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6"/>
  </p:notesMasterIdLst>
  <p:sldIdLst>
    <p:sldId id="256" r:id="rId2"/>
    <p:sldId id="259" r:id="rId3"/>
    <p:sldId id="260" r:id="rId4"/>
    <p:sldId id="275" r:id="rId5"/>
    <p:sldId id="265" r:id="rId6"/>
    <p:sldId id="303" r:id="rId7"/>
    <p:sldId id="280" r:id="rId8"/>
    <p:sldId id="304" r:id="rId9"/>
    <p:sldId id="305" r:id="rId10"/>
    <p:sldId id="264" r:id="rId11"/>
    <p:sldId id="306" r:id="rId12"/>
    <p:sldId id="307" r:id="rId13"/>
    <p:sldId id="287" r:id="rId14"/>
    <p:sldId id="288" r:id="rId15"/>
  </p:sldIdLst>
  <p:sldSz cx="9144000" cy="5143500" type="screen16x9"/>
  <p:notesSz cx="6858000" cy="9144000"/>
  <p:embeddedFontLst>
    <p:embeddedFont>
      <p:font typeface="#9Slide03 IcielPanton Black" panose="00000A00000000000000" pitchFamily="2" charset="0"/>
      <p:bold r:id="rId17"/>
    </p:embeddedFont>
    <p:embeddedFont>
      <p:font typeface="Asap" panose="020B0604020202020204" charset="0"/>
      <p:regular r:id="rId18"/>
      <p:bold r:id="rId19"/>
      <p:italic r:id="rId20"/>
      <p:boldItalic r:id="rId21"/>
    </p:embeddedFont>
    <p:embeddedFont>
      <p:font typeface="Bebas Neue" panose="020B0604020202020204" charset="0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Dosis" pitchFamily="2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C28A02-656E-4E2B-B789-03E28B9DA7D5}">
  <a:tblStyle styleId="{4FC28A02-656E-4E2B-B789-03E28B9DA7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ccd9f60aad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ccd9f60aad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ccd9f60aad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ccd9f60aad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293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ccd9f60aad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ccd9f60aad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931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Google Shape;4125;gcf27d8083f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6" name="Google Shape;4126;gcf27d8083f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" name="Google Shape;4270;gcf090687f8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1" name="Google Shape;4271;gcf090687f8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d35f51efd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d35f51efd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ccd9f60aa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ccd9f60aa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Google Shape;3116;gcc03f455f1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7" name="Google Shape;3117;gcc03f455f1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ccd9f60aad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ccd9f60aad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ccd9f60aad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ccd9f60aad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753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gcf090687f8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3" name="Google Shape;3493;gcf090687f8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ccd9f60aad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ccd9f60aad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815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ccd9f60aad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ccd9f60aad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4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291861">
            <a:off x="-1221586" y="3134078"/>
            <a:ext cx="1794222" cy="179422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-9459614">
            <a:off x="7112725" y="-2182927"/>
            <a:ext cx="2790199" cy="2789989"/>
            <a:chOff x="720000" y="-477775"/>
            <a:chExt cx="1017900" cy="1017900"/>
          </a:xfrm>
        </p:grpSpPr>
        <p:sp>
          <p:nvSpPr>
            <p:cNvPr id="11" name="Google Shape;11;p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92374" y="1326525"/>
            <a:ext cx="3674700" cy="16020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4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498206" y="3080800"/>
            <a:ext cx="3168900" cy="7362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2000"/>
              <a:buFont typeface="Dosis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10800000">
            <a:off x="8670133" y="2672329"/>
            <a:ext cx="206057" cy="206027"/>
            <a:chOff x="241700" y="2278977"/>
            <a:chExt cx="292777" cy="292777"/>
          </a:xfrm>
        </p:grpSpPr>
        <p:sp>
          <p:nvSpPr>
            <p:cNvPr id="16" name="Google Shape;16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8512607" y="1871528"/>
            <a:ext cx="157514" cy="157514"/>
            <a:chOff x="241700" y="2278977"/>
            <a:chExt cx="292777" cy="292777"/>
          </a:xfrm>
        </p:grpSpPr>
        <p:sp>
          <p:nvSpPr>
            <p:cNvPr id="19" name="Google Shape;19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10800000">
            <a:off x="8809885" y="1634755"/>
            <a:ext cx="105868" cy="105927"/>
            <a:chOff x="241700" y="2278977"/>
            <a:chExt cx="292777" cy="292777"/>
          </a:xfrm>
        </p:grpSpPr>
        <p:sp>
          <p:nvSpPr>
            <p:cNvPr id="22" name="Google Shape;22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 rot="3801578">
            <a:off x="8669787" y="345863"/>
            <a:ext cx="918622" cy="91862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 rot="10800000">
            <a:off x="8538435" y="1147455"/>
            <a:ext cx="105868" cy="105927"/>
            <a:chOff x="241700" y="2278977"/>
            <a:chExt cx="292777" cy="292777"/>
          </a:xfrm>
        </p:grpSpPr>
        <p:sp>
          <p:nvSpPr>
            <p:cNvPr id="26" name="Google Shape;26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10800000">
            <a:off x="8809885" y="752217"/>
            <a:ext cx="105868" cy="105927"/>
            <a:chOff x="241700" y="2278977"/>
            <a:chExt cx="292777" cy="292777"/>
          </a:xfrm>
        </p:grpSpPr>
        <p:sp>
          <p:nvSpPr>
            <p:cNvPr id="29" name="Google Shape;29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 rot="5551272">
            <a:off x="-770371" y="4188158"/>
            <a:ext cx="2337121" cy="2337015"/>
            <a:chOff x="720000" y="-477775"/>
            <a:chExt cx="1017900" cy="1017900"/>
          </a:xfrm>
        </p:grpSpPr>
        <p:sp>
          <p:nvSpPr>
            <p:cNvPr id="32" name="Google Shape;32;p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402052" y="2347556"/>
            <a:ext cx="157514" cy="157514"/>
            <a:chOff x="241700" y="2278977"/>
            <a:chExt cx="292777" cy="292777"/>
          </a:xfrm>
        </p:grpSpPr>
        <p:sp>
          <p:nvSpPr>
            <p:cNvPr id="35" name="Google Shape;35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130607" y="2781242"/>
            <a:ext cx="105868" cy="105927"/>
            <a:chOff x="241700" y="2278977"/>
            <a:chExt cx="292777" cy="292777"/>
          </a:xfrm>
        </p:grpSpPr>
        <p:sp>
          <p:nvSpPr>
            <p:cNvPr id="38" name="Google Shape;38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427882" y="3222767"/>
            <a:ext cx="105868" cy="105927"/>
            <a:chOff x="241700" y="2278977"/>
            <a:chExt cx="292777" cy="292777"/>
          </a:xfrm>
        </p:grpSpPr>
        <p:sp>
          <p:nvSpPr>
            <p:cNvPr id="41" name="Google Shape;41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30607" y="3566679"/>
            <a:ext cx="105868" cy="105927"/>
            <a:chOff x="241700" y="2278977"/>
            <a:chExt cx="292777" cy="292777"/>
          </a:xfrm>
        </p:grpSpPr>
        <p:sp>
          <p:nvSpPr>
            <p:cNvPr id="44" name="Google Shape;44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218702" y="1944231"/>
            <a:ext cx="157514" cy="157514"/>
            <a:chOff x="241700" y="2278977"/>
            <a:chExt cx="292777" cy="292777"/>
          </a:xfrm>
        </p:grpSpPr>
        <p:sp>
          <p:nvSpPr>
            <p:cNvPr id="47" name="Google Shape;47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p32"/>
          <p:cNvGrpSpPr/>
          <p:nvPr/>
        </p:nvGrpSpPr>
        <p:grpSpPr>
          <a:xfrm>
            <a:off x="-1722250" y="1973314"/>
            <a:ext cx="4026325" cy="4754019"/>
            <a:chOff x="-1722250" y="1973314"/>
            <a:chExt cx="4026325" cy="4754019"/>
          </a:xfrm>
        </p:grpSpPr>
        <p:sp>
          <p:nvSpPr>
            <p:cNvPr id="1054" name="Google Shape;1054;p32"/>
            <p:cNvSpPr/>
            <p:nvPr/>
          </p:nvSpPr>
          <p:spPr>
            <a:xfrm rot="-9587739" flipH="1">
              <a:off x="697181" y="4943497"/>
              <a:ext cx="1407189" cy="1407189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5" name="Google Shape;1055;p32"/>
            <p:cNvGrpSpPr/>
            <p:nvPr/>
          </p:nvGrpSpPr>
          <p:grpSpPr>
            <a:xfrm rot="-4810411" flipH="1">
              <a:off x="-1078714" y="4104782"/>
              <a:ext cx="2432846" cy="2432746"/>
              <a:chOff x="720000" y="-477775"/>
              <a:chExt cx="1017900" cy="1017900"/>
            </a:xfrm>
          </p:grpSpPr>
          <p:sp>
            <p:nvSpPr>
              <p:cNvPr id="1056" name="Google Shape;1056;p32"/>
              <p:cNvSpPr/>
              <p:nvPr/>
            </p:nvSpPr>
            <p:spPr>
              <a:xfrm>
                <a:off x="720000" y="-477775"/>
                <a:ext cx="1017900" cy="1017900"/>
              </a:xfrm>
              <a:prstGeom prst="teardrop">
                <a:avLst>
                  <a:gd name="adj" fmla="val 10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2"/>
              <p:cNvSpPr/>
              <p:nvPr/>
            </p:nvSpPr>
            <p:spPr>
              <a:xfrm>
                <a:off x="720000" y="-477775"/>
                <a:ext cx="1017900" cy="1017900"/>
              </a:xfrm>
              <a:prstGeom prst="teardrop">
                <a:avLst>
                  <a:gd name="adj" fmla="val 100000"/>
                </a:avLst>
              </a:prstGeom>
              <a:solidFill>
                <a:srgbClr val="000000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8" name="Google Shape;1058;p32"/>
            <p:cNvSpPr/>
            <p:nvPr/>
          </p:nvSpPr>
          <p:spPr>
            <a:xfrm rot="-9956422" flipH="1">
              <a:off x="-1513423" y="2182141"/>
              <a:ext cx="1961046" cy="1961046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32"/>
          <p:cNvSpPr txBox="1">
            <a:spLocks noGrp="1"/>
          </p:cNvSpPr>
          <p:nvPr>
            <p:ph type="title"/>
          </p:nvPr>
        </p:nvSpPr>
        <p:spPr>
          <a:xfrm>
            <a:off x="1447800" y="2190475"/>
            <a:ext cx="2731200" cy="13647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060" name="Google Shape;1060;p32"/>
          <p:cNvSpPr txBox="1">
            <a:spLocks noGrp="1"/>
          </p:cNvSpPr>
          <p:nvPr>
            <p:ph type="subTitle" idx="1"/>
          </p:nvPr>
        </p:nvSpPr>
        <p:spPr>
          <a:xfrm>
            <a:off x="1825175" y="3400650"/>
            <a:ext cx="2353500" cy="647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61" name="Google Shape;1061;p32"/>
          <p:cNvGrpSpPr/>
          <p:nvPr/>
        </p:nvGrpSpPr>
        <p:grpSpPr>
          <a:xfrm flipH="1">
            <a:off x="7100526" y="-1892771"/>
            <a:ext cx="2432883" cy="2432781"/>
            <a:chOff x="720000" y="-477775"/>
            <a:chExt cx="1017900" cy="1017900"/>
          </a:xfrm>
        </p:grpSpPr>
        <p:sp>
          <p:nvSpPr>
            <p:cNvPr id="1062" name="Google Shape;1062;p3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4" name="Google Shape;1064;p32"/>
          <p:cNvSpPr/>
          <p:nvPr/>
        </p:nvSpPr>
        <p:spPr>
          <a:xfrm rot="-8100000" flipH="1">
            <a:off x="8522175" y="-465550"/>
            <a:ext cx="1653781" cy="165378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5" name="Google Shape;1065;p32"/>
          <p:cNvGrpSpPr/>
          <p:nvPr/>
        </p:nvGrpSpPr>
        <p:grpSpPr>
          <a:xfrm flipH="1">
            <a:off x="8681768" y="522920"/>
            <a:ext cx="182371" cy="182371"/>
            <a:chOff x="241700" y="2278977"/>
            <a:chExt cx="292777" cy="292777"/>
          </a:xfrm>
        </p:grpSpPr>
        <p:sp>
          <p:nvSpPr>
            <p:cNvPr id="1066" name="Google Shape;1066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32"/>
          <p:cNvGrpSpPr/>
          <p:nvPr/>
        </p:nvGrpSpPr>
        <p:grpSpPr>
          <a:xfrm flipH="1">
            <a:off x="8512374" y="959186"/>
            <a:ext cx="139421" cy="139421"/>
            <a:chOff x="241700" y="2278977"/>
            <a:chExt cx="292777" cy="292777"/>
          </a:xfrm>
        </p:grpSpPr>
        <p:sp>
          <p:nvSpPr>
            <p:cNvPr id="1069" name="Google Shape;1069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071;p32"/>
          <p:cNvGrpSpPr/>
          <p:nvPr/>
        </p:nvGrpSpPr>
        <p:grpSpPr>
          <a:xfrm flipH="1">
            <a:off x="8681769" y="1469582"/>
            <a:ext cx="93718" cy="93747"/>
            <a:chOff x="241700" y="2278977"/>
            <a:chExt cx="292777" cy="292777"/>
          </a:xfrm>
        </p:grpSpPr>
        <p:sp>
          <p:nvSpPr>
            <p:cNvPr id="1072" name="Google Shape;1072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32"/>
          <p:cNvGrpSpPr/>
          <p:nvPr/>
        </p:nvGrpSpPr>
        <p:grpSpPr>
          <a:xfrm flipH="1">
            <a:off x="8558094" y="1809457"/>
            <a:ext cx="93718" cy="93747"/>
            <a:chOff x="241700" y="2278977"/>
            <a:chExt cx="292777" cy="292777"/>
          </a:xfrm>
        </p:grpSpPr>
        <p:sp>
          <p:nvSpPr>
            <p:cNvPr id="1075" name="Google Shape;1075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" name="Google Shape;1077;p32"/>
          <p:cNvGrpSpPr/>
          <p:nvPr/>
        </p:nvGrpSpPr>
        <p:grpSpPr>
          <a:xfrm flipH="1">
            <a:off x="8651794" y="2238682"/>
            <a:ext cx="93718" cy="93747"/>
            <a:chOff x="241700" y="2278977"/>
            <a:chExt cx="292777" cy="292777"/>
          </a:xfrm>
        </p:grpSpPr>
        <p:sp>
          <p:nvSpPr>
            <p:cNvPr id="1078" name="Google Shape;1078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32"/>
          <p:cNvGrpSpPr/>
          <p:nvPr/>
        </p:nvGrpSpPr>
        <p:grpSpPr>
          <a:xfrm flipH="1">
            <a:off x="541180" y="2571745"/>
            <a:ext cx="182371" cy="182371"/>
            <a:chOff x="241700" y="2278977"/>
            <a:chExt cx="292777" cy="292777"/>
          </a:xfrm>
        </p:grpSpPr>
        <p:sp>
          <p:nvSpPr>
            <p:cNvPr id="1081" name="Google Shape;1081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32"/>
          <p:cNvGrpSpPr/>
          <p:nvPr/>
        </p:nvGrpSpPr>
        <p:grpSpPr>
          <a:xfrm flipH="1">
            <a:off x="322424" y="3235661"/>
            <a:ext cx="139421" cy="139421"/>
            <a:chOff x="241700" y="2278977"/>
            <a:chExt cx="292777" cy="292777"/>
          </a:xfrm>
        </p:grpSpPr>
        <p:sp>
          <p:nvSpPr>
            <p:cNvPr id="1084" name="Google Shape;1084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32"/>
          <p:cNvGrpSpPr/>
          <p:nvPr/>
        </p:nvGrpSpPr>
        <p:grpSpPr>
          <a:xfrm flipH="1">
            <a:off x="585506" y="3563957"/>
            <a:ext cx="93718" cy="93747"/>
            <a:chOff x="241700" y="2278977"/>
            <a:chExt cx="292777" cy="292777"/>
          </a:xfrm>
        </p:grpSpPr>
        <p:sp>
          <p:nvSpPr>
            <p:cNvPr id="1087" name="Google Shape;1087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2"/>
          <p:cNvGrpSpPr/>
          <p:nvPr/>
        </p:nvGrpSpPr>
        <p:grpSpPr>
          <a:xfrm flipH="1">
            <a:off x="345281" y="3981157"/>
            <a:ext cx="93718" cy="93747"/>
            <a:chOff x="241700" y="2278977"/>
            <a:chExt cx="292777" cy="292777"/>
          </a:xfrm>
        </p:grpSpPr>
        <p:sp>
          <p:nvSpPr>
            <p:cNvPr id="1090" name="Google Shape;1090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32"/>
          <p:cNvGrpSpPr/>
          <p:nvPr/>
        </p:nvGrpSpPr>
        <p:grpSpPr>
          <a:xfrm flipH="1">
            <a:off x="541169" y="4391332"/>
            <a:ext cx="93718" cy="93747"/>
            <a:chOff x="241700" y="2278977"/>
            <a:chExt cx="292777" cy="292777"/>
          </a:xfrm>
        </p:grpSpPr>
        <p:sp>
          <p:nvSpPr>
            <p:cNvPr id="1093" name="Google Shape;1093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" name="Google Shape;1095;p32"/>
          <p:cNvSpPr txBox="1">
            <a:spLocks noGrp="1"/>
          </p:cNvSpPr>
          <p:nvPr>
            <p:ph type="title" idx="2" hasCustomPrompt="1"/>
          </p:nvPr>
        </p:nvSpPr>
        <p:spPr>
          <a:xfrm>
            <a:off x="2665050" y="981075"/>
            <a:ext cx="1513500" cy="14781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_1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3"/>
          <p:cNvSpPr/>
          <p:nvPr/>
        </p:nvSpPr>
        <p:spPr>
          <a:xfrm rot="-3516618">
            <a:off x="-541683" y="3385932"/>
            <a:ext cx="1328773" cy="1328773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3"/>
          <p:cNvSpPr txBox="1">
            <a:spLocks noGrp="1"/>
          </p:cNvSpPr>
          <p:nvPr>
            <p:ph type="title"/>
          </p:nvPr>
        </p:nvSpPr>
        <p:spPr>
          <a:xfrm>
            <a:off x="4154976" y="2870725"/>
            <a:ext cx="3030900" cy="12333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099" name="Google Shape;1099;p33"/>
          <p:cNvSpPr txBox="1">
            <a:spLocks noGrp="1"/>
          </p:cNvSpPr>
          <p:nvPr>
            <p:ph type="subTitle" idx="1"/>
          </p:nvPr>
        </p:nvSpPr>
        <p:spPr>
          <a:xfrm>
            <a:off x="4154976" y="4019775"/>
            <a:ext cx="3030900" cy="6171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0" name="Google Shape;1100;p33"/>
          <p:cNvGrpSpPr/>
          <p:nvPr/>
        </p:nvGrpSpPr>
        <p:grpSpPr>
          <a:xfrm flipH="1">
            <a:off x="7214826" y="-2061571"/>
            <a:ext cx="2432883" cy="2432781"/>
            <a:chOff x="720000" y="-477775"/>
            <a:chExt cx="1017900" cy="1017900"/>
          </a:xfrm>
        </p:grpSpPr>
        <p:sp>
          <p:nvSpPr>
            <p:cNvPr id="1101" name="Google Shape;1101;p3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3" name="Google Shape;1103;p33"/>
          <p:cNvSpPr/>
          <p:nvPr/>
        </p:nvSpPr>
        <p:spPr>
          <a:xfrm rot="-8100000" flipH="1">
            <a:off x="8626950" y="-656750"/>
            <a:ext cx="1653781" cy="165378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4" name="Google Shape;1104;p33"/>
          <p:cNvGrpSpPr/>
          <p:nvPr/>
        </p:nvGrpSpPr>
        <p:grpSpPr>
          <a:xfrm flipH="1">
            <a:off x="8786543" y="331720"/>
            <a:ext cx="182371" cy="182371"/>
            <a:chOff x="241700" y="2278977"/>
            <a:chExt cx="292777" cy="292777"/>
          </a:xfrm>
        </p:grpSpPr>
        <p:sp>
          <p:nvSpPr>
            <p:cNvPr id="1105" name="Google Shape;1105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33"/>
          <p:cNvGrpSpPr/>
          <p:nvPr/>
        </p:nvGrpSpPr>
        <p:grpSpPr>
          <a:xfrm flipH="1">
            <a:off x="8617149" y="767986"/>
            <a:ext cx="139421" cy="139421"/>
            <a:chOff x="241700" y="2278977"/>
            <a:chExt cx="292777" cy="292777"/>
          </a:xfrm>
        </p:grpSpPr>
        <p:sp>
          <p:nvSpPr>
            <p:cNvPr id="1108" name="Google Shape;1108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3"/>
          <p:cNvGrpSpPr/>
          <p:nvPr/>
        </p:nvGrpSpPr>
        <p:grpSpPr>
          <a:xfrm flipH="1">
            <a:off x="8786544" y="1278382"/>
            <a:ext cx="93718" cy="93747"/>
            <a:chOff x="241700" y="2278977"/>
            <a:chExt cx="292777" cy="292777"/>
          </a:xfrm>
        </p:grpSpPr>
        <p:sp>
          <p:nvSpPr>
            <p:cNvPr id="1111" name="Google Shape;1111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" name="Google Shape;1113;p33"/>
          <p:cNvGrpSpPr/>
          <p:nvPr/>
        </p:nvGrpSpPr>
        <p:grpSpPr>
          <a:xfrm flipH="1">
            <a:off x="8662869" y="1618257"/>
            <a:ext cx="93718" cy="93747"/>
            <a:chOff x="241700" y="2278977"/>
            <a:chExt cx="292777" cy="292777"/>
          </a:xfrm>
        </p:grpSpPr>
        <p:sp>
          <p:nvSpPr>
            <p:cNvPr id="1114" name="Google Shape;1114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33"/>
          <p:cNvGrpSpPr/>
          <p:nvPr/>
        </p:nvGrpSpPr>
        <p:grpSpPr>
          <a:xfrm flipH="1">
            <a:off x="8756569" y="2047482"/>
            <a:ext cx="93718" cy="93747"/>
            <a:chOff x="241700" y="2278977"/>
            <a:chExt cx="292777" cy="292777"/>
          </a:xfrm>
        </p:grpSpPr>
        <p:sp>
          <p:nvSpPr>
            <p:cNvPr id="1117" name="Google Shape;1117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3"/>
          <p:cNvGrpSpPr/>
          <p:nvPr/>
        </p:nvGrpSpPr>
        <p:grpSpPr>
          <a:xfrm rot="4885957">
            <a:off x="-320278" y="4157867"/>
            <a:ext cx="2103140" cy="2103039"/>
            <a:chOff x="720000" y="-477775"/>
            <a:chExt cx="1017900" cy="1017900"/>
          </a:xfrm>
        </p:grpSpPr>
        <p:sp>
          <p:nvSpPr>
            <p:cNvPr id="1120" name="Google Shape;1120;p3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3"/>
          <p:cNvGrpSpPr/>
          <p:nvPr/>
        </p:nvGrpSpPr>
        <p:grpSpPr>
          <a:xfrm rot="-5400000">
            <a:off x="379217" y="2838645"/>
            <a:ext cx="166883" cy="166883"/>
            <a:chOff x="241700" y="2278977"/>
            <a:chExt cx="292777" cy="292777"/>
          </a:xfrm>
        </p:grpSpPr>
        <p:sp>
          <p:nvSpPr>
            <p:cNvPr id="1123" name="Google Shape;1123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3"/>
          <p:cNvGrpSpPr/>
          <p:nvPr/>
        </p:nvGrpSpPr>
        <p:grpSpPr>
          <a:xfrm rot="-5400000">
            <a:off x="636118" y="3179635"/>
            <a:ext cx="127592" cy="127592"/>
            <a:chOff x="241700" y="2278977"/>
            <a:chExt cx="292777" cy="292777"/>
          </a:xfrm>
        </p:grpSpPr>
        <p:sp>
          <p:nvSpPr>
            <p:cNvPr id="1126" name="Google Shape;1126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33"/>
          <p:cNvGrpSpPr/>
          <p:nvPr/>
        </p:nvGrpSpPr>
        <p:grpSpPr>
          <a:xfrm rot="-5400000">
            <a:off x="809513" y="3853278"/>
            <a:ext cx="85754" cy="85784"/>
            <a:chOff x="241700" y="2278977"/>
            <a:chExt cx="292777" cy="292777"/>
          </a:xfrm>
        </p:grpSpPr>
        <p:sp>
          <p:nvSpPr>
            <p:cNvPr id="1129" name="Google Shape;1129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33"/>
          <p:cNvGrpSpPr/>
          <p:nvPr/>
        </p:nvGrpSpPr>
        <p:grpSpPr>
          <a:xfrm rot="-5400000">
            <a:off x="379252" y="3589005"/>
            <a:ext cx="85754" cy="85784"/>
            <a:chOff x="241700" y="2278977"/>
            <a:chExt cx="292777" cy="292777"/>
          </a:xfrm>
        </p:grpSpPr>
        <p:sp>
          <p:nvSpPr>
            <p:cNvPr id="1132" name="Google Shape;1132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33"/>
          <p:cNvGrpSpPr/>
          <p:nvPr/>
        </p:nvGrpSpPr>
        <p:grpSpPr>
          <a:xfrm rot="-5400000">
            <a:off x="546112" y="4253637"/>
            <a:ext cx="85754" cy="85784"/>
            <a:chOff x="241700" y="2278977"/>
            <a:chExt cx="292777" cy="292777"/>
          </a:xfrm>
        </p:grpSpPr>
        <p:sp>
          <p:nvSpPr>
            <p:cNvPr id="1135" name="Google Shape;1135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7" name="Google Shape;1137;p33"/>
          <p:cNvSpPr txBox="1">
            <a:spLocks noGrp="1"/>
          </p:cNvSpPr>
          <p:nvPr>
            <p:ph type="title" idx="2" hasCustomPrompt="1"/>
          </p:nvPr>
        </p:nvSpPr>
        <p:spPr>
          <a:xfrm>
            <a:off x="1995413" y="3087225"/>
            <a:ext cx="1489800" cy="10968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">
    <p:bg>
      <p:bgPr>
        <a:solidFill>
          <a:schemeClr val="accent3"/>
        </a:solidFill>
        <a:effectLst/>
      </p:bgPr>
    </p:bg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6"/>
          <p:cNvSpPr/>
          <p:nvPr/>
        </p:nvSpPr>
        <p:spPr>
          <a:xfrm rot="4244834">
            <a:off x="8023971" y="-1046101"/>
            <a:ext cx="2937802" cy="293780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2" name="Google Shape;1172;p36"/>
          <p:cNvGrpSpPr/>
          <p:nvPr/>
        </p:nvGrpSpPr>
        <p:grpSpPr>
          <a:xfrm rot="-1308355" flipH="1">
            <a:off x="-830054" y="-747156"/>
            <a:ext cx="2159035" cy="2003359"/>
            <a:chOff x="720000" y="-477775"/>
            <a:chExt cx="1017900" cy="1017900"/>
          </a:xfrm>
        </p:grpSpPr>
        <p:sp>
          <p:nvSpPr>
            <p:cNvPr id="1173" name="Google Shape;1173;p36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36"/>
          <p:cNvGrpSpPr/>
          <p:nvPr/>
        </p:nvGrpSpPr>
        <p:grpSpPr>
          <a:xfrm rot="-5400000" flipH="1">
            <a:off x="719996" y="787772"/>
            <a:ext cx="167439" cy="167439"/>
            <a:chOff x="241700" y="2278977"/>
            <a:chExt cx="292777" cy="292777"/>
          </a:xfrm>
        </p:grpSpPr>
        <p:sp>
          <p:nvSpPr>
            <p:cNvPr id="1176" name="Google Shape;1176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36"/>
          <p:cNvGrpSpPr/>
          <p:nvPr/>
        </p:nvGrpSpPr>
        <p:grpSpPr>
          <a:xfrm rot="-5400000" flipH="1">
            <a:off x="915020" y="263730"/>
            <a:ext cx="128032" cy="128032"/>
            <a:chOff x="241700" y="2278977"/>
            <a:chExt cx="292777" cy="292777"/>
          </a:xfrm>
        </p:grpSpPr>
        <p:sp>
          <p:nvSpPr>
            <p:cNvPr id="1179" name="Google Shape;1179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36"/>
          <p:cNvGrpSpPr/>
          <p:nvPr/>
        </p:nvGrpSpPr>
        <p:grpSpPr>
          <a:xfrm rot="-5400000" flipH="1">
            <a:off x="1459768" y="284711"/>
            <a:ext cx="86047" cy="86077"/>
            <a:chOff x="241700" y="2278977"/>
            <a:chExt cx="292777" cy="292777"/>
          </a:xfrm>
        </p:grpSpPr>
        <p:sp>
          <p:nvSpPr>
            <p:cNvPr id="1182" name="Google Shape;1182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36"/>
          <p:cNvGrpSpPr/>
          <p:nvPr/>
        </p:nvGrpSpPr>
        <p:grpSpPr>
          <a:xfrm rot="-5400000" flipH="1">
            <a:off x="1712570" y="655521"/>
            <a:ext cx="86047" cy="86077"/>
            <a:chOff x="241700" y="2278977"/>
            <a:chExt cx="292777" cy="292777"/>
          </a:xfrm>
        </p:grpSpPr>
        <p:sp>
          <p:nvSpPr>
            <p:cNvPr id="1185" name="Google Shape;1185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" name="Google Shape;1187;p36"/>
          <p:cNvGrpSpPr/>
          <p:nvPr/>
        </p:nvGrpSpPr>
        <p:grpSpPr>
          <a:xfrm rot="-5400000" flipH="1">
            <a:off x="2063761" y="284702"/>
            <a:ext cx="86047" cy="86077"/>
            <a:chOff x="241700" y="2278977"/>
            <a:chExt cx="292777" cy="292777"/>
          </a:xfrm>
        </p:grpSpPr>
        <p:sp>
          <p:nvSpPr>
            <p:cNvPr id="1188" name="Google Shape;1188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36"/>
          <p:cNvGrpSpPr/>
          <p:nvPr/>
        </p:nvGrpSpPr>
        <p:grpSpPr>
          <a:xfrm rot="-5400000" flipH="1">
            <a:off x="2423100" y="540010"/>
            <a:ext cx="167439" cy="167439"/>
            <a:chOff x="241700" y="2278977"/>
            <a:chExt cx="292777" cy="292777"/>
          </a:xfrm>
        </p:grpSpPr>
        <p:sp>
          <p:nvSpPr>
            <p:cNvPr id="1191" name="Google Shape;1191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36"/>
          <p:cNvGrpSpPr/>
          <p:nvPr/>
        </p:nvGrpSpPr>
        <p:grpSpPr>
          <a:xfrm rot="-5400000" flipH="1">
            <a:off x="2695743" y="353380"/>
            <a:ext cx="128032" cy="128032"/>
            <a:chOff x="241700" y="2278977"/>
            <a:chExt cx="292777" cy="292777"/>
          </a:xfrm>
        </p:grpSpPr>
        <p:sp>
          <p:nvSpPr>
            <p:cNvPr id="1194" name="Google Shape;1194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" name="Google Shape;1196;p36"/>
          <p:cNvGrpSpPr/>
          <p:nvPr/>
        </p:nvGrpSpPr>
        <p:grpSpPr>
          <a:xfrm rot="-5400000" flipH="1">
            <a:off x="7578736" y="206002"/>
            <a:ext cx="86047" cy="86077"/>
            <a:chOff x="241700" y="2278977"/>
            <a:chExt cx="292777" cy="292777"/>
          </a:xfrm>
        </p:grpSpPr>
        <p:sp>
          <p:nvSpPr>
            <p:cNvPr id="1197" name="Google Shape;1197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36"/>
          <p:cNvGrpSpPr/>
          <p:nvPr/>
        </p:nvGrpSpPr>
        <p:grpSpPr>
          <a:xfrm rot="-5400000" flipH="1">
            <a:off x="7938075" y="461310"/>
            <a:ext cx="167439" cy="167439"/>
            <a:chOff x="241700" y="2278977"/>
            <a:chExt cx="292777" cy="292777"/>
          </a:xfrm>
        </p:grpSpPr>
        <p:sp>
          <p:nvSpPr>
            <p:cNvPr id="1200" name="Google Shape;1200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36"/>
          <p:cNvGrpSpPr/>
          <p:nvPr/>
        </p:nvGrpSpPr>
        <p:grpSpPr>
          <a:xfrm rot="-5400000" flipH="1">
            <a:off x="8210718" y="274680"/>
            <a:ext cx="128032" cy="128032"/>
            <a:chOff x="241700" y="2278977"/>
            <a:chExt cx="292777" cy="292777"/>
          </a:xfrm>
        </p:grpSpPr>
        <p:sp>
          <p:nvSpPr>
            <p:cNvPr id="1203" name="Google Shape;1203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36"/>
          <p:cNvGrpSpPr/>
          <p:nvPr/>
        </p:nvGrpSpPr>
        <p:grpSpPr>
          <a:xfrm rot="-5400000" flipH="1">
            <a:off x="7128450" y="540010"/>
            <a:ext cx="167439" cy="167439"/>
            <a:chOff x="241700" y="2278977"/>
            <a:chExt cx="292777" cy="292777"/>
          </a:xfrm>
        </p:grpSpPr>
        <p:sp>
          <p:nvSpPr>
            <p:cNvPr id="1206" name="Google Shape;1206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36"/>
          <p:cNvGrpSpPr/>
          <p:nvPr/>
        </p:nvGrpSpPr>
        <p:grpSpPr>
          <a:xfrm rot="-5400000" flipH="1">
            <a:off x="6804600" y="333660"/>
            <a:ext cx="167439" cy="167439"/>
            <a:chOff x="241700" y="2278977"/>
            <a:chExt cx="292777" cy="292777"/>
          </a:xfrm>
        </p:grpSpPr>
        <p:sp>
          <p:nvSpPr>
            <p:cNvPr id="1209" name="Google Shape;1209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" name="Google Shape;1211;p36"/>
          <p:cNvGrpSpPr/>
          <p:nvPr/>
        </p:nvGrpSpPr>
        <p:grpSpPr>
          <a:xfrm rot="-5400000" flipH="1">
            <a:off x="7852011" y="828439"/>
            <a:ext cx="86047" cy="86077"/>
            <a:chOff x="241700" y="2278977"/>
            <a:chExt cx="292777" cy="292777"/>
          </a:xfrm>
        </p:grpSpPr>
        <p:sp>
          <p:nvSpPr>
            <p:cNvPr id="1212" name="Google Shape;1212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36"/>
          <p:cNvGrpSpPr/>
          <p:nvPr/>
        </p:nvGrpSpPr>
        <p:grpSpPr>
          <a:xfrm rot="-5400000" flipH="1">
            <a:off x="6188711" y="374339"/>
            <a:ext cx="86047" cy="86077"/>
            <a:chOff x="241700" y="2278977"/>
            <a:chExt cx="292777" cy="292777"/>
          </a:xfrm>
        </p:grpSpPr>
        <p:sp>
          <p:nvSpPr>
            <p:cNvPr id="1215" name="Google Shape;1215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_1">
    <p:bg>
      <p:bgPr>
        <a:solidFill>
          <a:schemeClr val="accent3"/>
        </a:solidFill>
        <a:effectLst/>
      </p:bgPr>
    </p:bg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" name="Google Shape;1218;p37"/>
          <p:cNvGrpSpPr/>
          <p:nvPr/>
        </p:nvGrpSpPr>
        <p:grpSpPr>
          <a:xfrm rot="10800000">
            <a:off x="8135167" y="3411678"/>
            <a:ext cx="2727565" cy="2727463"/>
            <a:chOff x="720000" y="-477775"/>
            <a:chExt cx="1017900" cy="1017900"/>
          </a:xfrm>
        </p:grpSpPr>
        <p:sp>
          <p:nvSpPr>
            <p:cNvPr id="1219" name="Google Shape;1219;p3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1" name="Google Shape;1221;p37"/>
          <p:cNvSpPr/>
          <p:nvPr/>
        </p:nvSpPr>
        <p:spPr>
          <a:xfrm rot="-10531768">
            <a:off x="6516707" y="4625226"/>
            <a:ext cx="1982131" cy="198213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2" name="Google Shape;1222;p37"/>
          <p:cNvGrpSpPr/>
          <p:nvPr/>
        </p:nvGrpSpPr>
        <p:grpSpPr>
          <a:xfrm rot="10800000">
            <a:off x="8716498" y="3983130"/>
            <a:ext cx="222862" cy="222891"/>
            <a:chOff x="241700" y="2278977"/>
            <a:chExt cx="292777" cy="292777"/>
          </a:xfrm>
        </p:grpSpPr>
        <p:sp>
          <p:nvSpPr>
            <p:cNvPr id="1223" name="Google Shape;1223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37"/>
          <p:cNvGrpSpPr/>
          <p:nvPr/>
        </p:nvGrpSpPr>
        <p:grpSpPr>
          <a:xfrm rot="10800000">
            <a:off x="8509443" y="3502489"/>
            <a:ext cx="170396" cy="170396"/>
            <a:chOff x="241700" y="2278977"/>
            <a:chExt cx="292777" cy="292777"/>
          </a:xfrm>
        </p:grpSpPr>
        <p:sp>
          <p:nvSpPr>
            <p:cNvPr id="1226" name="Google Shape;1226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37"/>
          <p:cNvGrpSpPr/>
          <p:nvPr/>
        </p:nvGrpSpPr>
        <p:grpSpPr>
          <a:xfrm rot="10800000">
            <a:off x="8716475" y="3062715"/>
            <a:ext cx="114534" cy="114564"/>
            <a:chOff x="241700" y="2278977"/>
            <a:chExt cx="292777" cy="292777"/>
          </a:xfrm>
        </p:grpSpPr>
        <p:sp>
          <p:nvSpPr>
            <p:cNvPr id="1229" name="Google Shape;1229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7"/>
          <p:cNvGrpSpPr/>
          <p:nvPr/>
        </p:nvGrpSpPr>
        <p:grpSpPr>
          <a:xfrm rot="10800000">
            <a:off x="8565334" y="2519299"/>
            <a:ext cx="114534" cy="114564"/>
            <a:chOff x="241700" y="2278977"/>
            <a:chExt cx="292777" cy="292777"/>
          </a:xfrm>
        </p:grpSpPr>
        <p:sp>
          <p:nvSpPr>
            <p:cNvPr id="1232" name="Google Shape;1232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_1">
    <p:bg>
      <p:bgPr>
        <a:solidFill>
          <a:schemeClr val="accent3"/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38"/>
          <p:cNvSpPr/>
          <p:nvPr/>
        </p:nvSpPr>
        <p:spPr>
          <a:xfrm rot="-9747487" flipH="1">
            <a:off x="4646012" y="2395250"/>
            <a:ext cx="5922306" cy="592230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6" name="Google Shape;1236;p38"/>
          <p:cNvGrpSpPr/>
          <p:nvPr/>
        </p:nvGrpSpPr>
        <p:grpSpPr>
          <a:xfrm rot="5400000">
            <a:off x="8424001" y="413809"/>
            <a:ext cx="167439" cy="167439"/>
            <a:chOff x="241700" y="2278977"/>
            <a:chExt cx="292777" cy="292777"/>
          </a:xfrm>
        </p:grpSpPr>
        <p:sp>
          <p:nvSpPr>
            <p:cNvPr id="1237" name="Google Shape;1237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" name="Google Shape;1239;p38"/>
          <p:cNvGrpSpPr/>
          <p:nvPr/>
        </p:nvGrpSpPr>
        <p:grpSpPr>
          <a:xfrm rot="5400000">
            <a:off x="7993559" y="232167"/>
            <a:ext cx="128032" cy="128032"/>
            <a:chOff x="241700" y="2278977"/>
            <a:chExt cx="292777" cy="292777"/>
          </a:xfrm>
        </p:grpSpPr>
        <p:sp>
          <p:nvSpPr>
            <p:cNvPr id="1240" name="Google Shape;1240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38"/>
          <p:cNvGrpSpPr/>
          <p:nvPr/>
        </p:nvGrpSpPr>
        <p:grpSpPr>
          <a:xfrm rot="5400000">
            <a:off x="7564146" y="360173"/>
            <a:ext cx="86047" cy="86077"/>
            <a:chOff x="241700" y="2278977"/>
            <a:chExt cx="292777" cy="292777"/>
          </a:xfrm>
        </p:grpSpPr>
        <p:sp>
          <p:nvSpPr>
            <p:cNvPr id="1243" name="Google Shape;1243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" name="Google Shape;1245;p38"/>
          <p:cNvGrpSpPr/>
          <p:nvPr/>
        </p:nvGrpSpPr>
        <p:grpSpPr>
          <a:xfrm rot="5400000">
            <a:off x="8681694" y="253158"/>
            <a:ext cx="86047" cy="86077"/>
            <a:chOff x="241700" y="2278977"/>
            <a:chExt cx="292777" cy="292777"/>
          </a:xfrm>
        </p:grpSpPr>
        <p:sp>
          <p:nvSpPr>
            <p:cNvPr id="1246" name="Google Shape;1246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38"/>
          <p:cNvGrpSpPr/>
          <p:nvPr/>
        </p:nvGrpSpPr>
        <p:grpSpPr>
          <a:xfrm rot="5400000">
            <a:off x="7225965" y="199677"/>
            <a:ext cx="86047" cy="86077"/>
            <a:chOff x="241700" y="2278977"/>
            <a:chExt cx="292777" cy="292777"/>
          </a:xfrm>
        </p:grpSpPr>
        <p:sp>
          <p:nvSpPr>
            <p:cNvPr id="1249" name="Google Shape;1249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38"/>
          <p:cNvGrpSpPr/>
          <p:nvPr/>
        </p:nvGrpSpPr>
        <p:grpSpPr>
          <a:xfrm rot="5400000">
            <a:off x="6853197" y="319497"/>
            <a:ext cx="167439" cy="167439"/>
            <a:chOff x="241700" y="2278977"/>
            <a:chExt cx="292777" cy="292777"/>
          </a:xfrm>
        </p:grpSpPr>
        <p:sp>
          <p:nvSpPr>
            <p:cNvPr id="1252" name="Google Shape;1252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" name="Google Shape;1254;p38"/>
          <p:cNvGrpSpPr/>
          <p:nvPr/>
        </p:nvGrpSpPr>
        <p:grpSpPr>
          <a:xfrm rot="5400000">
            <a:off x="6424561" y="339192"/>
            <a:ext cx="128032" cy="128032"/>
            <a:chOff x="241700" y="2278977"/>
            <a:chExt cx="292777" cy="292777"/>
          </a:xfrm>
        </p:grpSpPr>
        <p:sp>
          <p:nvSpPr>
            <p:cNvPr id="1255" name="Google Shape;1255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38"/>
          <p:cNvGrpSpPr/>
          <p:nvPr/>
        </p:nvGrpSpPr>
        <p:grpSpPr>
          <a:xfrm rot="-10023147" flipH="1">
            <a:off x="-3325313" y="3537400"/>
            <a:ext cx="9722933" cy="9722437"/>
            <a:chOff x="720000" y="-477775"/>
            <a:chExt cx="1017900" cy="1017900"/>
          </a:xfrm>
        </p:grpSpPr>
        <p:sp>
          <p:nvSpPr>
            <p:cNvPr id="1258" name="Google Shape;1258;p3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38"/>
          <p:cNvGrpSpPr/>
          <p:nvPr/>
        </p:nvGrpSpPr>
        <p:grpSpPr>
          <a:xfrm rot="10800000">
            <a:off x="210817" y="3632149"/>
            <a:ext cx="145510" cy="145510"/>
            <a:chOff x="241700" y="2278977"/>
            <a:chExt cx="292777" cy="292777"/>
          </a:xfrm>
        </p:grpSpPr>
        <p:sp>
          <p:nvSpPr>
            <p:cNvPr id="1261" name="Google Shape;1261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38"/>
          <p:cNvGrpSpPr/>
          <p:nvPr/>
        </p:nvGrpSpPr>
        <p:grpSpPr>
          <a:xfrm rot="10800000">
            <a:off x="402927" y="3258199"/>
            <a:ext cx="111255" cy="111255"/>
            <a:chOff x="241700" y="2278977"/>
            <a:chExt cx="292777" cy="292777"/>
          </a:xfrm>
        </p:grpSpPr>
        <p:sp>
          <p:nvSpPr>
            <p:cNvPr id="1264" name="Google Shape;1264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38"/>
          <p:cNvGrpSpPr/>
          <p:nvPr/>
        </p:nvGrpSpPr>
        <p:grpSpPr>
          <a:xfrm rot="10800000">
            <a:off x="328153" y="2884975"/>
            <a:ext cx="74775" cy="74805"/>
            <a:chOff x="241700" y="2278977"/>
            <a:chExt cx="292777" cy="292777"/>
          </a:xfrm>
        </p:grpSpPr>
        <p:sp>
          <p:nvSpPr>
            <p:cNvPr id="1267" name="Google Shape;1267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38"/>
          <p:cNvGrpSpPr/>
          <p:nvPr/>
        </p:nvGrpSpPr>
        <p:grpSpPr>
          <a:xfrm rot="10800000">
            <a:off x="421150" y="3856096"/>
            <a:ext cx="74775" cy="74805"/>
            <a:chOff x="241700" y="2278977"/>
            <a:chExt cx="292777" cy="292777"/>
          </a:xfrm>
        </p:grpSpPr>
        <p:sp>
          <p:nvSpPr>
            <p:cNvPr id="1270" name="Google Shape;1270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 rot="10800000">
            <a:off x="7276843" y="4475524"/>
            <a:ext cx="1365513" cy="1365513"/>
            <a:chOff x="720000" y="-477775"/>
            <a:chExt cx="1017900" cy="1017900"/>
          </a:xfrm>
        </p:grpSpPr>
        <p:sp>
          <p:nvSpPr>
            <p:cNvPr id="51" name="Google Shape;51;p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3"/>
          <p:cNvSpPr/>
          <p:nvPr/>
        </p:nvSpPr>
        <p:spPr>
          <a:xfrm rot="-2549342">
            <a:off x="8190319" y="3225788"/>
            <a:ext cx="2663117" cy="2663117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4972351" y="2179625"/>
            <a:ext cx="2823300" cy="11142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 idx="2" hasCustomPrompt="1"/>
          </p:nvPr>
        </p:nvSpPr>
        <p:spPr>
          <a:xfrm>
            <a:off x="4972342" y="1068475"/>
            <a:ext cx="2558700" cy="139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subTitle" idx="1"/>
          </p:nvPr>
        </p:nvSpPr>
        <p:spPr>
          <a:xfrm>
            <a:off x="4972342" y="3385905"/>
            <a:ext cx="2558700" cy="71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 rot="10800000">
            <a:off x="7640567" y="4600456"/>
            <a:ext cx="227664" cy="227664"/>
            <a:chOff x="241700" y="2278977"/>
            <a:chExt cx="292777" cy="292777"/>
          </a:xfrm>
        </p:grpSpPr>
        <p:sp>
          <p:nvSpPr>
            <p:cNvPr id="58" name="Google Shape;58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3"/>
          <p:cNvGrpSpPr/>
          <p:nvPr/>
        </p:nvGrpSpPr>
        <p:grpSpPr>
          <a:xfrm rot="10800000">
            <a:off x="7052413" y="4783411"/>
            <a:ext cx="174056" cy="174085"/>
            <a:chOff x="241700" y="2278977"/>
            <a:chExt cx="292777" cy="292777"/>
          </a:xfrm>
        </p:grpSpPr>
        <p:sp>
          <p:nvSpPr>
            <p:cNvPr id="61" name="Google Shape;61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3"/>
          <p:cNvGrpSpPr/>
          <p:nvPr/>
        </p:nvGrpSpPr>
        <p:grpSpPr>
          <a:xfrm rot="10800000">
            <a:off x="6599209" y="4673651"/>
            <a:ext cx="117345" cy="117374"/>
            <a:chOff x="241700" y="2278977"/>
            <a:chExt cx="292777" cy="292777"/>
          </a:xfrm>
        </p:grpSpPr>
        <p:sp>
          <p:nvSpPr>
            <p:cNvPr id="64" name="Google Shape;64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1321769">
            <a:off x="8734639" y="2425143"/>
            <a:ext cx="973438" cy="973438"/>
            <a:chOff x="720000" y="-477775"/>
            <a:chExt cx="1017900" cy="1017900"/>
          </a:xfrm>
        </p:grpSpPr>
        <p:sp>
          <p:nvSpPr>
            <p:cNvPr id="67" name="Google Shape;67;p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3"/>
          <p:cNvGrpSpPr/>
          <p:nvPr/>
        </p:nvGrpSpPr>
        <p:grpSpPr>
          <a:xfrm rot="10800000">
            <a:off x="7822709" y="4180676"/>
            <a:ext cx="117345" cy="117374"/>
            <a:chOff x="241700" y="2278977"/>
            <a:chExt cx="292777" cy="292777"/>
          </a:xfrm>
        </p:grpSpPr>
        <p:sp>
          <p:nvSpPr>
            <p:cNvPr id="70" name="Google Shape;70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3"/>
          <p:cNvGrpSpPr/>
          <p:nvPr/>
        </p:nvGrpSpPr>
        <p:grpSpPr>
          <a:xfrm rot="10800000">
            <a:off x="8096613" y="3948443"/>
            <a:ext cx="67544" cy="67573"/>
            <a:chOff x="241700" y="2278977"/>
            <a:chExt cx="292777" cy="292777"/>
          </a:xfrm>
        </p:grpSpPr>
        <p:sp>
          <p:nvSpPr>
            <p:cNvPr id="73" name="Google Shape;73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 rot="-7064814">
            <a:off x="-1421718" y="-65298"/>
            <a:ext cx="8194724" cy="8194317"/>
            <a:chOff x="720000" y="-477775"/>
            <a:chExt cx="1017900" cy="1017900"/>
          </a:xfrm>
        </p:grpSpPr>
        <p:sp>
          <p:nvSpPr>
            <p:cNvPr id="180" name="Google Shape;180;p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7"/>
          <p:cNvSpPr/>
          <p:nvPr/>
        </p:nvSpPr>
        <p:spPr>
          <a:xfrm rot="-7340538">
            <a:off x="-747999" y="-1955717"/>
            <a:ext cx="4991436" cy="499143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720000" y="1622975"/>
            <a:ext cx="3631200" cy="24573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4" name="Google Shape;184;p7"/>
          <p:cNvGrpSpPr/>
          <p:nvPr/>
        </p:nvGrpSpPr>
        <p:grpSpPr>
          <a:xfrm rot="10800000">
            <a:off x="7139631" y="4391807"/>
            <a:ext cx="2432883" cy="2432781"/>
            <a:chOff x="720000" y="-477775"/>
            <a:chExt cx="1017900" cy="1017900"/>
          </a:xfrm>
        </p:grpSpPr>
        <p:sp>
          <p:nvSpPr>
            <p:cNvPr id="185" name="Google Shape;185;p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7"/>
          <p:cNvSpPr/>
          <p:nvPr/>
        </p:nvSpPr>
        <p:spPr>
          <a:xfrm rot="-2700000">
            <a:off x="8551754" y="3765985"/>
            <a:ext cx="1653781" cy="165378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7"/>
          <p:cNvGrpSpPr/>
          <p:nvPr/>
        </p:nvGrpSpPr>
        <p:grpSpPr>
          <a:xfrm rot="10800000">
            <a:off x="8711348" y="4248925"/>
            <a:ext cx="182371" cy="182371"/>
            <a:chOff x="241700" y="2278977"/>
            <a:chExt cx="292777" cy="292777"/>
          </a:xfrm>
        </p:grpSpPr>
        <p:sp>
          <p:nvSpPr>
            <p:cNvPr id="189" name="Google Shape;189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7"/>
          <p:cNvGrpSpPr/>
          <p:nvPr/>
        </p:nvGrpSpPr>
        <p:grpSpPr>
          <a:xfrm rot="10800000">
            <a:off x="8541954" y="3809985"/>
            <a:ext cx="139421" cy="139421"/>
            <a:chOff x="241700" y="2278977"/>
            <a:chExt cx="292777" cy="292777"/>
          </a:xfrm>
        </p:grpSpPr>
        <p:sp>
          <p:nvSpPr>
            <p:cNvPr id="192" name="Google Shape;192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7"/>
          <p:cNvGrpSpPr/>
          <p:nvPr/>
        </p:nvGrpSpPr>
        <p:grpSpPr>
          <a:xfrm rot="10800000">
            <a:off x="8711349" y="3423462"/>
            <a:ext cx="93718" cy="93747"/>
            <a:chOff x="241700" y="2278977"/>
            <a:chExt cx="292777" cy="292777"/>
          </a:xfrm>
        </p:grpSpPr>
        <p:sp>
          <p:nvSpPr>
            <p:cNvPr id="195" name="Google Shape;195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7"/>
          <p:cNvGrpSpPr/>
          <p:nvPr/>
        </p:nvGrpSpPr>
        <p:grpSpPr>
          <a:xfrm rot="10800000">
            <a:off x="8893724" y="2966262"/>
            <a:ext cx="93718" cy="93747"/>
            <a:chOff x="241700" y="2278977"/>
            <a:chExt cx="292777" cy="292777"/>
          </a:xfrm>
        </p:grpSpPr>
        <p:sp>
          <p:nvSpPr>
            <p:cNvPr id="198" name="Google Shape;198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7"/>
          <p:cNvGrpSpPr/>
          <p:nvPr/>
        </p:nvGrpSpPr>
        <p:grpSpPr>
          <a:xfrm rot="10800000">
            <a:off x="8755674" y="2621787"/>
            <a:ext cx="93718" cy="93747"/>
            <a:chOff x="241700" y="2278977"/>
            <a:chExt cx="292777" cy="292777"/>
          </a:xfrm>
        </p:grpSpPr>
        <p:sp>
          <p:nvSpPr>
            <p:cNvPr id="201" name="Google Shape;201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"/>
          <p:cNvSpPr/>
          <p:nvPr/>
        </p:nvSpPr>
        <p:spPr>
          <a:xfrm rot="6536415">
            <a:off x="-1649056" y="2912998"/>
            <a:ext cx="2560216" cy="256021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0" name="Google Shape;350;p13"/>
          <p:cNvGrpSpPr/>
          <p:nvPr/>
        </p:nvGrpSpPr>
        <p:grpSpPr>
          <a:xfrm rot="3789275">
            <a:off x="463270" y="4629393"/>
            <a:ext cx="921010" cy="950559"/>
            <a:chOff x="720000" y="-477775"/>
            <a:chExt cx="1017900" cy="1017900"/>
          </a:xfrm>
        </p:grpSpPr>
        <p:sp>
          <p:nvSpPr>
            <p:cNvPr id="351" name="Google Shape;351;p1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13"/>
          <p:cNvSpPr/>
          <p:nvPr/>
        </p:nvSpPr>
        <p:spPr>
          <a:xfrm rot="-9341104">
            <a:off x="7798691" y="-1139221"/>
            <a:ext cx="1995619" cy="1995619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13"/>
          <p:cNvGrpSpPr/>
          <p:nvPr/>
        </p:nvGrpSpPr>
        <p:grpSpPr>
          <a:xfrm rot="3789487">
            <a:off x="8679218" y="175581"/>
            <a:ext cx="1234249" cy="1273832"/>
            <a:chOff x="720000" y="-477775"/>
            <a:chExt cx="1017900" cy="1017900"/>
          </a:xfrm>
        </p:grpSpPr>
        <p:sp>
          <p:nvSpPr>
            <p:cNvPr id="355" name="Google Shape;355;p1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13"/>
          <p:cNvSpPr txBox="1">
            <a:spLocks noGrp="1"/>
          </p:cNvSpPr>
          <p:nvPr>
            <p:ph type="title"/>
          </p:nvPr>
        </p:nvSpPr>
        <p:spPr>
          <a:xfrm>
            <a:off x="1356475" y="1520225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title" idx="2" hasCustomPrompt="1"/>
          </p:nvPr>
        </p:nvSpPr>
        <p:spPr>
          <a:xfrm>
            <a:off x="848275" y="1525475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1"/>
          </p:nvPr>
        </p:nvSpPr>
        <p:spPr>
          <a:xfrm>
            <a:off x="1356489" y="1945424"/>
            <a:ext cx="1772400" cy="813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3"/>
          </p:nvPr>
        </p:nvSpPr>
        <p:spPr>
          <a:xfrm>
            <a:off x="3939902" y="1520225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4" hasCustomPrompt="1"/>
          </p:nvPr>
        </p:nvSpPr>
        <p:spPr>
          <a:xfrm>
            <a:off x="3431700" y="1525475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5"/>
          </p:nvPr>
        </p:nvSpPr>
        <p:spPr>
          <a:xfrm>
            <a:off x="3939900" y="1945424"/>
            <a:ext cx="1772400" cy="813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6"/>
          </p:nvPr>
        </p:nvSpPr>
        <p:spPr>
          <a:xfrm>
            <a:off x="6523331" y="1520225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7" hasCustomPrompt="1"/>
          </p:nvPr>
        </p:nvSpPr>
        <p:spPr>
          <a:xfrm>
            <a:off x="6015075" y="1525475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8"/>
          </p:nvPr>
        </p:nvSpPr>
        <p:spPr>
          <a:xfrm>
            <a:off x="6523325" y="1945424"/>
            <a:ext cx="1772400" cy="813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9"/>
          </p:nvPr>
        </p:nvSpPr>
        <p:spPr>
          <a:xfrm>
            <a:off x="1356475" y="3016898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13" hasCustomPrompt="1"/>
          </p:nvPr>
        </p:nvSpPr>
        <p:spPr>
          <a:xfrm>
            <a:off x="848275" y="3022152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14"/>
          </p:nvPr>
        </p:nvSpPr>
        <p:spPr>
          <a:xfrm>
            <a:off x="1356489" y="3455574"/>
            <a:ext cx="1772400" cy="8022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15"/>
          </p:nvPr>
        </p:nvSpPr>
        <p:spPr>
          <a:xfrm>
            <a:off x="3939902" y="3016898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16" hasCustomPrompt="1"/>
          </p:nvPr>
        </p:nvSpPr>
        <p:spPr>
          <a:xfrm>
            <a:off x="3431700" y="3022152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17"/>
          </p:nvPr>
        </p:nvSpPr>
        <p:spPr>
          <a:xfrm>
            <a:off x="3939900" y="3455574"/>
            <a:ext cx="1772400" cy="8022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8"/>
          </p:nvPr>
        </p:nvSpPr>
        <p:spPr>
          <a:xfrm>
            <a:off x="6523331" y="3016898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9" hasCustomPrompt="1"/>
          </p:nvPr>
        </p:nvSpPr>
        <p:spPr>
          <a:xfrm>
            <a:off x="6015075" y="3022152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20"/>
          </p:nvPr>
        </p:nvSpPr>
        <p:spPr>
          <a:xfrm>
            <a:off x="6523325" y="3447605"/>
            <a:ext cx="1772400" cy="8022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21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76" name="Google Shape;376;p13"/>
          <p:cNvGrpSpPr/>
          <p:nvPr/>
        </p:nvGrpSpPr>
        <p:grpSpPr>
          <a:xfrm>
            <a:off x="8604687" y="571987"/>
            <a:ext cx="184069" cy="184098"/>
            <a:chOff x="241700" y="2278977"/>
            <a:chExt cx="292777" cy="292777"/>
          </a:xfrm>
        </p:grpSpPr>
        <p:sp>
          <p:nvSpPr>
            <p:cNvPr id="377" name="Google Shape;377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13"/>
          <p:cNvGrpSpPr/>
          <p:nvPr/>
        </p:nvGrpSpPr>
        <p:grpSpPr>
          <a:xfrm>
            <a:off x="8795941" y="1073697"/>
            <a:ext cx="140738" cy="140738"/>
            <a:chOff x="241700" y="2278977"/>
            <a:chExt cx="292777" cy="292777"/>
          </a:xfrm>
        </p:grpSpPr>
        <p:sp>
          <p:nvSpPr>
            <p:cNvPr id="380" name="Google Shape;380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13"/>
          <p:cNvGrpSpPr/>
          <p:nvPr/>
        </p:nvGrpSpPr>
        <p:grpSpPr>
          <a:xfrm>
            <a:off x="8649432" y="1417132"/>
            <a:ext cx="94596" cy="94626"/>
            <a:chOff x="241700" y="2278977"/>
            <a:chExt cx="292777" cy="292777"/>
          </a:xfrm>
        </p:grpSpPr>
        <p:sp>
          <p:nvSpPr>
            <p:cNvPr id="383" name="Google Shape;383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3"/>
          <p:cNvGrpSpPr/>
          <p:nvPr/>
        </p:nvGrpSpPr>
        <p:grpSpPr>
          <a:xfrm>
            <a:off x="8819009" y="1818574"/>
            <a:ext cx="94596" cy="94626"/>
            <a:chOff x="241700" y="2278977"/>
            <a:chExt cx="292777" cy="292777"/>
          </a:xfrm>
        </p:grpSpPr>
        <p:sp>
          <p:nvSpPr>
            <p:cNvPr id="386" name="Google Shape;386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3"/>
          <p:cNvGrpSpPr/>
          <p:nvPr/>
        </p:nvGrpSpPr>
        <p:grpSpPr>
          <a:xfrm rot="10800000">
            <a:off x="303935" y="3367526"/>
            <a:ext cx="184069" cy="184098"/>
            <a:chOff x="241700" y="2278977"/>
            <a:chExt cx="292777" cy="292777"/>
          </a:xfrm>
        </p:grpSpPr>
        <p:sp>
          <p:nvSpPr>
            <p:cNvPr id="389" name="Google Shape;389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13"/>
          <p:cNvGrpSpPr/>
          <p:nvPr/>
        </p:nvGrpSpPr>
        <p:grpSpPr>
          <a:xfrm rot="10800000">
            <a:off x="156012" y="2909177"/>
            <a:ext cx="140738" cy="140738"/>
            <a:chOff x="241700" y="2278977"/>
            <a:chExt cx="292777" cy="292777"/>
          </a:xfrm>
        </p:grpSpPr>
        <p:sp>
          <p:nvSpPr>
            <p:cNvPr id="392" name="Google Shape;392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3"/>
          <p:cNvGrpSpPr/>
          <p:nvPr/>
        </p:nvGrpSpPr>
        <p:grpSpPr>
          <a:xfrm rot="10800000">
            <a:off x="348663" y="2611854"/>
            <a:ext cx="94596" cy="94626"/>
            <a:chOff x="241700" y="2278977"/>
            <a:chExt cx="292777" cy="292777"/>
          </a:xfrm>
        </p:grpSpPr>
        <p:sp>
          <p:nvSpPr>
            <p:cNvPr id="395" name="Google Shape;395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3"/>
          <p:cNvGrpSpPr/>
          <p:nvPr/>
        </p:nvGrpSpPr>
        <p:grpSpPr>
          <a:xfrm rot="10800000">
            <a:off x="179086" y="2210412"/>
            <a:ext cx="94596" cy="94626"/>
            <a:chOff x="241700" y="2278977"/>
            <a:chExt cx="292777" cy="292777"/>
          </a:xfrm>
        </p:grpSpPr>
        <p:sp>
          <p:nvSpPr>
            <p:cNvPr id="398" name="Google Shape;398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ONE_COLUMN_TEXT_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19"/>
          <p:cNvGrpSpPr/>
          <p:nvPr/>
        </p:nvGrpSpPr>
        <p:grpSpPr>
          <a:xfrm rot="-1664791">
            <a:off x="3327844" y="-3723695"/>
            <a:ext cx="6938963" cy="6938693"/>
            <a:chOff x="720000" y="-477775"/>
            <a:chExt cx="1017900" cy="1017900"/>
          </a:xfrm>
        </p:grpSpPr>
        <p:sp>
          <p:nvSpPr>
            <p:cNvPr id="552" name="Google Shape;552;p19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19"/>
          <p:cNvSpPr/>
          <p:nvPr/>
        </p:nvSpPr>
        <p:spPr>
          <a:xfrm rot="-1940524">
            <a:off x="7640813" y="-3153412"/>
            <a:ext cx="4226571" cy="422657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9"/>
          <p:cNvGrpSpPr/>
          <p:nvPr/>
        </p:nvGrpSpPr>
        <p:grpSpPr>
          <a:xfrm rot="10800000">
            <a:off x="7139631" y="4391807"/>
            <a:ext cx="2432883" cy="2432781"/>
            <a:chOff x="720000" y="-477775"/>
            <a:chExt cx="1017900" cy="1017900"/>
          </a:xfrm>
        </p:grpSpPr>
        <p:sp>
          <p:nvSpPr>
            <p:cNvPr id="556" name="Google Shape;556;p19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8" name="Google Shape;558;p19"/>
          <p:cNvSpPr/>
          <p:nvPr/>
        </p:nvSpPr>
        <p:spPr>
          <a:xfrm rot="-2700000">
            <a:off x="8551754" y="3765985"/>
            <a:ext cx="1653781" cy="165378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9" name="Google Shape;559;p19"/>
          <p:cNvGrpSpPr/>
          <p:nvPr/>
        </p:nvGrpSpPr>
        <p:grpSpPr>
          <a:xfrm rot="10800000">
            <a:off x="8711348" y="4248925"/>
            <a:ext cx="182371" cy="182371"/>
            <a:chOff x="241700" y="2278977"/>
            <a:chExt cx="292777" cy="292777"/>
          </a:xfrm>
        </p:grpSpPr>
        <p:sp>
          <p:nvSpPr>
            <p:cNvPr id="560" name="Google Shape;560;p1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19"/>
          <p:cNvGrpSpPr/>
          <p:nvPr/>
        </p:nvGrpSpPr>
        <p:grpSpPr>
          <a:xfrm rot="10800000">
            <a:off x="8541954" y="3809985"/>
            <a:ext cx="139421" cy="139421"/>
            <a:chOff x="241700" y="2278977"/>
            <a:chExt cx="292777" cy="292777"/>
          </a:xfrm>
        </p:grpSpPr>
        <p:sp>
          <p:nvSpPr>
            <p:cNvPr id="563" name="Google Shape;563;p1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19"/>
          <p:cNvGrpSpPr/>
          <p:nvPr/>
        </p:nvGrpSpPr>
        <p:grpSpPr>
          <a:xfrm rot="10800000">
            <a:off x="8711349" y="3423462"/>
            <a:ext cx="93718" cy="93747"/>
            <a:chOff x="241700" y="2278977"/>
            <a:chExt cx="292777" cy="292777"/>
          </a:xfrm>
        </p:grpSpPr>
        <p:sp>
          <p:nvSpPr>
            <p:cNvPr id="566" name="Google Shape;566;p1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9"/>
          <p:cNvGrpSpPr/>
          <p:nvPr/>
        </p:nvGrpSpPr>
        <p:grpSpPr>
          <a:xfrm rot="10800000">
            <a:off x="8893724" y="2966262"/>
            <a:ext cx="93718" cy="93747"/>
            <a:chOff x="241700" y="2278977"/>
            <a:chExt cx="292777" cy="292777"/>
          </a:xfrm>
        </p:grpSpPr>
        <p:sp>
          <p:nvSpPr>
            <p:cNvPr id="569" name="Google Shape;569;p1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19"/>
          <p:cNvGrpSpPr/>
          <p:nvPr/>
        </p:nvGrpSpPr>
        <p:grpSpPr>
          <a:xfrm rot="10800000">
            <a:off x="8755674" y="2621787"/>
            <a:ext cx="93718" cy="93747"/>
            <a:chOff x="241700" y="2278977"/>
            <a:chExt cx="292777" cy="292777"/>
          </a:xfrm>
        </p:grpSpPr>
        <p:sp>
          <p:nvSpPr>
            <p:cNvPr id="572" name="Google Shape;572;p1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19"/>
          <p:cNvSpPr txBox="1">
            <a:spLocks noGrp="1"/>
          </p:cNvSpPr>
          <p:nvPr>
            <p:ph type="subTitle" idx="1"/>
          </p:nvPr>
        </p:nvSpPr>
        <p:spPr>
          <a:xfrm>
            <a:off x="720000" y="2661295"/>
            <a:ext cx="3408900" cy="8448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9"/>
          <p:cNvSpPr txBox="1">
            <a:spLocks noGrp="1"/>
          </p:cNvSpPr>
          <p:nvPr>
            <p:ph type="title"/>
          </p:nvPr>
        </p:nvSpPr>
        <p:spPr>
          <a:xfrm>
            <a:off x="720000" y="1399600"/>
            <a:ext cx="3541800" cy="10668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20"/>
          <p:cNvGrpSpPr/>
          <p:nvPr/>
        </p:nvGrpSpPr>
        <p:grpSpPr>
          <a:xfrm>
            <a:off x="7113463" y="2053908"/>
            <a:ext cx="3958800" cy="4442925"/>
            <a:chOff x="6994463" y="2003908"/>
            <a:chExt cx="3958800" cy="4442925"/>
          </a:xfrm>
        </p:grpSpPr>
        <p:grpSp>
          <p:nvGrpSpPr>
            <p:cNvPr id="578" name="Google Shape;578;p20"/>
            <p:cNvGrpSpPr/>
            <p:nvPr/>
          </p:nvGrpSpPr>
          <p:grpSpPr>
            <a:xfrm rot="5881968">
              <a:off x="7985690" y="4077114"/>
              <a:ext cx="2153220" cy="2153119"/>
              <a:chOff x="720000" y="-477775"/>
              <a:chExt cx="1017900" cy="1017900"/>
            </a:xfrm>
          </p:grpSpPr>
          <p:sp>
            <p:nvSpPr>
              <p:cNvPr id="579" name="Google Shape;579;p20"/>
              <p:cNvSpPr/>
              <p:nvPr/>
            </p:nvSpPr>
            <p:spPr>
              <a:xfrm>
                <a:off x="720000" y="-477775"/>
                <a:ext cx="1017900" cy="1017900"/>
              </a:xfrm>
              <a:prstGeom prst="teardrop">
                <a:avLst>
                  <a:gd name="adj" fmla="val 10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0"/>
              <p:cNvSpPr/>
              <p:nvPr/>
            </p:nvSpPr>
            <p:spPr>
              <a:xfrm>
                <a:off x="720000" y="-477775"/>
                <a:ext cx="1017900" cy="1017900"/>
              </a:xfrm>
              <a:prstGeom prst="teardrop">
                <a:avLst>
                  <a:gd name="adj" fmla="val 100000"/>
                </a:avLst>
              </a:prstGeom>
              <a:solidFill>
                <a:srgbClr val="000000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1" name="Google Shape;581;p20"/>
            <p:cNvSpPr/>
            <p:nvPr/>
          </p:nvSpPr>
          <p:spPr>
            <a:xfrm rot="9845783">
              <a:off x="7167645" y="4804415"/>
              <a:ext cx="1469236" cy="1469236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 rot="9845544">
              <a:off x="8718994" y="2239539"/>
              <a:ext cx="1998638" cy="1998638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" name="Google Shape;583;p20"/>
          <p:cNvSpPr txBox="1">
            <a:spLocks noGrp="1"/>
          </p:cNvSpPr>
          <p:nvPr>
            <p:ph type="title"/>
          </p:nvPr>
        </p:nvSpPr>
        <p:spPr>
          <a:xfrm>
            <a:off x="5661850" y="528799"/>
            <a:ext cx="2336400" cy="3858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4" name="Google Shape;584;p20"/>
          <p:cNvSpPr txBox="1">
            <a:spLocks noGrp="1"/>
          </p:cNvSpPr>
          <p:nvPr>
            <p:ph type="subTitle" idx="1"/>
          </p:nvPr>
        </p:nvSpPr>
        <p:spPr>
          <a:xfrm>
            <a:off x="5661850" y="789523"/>
            <a:ext cx="2336400" cy="7077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0"/>
          <p:cNvSpPr txBox="1">
            <a:spLocks noGrp="1"/>
          </p:cNvSpPr>
          <p:nvPr>
            <p:ph type="title" idx="2"/>
          </p:nvPr>
        </p:nvSpPr>
        <p:spPr>
          <a:xfrm>
            <a:off x="5661850" y="2065498"/>
            <a:ext cx="2336400" cy="3858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20"/>
          <p:cNvSpPr txBox="1">
            <a:spLocks noGrp="1"/>
          </p:cNvSpPr>
          <p:nvPr>
            <p:ph type="subTitle" idx="3"/>
          </p:nvPr>
        </p:nvSpPr>
        <p:spPr>
          <a:xfrm>
            <a:off x="5661850" y="2326223"/>
            <a:ext cx="2336400" cy="7077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20"/>
          <p:cNvSpPr txBox="1">
            <a:spLocks noGrp="1"/>
          </p:cNvSpPr>
          <p:nvPr>
            <p:ph type="title" idx="4"/>
          </p:nvPr>
        </p:nvSpPr>
        <p:spPr>
          <a:xfrm>
            <a:off x="5661850" y="3602200"/>
            <a:ext cx="2336400" cy="3858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20"/>
          <p:cNvSpPr txBox="1">
            <a:spLocks noGrp="1"/>
          </p:cNvSpPr>
          <p:nvPr>
            <p:ph type="subTitle" idx="5"/>
          </p:nvPr>
        </p:nvSpPr>
        <p:spPr>
          <a:xfrm>
            <a:off x="5661850" y="3862926"/>
            <a:ext cx="2336400" cy="7077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9" name="Google Shape;589;p20"/>
          <p:cNvGrpSpPr/>
          <p:nvPr/>
        </p:nvGrpSpPr>
        <p:grpSpPr>
          <a:xfrm>
            <a:off x="-681379" y="-2070396"/>
            <a:ext cx="2432883" cy="2432781"/>
            <a:chOff x="720000" y="-477775"/>
            <a:chExt cx="1017900" cy="1017900"/>
          </a:xfrm>
        </p:grpSpPr>
        <p:sp>
          <p:nvSpPr>
            <p:cNvPr id="590" name="Google Shape;590;p20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20"/>
          <p:cNvSpPr/>
          <p:nvPr/>
        </p:nvSpPr>
        <p:spPr>
          <a:xfrm rot="8100000">
            <a:off x="-1314401" y="-665575"/>
            <a:ext cx="1653781" cy="165378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3" name="Google Shape;593;p20"/>
          <p:cNvGrpSpPr/>
          <p:nvPr/>
        </p:nvGrpSpPr>
        <p:grpSpPr>
          <a:xfrm>
            <a:off x="-2584" y="322895"/>
            <a:ext cx="182371" cy="182371"/>
            <a:chOff x="241700" y="2278977"/>
            <a:chExt cx="292777" cy="292777"/>
          </a:xfrm>
        </p:grpSpPr>
        <p:sp>
          <p:nvSpPr>
            <p:cNvPr id="594" name="Google Shape;594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20"/>
          <p:cNvGrpSpPr/>
          <p:nvPr/>
        </p:nvGrpSpPr>
        <p:grpSpPr>
          <a:xfrm>
            <a:off x="209760" y="759161"/>
            <a:ext cx="139421" cy="139421"/>
            <a:chOff x="241700" y="2278977"/>
            <a:chExt cx="292777" cy="292777"/>
          </a:xfrm>
        </p:grpSpPr>
        <p:sp>
          <p:nvSpPr>
            <p:cNvPr id="597" name="Google Shape;597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20"/>
          <p:cNvGrpSpPr/>
          <p:nvPr/>
        </p:nvGrpSpPr>
        <p:grpSpPr>
          <a:xfrm>
            <a:off x="86068" y="1269557"/>
            <a:ext cx="93718" cy="93747"/>
            <a:chOff x="241700" y="2278977"/>
            <a:chExt cx="292777" cy="292777"/>
          </a:xfrm>
        </p:grpSpPr>
        <p:sp>
          <p:nvSpPr>
            <p:cNvPr id="600" name="Google Shape;600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0"/>
          <p:cNvGrpSpPr/>
          <p:nvPr/>
        </p:nvGrpSpPr>
        <p:grpSpPr>
          <a:xfrm>
            <a:off x="209743" y="1609432"/>
            <a:ext cx="93718" cy="93747"/>
            <a:chOff x="241700" y="2278977"/>
            <a:chExt cx="292777" cy="292777"/>
          </a:xfrm>
        </p:grpSpPr>
        <p:sp>
          <p:nvSpPr>
            <p:cNvPr id="603" name="Google Shape;603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20"/>
          <p:cNvGrpSpPr/>
          <p:nvPr/>
        </p:nvGrpSpPr>
        <p:grpSpPr>
          <a:xfrm>
            <a:off x="116043" y="2038657"/>
            <a:ext cx="93718" cy="93747"/>
            <a:chOff x="241700" y="2278977"/>
            <a:chExt cx="292777" cy="292777"/>
          </a:xfrm>
        </p:grpSpPr>
        <p:sp>
          <p:nvSpPr>
            <p:cNvPr id="606" name="Google Shape;606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20"/>
          <p:cNvGrpSpPr/>
          <p:nvPr/>
        </p:nvGrpSpPr>
        <p:grpSpPr>
          <a:xfrm>
            <a:off x="8609955" y="3464570"/>
            <a:ext cx="93718" cy="93747"/>
            <a:chOff x="241700" y="2278977"/>
            <a:chExt cx="292777" cy="292777"/>
          </a:xfrm>
        </p:grpSpPr>
        <p:sp>
          <p:nvSpPr>
            <p:cNvPr id="609" name="Google Shape;609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0"/>
          <p:cNvGrpSpPr/>
          <p:nvPr/>
        </p:nvGrpSpPr>
        <p:grpSpPr>
          <a:xfrm>
            <a:off x="8798555" y="2384982"/>
            <a:ext cx="93718" cy="93747"/>
            <a:chOff x="241700" y="2278977"/>
            <a:chExt cx="292777" cy="292777"/>
          </a:xfrm>
        </p:grpSpPr>
        <p:sp>
          <p:nvSpPr>
            <p:cNvPr id="612" name="Google Shape;612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20"/>
          <p:cNvGrpSpPr/>
          <p:nvPr/>
        </p:nvGrpSpPr>
        <p:grpSpPr>
          <a:xfrm>
            <a:off x="8899660" y="2926286"/>
            <a:ext cx="139421" cy="139421"/>
            <a:chOff x="241700" y="2278977"/>
            <a:chExt cx="292777" cy="292777"/>
          </a:xfrm>
        </p:grpSpPr>
        <p:sp>
          <p:nvSpPr>
            <p:cNvPr id="615" name="Google Shape;615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20"/>
          <p:cNvGrpSpPr/>
          <p:nvPr/>
        </p:nvGrpSpPr>
        <p:grpSpPr>
          <a:xfrm>
            <a:off x="8703666" y="4205908"/>
            <a:ext cx="182371" cy="182371"/>
            <a:chOff x="241700" y="2278977"/>
            <a:chExt cx="292777" cy="292777"/>
          </a:xfrm>
        </p:grpSpPr>
        <p:sp>
          <p:nvSpPr>
            <p:cNvPr id="618" name="Google Shape;618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0"/>
          <p:cNvGrpSpPr/>
          <p:nvPr/>
        </p:nvGrpSpPr>
        <p:grpSpPr>
          <a:xfrm>
            <a:off x="8396280" y="4662857"/>
            <a:ext cx="93718" cy="93747"/>
            <a:chOff x="241700" y="2278977"/>
            <a:chExt cx="292777" cy="292777"/>
          </a:xfrm>
        </p:grpSpPr>
        <p:sp>
          <p:nvSpPr>
            <p:cNvPr id="621" name="Google Shape;621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20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2885100" cy="10269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23"/>
          <p:cNvGrpSpPr/>
          <p:nvPr/>
        </p:nvGrpSpPr>
        <p:grpSpPr>
          <a:xfrm rot="4886014">
            <a:off x="7282661" y="-1288989"/>
            <a:ext cx="1657823" cy="1657722"/>
            <a:chOff x="720000" y="-477775"/>
            <a:chExt cx="1017900" cy="1017900"/>
          </a:xfrm>
        </p:grpSpPr>
        <p:sp>
          <p:nvSpPr>
            <p:cNvPr id="682" name="Google Shape;682;p2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23"/>
          <p:cNvSpPr/>
          <p:nvPr/>
        </p:nvSpPr>
        <p:spPr>
          <a:xfrm rot="810928">
            <a:off x="8753595" y="-223229"/>
            <a:ext cx="1016654" cy="1016654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 txBox="1">
            <a:spLocks noGrp="1"/>
          </p:cNvSpPr>
          <p:nvPr>
            <p:ph type="title"/>
          </p:nvPr>
        </p:nvSpPr>
        <p:spPr>
          <a:xfrm>
            <a:off x="948855" y="2024081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subTitle" idx="1"/>
          </p:nvPr>
        </p:nvSpPr>
        <p:spPr>
          <a:xfrm>
            <a:off x="948850" y="2458206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23"/>
          <p:cNvSpPr txBox="1">
            <a:spLocks noGrp="1"/>
          </p:cNvSpPr>
          <p:nvPr>
            <p:ph type="title" idx="2"/>
          </p:nvPr>
        </p:nvSpPr>
        <p:spPr>
          <a:xfrm>
            <a:off x="4501915" y="2024080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8" name="Google Shape;688;p23"/>
          <p:cNvSpPr txBox="1">
            <a:spLocks noGrp="1"/>
          </p:cNvSpPr>
          <p:nvPr>
            <p:ph type="subTitle" idx="3"/>
          </p:nvPr>
        </p:nvSpPr>
        <p:spPr>
          <a:xfrm>
            <a:off x="4501920" y="2458205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3"/>
          <p:cNvSpPr txBox="1">
            <a:spLocks noGrp="1"/>
          </p:cNvSpPr>
          <p:nvPr>
            <p:ph type="title" idx="4"/>
          </p:nvPr>
        </p:nvSpPr>
        <p:spPr>
          <a:xfrm>
            <a:off x="2725388" y="3018109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0" name="Google Shape;690;p23"/>
          <p:cNvSpPr txBox="1">
            <a:spLocks noGrp="1"/>
          </p:cNvSpPr>
          <p:nvPr>
            <p:ph type="subTitle" idx="5"/>
          </p:nvPr>
        </p:nvSpPr>
        <p:spPr>
          <a:xfrm>
            <a:off x="2725400" y="3452229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title" idx="6"/>
          </p:nvPr>
        </p:nvSpPr>
        <p:spPr>
          <a:xfrm>
            <a:off x="6278443" y="3018109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7"/>
          </p:nvPr>
        </p:nvSpPr>
        <p:spPr>
          <a:xfrm>
            <a:off x="6278450" y="3452229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3" name="Google Shape;693;p23"/>
          <p:cNvGrpSpPr/>
          <p:nvPr/>
        </p:nvGrpSpPr>
        <p:grpSpPr>
          <a:xfrm rot="-5400000">
            <a:off x="-1363063" y="3321824"/>
            <a:ext cx="2014221" cy="2014119"/>
            <a:chOff x="720000" y="-477775"/>
            <a:chExt cx="1017900" cy="1017900"/>
          </a:xfrm>
        </p:grpSpPr>
        <p:sp>
          <p:nvSpPr>
            <p:cNvPr id="694" name="Google Shape;694;p2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23"/>
          <p:cNvSpPr/>
          <p:nvPr/>
        </p:nvSpPr>
        <p:spPr>
          <a:xfrm rot="2700000">
            <a:off x="-199900" y="4490876"/>
            <a:ext cx="1369100" cy="1369100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7" name="Google Shape;697;p23"/>
          <p:cNvGrpSpPr/>
          <p:nvPr/>
        </p:nvGrpSpPr>
        <p:grpSpPr>
          <a:xfrm rot="-5400000">
            <a:off x="618402" y="4623028"/>
            <a:ext cx="150985" cy="150985"/>
            <a:chOff x="241700" y="2278977"/>
            <a:chExt cx="292777" cy="292777"/>
          </a:xfrm>
        </p:grpSpPr>
        <p:sp>
          <p:nvSpPr>
            <p:cNvPr id="698" name="Google Shape;698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23"/>
          <p:cNvGrpSpPr/>
          <p:nvPr/>
        </p:nvGrpSpPr>
        <p:grpSpPr>
          <a:xfrm rot="-5400000">
            <a:off x="979721" y="4482755"/>
            <a:ext cx="115442" cy="115442"/>
            <a:chOff x="241700" y="2278977"/>
            <a:chExt cx="292777" cy="292777"/>
          </a:xfrm>
        </p:grpSpPr>
        <p:sp>
          <p:nvSpPr>
            <p:cNvPr id="701" name="Google Shape;701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23"/>
          <p:cNvGrpSpPr/>
          <p:nvPr/>
        </p:nvGrpSpPr>
        <p:grpSpPr>
          <a:xfrm rot="-5400000">
            <a:off x="1402199" y="4623018"/>
            <a:ext cx="77586" cy="77615"/>
            <a:chOff x="241700" y="2278977"/>
            <a:chExt cx="292777" cy="292777"/>
          </a:xfrm>
        </p:grpSpPr>
        <p:sp>
          <p:nvSpPr>
            <p:cNvPr id="704" name="Google Shape;704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23"/>
          <p:cNvGrpSpPr/>
          <p:nvPr/>
        </p:nvGrpSpPr>
        <p:grpSpPr>
          <a:xfrm rot="-5400000">
            <a:off x="1683588" y="4520626"/>
            <a:ext cx="77586" cy="77615"/>
            <a:chOff x="241700" y="2278977"/>
            <a:chExt cx="292777" cy="292777"/>
          </a:xfrm>
        </p:grpSpPr>
        <p:sp>
          <p:nvSpPr>
            <p:cNvPr id="707" name="Google Shape;707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23"/>
          <p:cNvGrpSpPr/>
          <p:nvPr/>
        </p:nvGrpSpPr>
        <p:grpSpPr>
          <a:xfrm rot="-5400000">
            <a:off x="2038951" y="4598202"/>
            <a:ext cx="77586" cy="77615"/>
            <a:chOff x="241700" y="2278977"/>
            <a:chExt cx="292777" cy="292777"/>
          </a:xfrm>
        </p:grpSpPr>
        <p:sp>
          <p:nvSpPr>
            <p:cNvPr id="710" name="Google Shape;710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23"/>
          <p:cNvGrpSpPr/>
          <p:nvPr/>
        </p:nvGrpSpPr>
        <p:grpSpPr>
          <a:xfrm rot="-5400000">
            <a:off x="8348515" y="209603"/>
            <a:ext cx="150985" cy="150985"/>
            <a:chOff x="241700" y="2278977"/>
            <a:chExt cx="292777" cy="292777"/>
          </a:xfrm>
        </p:grpSpPr>
        <p:sp>
          <p:nvSpPr>
            <p:cNvPr id="713" name="Google Shape;713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3"/>
          <p:cNvGrpSpPr/>
          <p:nvPr/>
        </p:nvGrpSpPr>
        <p:grpSpPr>
          <a:xfrm rot="-5400000">
            <a:off x="8652596" y="578405"/>
            <a:ext cx="115442" cy="115442"/>
            <a:chOff x="241700" y="2278977"/>
            <a:chExt cx="292777" cy="292777"/>
          </a:xfrm>
        </p:grpSpPr>
        <p:sp>
          <p:nvSpPr>
            <p:cNvPr id="716" name="Google Shape;716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3"/>
          <p:cNvGrpSpPr/>
          <p:nvPr/>
        </p:nvGrpSpPr>
        <p:grpSpPr>
          <a:xfrm rot="-5400000">
            <a:off x="8826849" y="1093918"/>
            <a:ext cx="77586" cy="77615"/>
            <a:chOff x="241700" y="2278977"/>
            <a:chExt cx="292777" cy="292777"/>
          </a:xfrm>
        </p:grpSpPr>
        <p:sp>
          <p:nvSpPr>
            <p:cNvPr id="719" name="Google Shape;719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23"/>
          <p:cNvGrpSpPr/>
          <p:nvPr/>
        </p:nvGrpSpPr>
        <p:grpSpPr>
          <a:xfrm rot="-5400000">
            <a:off x="8571263" y="1017701"/>
            <a:ext cx="77586" cy="77615"/>
            <a:chOff x="241700" y="2278977"/>
            <a:chExt cx="292777" cy="292777"/>
          </a:xfrm>
        </p:grpSpPr>
        <p:sp>
          <p:nvSpPr>
            <p:cNvPr id="722" name="Google Shape;722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23"/>
          <p:cNvGrpSpPr/>
          <p:nvPr/>
        </p:nvGrpSpPr>
        <p:grpSpPr>
          <a:xfrm rot="-5400000">
            <a:off x="8749226" y="1605252"/>
            <a:ext cx="77586" cy="77615"/>
            <a:chOff x="241700" y="2278977"/>
            <a:chExt cx="292777" cy="292777"/>
          </a:xfrm>
        </p:grpSpPr>
        <p:sp>
          <p:nvSpPr>
            <p:cNvPr id="725" name="Google Shape;725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23"/>
          <p:cNvSpPr txBox="1">
            <a:spLocks noGrp="1"/>
          </p:cNvSpPr>
          <p:nvPr>
            <p:ph type="title" idx="8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1_1_1_1_1_1_3_1"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" name="Google Shape;1007;p31"/>
          <p:cNvGrpSpPr/>
          <p:nvPr/>
        </p:nvGrpSpPr>
        <p:grpSpPr>
          <a:xfrm rot="4180588">
            <a:off x="7746273" y="-782702"/>
            <a:ext cx="2037436" cy="2037341"/>
            <a:chOff x="720000" y="-477775"/>
            <a:chExt cx="1017900" cy="1017900"/>
          </a:xfrm>
        </p:grpSpPr>
        <p:sp>
          <p:nvSpPr>
            <p:cNvPr id="1008" name="Google Shape;1008;p31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0" name="Google Shape;1010;p31"/>
          <p:cNvSpPr txBox="1">
            <a:spLocks noGrp="1"/>
          </p:cNvSpPr>
          <p:nvPr>
            <p:ph type="subTitle" idx="1"/>
          </p:nvPr>
        </p:nvSpPr>
        <p:spPr>
          <a:xfrm>
            <a:off x="1437900" y="1628446"/>
            <a:ext cx="2405400" cy="7380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1"/>
          <p:cNvSpPr txBox="1">
            <a:spLocks noGrp="1"/>
          </p:cNvSpPr>
          <p:nvPr>
            <p:ph type="title"/>
          </p:nvPr>
        </p:nvSpPr>
        <p:spPr>
          <a:xfrm>
            <a:off x="1437900" y="2368200"/>
            <a:ext cx="2405400" cy="470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Asap"/>
                <a:ea typeface="Asap"/>
                <a:cs typeface="Asap"/>
                <a:sym typeface="Asap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Asap"/>
                <a:ea typeface="Asap"/>
                <a:cs typeface="Asap"/>
                <a:sym typeface="Asap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Asap"/>
                <a:ea typeface="Asap"/>
                <a:cs typeface="Asap"/>
                <a:sym typeface="Asap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Asap"/>
                <a:ea typeface="Asap"/>
                <a:cs typeface="Asap"/>
                <a:sym typeface="Asap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Asap"/>
                <a:ea typeface="Asap"/>
                <a:cs typeface="Asap"/>
                <a:sym typeface="Asap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Asap"/>
                <a:ea typeface="Asap"/>
                <a:cs typeface="Asap"/>
                <a:sym typeface="Asap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Asap"/>
                <a:ea typeface="Asap"/>
                <a:cs typeface="Asap"/>
                <a:sym typeface="Asap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012" name="Google Shape;1012;p31"/>
          <p:cNvSpPr txBox="1">
            <a:spLocks noGrp="1"/>
          </p:cNvSpPr>
          <p:nvPr>
            <p:ph type="subTitle" idx="2"/>
          </p:nvPr>
        </p:nvSpPr>
        <p:spPr>
          <a:xfrm>
            <a:off x="5300650" y="1628446"/>
            <a:ext cx="2405400" cy="7440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1"/>
          <p:cNvSpPr txBox="1">
            <a:spLocks noGrp="1"/>
          </p:cNvSpPr>
          <p:nvPr>
            <p:ph type="title" idx="3"/>
          </p:nvPr>
        </p:nvSpPr>
        <p:spPr>
          <a:xfrm>
            <a:off x="5300775" y="2370750"/>
            <a:ext cx="2405400" cy="470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Asap"/>
                <a:ea typeface="Asap"/>
                <a:cs typeface="Asap"/>
                <a:sym typeface="Asap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Asap"/>
                <a:ea typeface="Asap"/>
                <a:cs typeface="Asap"/>
                <a:sym typeface="Asap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Asap"/>
                <a:ea typeface="Asap"/>
                <a:cs typeface="Asap"/>
                <a:sym typeface="Asap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Asap"/>
                <a:ea typeface="Asap"/>
                <a:cs typeface="Asap"/>
                <a:sym typeface="Asap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Asap"/>
                <a:ea typeface="Asap"/>
                <a:cs typeface="Asap"/>
                <a:sym typeface="Asap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Asap"/>
                <a:ea typeface="Asap"/>
                <a:cs typeface="Asap"/>
                <a:sym typeface="Asap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Asap"/>
                <a:ea typeface="Asap"/>
                <a:cs typeface="Asap"/>
                <a:sym typeface="Asap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014" name="Google Shape;1014;p31"/>
          <p:cNvSpPr/>
          <p:nvPr/>
        </p:nvSpPr>
        <p:spPr>
          <a:xfrm rot="-4222087">
            <a:off x="-1037734" y="3251972"/>
            <a:ext cx="1580472" cy="158047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5" name="Google Shape;1015;p31"/>
          <p:cNvGrpSpPr/>
          <p:nvPr/>
        </p:nvGrpSpPr>
        <p:grpSpPr>
          <a:xfrm rot="4180671">
            <a:off x="-455133" y="3921138"/>
            <a:ext cx="2877568" cy="2877472"/>
            <a:chOff x="720000" y="-477775"/>
            <a:chExt cx="1017900" cy="1017900"/>
          </a:xfrm>
        </p:grpSpPr>
        <p:sp>
          <p:nvSpPr>
            <p:cNvPr id="1016" name="Google Shape;1016;p31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31"/>
          <p:cNvGrpSpPr/>
          <p:nvPr/>
        </p:nvGrpSpPr>
        <p:grpSpPr>
          <a:xfrm rot="10800000">
            <a:off x="1328700" y="4507893"/>
            <a:ext cx="185123" cy="185123"/>
            <a:chOff x="241700" y="2278977"/>
            <a:chExt cx="292777" cy="292777"/>
          </a:xfrm>
        </p:grpSpPr>
        <p:sp>
          <p:nvSpPr>
            <p:cNvPr id="1019" name="Google Shape;1019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31"/>
          <p:cNvGrpSpPr/>
          <p:nvPr/>
        </p:nvGrpSpPr>
        <p:grpSpPr>
          <a:xfrm rot="10800000">
            <a:off x="1787765" y="4355410"/>
            <a:ext cx="141529" cy="141529"/>
            <a:chOff x="241700" y="2278977"/>
            <a:chExt cx="292777" cy="292777"/>
          </a:xfrm>
        </p:grpSpPr>
        <p:sp>
          <p:nvSpPr>
            <p:cNvPr id="1022" name="Google Shape;1022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31"/>
          <p:cNvGrpSpPr/>
          <p:nvPr/>
        </p:nvGrpSpPr>
        <p:grpSpPr>
          <a:xfrm rot="10800000">
            <a:off x="2737405" y="4378603"/>
            <a:ext cx="95123" cy="95153"/>
            <a:chOff x="241700" y="2278977"/>
            <a:chExt cx="292777" cy="292777"/>
          </a:xfrm>
        </p:grpSpPr>
        <p:sp>
          <p:nvSpPr>
            <p:cNvPr id="1025" name="Google Shape;1025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" name="Google Shape;1027;p31"/>
          <p:cNvGrpSpPr/>
          <p:nvPr/>
        </p:nvGrpSpPr>
        <p:grpSpPr>
          <a:xfrm rot="10800000">
            <a:off x="2280298" y="4655990"/>
            <a:ext cx="95123" cy="95153"/>
            <a:chOff x="241700" y="2278977"/>
            <a:chExt cx="292777" cy="292777"/>
          </a:xfrm>
        </p:grpSpPr>
        <p:sp>
          <p:nvSpPr>
            <p:cNvPr id="1028" name="Google Shape;1028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31"/>
          <p:cNvGrpSpPr/>
          <p:nvPr/>
        </p:nvGrpSpPr>
        <p:grpSpPr>
          <a:xfrm rot="10800000">
            <a:off x="3054926" y="4660681"/>
            <a:ext cx="85754" cy="85784"/>
            <a:chOff x="241700" y="2278977"/>
            <a:chExt cx="292777" cy="292777"/>
          </a:xfrm>
        </p:grpSpPr>
        <p:sp>
          <p:nvSpPr>
            <p:cNvPr id="1031" name="Google Shape;1031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31"/>
          <p:cNvGrpSpPr/>
          <p:nvPr/>
        </p:nvGrpSpPr>
        <p:grpSpPr>
          <a:xfrm rot="10800000">
            <a:off x="3386102" y="4473760"/>
            <a:ext cx="141529" cy="141529"/>
            <a:chOff x="241700" y="2278977"/>
            <a:chExt cx="292777" cy="292777"/>
          </a:xfrm>
        </p:grpSpPr>
        <p:sp>
          <p:nvSpPr>
            <p:cNvPr id="1034" name="Google Shape;1034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" name="Google Shape;1036;p31"/>
          <p:cNvGrpSpPr/>
          <p:nvPr/>
        </p:nvGrpSpPr>
        <p:grpSpPr>
          <a:xfrm rot="5400000">
            <a:off x="8722732" y="2447243"/>
            <a:ext cx="185123" cy="185123"/>
            <a:chOff x="241700" y="2278977"/>
            <a:chExt cx="292777" cy="292777"/>
          </a:xfrm>
        </p:grpSpPr>
        <p:sp>
          <p:nvSpPr>
            <p:cNvPr id="1037" name="Google Shape;1037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" name="Google Shape;1039;p31"/>
          <p:cNvGrpSpPr/>
          <p:nvPr/>
        </p:nvGrpSpPr>
        <p:grpSpPr>
          <a:xfrm rot="5400000">
            <a:off x="8635149" y="1925411"/>
            <a:ext cx="141529" cy="141529"/>
            <a:chOff x="241700" y="2278977"/>
            <a:chExt cx="292777" cy="292777"/>
          </a:xfrm>
        </p:grpSpPr>
        <p:sp>
          <p:nvSpPr>
            <p:cNvPr id="1040" name="Google Shape;1040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31"/>
          <p:cNvGrpSpPr/>
          <p:nvPr/>
        </p:nvGrpSpPr>
        <p:grpSpPr>
          <a:xfrm rot="5400000">
            <a:off x="8539994" y="1545074"/>
            <a:ext cx="95123" cy="95153"/>
            <a:chOff x="241700" y="2278977"/>
            <a:chExt cx="292777" cy="292777"/>
          </a:xfrm>
        </p:grpSpPr>
        <p:sp>
          <p:nvSpPr>
            <p:cNvPr id="1043" name="Google Shape;1043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31"/>
          <p:cNvGrpSpPr/>
          <p:nvPr/>
        </p:nvGrpSpPr>
        <p:grpSpPr>
          <a:xfrm rot="5400000">
            <a:off x="8822085" y="1331272"/>
            <a:ext cx="85754" cy="85784"/>
            <a:chOff x="241700" y="2278977"/>
            <a:chExt cx="292777" cy="292777"/>
          </a:xfrm>
        </p:grpSpPr>
        <p:sp>
          <p:nvSpPr>
            <p:cNvPr id="1046" name="Google Shape;1046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31"/>
          <p:cNvGrpSpPr/>
          <p:nvPr/>
        </p:nvGrpSpPr>
        <p:grpSpPr>
          <a:xfrm rot="5400000">
            <a:off x="8635149" y="944336"/>
            <a:ext cx="141529" cy="141529"/>
            <a:chOff x="241700" y="2278977"/>
            <a:chExt cx="292777" cy="292777"/>
          </a:xfrm>
        </p:grpSpPr>
        <p:sp>
          <p:nvSpPr>
            <p:cNvPr id="1049" name="Google Shape;1049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1" name="Google Shape;1051;p31"/>
          <p:cNvSpPr txBox="1">
            <a:spLocks noGrp="1"/>
          </p:cNvSpPr>
          <p:nvPr>
            <p:ph type="title" idx="4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04000" cy="3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ap"/>
              <a:buChar char="●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○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■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●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○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■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●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○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sap"/>
              <a:buChar char="■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59" r:id="rId5"/>
    <p:sldLayoutId id="2147483665" r:id="rId6"/>
    <p:sldLayoutId id="2147483666" r:id="rId7"/>
    <p:sldLayoutId id="2147483669" r:id="rId8"/>
    <p:sldLayoutId id="2147483677" r:id="rId9"/>
    <p:sldLayoutId id="2147483678" r:id="rId10"/>
    <p:sldLayoutId id="2147483679" r:id="rId11"/>
    <p:sldLayoutId id="2147483681" r:id="rId12"/>
    <p:sldLayoutId id="2147483682" r:id="rId13"/>
    <p:sldLayoutId id="2147483683" r:id="rId14"/>
    <p:sldLayoutId id="2147483684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4" name="Google Shape;1284;p41"/>
          <p:cNvGrpSpPr/>
          <p:nvPr/>
        </p:nvGrpSpPr>
        <p:grpSpPr>
          <a:xfrm>
            <a:off x="6852629" y="1214137"/>
            <a:ext cx="535235" cy="523530"/>
            <a:chOff x="488084" y="3164562"/>
            <a:chExt cx="535235" cy="523530"/>
          </a:xfrm>
        </p:grpSpPr>
        <p:grpSp>
          <p:nvGrpSpPr>
            <p:cNvPr id="1285" name="Google Shape;1285;p41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286" name="Google Shape;1286;p41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1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1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1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1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1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1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1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1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1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1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41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41"/>
          <p:cNvGrpSpPr/>
          <p:nvPr/>
        </p:nvGrpSpPr>
        <p:grpSpPr>
          <a:xfrm rot="1030886">
            <a:off x="7609036" y="997500"/>
            <a:ext cx="375246" cy="367040"/>
            <a:chOff x="488084" y="3164562"/>
            <a:chExt cx="535235" cy="523530"/>
          </a:xfrm>
        </p:grpSpPr>
        <p:grpSp>
          <p:nvGrpSpPr>
            <p:cNvPr id="1299" name="Google Shape;1299;p41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300" name="Google Shape;1300;p41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1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1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1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1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1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1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1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1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1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1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1" name="Google Shape;1311;p41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2" name="Google Shape;1312;p41"/>
          <p:cNvGrpSpPr/>
          <p:nvPr/>
        </p:nvGrpSpPr>
        <p:grpSpPr>
          <a:xfrm rot="1189477">
            <a:off x="7648498" y="1729981"/>
            <a:ext cx="295913" cy="289441"/>
            <a:chOff x="488084" y="3164562"/>
            <a:chExt cx="535235" cy="523530"/>
          </a:xfrm>
        </p:grpSpPr>
        <p:grpSp>
          <p:nvGrpSpPr>
            <p:cNvPr id="1313" name="Google Shape;1313;p41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314" name="Google Shape;1314;p41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1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1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1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1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1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1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1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1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1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1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5" name="Google Shape;1325;p41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444;p43">
            <a:extLst>
              <a:ext uri="{FF2B5EF4-FFF2-40B4-BE49-F238E27FC236}">
                <a16:creationId xmlns:a16="http://schemas.microsoft.com/office/drawing/2014/main" id="{35FCC5A4-D443-4CDC-A543-75D340786716}"/>
              </a:ext>
            </a:extLst>
          </p:cNvPr>
          <p:cNvGrpSpPr/>
          <p:nvPr/>
        </p:nvGrpSpPr>
        <p:grpSpPr>
          <a:xfrm>
            <a:off x="2896637" y="2919154"/>
            <a:ext cx="5813880" cy="1748485"/>
            <a:chOff x="1598596" y="1019476"/>
            <a:chExt cx="5813880" cy="1748485"/>
          </a:xfrm>
        </p:grpSpPr>
        <p:grpSp>
          <p:nvGrpSpPr>
            <p:cNvPr id="139" name="Google Shape;1445;p43">
              <a:extLst>
                <a:ext uri="{FF2B5EF4-FFF2-40B4-BE49-F238E27FC236}">
                  <a16:creationId xmlns:a16="http://schemas.microsoft.com/office/drawing/2014/main" id="{84487526-CF47-4EA3-B0E7-EF898124B479}"/>
                </a:ext>
              </a:extLst>
            </p:cNvPr>
            <p:cNvGrpSpPr/>
            <p:nvPr/>
          </p:nvGrpSpPr>
          <p:grpSpPr>
            <a:xfrm>
              <a:off x="1598596" y="1928962"/>
              <a:ext cx="535235" cy="523530"/>
              <a:chOff x="488084" y="3164562"/>
              <a:chExt cx="535235" cy="523530"/>
            </a:xfrm>
          </p:grpSpPr>
          <p:grpSp>
            <p:nvGrpSpPr>
              <p:cNvPr id="248" name="Google Shape;1446;p43">
                <a:extLst>
                  <a:ext uri="{FF2B5EF4-FFF2-40B4-BE49-F238E27FC236}">
                    <a16:creationId xmlns:a16="http://schemas.microsoft.com/office/drawing/2014/main" id="{4EB5E149-DB73-438E-B503-7CC06CA8B340}"/>
                  </a:ext>
                </a:extLst>
              </p:cNvPr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50" name="Google Shape;1447;p43">
                  <a:extLst>
                    <a:ext uri="{FF2B5EF4-FFF2-40B4-BE49-F238E27FC236}">
                      <a16:creationId xmlns:a16="http://schemas.microsoft.com/office/drawing/2014/main" id="{7F191C0D-5A69-4E04-A484-0356E44FE955}"/>
                    </a:ext>
                  </a:extLst>
                </p:cNvPr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1448;p43">
                  <a:extLst>
                    <a:ext uri="{FF2B5EF4-FFF2-40B4-BE49-F238E27FC236}">
                      <a16:creationId xmlns:a16="http://schemas.microsoft.com/office/drawing/2014/main" id="{CBF1DB90-1C10-4291-8082-B91B66172D66}"/>
                    </a:ext>
                  </a:extLst>
                </p:cNvPr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1449;p43">
                  <a:extLst>
                    <a:ext uri="{FF2B5EF4-FFF2-40B4-BE49-F238E27FC236}">
                      <a16:creationId xmlns:a16="http://schemas.microsoft.com/office/drawing/2014/main" id="{541F8B91-A040-4A6F-8056-43823D382DE0}"/>
                    </a:ext>
                  </a:extLst>
                </p:cNvPr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1450;p43">
                  <a:extLst>
                    <a:ext uri="{FF2B5EF4-FFF2-40B4-BE49-F238E27FC236}">
                      <a16:creationId xmlns:a16="http://schemas.microsoft.com/office/drawing/2014/main" id="{BEADB0DE-A6CC-4907-8622-E8E003FCCFD9}"/>
                    </a:ext>
                  </a:extLst>
                </p:cNvPr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1451;p43">
                  <a:extLst>
                    <a:ext uri="{FF2B5EF4-FFF2-40B4-BE49-F238E27FC236}">
                      <a16:creationId xmlns:a16="http://schemas.microsoft.com/office/drawing/2014/main" id="{9AF38717-DBBD-47BD-A6BA-97E5656B76D9}"/>
                    </a:ext>
                  </a:extLst>
                </p:cNvPr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1452;p43">
                  <a:extLst>
                    <a:ext uri="{FF2B5EF4-FFF2-40B4-BE49-F238E27FC236}">
                      <a16:creationId xmlns:a16="http://schemas.microsoft.com/office/drawing/2014/main" id="{09D844FA-E806-4DA2-AF9A-E7E1DDCD45DA}"/>
                    </a:ext>
                  </a:extLst>
                </p:cNvPr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1453;p43">
                  <a:extLst>
                    <a:ext uri="{FF2B5EF4-FFF2-40B4-BE49-F238E27FC236}">
                      <a16:creationId xmlns:a16="http://schemas.microsoft.com/office/drawing/2014/main" id="{0D24465D-76EC-403A-A91A-1FA2CE094FD7}"/>
                    </a:ext>
                  </a:extLst>
                </p:cNvPr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1454;p43">
                  <a:extLst>
                    <a:ext uri="{FF2B5EF4-FFF2-40B4-BE49-F238E27FC236}">
                      <a16:creationId xmlns:a16="http://schemas.microsoft.com/office/drawing/2014/main" id="{F0919957-D726-4490-9D55-BE15F6A8D672}"/>
                    </a:ext>
                  </a:extLst>
                </p:cNvPr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1455;p43">
                  <a:extLst>
                    <a:ext uri="{FF2B5EF4-FFF2-40B4-BE49-F238E27FC236}">
                      <a16:creationId xmlns:a16="http://schemas.microsoft.com/office/drawing/2014/main" id="{02A491B2-5919-466A-88AE-300B32DF7025}"/>
                    </a:ext>
                  </a:extLst>
                </p:cNvPr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1456;p43">
                  <a:extLst>
                    <a:ext uri="{FF2B5EF4-FFF2-40B4-BE49-F238E27FC236}">
                      <a16:creationId xmlns:a16="http://schemas.microsoft.com/office/drawing/2014/main" id="{68330913-C379-48CB-BBD9-748B6F9463D0}"/>
                    </a:ext>
                  </a:extLst>
                </p:cNvPr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1457;p43">
                  <a:extLst>
                    <a:ext uri="{FF2B5EF4-FFF2-40B4-BE49-F238E27FC236}">
                      <a16:creationId xmlns:a16="http://schemas.microsoft.com/office/drawing/2014/main" id="{E3118CA6-D059-454F-AC19-6D42873B6A9E}"/>
                    </a:ext>
                  </a:extLst>
                </p:cNvPr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9" name="Google Shape;1458;p43">
                <a:extLst>
                  <a:ext uri="{FF2B5EF4-FFF2-40B4-BE49-F238E27FC236}">
                    <a16:creationId xmlns:a16="http://schemas.microsoft.com/office/drawing/2014/main" id="{C8F92EF6-871C-494E-B569-47A3C64DB486}"/>
                  </a:ext>
                </a:extLst>
              </p:cNvPr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59;p43">
              <a:extLst>
                <a:ext uri="{FF2B5EF4-FFF2-40B4-BE49-F238E27FC236}">
                  <a16:creationId xmlns:a16="http://schemas.microsoft.com/office/drawing/2014/main" id="{B8A1CF44-A9E5-4206-96FC-C5BC60F7591B}"/>
                </a:ext>
              </a:extLst>
            </p:cNvPr>
            <p:cNvGrpSpPr/>
            <p:nvPr/>
          </p:nvGrpSpPr>
          <p:grpSpPr>
            <a:xfrm rot="-427683">
              <a:off x="2374598" y="1251834"/>
              <a:ext cx="375264" cy="367056"/>
              <a:chOff x="488084" y="3164562"/>
              <a:chExt cx="535235" cy="523530"/>
            </a:xfrm>
          </p:grpSpPr>
          <p:grpSp>
            <p:nvGrpSpPr>
              <p:cNvPr id="235" name="Google Shape;1460;p43">
                <a:extLst>
                  <a:ext uri="{FF2B5EF4-FFF2-40B4-BE49-F238E27FC236}">
                    <a16:creationId xmlns:a16="http://schemas.microsoft.com/office/drawing/2014/main" id="{29AAD6D7-A583-4556-9782-F5847659A436}"/>
                  </a:ext>
                </a:extLst>
              </p:cNvPr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37" name="Google Shape;1461;p43">
                  <a:extLst>
                    <a:ext uri="{FF2B5EF4-FFF2-40B4-BE49-F238E27FC236}">
                      <a16:creationId xmlns:a16="http://schemas.microsoft.com/office/drawing/2014/main" id="{CA0A3121-C10F-4D64-B903-B6F08A69C333}"/>
                    </a:ext>
                  </a:extLst>
                </p:cNvPr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1462;p43">
                  <a:extLst>
                    <a:ext uri="{FF2B5EF4-FFF2-40B4-BE49-F238E27FC236}">
                      <a16:creationId xmlns:a16="http://schemas.microsoft.com/office/drawing/2014/main" id="{6852ABC1-5B81-45CE-BC4F-058801BFA99B}"/>
                    </a:ext>
                  </a:extLst>
                </p:cNvPr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1463;p43">
                  <a:extLst>
                    <a:ext uri="{FF2B5EF4-FFF2-40B4-BE49-F238E27FC236}">
                      <a16:creationId xmlns:a16="http://schemas.microsoft.com/office/drawing/2014/main" id="{9C7C50CE-4D3A-42E4-BD29-97CA6A84D1A2}"/>
                    </a:ext>
                  </a:extLst>
                </p:cNvPr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1464;p43">
                  <a:extLst>
                    <a:ext uri="{FF2B5EF4-FFF2-40B4-BE49-F238E27FC236}">
                      <a16:creationId xmlns:a16="http://schemas.microsoft.com/office/drawing/2014/main" id="{B57EE270-6A08-4D45-A608-8F9A97AF7710}"/>
                    </a:ext>
                  </a:extLst>
                </p:cNvPr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1465;p43">
                  <a:extLst>
                    <a:ext uri="{FF2B5EF4-FFF2-40B4-BE49-F238E27FC236}">
                      <a16:creationId xmlns:a16="http://schemas.microsoft.com/office/drawing/2014/main" id="{EEB7E1A0-B741-4DAD-911A-5FB3657D89FC}"/>
                    </a:ext>
                  </a:extLst>
                </p:cNvPr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1466;p43">
                  <a:extLst>
                    <a:ext uri="{FF2B5EF4-FFF2-40B4-BE49-F238E27FC236}">
                      <a16:creationId xmlns:a16="http://schemas.microsoft.com/office/drawing/2014/main" id="{B67752A3-DEDF-4732-8349-6AC1D9EDFF93}"/>
                    </a:ext>
                  </a:extLst>
                </p:cNvPr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1467;p43">
                  <a:extLst>
                    <a:ext uri="{FF2B5EF4-FFF2-40B4-BE49-F238E27FC236}">
                      <a16:creationId xmlns:a16="http://schemas.microsoft.com/office/drawing/2014/main" id="{45D4E951-033D-4B43-95AE-F9C7C00DEB4B}"/>
                    </a:ext>
                  </a:extLst>
                </p:cNvPr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1468;p43">
                  <a:extLst>
                    <a:ext uri="{FF2B5EF4-FFF2-40B4-BE49-F238E27FC236}">
                      <a16:creationId xmlns:a16="http://schemas.microsoft.com/office/drawing/2014/main" id="{5608FBE8-AB7C-4BEA-8EBF-DA28F61DB4AA}"/>
                    </a:ext>
                  </a:extLst>
                </p:cNvPr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1469;p43">
                  <a:extLst>
                    <a:ext uri="{FF2B5EF4-FFF2-40B4-BE49-F238E27FC236}">
                      <a16:creationId xmlns:a16="http://schemas.microsoft.com/office/drawing/2014/main" id="{3D9655D0-E6BD-4AFB-A354-3EC20B2584DC}"/>
                    </a:ext>
                  </a:extLst>
                </p:cNvPr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1470;p43">
                  <a:extLst>
                    <a:ext uri="{FF2B5EF4-FFF2-40B4-BE49-F238E27FC236}">
                      <a16:creationId xmlns:a16="http://schemas.microsoft.com/office/drawing/2014/main" id="{E0C6D195-A7AA-4639-BE07-B45F9EF5F852}"/>
                    </a:ext>
                  </a:extLst>
                </p:cNvPr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1471;p43">
                  <a:extLst>
                    <a:ext uri="{FF2B5EF4-FFF2-40B4-BE49-F238E27FC236}">
                      <a16:creationId xmlns:a16="http://schemas.microsoft.com/office/drawing/2014/main" id="{7D81E1A7-FD2C-483A-94AE-3D820ED04947}"/>
                    </a:ext>
                  </a:extLst>
                </p:cNvPr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6" name="Google Shape;1472;p43">
                <a:extLst>
                  <a:ext uri="{FF2B5EF4-FFF2-40B4-BE49-F238E27FC236}">
                    <a16:creationId xmlns:a16="http://schemas.microsoft.com/office/drawing/2014/main" id="{BB991229-24F0-450B-B751-5EC284DDD7CD}"/>
                  </a:ext>
                </a:extLst>
              </p:cNvPr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" name="Google Shape;1473;p43">
              <a:extLst>
                <a:ext uri="{FF2B5EF4-FFF2-40B4-BE49-F238E27FC236}">
                  <a16:creationId xmlns:a16="http://schemas.microsoft.com/office/drawing/2014/main" id="{BE3CEAF6-2EED-4B2C-8F46-191E661AEE12}"/>
                </a:ext>
              </a:extLst>
            </p:cNvPr>
            <p:cNvGrpSpPr/>
            <p:nvPr/>
          </p:nvGrpSpPr>
          <p:grpSpPr>
            <a:xfrm rot="1189477">
              <a:off x="2642915" y="2436918"/>
              <a:ext cx="295913" cy="289441"/>
              <a:chOff x="488084" y="3164562"/>
              <a:chExt cx="535235" cy="523530"/>
            </a:xfrm>
          </p:grpSpPr>
          <p:grpSp>
            <p:nvGrpSpPr>
              <p:cNvPr id="222" name="Google Shape;1474;p43">
                <a:extLst>
                  <a:ext uri="{FF2B5EF4-FFF2-40B4-BE49-F238E27FC236}">
                    <a16:creationId xmlns:a16="http://schemas.microsoft.com/office/drawing/2014/main" id="{1BFD4450-6CF7-41F3-9C83-6CFE07D8A3C3}"/>
                  </a:ext>
                </a:extLst>
              </p:cNvPr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24" name="Google Shape;1475;p43">
                  <a:extLst>
                    <a:ext uri="{FF2B5EF4-FFF2-40B4-BE49-F238E27FC236}">
                      <a16:creationId xmlns:a16="http://schemas.microsoft.com/office/drawing/2014/main" id="{2ED7D1FF-8C2E-408F-BD4E-3B906CD59F61}"/>
                    </a:ext>
                  </a:extLst>
                </p:cNvPr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1476;p43">
                  <a:extLst>
                    <a:ext uri="{FF2B5EF4-FFF2-40B4-BE49-F238E27FC236}">
                      <a16:creationId xmlns:a16="http://schemas.microsoft.com/office/drawing/2014/main" id="{D7ED6ECE-CD18-4979-9BA4-80C6C1BE8BFF}"/>
                    </a:ext>
                  </a:extLst>
                </p:cNvPr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1477;p43">
                  <a:extLst>
                    <a:ext uri="{FF2B5EF4-FFF2-40B4-BE49-F238E27FC236}">
                      <a16:creationId xmlns:a16="http://schemas.microsoft.com/office/drawing/2014/main" id="{10FE4BD4-FA3F-41F2-B948-9BBB941057CB}"/>
                    </a:ext>
                  </a:extLst>
                </p:cNvPr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1478;p43">
                  <a:extLst>
                    <a:ext uri="{FF2B5EF4-FFF2-40B4-BE49-F238E27FC236}">
                      <a16:creationId xmlns:a16="http://schemas.microsoft.com/office/drawing/2014/main" id="{788FA6F6-9452-472E-99B5-C8BC8AB2555F}"/>
                    </a:ext>
                  </a:extLst>
                </p:cNvPr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1479;p43">
                  <a:extLst>
                    <a:ext uri="{FF2B5EF4-FFF2-40B4-BE49-F238E27FC236}">
                      <a16:creationId xmlns:a16="http://schemas.microsoft.com/office/drawing/2014/main" id="{12316081-F143-4B33-8A65-2ED4E027B614}"/>
                    </a:ext>
                  </a:extLst>
                </p:cNvPr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1480;p43">
                  <a:extLst>
                    <a:ext uri="{FF2B5EF4-FFF2-40B4-BE49-F238E27FC236}">
                      <a16:creationId xmlns:a16="http://schemas.microsoft.com/office/drawing/2014/main" id="{9EB3A65A-44BC-4A01-A936-C15EA10ADD6F}"/>
                    </a:ext>
                  </a:extLst>
                </p:cNvPr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1481;p43">
                  <a:extLst>
                    <a:ext uri="{FF2B5EF4-FFF2-40B4-BE49-F238E27FC236}">
                      <a16:creationId xmlns:a16="http://schemas.microsoft.com/office/drawing/2014/main" id="{63A0DF2D-8E0F-4B1D-866B-5323958A91C1}"/>
                    </a:ext>
                  </a:extLst>
                </p:cNvPr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1482;p43">
                  <a:extLst>
                    <a:ext uri="{FF2B5EF4-FFF2-40B4-BE49-F238E27FC236}">
                      <a16:creationId xmlns:a16="http://schemas.microsoft.com/office/drawing/2014/main" id="{0612659C-1154-44B7-A581-576E6493EC98}"/>
                    </a:ext>
                  </a:extLst>
                </p:cNvPr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1483;p43">
                  <a:extLst>
                    <a:ext uri="{FF2B5EF4-FFF2-40B4-BE49-F238E27FC236}">
                      <a16:creationId xmlns:a16="http://schemas.microsoft.com/office/drawing/2014/main" id="{B5E3096A-FB45-4174-9340-8990860A75C7}"/>
                    </a:ext>
                  </a:extLst>
                </p:cNvPr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1484;p43">
                  <a:extLst>
                    <a:ext uri="{FF2B5EF4-FFF2-40B4-BE49-F238E27FC236}">
                      <a16:creationId xmlns:a16="http://schemas.microsoft.com/office/drawing/2014/main" id="{9CDCAF6A-9C59-47F2-8921-F3A81D2B53A4}"/>
                    </a:ext>
                  </a:extLst>
                </p:cNvPr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1485;p43">
                  <a:extLst>
                    <a:ext uri="{FF2B5EF4-FFF2-40B4-BE49-F238E27FC236}">
                      <a16:creationId xmlns:a16="http://schemas.microsoft.com/office/drawing/2014/main" id="{0F42ED02-5220-4E5E-9FF5-F1BD2B795096}"/>
                    </a:ext>
                  </a:extLst>
                </p:cNvPr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3" name="Google Shape;1486;p43">
                <a:extLst>
                  <a:ext uri="{FF2B5EF4-FFF2-40B4-BE49-F238E27FC236}">
                    <a16:creationId xmlns:a16="http://schemas.microsoft.com/office/drawing/2014/main" id="{FB11E698-5043-4A4A-84DB-2FDC4565D19B}"/>
                  </a:ext>
                </a:extLst>
              </p:cNvPr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1487;p43">
              <a:extLst>
                <a:ext uri="{FF2B5EF4-FFF2-40B4-BE49-F238E27FC236}">
                  <a16:creationId xmlns:a16="http://schemas.microsoft.com/office/drawing/2014/main" id="{9C6CD7F2-79BF-4B23-9499-29CE75A58F91}"/>
                </a:ext>
              </a:extLst>
            </p:cNvPr>
            <p:cNvGrpSpPr/>
            <p:nvPr/>
          </p:nvGrpSpPr>
          <p:grpSpPr>
            <a:xfrm rot="862196">
              <a:off x="6402597" y="1225202"/>
              <a:ext cx="325435" cy="318318"/>
              <a:chOff x="488084" y="3164562"/>
              <a:chExt cx="535235" cy="523530"/>
            </a:xfrm>
          </p:grpSpPr>
          <p:grpSp>
            <p:nvGrpSpPr>
              <p:cNvPr id="209" name="Google Shape;1488;p43">
                <a:extLst>
                  <a:ext uri="{FF2B5EF4-FFF2-40B4-BE49-F238E27FC236}">
                    <a16:creationId xmlns:a16="http://schemas.microsoft.com/office/drawing/2014/main" id="{E8144249-9868-46E1-95B1-507DADDA86FD}"/>
                  </a:ext>
                </a:extLst>
              </p:cNvPr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11" name="Google Shape;1489;p43">
                  <a:extLst>
                    <a:ext uri="{FF2B5EF4-FFF2-40B4-BE49-F238E27FC236}">
                      <a16:creationId xmlns:a16="http://schemas.microsoft.com/office/drawing/2014/main" id="{B3991DB9-3802-4444-BBDA-46C78B5DB971}"/>
                    </a:ext>
                  </a:extLst>
                </p:cNvPr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1490;p43">
                  <a:extLst>
                    <a:ext uri="{FF2B5EF4-FFF2-40B4-BE49-F238E27FC236}">
                      <a16:creationId xmlns:a16="http://schemas.microsoft.com/office/drawing/2014/main" id="{04D3C212-476F-4D02-8FD9-1726F7924376}"/>
                    </a:ext>
                  </a:extLst>
                </p:cNvPr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1491;p43">
                  <a:extLst>
                    <a:ext uri="{FF2B5EF4-FFF2-40B4-BE49-F238E27FC236}">
                      <a16:creationId xmlns:a16="http://schemas.microsoft.com/office/drawing/2014/main" id="{BB88A4D7-51DC-466A-BAB4-8A72B3290E24}"/>
                    </a:ext>
                  </a:extLst>
                </p:cNvPr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1492;p43">
                  <a:extLst>
                    <a:ext uri="{FF2B5EF4-FFF2-40B4-BE49-F238E27FC236}">
                      <a16:creationId xmlns:a16="http://schemas.microsoft.com/office/drawing/2014/main" id="{590FA9BD-C38D-469F-8EC7-F4259F951D63}"/>
                    </a:ext>
                  </a:extLst>
                </p:cNvPr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1493;p43">
                  <a:extLst>
                    <a:ext uri="{FF2B5EF4-FFF2-40B4-BE49-F238E27FC236}">
                      <a16:creationId xmlns:a16="http://schemas.microsoft.com/office/drawing/2014/main" id="{1FE6EB51-F0B5-4FAE-BD24-3BD9CED8CFFC}"/>
                    </a:ext>
                  </a:extLst>
                </p:cNvPr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1494;p43">
                  <a:extLst>
                    <a:ext uri="{FF2B5EF4-FFF2-40B4-BE49-F238E27FC236}">
                      <a16:creationId xmlns:a16="http://schemas.microsoft.com/office/drawing/2014/main" id="{D0ACAA8F-3D7E-44EE-992E-B8B3472D75CC}"/>
                    </a:ext>
                  </a:extLst>
                </p:cNvPr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1495;p43">
                  <a:extLst>
                    <a:ext uri="{FF2B5EF4-FFF2-40B4-BE49-F238E27FC236}">
                      <a16:creationId xmlns:a16="http://schemas.microsoft.com/office/drawing/2014/main" id="{A8E63E3F-64E8-4293-8AA8-65383FE022D2}"/>
                    </a:ext>
                  </a:extLst>
                </p:cNvPr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1496;p43">
                  <a:extLst>
                    <a:ext uri="{FF2B5EF4-FFF2-40B4-BE49-F238E27FC236}">
                      <a16:creationId xmlns:a16="http://schemas.microsoft.com/office/drawing/2014/main" id="{D84EE9F1-4A03-4815-B9C3-67F1B87604CC}"/>
                    </a:ext>
                  </a:extLst>
                </p:cNvPr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1497;p43">
                  <a:extLst>
                    <a:ext uri="{FF2B5EF4-FFF2-40B4-BE49-F238E27FC236}">
                      <a16:creationId xmlns:a16="http://schemas.microsoft.com/office/drawing/2014/main" id="{65051214-8837-4339-AF74-D645C17E8BEB}"/>
                    </a:ext>
                  </a:extLst>
                </p:cNvPr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1498;p43">
                  <a:extLst>
                    <a:ext uri="{FF2B5EF4-FFF2-40B4-BE49-F238E27FC236}">
                      <a16:creationId xmlns:a16="http://schemas.microsoft.com/office/drawing/2014/main" id="{202338CE-E5FB-4733-94BF-69CF3036C3DC}"/>
                    </a:ext>
                  </a:extLst>
                </p:cNvPr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1499;p43">
                  <a:extLst>
                    <a:ext uri="{FF2B5EF4-FFF2-40B4-BE49-F238E27FC236}">
                      <a16:creationId xmlns:a16="http://schemas.microsoft.com/office/drawing/2014/main" id="{881EB1AE-74FE-48A7-B0D6-C51846731972}"/>
                    </a:ext>
                  </a:extLst>
                </p:cNvPr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0" name="Google Shape;1500;p43">
                <a:extLst>
                  <a:ext uri="{FF2B5EF4-FFF2-40B4-BE49-F238E27FC236}">
                    <a16:creationId xmlns:a16="http://schemas.microsoft.com/office/drawing/2014/main" id="{9EE5A731-FF9D-49CB-B360-557B0853441F}"/>
                  </a:ext>
                </a:extLst>
              </p:cNvPr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501;p43">
              <a:extLst>
                <a:ext uri="{FF2B5EF4-FFF2-40B4-BE49-F238E27FC236}">
                  <a16:creationId xmlns:a16="http://schemas.microsoft.com/office/drawing/2014/main" id="{CED5BDFC-8758-434D-A44D-B6B7F94DA377}"/>
                </a:ext>
              </a:extLst>
            </p:cNvPr>
            <p:cNvGrpSpPr/>
            <p:nvPr/>
          </p:nvGrpSpPr>
          <p:grpSpPr>
            <a:xfrm rot="-644048">
              <a:off x="6892427" y="1955743"/>
              <a:ext cx="480485" cy="469977"/>
              <a:chOff x="488084" y="3164562"/>
              <a:chExt cx="535235" cy="523530"/>
            </a:xfrm>
          </p:grpSpPr>
          <p:grpSp>
            <p:nvGrpSpPr>
              <p:cNvPr id="196" name="Google Shape;1502;p43">
                <a:extLst>
                  <a:ext uri="{FF2B5EF4-FFF2-40B4-BE49-F238E27FC236}">
                    <a16:creationId xmlns:a16="http://schemas.microsoft.com/office/drawing/2014/main" id="{81FC9ECF-4F02-4EAB-83F5-FE841E4C1A4A}"/>
                  </a:ext>
                </a:extLst>
              </p:cNvPr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98" name="Google Shape;1503;p43">
                  <a:extLst>
                    <a:ext uri="{FF2B5EF4-FFF2-40B4-BE49-F238E27FC236}">
                      <a16:creationId xmlns:a16="http://schemas.microsoft.com/office/drawing/2014/main" id="{05354924-87CD-42E8-81C1-7E2DED7C3CF1}"/>
                    </a:ext>
                  </a:extLst>
                </p:cNvPr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504;p43">
                  <a:extLst>
                    <a:ext uri="{FF2B5EF4-FFF2-40B4-BE49-F238E27FC236}">
                      <a16:creationId xmlns:a16="http://schemas.microsoft.com/office/drawing/2014/main" id="{08715EBE-0EB3-481D-9F0D-1A572349E127}"/>
                    </a:ext>
                  </a:extLst>
                </p:cNvPr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1505;p43">
                  <a:extLst>
                    <a:ext uri="{FF2B5EF4-FFF2-40B4-BE49-F238E27FC236}">
                      <a16:creationId xmlns:a16="http://schemas.microsoft.com/office/drawing/2014/main" id="{6E01DCF2-2789-4DED-9CBB-E395634FEEAE}"/>
                    </a:ext>
                  </a:extLst>
                </p:cNvPr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1506;p43">
                  <a:extLst>
                    <a:ext uri="{FF2B5EF4-FFF2-40B4-BE49-F238E27FC236}">
                      <a16:creationId xmlns:a16="http://schemas.microsoft.com/office/drawing/2014/main" id="{BB5A7DD8-C291-490E-B3E2-748C501C406F}"/>
                    </a:ext>
                  </a:extLst>
                </p:cNvPr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1507;p43">
                  <a:extLst>
                    <a:ext uri="{FF2B5EF4-FFF2-40B4-BE49-F238E27FC236}">
                      <a16:creationId xmlns:a16="http://schemas.microsoft.com/office/drawing/2014/main" id="{AF1E90E6-6F0A-49F2-93B1-EEE3674FAD8A}"/>
                    </a:ext>
                  </a:extLst>
                </p:cNvPr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1508;p43">
                  <a:extLst>
                    <a:ext uri="{FF2B5EF4-FFF2-40B4-BE49-F238E27FC236}">
                      <a16:creationId xmlns:a16="http://schemas.microsoft.com/office/drawing/2014/main" id="{12F2C64C-9A9E-4783-A46D-1042C3B0CCAC}"/>
                    </a:ext>
                  </a:extLst>
                </p:cNvPr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1509;p43">
                  <a:extLst>
                    <a:ext uri="{FF2B5EF4-FFF2-40B4-BE49-F238E27FC236}">
                      <a16:creationId xmlns:a16="http://schemas.microsoft.com/office/drawing/2014/main" id="{D5259515-B150-4FE4-8BBB-7EB942F3943F}"/>
                    </a:ext>
                  </a:extLst>
                </p:cNvPr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1510;p43">
                  <a:extLst>
                    <a:ext uri="{FF2B5EF4-FFF2-40B4-BE49-F238E27FC236}">
                      <a16:creationId xmlns:a16="http://schemas.microsoft.com/office/drawing/2014/main" id="{F8EECCAF-9BE6-4B07-B2F9-4BBD114509E5}"/>
                    </a:ext>
                  </a:extLst>
                </p:cNvPr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1511;p43">
                  <a:extLst>
                    <a:ext uri="{FF2B5EF4-FFF2-40B4-BE49-F238E27FC236}">
                      <a16:creationId xmlns:a16="http://schemas.microsoft.com/office/drawing/2014/main" id="{6DDE0855-B4BA-418A-B38D-B4BD0D309F2B}"/>
                    </a:ext>
                  </a:extLst>
                </p:cNvPr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1512;p43">
                  <a:extLst>
                    <a:ext uri="{FF2B5EF4-FFF2-40B4-BE49-F238E27FC236}">
                      <a16:creationId xmlns:a16="http://schemas.microsoft.com/office/drawing/2014/main" id="{B2F655A8-8B91-4407-92D4-4B3EF79C9BCA}"/>
                    </a:ext>
                  </a:extLst>
                </p:cNvPr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1513;p43">
                  <a:extLst>
                    <a:ext uri="{FF2B5EF4-FFF2-40B4-BE49-F238E27FC236}">
                      <a16:creationId xmlns:a16="http://schemas.microsoft.com/office/drawing/2014/main" id="{E9530658-B2BF-45F6-90D9-5A914C4C052A}"/>
                    </a:ext>
                  </a:extLst>
                </p:cNvPr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7" name="Google Shape;1514;p43">
                <a:extLst>
                  <a:ext uri="{FF2B5EF4-FFF2-40B4-BE49-F238E27FC236}">
                    <a16:creationId xmlns:a16="http://schemas.microsoft.com/office/drawing/2014/main" id="{9EF39C76-F161-4A61-997E-95F6C1C704EC}"/>
                  </a:ext>
                </a:extLst>
              </p:cNvPr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515;p43">
              <a:extLst>
                <a:ext uri="{FF2B5EF4-FFF2-40B4-BE49-F238E27FC236}">
                  <a16:creationId xmlns:a16="http://schemas.microsoft.com/office/drawing/2014/main" id="{E309C203-F51D-423E-8A9D-31B41E4CC52E}"/>
                </a:ext>
              </a:extLst>
            </p:cNvPr>
            <p:cNvGrpSpPr/>
            <p:nvPr/>
          </p:nvGrpSpPr>
          <p:grpSpPr>
            <a:xfrm>
              <a:off x="3028394" y="1019476"/>
              <a:ext cx="3087211" cy="1525540"/>
              <a:chOff x="841866" y="2830633"/>
              <a:chExt cx="1188578" cy="587333"/>
            </a:xfrm>
          </p:grpSpPr>
          <p:sp>
            <p:nvSpPr>
              <p:cNvPr id="171" name="Google Shape;1516;p43">
                <a:extLst>
                  <a:ext uri="{FF2B5EF4-FFF2-40B4-BE49-F238E27FC236}">
                    <a16:creationId xmlns:a16="http://schemas.microsoft.com/office/drawing/2014/main" id="{DD01DA6E-5F57-40B7-B3E7-8242926DE56B}"/>
                  </a:ext>
                </a:extLst>
              </p:cNvPr>
              <p:cNvSpPr/>
              <p:nvPr/>
            </p:nvSpPr>
            <p:spPr>
              <a:xfrm>
                <a:off x="841866" y="2830633"/>
                <a:ext cx="605123" cy="550199"/>
              </a:xfrm>
              <a:custGeom>
                <a:avLst/>
                <a:gdLst/>
                <a:ahLst/>
                <a:cxnLst/>
                <a:rect l="l" t="t" r="r" b="b"/>
                <a:pathLst>
                  <a:path w="25274" h="22980" extrusionOk="0">
                    <a:moveTo>
                      <a:pt x="12651" y="1"/>
                    </a:moveTo>
                    <a:cubicBezTo>
                      <a:pt x="11779" y="1"/>
                      <a:pt x="10892" y="101"/>
                      <a:pt x="10006" y="310"/>
                    </a:cubicBezTo>
                    <a:cubicBezTo>
                      <a:pt x="3831" y="1761"/>
                      <a:pt x="1" y="7946"/>
                      <a:pt x="1456" y="14121"/>
                    </a:cubicBezTo>
                    <a:cubicBezTo>
                      <a:pt x="2700" y="19410"/>
                      <a:pt x="7415" y="22979"/>
                      <a:pt x="12623" y="22979"/>
                    </a:cubicBezTo>
                    <a:cubicBezTo>
                      <a:pt x="13495" y="22979"/>
                      <a:pt x="14382" y="22879"/>
                      <a:pt x="15268" y="22670"/>
                    </a:cubicBezTo>
                    <a:cubicBezTo>
                      <a:pt x="21443" y="21219"/>
                      <a:pt x="25273" y="15034"/>
                      <a:pt x="23818" y="8858"/>
                    </a:cubicBezTo>
                    <a:cubicBezTo>
                      <a:pt x="22574" y="3569"/>
                      <a:pt x="17859" y="1"/>
                      <a:pt x="1265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517;p43">
                <a:extLst>
                  <a:ext uri="{FF2B5EF4-FFF2-40B4-BE49-F238E27FC236}">
                    <a16:creationId xmlns:a16="http://schemas.microsoft.com/office/drawing/2014/main" id="{703651AB-06B3-4F61-A5B0-623DF19048D3}"/>
                  </a:ext>
                </a:extLst>
              </p:cNvPr>
              <p:cNvSpPr/>
              <p:nvPr/>
            </p:nvSpPr>
            <p:spPr>
              <a:xfrm>
                <a:off x="973263" y="3218166"/>
                <a:ext cx="422202" cy="162617"/>
              </a:xfrm>
              <a:custGeom>
                <a:avLst/>
                <a:gdLst/>
                <a:ahLst/>
                <a:cxnLst/>
                <a:rect l="l" t="t" r="r" b="b"/>
                <a:pathLst>
                  <a:path w="17634" h="6792" extrusionOk="0">
                    <a:moveTo>
                      <a:pt x="17633" y="1"/>
                    </a:moveTo>
                    <a:lnTo>
                      <a:pt x="17633" y="1"/>
                    </a:lnTo>
                    <a:cubicBezTo>
                      <a:pt x="16214" y="3154"/>
                      <a:pt x="13404" y="5634"/>
                      <a:pt x="9780" y="6484"/>
                    </a:cubicBezTo>
                    <a:cubicBezTo>
                      <a:pt x="13404" y="5634"/>
                      <a:pt x="16220" y="3154"/>
                      <a:pt x="17633" y="1"/>
                    </a:cubicBezTo>
                    <a:close/>
                    <a:moveTo>
                      <a:pt x="0" y="4293"/>
                    </a:moveTo>
                    <a:lnTo>
                      <a:pt x="0" y="4293"/>
                    </a:lnTo>
                    <a:cubicBezTo>
                      <a:pt x="1672" y="5626"/>
                      <a:pt x="3705" y="6480"/>
                      <a:pt x="5872" y="6721"/>
                    </a:cubicBezTo>
                    <a:lnTo>
                      <a:pt x="5872" y="6721"/>
                    </a:lnTo>
                    <a:cubicBezTo>
                      <a:pt x="3706" y="6479"/>
                      <a:pt x="1673" y="5622"/>
                      <a:pt x="0" y="4293"/>
                    </a:cubicBezTo>
                    <a:close/>
                    <a:moveTo>
                      <a:pt x="9758" y="6489"/>
                    </a:moveTo>
                    <a:cubicBezTo>
                      <a:pt x="8883" y="6698"/>
                      <a:pt x="8006" y="6792"/>
                      <a:pt x="7140" y="6792"/>
                    </a:cubicBezTo>
                    <a:lnTo>
                      <a:pt x="7140" y="6792"/>
                    </a:lnTo>
                    <a:cubicBezTo>
                      <a:pt x="6713" y="6792"/>
                      <a:pt x="6290" y="6768"/>
                      <a:pt x="5872" y="6721"/>
                    </a:cubicBezTo>
                    <a:lnTo>
                      <a:pt x="5872" y="6721"/>
                    </a:lnTo>
                    <a:cubicBezTo>
                      <a:pt x="6290" y="6768"/>
                      <a:pt x="6712" y="6792"/>
                      <a:pt x="7137" y="6792"/>
                    </a:cubicBezTo>
                    <a:cubicBezTo>
                      <a:pt x="7138" y="6792"/>
                      <a:pt x="7139" y="6792"/>
                      <a:pt x="7140" y="6792"/>
                    </a:cubicBezTo>
                    <a:lnTo>
                      <a:pt x="7140" y="6792"/>
                    </a:lnTo>
                    <a:cubicBezTo>
                      <a:pt x="7141" y="6792"/>
                      <a:pt x="7141" y="6792"/>
                      <a:pt x="7142" y="6792"/>
                    </a:cubicBezTo>
                    <a:cubicBezTo>
                      <a:pt x="8005" y="6792"/>
                      <a:pt x="8882" y="6698"/>
                      <a:pt x="9758" y="6489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518;p43">
                <a:extLst>
                  <a:ext uri="{FF2B5EF4-FFF2-40B4-BE49-F238E27FC236}">
                    <a16:creationId xmlns:a16="http://schemas.microsoft.com/office/drawing/2014/main" id="{C20F1840-1435-46F9-A6BB-3A45BDDB4180}"/>
                  </a:ext>
                </a:extLst>
              </p:cNvPr>
              <p:cNvSpPr/>
              <p:nvPr/>
            </p:nvSpPr>
            <p:spPr>
              <a:xfrm>
                <a:off x="959807" y="3205884"/>
                <a:ext cx="440805" cy="174900"/>
              </a:xfrm>
              <a:custGeom>
                <a:avLst/>
                <a:gdLst/>
                <a:ahLst/>
                <a:cxnLst/>
                <a:rect l="l" t="t" r="r" b="b"/>
                <a:pathLst>
                  <a:path w="18411" h="7305" extrusionOk="0">
                    <a:moveTo>
                      <a:pt x="18411" y="1"/>
                    </a:moveTo>
                    <a:cubicBezTo>
                      <a:pt x="17392" y="1125"/>
                      <a:pt x="16215" y="2119"/>
                      <a:pt x="14898" y="2942"/>
                    </a:cubicBezTo>
                    <a:cubicBezTo>
                      <a:pt x="14994" y="3643"/>
                      <a:pt x="14633" y="4435"/>
                      <a:pt x="13846" y="4652"/>
                    </a:cubicBezTo>
                    <a:cubicBezTo>
                      <a:pt x="13730" y="4686"/>
                      <a:pt x="13610" y="4701"/>
                      <a:pt x="13485" y="4701"/>
                    </a:cubicBezTo>
                    <a:cubicBezTo>
                      <a:pt x="13076" y="4701"/>
                      <a:pt x="12668" y="4522"/>
                      <a:pt x="12375" y="4233"/>
                    </a:cubicBezTo>
                    <a:cubicBezTo>
                      <a:pt x="11577" y="4556"/>
                      <a:pt x="10746" y="4825"/>
                      <a:pt x="9880" y="5027"/>
                    </a:cubicBezTo>
                    <a:cubicBezTo>
                      <a:pt x="8593" y="5329"/>
                      <a:pt x="7310" y="5473"/>
                      <a:pt x="6041" y="5473"/>
                    </a:cubicBezTo>
                    <a:cubicBezTo>
                      <a:pt x="3941" y="5473"/>
                      <a:pt x="1898" y="5075"/>
                      <a:pt x="1" y="4335"/>
                    </a:cubicBezTo>
                    <a:lnTo>
                      <a:pt x="1" y="4335"/>
                    </a:lnTo>
                    <a:cubicBezTo>
                      <a:pt x="183" y="4499"/>
                      <a:pt x="370" y="4657"/>
                      <a:pt x="562" y="4806"/>
                    </a:cubicBezTo>
                    <a:cubicBezTo>
                      <a:pt x="2557" y="6391"/>
                      <a:pt x="5065" y="7305"/>
                      <a:pt x="7699" y="7305"/>
                    </a:cubicBezTo>
                    <a:cubicBezTo>
                      <a:pt x="8574" y="7305"/>
                      <a:pt x="9458" y="7209"/>
                      <a:pt x="10342" y="6997"/>
                    </a:cubicBezTo>
                    <a:cubicBezTo>
                      <a:pt x="13966" y="6147"/>
                      <a:pt x="16776" y="3667"/>
                      <a:pt x="18195" y="514"/>
                    </a:cubicBezTo>
                    <a:cubicBezTo>
                      <a:pt x="18271" y="347"/>
                      <a:pt x="18344" y="174"/>
                      <a:pt x="1841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519;p43">
                <a:extLst>
                  <a:ext uri="{FF2B5EF4-FFF2-40B4-BE49-F238E27FC236}">
                    <a16:creationId xmlns:a16="http://schemas.microsoft.com/office/drawing/2014/main" id="{AB588AA9-DE0B-4BFD-9981-C02D8BAD996D}"/>
                  </a:ext>
                </a:extLst>
              </p:cNvPr>
              <p:cNvSpPr/>
              <p:nvPr/>
            </p:nvSpPr>
            <p:spPr>
              <a:xfrm>
                <a:off x="924348" y="2996124"/>
                <a:ext cx="73910" cy="74126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3096" extrusionOk="0">
                    <a:moveTo>
                      <a:pt x="1832" y="1"/>
                    </a:moveTo>
                    <a:cubicBezTo>
                      <a:pt x="1515" y="1"/>
                      <a:pt x="1217" y="134"/>
                      <a:pt x="1087" y="429"/>
                    </a:cubicBezTo>
                    <a:cubicBezTo>
                      <a:pt x="1241" y="832"/>
                      <a:pt x="1092" y="1159"/>
                      <a:pt x="751" y="1427"/>
                    </a:cubicBezTo>
                    <a:cubicBezTo>
                      <a:pt x="289" y="1471"/>
                      <a:pt x="1" y="2053"/>
                      <a:pt x="178" y="2485"/>
                    </a:cubicBezTo>
                    <a:cubicBezTo>
                      <a:pt x="338" y="2869"/>
                      <a:pt x="761" y="3095"/>
                      <a:pt x="1178" y="3095"/>
                    </a:cubicBezTo>
                    <a:cubicBezTo>
                      <a:pt x="1232" y="3095"/>
                      <a:pt x="1280" y="3091"/>
                      <a:pt x="1332" y="3081"/>
                    </a:cubicBezTo>
                    <a:cubicBezTo>
                      <a:pt x="1793" y="3018"/>
                      <a:pt x="2192" y="2716"/>
                      <a:pt x="2481" y="2350"/>
                    </a:cubicBezTo>
                    <a:cubicBezTo>
                      <a:pt x="2889" y="1817"/>
                      <a:pt x="3086" y="1039"/>
                      <a:pt x="2735" y="467"/>
                    </a:cubicBezTo>
                    <a:cubicBezTo>
                      <a:pt x="2549" y="163"/>
                      <a:pt x="2183" y="1"/>
                      <a:pt x="1832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520;p43">
                <a:extLst>
                  <a:ext uri="{FF2B5EF4-FFF2-40B4-BE49-F238E27FC236}">
                    <a16:creationId xmlns:a16="http://schemas.microsoft.com/office/drawing/2014/main" id="{730ED89E-E016-49E6-9F57-B161D605D507}"/>
                  </a:ext>
                </a:extLst>
              </p:cNvPr>
              <p:cNvSpPr/>
              <p:nvPr/>
            </p:nvSpPr>
            <p:spPr>
              <a:xfrm>
                <a:off x="907780" y="3087943"/>
                <a:ext cx="115570" cy="115307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4816" extrusionOk="0">
                    <a:moveTo>
                      <a:pt x="2947" y="1"/>
                    </a:moveTo>
                    <a:cubicBezTo>
                      <a:pt x="2183" y="1"/>
                      <a:pt x="1424" y="587"/>
                      <a:pt x="1366" y="1351"/>
                    </a:cubicBezTo>
                    <a:cubicBezTo>
                      <a:pt x="1342" y="1697"/>
                      <a:pt x="1453" y="1749"/>
                      <a:pt x="1116" y="1831"/>
                    </a:cubicBezTo>
                    <a:cubicBezTo>
                      <a:pt x="415" y="2014"/>
                      <a:pt x="1" y="2855"/>
                      <a:pt x="193" y="3552"/>
                    </a:cubicBezTo>
                    <a:cubicBezTo>
                      <a:pt x="391" y="4248"/>
                      <a:pt x="1083" y="4743"/>
                      <a:pt x="1804" y="4806"/>
                    </a:cubicBezTo>
                    <a:cubicBezTo>
                      <a:pt x="1870" y="4811"/>
                      <a:pt x="1933" y="4816"/>
                      <a:pt x="1995" y="4816"/>
                    </a:cubicBezTo>
                    <a:cubicBezTo>
                      <a:pt x="2654" y="4816"/>
                      <a:pt x="3293" y="4517"/>
                      <a:pt x="3783" y="4075"/>
                    </a:cubicBezTo>
                    <a:cubicBezTo>
                      <a:pt x="4412" y="3503"/>
                      <a:pt x="4827" y="2658"/>
                      <a:pt x="4745" y="1813"/>
                    </a:cubicBezTo>
                    <a:cubicBezTo>
                      <a:pt x="4667" y="971"/>
                      <a:pt x="4028" y="169"/>
                      <a:pt x="3192" y="19"/>
                    </a:cubicBezTo>
                    <a:cubicBezTo>
                      <a:pt x="3110" y="5"/>
                      <a:pt x="3028" y="1"/>
                      <a:pt x="2947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521;p43">
                <a:extLst>
                  <a:ext uri="{FF2B5EF4-FFF2-40B4-BE49-F238E27FC236}">
                    <a16:creationId xmlns:a16="http://schemas.microsoft.com/office/drawing/2014/main" id="{3D2358E2-2BFD-4C62-95F6-5B79817F03DD}"/>
                  </a:ext>
                </a:extLst>
              </p:cNvPr>
              <p:cNvSpPr/>
              <p:nvPr/>
            </p:nvSpPr>
            <p:spPr>
              <a:xfrm>
                <a:off x="1299336" y="3118326"/>
                <a:ext cx="104270" cy="107478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4489" extrusionOk="0">
                    <a:moveTo>
                      <a:pt x="2817" y="0"/>
                    </a:moveTo>
                    <a:cubicBezTo>
                      <a:pt x="2682" y="0"/>
                      <a:pt x="2544" y="14"/>
                      <a:pt x="2399" y="48"/>
                    </a:cubicBezTo>
                    <a:cubicBezTo>
                      <a:pt x="2231" y="87"/>
                      <a:pt x="2048" y="145"/>
                      <a:pt x="1865" y="231"/>
                    </a:cubicBezTo>
                    <a:cubicBezTo>
                      <a:pt x="808" y="717"/>
                      <a:pt x="275" y="1812"/>
                      <a:pt x="87" y="2860"/>
                    </a:cubicBezTo>
                    <a:cubicBezTo>
                      <a:pt x="0" y="3354"/>
                      <a:pt x="20" y="3940"/>
                      <a:pt x="404" y="4272"/>
                    </a:cubicBezTo>
                    <a:cubicBezTo>
                      <a:pt x="583" y="4421"/>
                      <a:pt x="785" y="4488"/>
                      <a:pt x="996" y="4488"/>
                    </a:cubicBezTo>
                    <a:cubicBezTo>
                      <a:pt x="1529" y="4488"/>
                      <a:pt x="2129" y="4090"/>
                      <a:pt x="2548" y="3686"/>
                    </a:cubicBezTo>
                    <a:cubicBezTo>
                      <a:pt x="3028" y="3230"/>
                      <a:pt x="3504" y="2744"/>
                      <a:pt x="3778" y="2139"/>
                    </a:cubicBezTo>
                    <a:cubicBezTo>
                      <a:pt x="4354" y="879"/>
                      <a:pt x="3806" y="0"/>
                      <a:pt x="2817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522;p43">
                <a:extLst>
                  <a:ext uri="{FF2B5EF4-FFF2-40B4-BE49-F238E27FC236}">
                    <a16:creationId xmlns:a16="http://schemas.microsoft.com/office/drawing/2014/main" id="{959CA37D-4388-460C-8361-841B9061DBAB}"/>
                  </a:ext>
                </a:extLst>
              </p:cNvPr>
              <p:cNvSpPr/>
              <p:nvPr/>
            </p:nvSpPr>
            <p:spPr>
              <a:xfrm>
                <a:off x="1241586" y="3247640"/>
                <a:ext cx="74916" cy="59617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490" extrusionOk="0">
                    <a:moveTo>
                      <a:pt x="1764" y="1"/>
                    </a:moveTo>
                    <a:cubicBezTo>
                      <a:pt x="1702" y="1"/>
                      <a:pt x="1634" y="5"/>
                      <a:pt x="1572" y="10"/>
                    </a:cubicBezTo>
                    <a:cubicBezTo>
                      <a:pt x="668" y="125"/>
                      <a:pt x="1" y="996"/>
                      <a:pt x="216" y="1837"/>
                    </a:cubicBezTo>
                    <a:cubicBezTo>
                      <a:pt x="284" y="2086"/>
                      <a:pt x="423" y="2307"/>
                      <a:pt x="606" y="2489"/>
                    </a:cubicBezTo>
                    <a:cubicBezTo>
                      <a:pt x="1490" y="2125"/>
                      <a:pt x="2336" y="1693"/>
                      <a:pt x="3129" y="1198"/>
                    </a:cubicBezTo>
                    <a:cubicBezTo>
                      <a:pt x="3052" y="626"/>
                      <a:pt x="2678" y="111"/>
                      <a:pt x="1986" y="16"/>
                    </a:cubicBezTo>
                    <a:cubicBezTo>
                      <a:pt x="1913" y="5"/>
                      <a:pt x="1836" y="1"/>
                      <a:pt x="1764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523;p43">
                <a:extLst>
                  <a:ext uri="{FF2B5EF4-FFF2-40B4-BE49-F238E27FC236}">
                    <a16:creationId xmlns:a16="http://schemas.microsoft.com/office/drawing/2014/main" id="{45468609-CA23-41A9-9B5C-FEAEE2C92715}"/>
                  </a:ext>
                </a:extLst>
              </p:cNvPr>
              <p:cNvSpPr/>
              <p:nvPr/>
            </p:nvSpPr>
            <p:spPr>
              <a:xfrm>
                <a:off x="1256096" y="3276299"/>
                <a:ext cx="62729" cy="42139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760" extrusionOk="0">
                    <a:moveTo>
                      <a:pt x="2523" y="1"/>
                    </a:moveTo>
                    <a:lnTo>
                      <a:pt x="2523" y="1"/>
                    </a:lnTo>
                    <a:cubicBezTo>
                      <a:pt x="1730" y="496"/>
                      <a:pt x="884" y="928"/>
                      <a:pt x="0" y="1292"/>
                    </a:cubicBezTo>
                    <a:cubicBezTo>
                      <a:pt x="293" y="1581"/>
                      <a:pt x="701" y="1760"/>
                      <a:pt x="1110" y="1760"/>
                    </a:cubicBezTo>
                    <a:cubicBezTo>
                      <a:pt x="1235" y="1760"/>
                      <a:pt x="1355" y="1745"/>
                      <a:pt x="1471" y="1711"/>
                    </a:cubicBezTo>
                    <a:cubicBezTo>
                      <a:pt x="2258" y="1494"/>
                      <a:pt x="2619" y="702"/>
                      <a:pt x="2523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524;p43">
                <a:extLst>
                  <a:ext uri="{FF2B5EF4-FFF2-40B4-BE49-F238E27FC236}">
                    <a16:creationId xmlns:a16="http://schemas.microsoft.com/office/drawing/2014/main" id="{F562E9EC-29AE-4682-9A80-BD1B9C371E3F}"/>
                  </a:ext>
                </a:extLst>
              </p:cNvPr>
              <p:cNvSpPr/>
              <p:nvPr/>
            </p:nvSpPr>
            <p:spPr>
              <a:xfrm>
                <a:off x="1105018" y="3064551"/>
                <a:ext cx="58803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36" extrusionOk="0">
                    <a:moveTo>
                      <a:pt x="1469" y="1"/>
                    </a:moveTo>
                    <a:cubicBezTo>
                      <a:pt x="1337" y="1"/>
                      <a:pt x="1199" y="17"/>
                      <a:pt x="1058" y="50"/>
                    </a:cubicBezTo>
                    <a:cubicBezTo>
                      <a:pt x="433" y="199"/>
                      <a:pt x="0" y="641"/>
                      <a:pt x="91" y="1035"/>
                    </a:cubicBezTo>
                    <a:cubicBezTo>
                      <a:pt x="166" y="1345"/>
                      <a:pt x="533" y="1536"/>
                      <a:pt x="987" y="1536"/>
                    </a:cubicBezTo>
                    <a:cubicBezTo>
                      <a:pt x="1119" y="1536"/>
                      <a:pt x="1257" y="1520"/>
                      <a:pt x="1398" y="1486"/>
                    </a:cubicBezTo>
                    <a:cubicBezTo>
                      <a:pt x="2023" y="1342"/>
                      <a:pt x="2456" y="900"/>
                      <a:pt x="2365" y="501"/>
                    </a:cubicBezTo>
                    <a:cubicBezTo>
                      <a:pt x="2290" y="192"/>
                      <a:pt x="1923" y="1"/>
                      <a:pt x="1469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525;p43">
                <a:extLst>
                  <a:ext uri="{FF2B5EF4-FFF2-40B4-BE49-F238E27FC236}">
                    <a16:creationId xmlns:a16="http://schemas.microsoft.com/office/drawing/2014/main" id="{FAF492C9-5E13-4B46-97D9-EA9778C362D1}"/>
                  </a:ext>
                </a:extLst>
              </p:cNvPr>
              <p:cNvSpPr/>
              <p:nvPr/>
            </p:nvSpPr>
            <p:spPr>
              <a:xfrm>
                <a:off x="1253653" y="3029595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1470" y="0"/>
                    </a:moveTo>
                    <a:cubicBezTo>
                      <a:pt x="1340" y="0"/>
                      <a:pt x="1202" y="16"/>
                      <a:pt x="1063" y="49"/>
                    </a:cubicBezTo>
                    <a:cubicBezTo>
                      <a:pt x="433" y="198"/>
                      <a:pt x="1" y="640"/>
                      <a:pt x="98" y="1034"/>
                    </a:cubicBezTo>
                    <a:cubicBezTo>
                      <a:pt x="168" y="1344"/>
                      <a:pt x="538" y="1535"/>
                      <a:pt x="992" y="1535"/>
                    </a:cubicBezTo>
                    <a:cubicBezTo>
                      <a:pt x="1123" y="1535"/>
                      <a:pt x="1260" y="1519"/>
                      <a:pt x="1400" y="1486"/>
                    </a:cubicBezTo>
                    <a:cubicBezTo>
                      <a:pt x="2029" y="1337"/>
                      <a:pt x="2462" y="894"/>
                      <a:pt x="2365" y="501"/>
                    </a:cubicBezTo>
                    <a:cubicBezTo>
                      <a:pt x="2294" y="191"/>
                      <a:pt x="1925" y="0"/>
                      <a:pt x="1470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526;p43">
                <a:extLst>
                  <a:ext uri="{FF2B5EF4-FFF2-40B4-BE49-F238E27FC236}">
                    <a16:creationId xmlns:a16="http://schemas.microsoft.com/office/drawing/2014/main" id="{F3AB3909-A2FE-4ABE-A4F8-31A15B20F544}"/>
                  </a:ext>
                </a:extLst>
              </p:cNvPr>
              <p:cNvSpPr/>
              <p:nvPr/>
            </p:nvSpPr>
            <p:spPr>
              <a:xfrm>
                <a:off x="1115146" y="3043123"/>
                <a:ext cx="2796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489" extrusionOk="0">
                    <a:moveTo>
                      <a:pt x="430" y="1"/>
                    </a:moveTo>
                    <a:cubicBezTo>
                      <a:pt x="409" y="1"/>
                      <a:pt x="389" y="3"/>
                      <a:pt x="370" y="8"/>
                    </a:cubicBezTo>
                    <a:cubicBezTo>
                      <a:pt x="145" y="65"/>
                      <a:pt x="0" y="421"/>
                      <a:pt x="48" y="835"/>
                    </a:cubicBezTo>
                    <a:cubicBezTo>
                      <a:pt x="91" y="1206"/>
                      <a:pt x="340" y="1489"/>
                      <a:pt x="621" y="1489"/>
                    </a:cubicBezTo>
                    <a:cubicBezTo>
                      <a:pt x="652" y="1489"/>
                      <a:pt x="684" y="1485"/>
                      <a:pt x="716" y="1478"/>
                    </a:cubicBezTo>
                    <a:cubicBezTo>
                      <a:pt x="1033" y="1401"/>
                      <a:pt x="1168" y="997"/>
                      <a:pt x="1028" y="604"/>
                    </a:cubicBezTo>
                    <a:cubicBezTo>
                      <a:pt x="901" y="248"/>
                      <a:pt x="645" y="1"/>
                      <a:pt x="43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527;p43">
                <a:extLst>
                  <a:ext uri="{FF2B5EF4-FFF2-40B4-BE49-F238E27FC236}">
                    <a16:creationId xmlns:a16="http://schemas.microsoft.com/office/drawing/2014/main" id="{4EBEB26F-F077-43BC-9C4B-66789CD5B0DA}"/>
                  </a:ext>
                </a:extLst>
              </p:cNvPr>
              <p:cNvSpPr/>
              <p:nvPr/>
            </p:nvSpPr>
            <p:spPr>
              <a:xfrm>
                <a:off x="1124795" y="3047337"/>
                <a:ext cx="8045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44" extrusionOk="0">
                    <a:moveTo>
                      <a:pt x="172" y="1"/>
                    </a:moveTo>
                    <a:cubicBezTo>
                      <a:pt x="162" y="1"/>
                      <a:pt x="151" y="2"/>
                      <a:pt x="140" y="5"/>
                    </a:cubicBezTo>
                    <a:cubicBezTo>
                      <a:pt x="1" y="36"/>
                      <a:pt x="38" y="243"/>
                      <a:pt x="168" y="243"/>
                    </a:cubicBezTo>
                    <a:cubicBezTo>
                      <a:pt x="177" y="243"/>
                      <a:pt x="187" y="242"/>
                      <a:pt x="197" y="240"/>
                    </a:cubicBezTo>
                    <a:cubicBezTo>
                      <a:pt x="336" y="205"/>
                      <a:pt x="301" y="1"/>
                      <a:pt x="172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528;p43">
                <a:extLst>
                  <a:ext uri="{FF2B5EF4-FFF2-40B4-BE49-F238E27FC236}">
                    <a16:creationId xmlns:a16="http://schemas.microsoft.com/office/drawing/2014/main" id="{2A91282B-FBB1-49A1-BB72-3DAF373ABCAA}"/>
                  </a:ext>
                </a:extLst>
              </p:cNvPr>
              <p:cNvSpPr/>
              <p:nvPr/>
            </p:nvSpPr>
            <p:spPr>
              <a:xfrm>
                <a:off x="1265864" y="3012644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437" y="0"/>
                    </a:moveTo>
                    <a:cubicBezTo>
                      <a:pt x="416" y="0"/>
                      <a:pt x="395" y="3"/>
                      <a:pt x="375" y="7"/>
                    </a:cubicBezTo>
                    <a:cubicBezTo>
                      <a:pt x="149" y="60"/>
                      <a:pt x="0" y="420"/>
                      <a:pt x="54" y="834"/>
                    </a:cubicBezTo>
                    <a:cubicBezTo>
                      <a:pt x="96" y="1204"/>
                      <a:pt x="344" y="1485"/>
                      <a:pt x="623" y="1485"/>
                    </a:cubicBezTo>
                    <a:cubicBezTo>
                      <a:pt x="655" y="1485"/>
                      <a:pt x="688" y="1481"/>
                      <a:pt x="721" y="1473"/>
                    </a:cubicBezTo>
                    <a:cubicBezTo>
                      <a:pt x="1039" y="1401"/>
                      <a:pt x="1173" y="992"/>
                      <a:pt x="1034" y="604"/>
                    </a:cubicBezTo>
                    <a:cubicBezTo>
                      <a:pt x="907" y="244"/>
                      <a:pt x="652" y="0"/>
                      <a:pt x="437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529;p43">
                <a:extLst>
                  <a:ext uri="{FF2B5EF4-FFF2-40B4-BE49-F238E27FC236}">
                    <a16:creationId xmlns:a16="http://schemas.microsoft.com/office/drawing/2014/main" id="{00FDF3BA-8480-4C0A-953C-A2EF9D505721}"/>
                  </a:ext>
                </a:extLst>
              </p:cNvPr>
              <p:cNvSpPr/>
              <p:nvPr/>
            </p:nvSpPr>
            <p:spPr>
              <a:xfrm>
                <a:off x="1275681" y="3016762"/>
                <a:ext cx="8021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44" extrusionOk="0">
                    <a:moveTo>
                      <a:pt x="167" y="0"/>
                    </a:moveTo>
                    <a:cubicBezTo>
                      <a:pt x="158" y="0"/>
                      <a:pt x="148" y="2"/>
                      <a:pt x="138" y="4"/>
                    </a:cubicBezTo>
                    <a:cubicBezTo>
                      <a:pt x="1" y="39"/>
                      <a:pt x="36" y="243"/>
                      <a:pt x="163" y="243"/>
                    </a:cubicBezTo>
                    <a:cubicBezTo>
                      <a:pt x="174" y="243"/>
                      <a:pt x="185" y="242"/>
                      <a:pt x="196" y="239"/>
                    </a:cubicBezTo>
                    <a:cubicBezTo>
                      <a:pt x="335" y="208"/>
                      <a:pt x="298" y="0"/>
                      <a:pt x="167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530;p43">
                <a:extLst>
                  <a:ext uri="{FF2B5EF4-FFF2-40B4-BE49-F238E27FC236}">
                    <a16:creationId xmlns:a16="http://schemas.microsoft.com/office/drawing/2014/main" id="{048969DC-7392-4234-BD38-C9B7920556F6}"/>
                  </a:ext>
                </a:extLst>
              </p:cNvPr>
              <p:cNvSpPr/>
              <p:nvPr/>
            </p:nvSpPr>
            <p:spPr>
              <a:xfrm>
                <a:off x="946806" y="2905118"/>
                <a:ext cx="92873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528" extrusionOk="0">
                    <a:moveTo>
                      <a:pt x="1942" y="0"/>
                    </a:moveTo>
                    <a:cubicBezTo>
                      <a:pt x="1807" y="0"/>
                      <a:pt x="1668" y="14"/>
                      <a:pt x="1533" y="49"/>
                    </a:cubicBezTo>
                    <a:cubicBezTo>
                      <a:pt x="586" y="274"/>
                      <a:pt x="1" y="1220"/>
                      <a:pt x="221" y="2167"/>
                    </a:cubicBezTo>
                    <a:cubicBezTo>
                      <a:pt x="413" y="2979"/>
                      <a:pt x="1139" y="3527"/>
                      <a:pt x="1937" y="3527"/>
                    </a:cubicBezTo>
                    <a:cubicBezTo>
                      <a:pt x="2072" y="3527"/>
                      <a:pt x="2206" y="3513"/>
                      <a:pt x="2341" y="3480"/>
                    </a:cubicBezTo>
                    <a:cubicBezTo>
                      <a:pt x="3288" y="3258"/>
                      <a:pt x="3878" y="2307"/>
                      <a:pt x="3652" y="1360"/>
                    </a:cubicBezTo>
                    <a:cubicBezTo>
                      <a:pt x="3461" y="548"/>
                      <a:pt x="2740" y="0"/>
                      <a:pt x="1942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531;p43">
                <a:extLst>
                  <a:ext uri="{FF2B5EF4-FFF2-40B4-BE49-F238E27FC236}">
                    <a16:creationId xmlns:a16="http://schemas.microsoft.com/office/drawing/2014/main" id="{334FC7A2-BCD1-4D31-9DE1-B4E0F384A508}"/>
                  </a:ext>
                </a:extLst>
              </p:cNvPr>
              <p:cNvSpPr/>
              <p:nvPr/>
            </p:nvSpPr>
            <p:spPr>
              <a:xfrm>
                <a:off x="1151850" y="3053634"/>
                <a:ext cx="123543" cy="60910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2544" extrusionOk="0">
                    <a:moveTo>
                      <a:pt x="4520" y="0"/>
                    </a:moveTo>
                    <a:cubicBezTo>
                      <a:pt x="4505" y="0"/>
                      <a:pt x="4490" y="2"/>
                      <a:pt x="4474" y="6"/>
                    </a:cubicBezTo>
                    <a:cubicBezTo>
                      <a:pt x="4463" y="5"/>
                      <a:pt x="4451" y="5"/>
                      <a:pt x="4439" y="5"/>
                    </a:cubicBezTo>
                    <a:cubicBezTo>
                      <a:pt x="3974" y="5"/>
                      <a:pt x="3372" y="644"/>
                      <a:pt x="2547" y="784"/>
                    </a:cubicBezTo>
                    <a:cubicBezTo>
                      <a:pt x="2288" y="862"/>
                      <a:pt x="2026" y="883"/>
                      <a:pt x="1777" y="883"/>
                    </a:cubicBezTo>
                    <a:cubicBezTo>
                      <a:pt x="1481" y="883"/>
                      <a:pt x="1202" y="853"/>
                      <a:pt x="964" y="853"/>
                    </a:cubicBezTo>
                    <a:cubicBezTo>
                      <a:pt x="767" y="853"/>
                      <a:pt x="598" y="874"/>
                      <a:pt x="471" y="948"/>
                    </a:cubicBezTo>
                    <a:cubicBezTo>
                      <a:pt x="1" y="1060"/>
                      <a:pt x="483" y="2543"/>
                      <a:pt x="2279" y="2543"/>
                    </a:cubicBezTo>
                    <a:cubicBezTo>
                      <a:pt x="2484" y="2543"/>
                      <a:pt x="2706" y="2524"/>
                      <a:pt x="2946" y="2481"/>
                    </a:cubicBezTo>
                    <a:cubicBezTo>
                      <a:pt x="5160" y="1833"/>
                      <a:pt x="5009" y="0"/>
                      <a:pt x="4520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532;p43">
                <a:extLst>
                  <a:ext uri="{FF2B5EF4-FFF2-40B4-BE49-F238E27FC236}">
                    <a16:creationId xmlns:a16="http://schemas.microsoft.com/office/drawing/2014/main" id="{643C9BBB-D815-49A9-8F9A-90D007DA1900}"/>
                  </a:ext>
                </a:extLst>
              </p:cNvPr>
              <p:cNvSpPr/>
              <p:nvPr/>
            </p:nvSpPr>
            <p:spPr>
              <a:xfrm>
                <a:off x="1444547" y="2836116"/>
                <a:ext cx="585897" cy="581851"/>
              </a:xfrm>
              <a:custGeom>
                <a:avLst/>
                <a:gdLst/>
                <a:ahLst/>
                <a:cxnLst/>
                <a:rect l="l" t="t" r="r" b="b"/>
                <a:pathLst>
                  <a:path w="24471" h="24302" extrusionOk="0">
                    <a:moveTo>
                      <a:pt x="11487" y="1"/>
                    </a:moveTo>
                    <a:cubicBezTo>
                      <a:pt x="11382" y="1"/>
                      <a:pt x="11276" y="67"/>
                      <a:pt x="11251" y="196"/>
                    </a:cubicBezTo>
                    <a:lnTo>
                      <a:pt x="11102" y="1008"/>
                    </a:lnTo>
                    <a:cubicBezTo>
                      <a:pt x="10919" y="1028"/>
                      <a:pt x="10741" y="1046"/>
                      <a:pt x="10559" y="1075"/>
                    </a:cubicBezTo>
                    <a:lnTo>
                      <a:pt x="10213" y="325"/>
                    </a:lnTo>
                    <a:cubicBezTo>
                      <a:pt x="10170" y="230"/>
                      <a:pt x="10086" y="187"/>
                      <a:pt x="10002" y="187"/>
                    </a:cubicBezTo>
                    <a:cubicBezTo>
                      <a:pt x="9886" y="187"/>
                      <a:pt x="9769" y="270"/>
                      <a:pt x="9761" y="412"/>
                    </a:cubicBezTo>
                    <a:lnTo>
                      <a:pt x="9718" y="1239"/>
                    </a:lnTo>
                    <a:cubicBezTo>
                      <a:pt x="9540" y="1277"/>
                      <a:pt x="9362" y="1325"/>
                      <a:pt x="9184" y="1374"/>
                    </a:cubicBezTo>
                    <a:lnTo>
                      <a:pt x="8747" y="671"/>
                    </a:lnTo>
                    <a:cubicBezTo>
                      <a:pt x="8699" y="593"/>
                      <a:pt x="8625" y="558"/>
                      <a:pt x="8551" y="558"/>
                    </a:cubicBezTo>
                    <a:cubicBezTo>
                      <a:pt x="8425" y="558"/>
                      <a:pt x="8300" y="659"/>
                      <a:pt x="8310" y="815"/>
                    </a:cubicBezTo>
                    <a:lnTo>
                      <a:pt x="8367" y="1638"/>
                    </a:lnTo>
                    <a:cubicBezTo>
                      <a:pt x="8194" y="1700"/>
                      <a:pt x="8026" y="1767"/>
                      <a:pt x="7858" y="1840"/>
                    </a:cubicBezTo>
                    <a:lnTo>
                      <a:pt x="7339" y="1201"/>
                    </a:lnTo>
                    <a:cubicBezTo>
                      <a:pt x="7288" y="1139"/>
                      <a:pt x="7221" y="1111"/>
                      <a:pt x="7156" y="1111"/>
                    </a:cubicBezTo>
                    <a:cubicBezTo>
                      <a:pt x="7019" y="1111"/>
                      <a:pt x="6888" y="1231"/>
                      <a:pt x="6921" y="1397"/>
                    </a:cubicBezTo>
                    <a:lnTo>
                      <a:pt x="7079" y="2210"/>
                    </a:lnTo>
                    <a:cubicBezTo>
                      <a:pt x="6921" y="2291"/>
                      <a:pt x="6757" y="2377"/>
                      <a:pt x="6604" y="2469"/>
                    </a:cubicBezTo>
                    <a:lnTo>
                      <a:pt x="6003" y="1902"/>
                    </a:lnTo>
                    <a:cubicBezTo>
                      <a:pt x="5954" y="1854"/>
                      <a:pt x="5897" y="1833"/>
                      <a:pt x="5841" y="1833"/>
                    </a:cubicBezTo>
                    <a:cubicBezTo>
                      <a:pt x="5694" y="1833"/>
                      <a:pt x="5558" y="1976"/>
                      <a:pt x="5613" y="2146"/>
                    </a:cubicBezTo>
                    <a:lnTo>
                      <a:pt x="5873" y="2931"/>
                    </a:lnTo>
                    <a:cubicBezTo>
                      <a:pt x="5724" y="3036"/>
                      <a:pt x="5580" y="3142"/>
                      <a:pt x="5436" y="3252"/>
                    </a:cubicBezTo>
                    <a:lnTo>
                      <a:pt x="4768" y="2762"/>
                    </a:lnTo>
                    <a:cubicBezTo>
                      <a:pt x="4722" y="2728"/>
                      <a:pt x="4673" y="2714"/>
                      <a:pt x="4626" y="2714"/>
                    </a:cubicBezTo>
                    <a:cubicBezTo>
                      <a:pt x="4467" y="2714"/>
                      <a:pt x="4331" y="2884"/>
                      <a:pt x="4413" y="3055"/>
                    </a:cubicBezTo>
                    <a:lnTo>
                      <a:pt x="4772" y="3800"/>
                    </a:lnTo>
                    <a:cubicBezTo>
                      <a:pt x="4633" y="3925"/>
                      <a:pt x="4504" y="4049"/>
                      <a:pt x="4373" y="4175"/>
                    </a:cubicBezTo>
                    <a:lnTo>
                      <a:pt x="3648" y="3771"/>
                    </a:lnTo>
                    <a:cubicBezTo>
                      <a:pt x="3609" y="3750"/>
                      <a:pt x="3569" y="3740"/>
                      <a:pt x="3532" y="3740"/>
                    </a:cubicBezTo>
                    <a:cubicBezTo>
                      <a:pt x="3361" y="3740"/>
                      <a:pt x="3226" y="3938"/>
                      <a:pt x="3335" y="4107"/>
                    </a:cubicBezTo>
                    <a:lnTo>
                      <a:pt x="3783" y="4805"/>
                    </a:lnTo>
                    <a:cubicBezTo>
                      <a:pt x="3663" y="4943"/>
                      <a:pt x="3547" y="5083"/>
                      <a:pt x="3437" y="5227"/>
                    </a:cubicBezTo>
                    <a:lnTo>
                      <a:pt x="2667" y="4914"/>
                    </a:lnTo>
                    <a:cubicBezTo>
                      <a:pt x="2636" y="4902"/>
                      <a:pt x="2605" y="4896"/>
                      <a:pt x="2576" y="4896"/>
                    </a:cubicBezTo>
                    <a:cubicBezTo>
                      <a:pt x="2389" y="4896"/>
                      <a:pt x="2257" y="5123"/>
                      <a:pt x="2394" y="5285"/>
                    </a:cubicBezTo>
                    <a:lnTo>
                      <a:pt x="2927" y="5919"/>
                    </a:lnTo>
                    <a:cubicBezTo>
                      <a:pt x="2827" y="6074"/>
                      <a:pt x="2730" y="6227"/>
                      <a:pt x="2634" y="6380"/>
                    </a:cubicBezTo>
                    <a:lnTo>
                      <a:pt x="1836" y="6169"/>
                    </a:lnTo>
                    <a:cubicBezTo>
                      <a:pt x="1814" y="6164"/>
                      <a:pt x="1792" y="6161"/>
                      <a:pt x="1772" y="6161"/>
                    </a:cubicBezTo>
                    <a:cubicBezTo>
                      <a:pt x="1569" y="6161"/>
                      <a:pt x="1449" y="6420"/>
                      <a:pt x="1616" y="6573"/>
                    </a:cubicBezTo>
                    <a:lnTo>
                      <a:pt x="2221" y="7135"/>
                    </a:lnTo>
                    <a:cubicBezTo>
                      <a:pt x="2139" y="7298"/>
                      <a:pt x="2062" y="7462"/>
                      <a:pt x="1986" y="7631"/>
                    </a:cubicBezTo>
                    <a:lnTo>
                      <a:pt x="1168" y="7520"/>
                    </a:lnTo>
                    <a:cubicBezTo>
                      <a:pt x="1157" y="7519"/>
                      <a:pt x="1147" y="7518"/>
                      <a:pt x="1137" y="7518"/>
                    </a:cubicBezTo>
                    <a:cubicBezTo>
                      <a:pt x="913" y="7518"/>
                      <a:pt x="807" y="7810"/>
                      <a:pt x="1000" y="7948"/>
                    </a:cubicBezTo>
                    <a:lnTo>
                      <a:pt x="1669" y="8428"/>
                    </a:lnTo>
                    <a:cubicBezTo>
                      <a:pt x="1611" y="8601"/>
                      <a:pt x="1553" y="8774"/>
                      <a:pt x="1500" y="8951"/>
                    </a:cubicBezTo>
                    <a:lnTo>
                      <a:pt x="673" y="8947"/>
                    </a:lnTo>
                    <a:cubicBezTo>
                      <a:pt x="672" y="8947"/>
                      <a:pt x="670" y="8947"/>
                      <a:pt x="668" y="8947"/>
                    </a:cubicBezTo>
                    <a:cubicBezTo>
                      <a:pt x="428" y="8947"/>
                      <a:pt x="344" y="9275"/>
                      <a:pt x="558" y="9389"/>
                    </a:cubicBezTo>
                    <a:lnTo>
                      <a:pt x="1288" y="9783"/>
                    </a:lnTo>
                    <a:cubicBezTo>
                      <a:pt x="1250" y="9960"/>
                      <a:pt x="1217" y="10139"/>
                      <a:pt x="1188" y="10321"/>
                    </a:cubicBezTo>
                    <a:lnTo>
                      <a:pt x="365" y="10417"/>
                    </a:lnTo>
                    <a:cubicBezTo>
                      <a:pt x="121" y="10451"/>
                      <a:pt x="77" y="10787"/>
                      <a:pt x="308" y="10874"/>
                    </a:cubicBezTo>
                    <a:lnTo>
                      <a:pt x="1077" y="11177"/>
                    </a:lnTo>
                    <a:cubicBezTo>
                      <a:pt x="1063" y="11355"/>
                      <a:pt x="1053" y="11537"/>
                      <a:pt x="1044" y="11719"/>
                    </a:cubicBezTo>
                    <a:lnTo>
                      <a:pt x="241" y="11921"/>
                    </a:lnTo>
                    <a:cubicBezTo>
                      <a:pt x="1" y="11979"/>
                      <a:pt x="1" y="12320"/>
                      <a:pt x="241" y="12382"/>
                    </a:cubicBezTo>
                    <a:lnTo>
                      <a:pt x="1044" y="12580"/>
                    </a:lnTo>
                    <a:cubicBezTo>
                      <a:pt x="1053" y="12763"/>
                      <a:pt x="1063" y="12945"/>
                      <a:pt x="1077" y="13128"/>
                    </a:cubicBezTo>
                    <a:lnTo>
                      <a:pt x="308" y="13426"/>
                    </a:lnTo>
                    <a:cubicBezTo>
                      <a:pt x="77" y="13517"/>
                      <a:pt x="121" y="13853"/>
                      <a:pt x="365" y="13882"/>
                    </a:cubicBezTo>
                    <a:lnTo>
                      <a:pt x="1188" y="13979"/>
                    </a:lnTo>
                    <a:cubicBezTo>
                      <a:pt x="1217" y="14161"/>
                      <a:pt x="1250" y="14339"/>
                      <a:pt x="1288" y="14516"/>
                    </a:cubicBezTo>
                    <a:lnTo>
                      <a:pt x="558" y="14911"/>
                    </a:lnTo>
                    <a:cubicBezTo>
                      <a:pt x="342" y="15031"/>
                      <a:pt x="429" y="15358"/>
                      <a:pt x="673" y="15358"/>
                    </a:cubicBezTo>
                    <a:lnTo>
                      <a:pt x="1500" y="15352"/>
                    </a:lnTo>
                    <a:cubicBezTo>
                      <a:pt x="1553" y="15525"/>
                      <a:pt x="1611" y="15698"/>
                      <a:pt x="1669" y="15871"/>
                    </a:cubicBezTo>
                    <a:lnTo>
                      <a:pt x="1000" y="16352"/>
                    </a:lnTo>
                    <a:cubicBezTo>
                      <a:pt x="808" y="16489"/>
                      <a:pt x="912" y="16783"/>
                      <a:pt x="1133" y="16783"/>
                    </a:cubicBezTo>
                    <a:cubicBezTo>
                      <a:pt x="1144" y="16783"/>
                      <a:pt x="1156" y="16782"/>
                      <a:pt x="1168" y="16780"/>
                    </a:cubicBezTo>
                    <a:lnTo>
                      <a:pt x="1986" y="16670"/>
                    </a:lnTo>
                    <a:cubicBezTo>
                      <a:pt x="2062" y="16838"/>
                      <a:pt x="2139" y="17006"/>
                      <a:pt x="2221" y="17164"/>
                    </a:cubicBezTo>
                    <a:lnTo>
                      <a:pt x="1616" y="17727"/>
                    </a:lnTo>
                    <a:cubicBezTo>
                      <a:pt x="1449" y="17880"/>
                      <a:pt x="1569" y="18139"/>
                      <a:pt x="1772" y="18139"/>
                    </a:cubicBezTo>
                    <a:cubicBezTo>
                      <a:pt x="1792" y="18139"/>
                      <a:pt x="1814" y="18137"/>
                      <a:pt x="1836" y="18131"/>
                    </a:cubicBezTo>
                    <a:lnTo>
                      <a:pt x="2634" y="17919"/>
                    </a:lnTo>
                    <a:cubicBezTo>
                      <a:pt x="2730" y="18078"/>
                      <a:pt x="2827" y="18231"/>
                      <a:pt x="2927" y="18386"/>
                    </a:cubicBezTo>
                    <a:lnTo>
                      <a:pt x="2394" y="19014"/>
                    </a:lnTo>
                    <a:cubicBezTo>
                      <a:pt x="2257" y="19180"/>
                      <a:pt x="2388" y="19408"/>
                      <a:pt x="2575" y="19408"/>
                    </a:cubicBezTo>
                    <a:cubicBezTo>
                      <a:pt x="2605" y="19408"/>
                      <a:pt x="2636" y="19402"/>
                      <a:pt x="2667" y="19389"/>
                    </a:cubicBezTo>
                    <a:lnTo>
                      <a:pt x="3437" y="19078"/>
                    </a:lnTo>
                    <a:cubicBezTo>
                      <a:pt x="3547" y="19222"/>
                      <a:pt x="3663" y="19360"/>
                      <a:pt x="3783" y="19495"/>
                    </a:cubicBezTo>
                    <a:lnTo>
                      <a:pt x="3335" y="20196"/>
                    </a:lnTo>
                    <a:cubicBezTo>
                      <a:pt x="3226" y="20366"/>
                      <a:pt x="3360" y="20560"/>
                      <a:pt x="3530" y="20560"/>
                    </a:cubicBezTo>
                    <a:cubicBezTo>
                      <a:pt x="3568" y="20560"/>
                      <a:pt x="3608" y="20551"/>
                      <a:pt x="3648" y="20529"/>
                    </a:cubicBezTo>
                    <a:lnTo>
                      <a:pt x="4373" y="20125"/>
                    </a:lnTo>
                    <a:cubicBezTo>
                      <a:pt x="4504" y="20254"/>
                      <a:pt x="4633" y="20380"/>
                      <a:pt x="4772" y="20500"/>
                    </a:cubicBezTo>
                    <a:lnTo>
                      <a:pt x="4413" y="21250"/>
                    </a:lnTo>
                    <a:cubicBezTo>
                      <a:pt x="4330" y="21421"/>
                      <a:pt x="4468" y="21589"/>
                      <a:pt x="4627" y="21589"/>
                    </a:cubicBezTo>
                    <a:cubicBezTo>
                      <a:pt x="4674" y="21589"/>
                      <a:pt x="4722" y="21575"/>
                      <a:pt x="4768" y="21542"/>
                    </a:cubicBezTo>
                    <a:lnTo>
                      <a:pt x="5436" y="21048"/>
                    </a:lnTo>
                    <a:cubicBezTo>
                      <a:pt x="5580" y="21158"/>
                      <a:pt x="5724" y="21269"/>
                      <a:pt x="5873" y="21369"/>
                    </a:cubicBezTo>
                    <a:lnTo>
                      <a:pt x="5613" y="22157"/>
                    </a:lnTo>
                    <a:cubicBezTo>
                      <a:pt x="5558" y="22325"/>
                      <a:pt x="5696" y="22468"/>
                      <a:pt x="5844" y="22468"/>
                    </a:cubicBezTo>
                    <a:cubicBezTo>
                      <a:pt x="5899" y="22468"/>
                      <a:pt x="5955" y="22449"/>
                      <a:pt x="6003" y="22403"/>
                    </a:cubicBezTo>
                    <a:lnTo>
                      <a:pt x="6604" y="21831"/>
                    </a:lnTo>
                    <a:cubicBezTo>
                      <a:pt x="6757" y="21922"/>
                      <a:pt x="6921" y="22008"/>
                      <a:pt x="7079" y="22095"/>
                    </a:cubicBezTo>
                    <a:lnTo>
                      <a:pt x="6921" y="22907"/>
                    </a:lnTo>
                    <a:cubicBezTo>
                      <a:pt x="6888" y="23071"/>
                      <a:pt x="7020" y="23192"/>
                      <a:pt x="7158" y="23192"/>
                    </a:cubicBezTo>
                    <a:cubicBezTo>
                      <a:pt x="7222" y="23192"/>
                      <a:pt x="7288" y="23166"/>
                      <a:pt x="7339" y="23104"/>
                    </a:cubicBezTo>
                    <a:lnTo>
                      <a:pt x="7858" y="22465"/>
                    </a:lnTo>
                    <a:cubicBezTo>
                      <a:pt x="8026" y="22538"/>
                      <a:pt x="8194" y="22605"/>
                      <a:pt x="8367" y="22667"/>
                    </a:cubicBezTo>
                    <a:lnTo>
                      <a:pt x="8310" y="23489"/>
                    </a:lnTo>
                    <a:cubicBezTo>
                      <a:pt x="8300" y="23643"/>
                      <a:pt x="8424" y="23742"/>
                      <a:pt x="8549" y="23742"/>
                    </a:cubicBezTo>
                    <a:cubicBezTo>
                      <a:pt x="8624" y="23742"/>
                      <a:pt x="8699" y="23707"/>
                      <a:pt x="8747" y="23628"/>
                    </a:cubicBezTo>
                    <a:lnTo>
                      <a:pt x="9184" y="22927"/>
                    </a:lnTo>
                    <a:cubicBezTo>
                      <a:pt x="9362" y="22980"/>
                      <a:pt x="9540" y="23022"/>
                      <a:pt x="9718" y="23066"/>
                    </a:cubicBezTo>
                    <a:lnTo>
                      <a:pt x="9761" y="23893"/>
                    </a:lnTo>
                    <a:cubicBezTo>
                      <a:pt x="9769" y="24035"/>
                      <a:pt x="9885" y="24115"/>
                      <a:pt x="10001" y="24115"/>
                    </a:cubicBezTo>
                    <a:cubicBezTo>
                      <a:pt x="10086" y="24115"/>
                      <a:pt x="10170" y="24072"/>
                      <a:pt x="10213" y="23980"/>
                    </a:cubicBezTo>
                    <a:lnTo>
                      <a:pt x="10559" y="23230"/>
                    </a:lnTo>
                    <a:cubicBezTo>
                      <a:pt x="10741" y="23253"/>
                      <a:pt x="10919" y="23277"/>
                      <a:pt x="11102" y="23297"/>
                    </a:cubicBezTo>
                    <a:lnTo>
                      <a:pt x="11251" y="24109"/>
                    </a:lnTo>
                    <a:cubicBezTo>
                      <a:pt x="11276" y="24235"/>
                      <a:pt x="11383" y="24302"/>
                      <a:pt x="11489" y="24302"/>
                    </a:cubicBezTo>
                    <a:cubicBezTo>
                      <a:pt x="11584" y="24302"/>
                      <a:pt x="11678" y="24249"/>
                      <a:pt x="11712" y="24138"/>
                    </a:cubicBezTo>
                    <a:lnTo>
                      <a:pt x="11962" y="23345"/>
                    </a:lnTo>
                    <a:cubicBezTo>
                      <a:pt x="12054" y="23350"/>
                      <a:pt x="12145" y="23354"/>
                      <a:pt x="12236" y="23354"/>
                    </a:cubicBezTo>
                    <a:cubicBezTo>
                      <a:pt x="12327" y="23354"/>
                      <a:pt x="12418" y="23350"/>
                      <a:pt x="12510" y="23345"/>
                    </a:cubicBezTo>
                    <a:lnTo>
                      <a:pt x="12759" y="24138"/>
                    </a:lnTo>
                    <a:cubicBezTo>
                      <a:pt x="12794" y="24249"/>
                      <a:pt x="12888" y="24302"/>
                      <a:pt x="12982" y="24302"/>
                    </a:cubicBezTo>
                    <a:cubicBezTo>
                      <a:pt x="13088" y="24302"/>
                      <a:pt x="13194" y="24235"/>
                      <a:pt x="13216" y="24109"/>
                    </a:cubicBezTo>
                    <a:lnTo>
                      <a:pt x="13370" y="23297"/>
                    </a:lnTo>
                    <a:cubicBezTo>
                      <a:pt x="13553" y="23277"/>
                      <a:pt x="13731" y="23253"/>
                      <a:pt x="13913" y="23230"/>
                    </a:cubicBezTo>
                    <a:lnTo>
                      <a:pt x="14259" y="23980"/>
                    </a:lnTo>
                    <a:cubicBezTo>
                      <a:pt x="14302" y="24072"/>
                      <a:pt x="14386" y="24115"/>
                      <a:pt x="14470" y="24115"/>
                    </a:cubicBezTo>
                    <a:cubicBezTo>
                      <a:pt x="14586" y="24115"/>
                      <a:pt x="14702" y="24035"/>
                      <a:pt x="14711" y="23893"/>
                    </a:cubicBezTo>
                    <a:lnTo>
                      <a:pt x="14754" y="23066"/>
                    </a:lnTo>
                    <a:cubicBezTo>
                      <a:pt x="14932" y="23022"/>
                      <a:pt x="15110" y="22980"/>
                      <a:pt x="15288" y="22927"/>
                    </a:cubicBezTo>
                    <a:lnTo>
                      <a:pt x="15725" y="23628"/>
                    </a:lnTo>
                    <a:cubicBezTo>
                      <a:pt x="15773" y="23707"/>
                      <a:pt x="15848" y="23742"/>
                      <a:pt x="15923" y="23742"/>
                    </a:cubicBezTo>
                    <a:cubicBezTo>
                      <a:pt x="16048" y="23742"/>
                      <a:pt x="16171" y="23643"/>
                      <a:pt x="16162" y="23489"/>
                    </a:cubicBezTo>
                    <a:lnTo>
                      <a:pt x="16104" y="22667"/>
                    </a:lnTo>
                    <a:cubicBezTo>
                      <a:pt x="16277" y="22605"/>
                      <a:pt x="16446" y="22538"/>
                      <a:pt x="16614" y="22465"/>
                    </a:cubicBezTo>
                    <a:lnTo>
                      <a:pt x="17133" y="23104"/>
                    </a:lnTo>
                    <a:cubicBezTo>
                      <a:pt x="17183" y="23166"/>
                      <a:pt x="17249" y="23192"/>
                      <a:pt x="17314" y="23192"/>
                    </a:cubicBezTo>
                    <a:cubicBezTo>
                      <a:pt x="17451" y="23192"/>
                      <a:pt x="17583" y="23071"/>
                      <a:pt x="17550" y="22907"/>
                    </a:cubicBezTo>
                    <a:lnTo>
                      <a:pt x="17392" y="22095"/>
                    </a:lnTo>
                    <a:cubicBezTo>
                      <a:pt x="17550" y="22008"/>
                      <a:pt x="17714" y="21922"/>
                      <a:pt x="17868" y="21831"/>
                    </a:cubicBezTo>
                    <a:lnTo>
                      <a:pt x="18469" y="22403"/>
                    </a:lnTo>
                    <a:cubicBezTo>
                      <a:pt x="18517" y="22449"/>
                      <a:pt x="18573" y="22468"/>
                      <a:pt x="18628" y="22468"/>
                    </a:cubicBezTo>
                    <a:cubicBezTo>
                      <a:pt x="18776" y="22468"/>
                      <a:pt x="18914" y="22325"/>
                      <a:pt x="18858" y="22157"/>
                    </a:cubicBezTo>
                    <a:lnTo>
                      <a:pt x="18594" y="21369"/>
                    </a:lnTo>
                    <a:cubicBezTo>
                      <a:pt x="18748" y="21269"/>
                      <a:pt x="18892" y="21158"/>
                      <a:pt x="19036" y="21048"/>
                    </a:cubicBezTo>
                    <a:lnTo>
                      <a:pt x="19704" y="21542"/>
                    </a:lnTo>
                    <a:cubicBezTo>
                      <a:pt x="19749" y="21575"/>
                      <a:pt x="19798" y="21589"/>
                      <a:pt x="19844" y="21589"/>
                    </a:cubicBezTo>
                    <a:cubicBezTo>
                      <a:pt x="20004" y="21589"/>
                      <a:pt x="20141" y="21421"/>
                      <a:pt x="20059" y="21250"/>
                    </a:cubicBezTo>
                    <a:lnTo>
                      <a:pt x="19699" y="20500"/>
                    </a:lnTo>
                    <a:cubicBezTo>
                      <a:pt x="19839" y="20380"/>
                      <a:pt x="19968" y="20254"/>
                      <a:pt x="20098" y="20125"/>
                    </a:cubicBezTo>
                    <a:lnTo>
                      <a:pt x="20824" y="20529"/>
                    </a:lnTo>
                    <a:cubicBezTo>
                      <a:pt x="20863" y="20551"/>
                      <a:pt x="20903" y="20560"/>
                      <a:pt x="20941" y="20560"/>
                    </a:cubicBezTo>
                    <a:cubicBezTo>
                      <a:pt x="21112" y="20560"/>
                      <a:pt x="21246" y="20366"/>
                      <a:pt x="21136" y="20196"/>
                    </a:cubicBezTo>
                    <a:lnTo>
                      <a:pt x="20689" y="19495"/>
                    </a:lnTo>
                    <a:cubicBezTo>
                      <a:pt x="20809" y="19360"/>
                      <a:pt x="20924" y="19222"/>
                      <a:pt x="21035" y="19078"/>
                    </a:cubicBezTo>
                    <a:lnTo>
                      <a:pt x="21804" y="19389"/>
                    </a:lnTo>
                    <a:cubicBezTo>
                      <a:pt x="21836" y="19402"/>
                      <a:pt x="21867" y="19408"/>
                      <a:pt x="21897" y="19408"/>
                    </a:cubicBezTo>
                    <a:cubicBezTo>
                      <a:pt x="22083" y="19408"/>
                      <a:pt x="22215" y="19180"/>
                      <a:pt x="22077" y="19014"/>
                    </a:cubicBezTo>
                    <a:lnTo>
                      <a:pt x="21545" y="18386"/>
                    </a:lnTo>
                    <a:cubicBezTo>
                      <a:pt x="21645" y="18231"/>
                      <a:pt x="21742" y="18078"/>
                      <a:pt x="21837" y="17919"/>
                    </a:cubicBezTo>
                    <a:lnTo>
                      <a:pt x="22636" y="18131"/>
                    </a:lnTo>
                    <a:cubicBezTo>
                      <a:pt x="22658" y="18137"/>
                      <a:pt x="22679" y="18139"/>
                      <a:pt x="22700" y="18139"/>
                    </a:cubicBezTo>
                    <a:cubicBezTo>
                      <a:pt x="22903" y="18139"/>
                      <a:pt x="23022" y="17880"/>
                      <a:pt x="22856" y="17727"/>
                    </a:cubicBezTo>
                    <a:lnTo>
                      <a:pt x="22250" y="17164"/>
                    </a:lnTo>
                    <a:cubicBezTo>
                      <a:pt x="22332" y="17006"/>
                      <a:pt x="22410" y="16838"/>
                      <a:pt x="22487" y="16670"/>
                    </a:cubicBezTo>
                    <a:lnTo>
                      <a:pt x="23303" y="16780"/>
                    </a:lnTo>
                    <a:cubicBezTo>
                      <a:pt x="23316" y="16782"/>
                      <a:pt x="23327" y="16783"/>
                      <a:pt x="23339" y="16783"/>
                    </a:cubicBezTo>
                    <a:cubicBezTo>
                      <a:pt x="23560" y="16783"/>
                      <a:pt x="23664" y="16489"/>
                      <a:pt x="23472" y="16352"/>
                    </a:cubicBezTo>
                    <a:lnTo>
                      <a:pt x="22804" y="15871"/>
                    </a:lnTo>
                    <a:cubicBezTo>
                      <a:pt x="22862" y="15698"/>
                      <a:pt x="22919" y="15525"/>
                      <a:pt x="22971" y="15352"/>
                    </a:cubicBezTo>
                    <a:lnTo>
                      <a:pt x="23798" y="15358"/>
                    </a:lnTo>
                    <a:cubicBezTo>
                      <a:pt x="24044" y="15358"/>
                      <a:pt x="24130" y="15031"/>
                      <a:pt x="23914" y="14911"/>
                    </a:cubicBezTo>
                    <a:lnTo>
                      <a:pt x="23183" y="14516"/>
                    </a:lnTo>
                    <a:cubicBezTo>
                      <a:pt x="23222" y="14339"/>
                      <a:pt x="23255" y="14161"/>
                      <a:pt x="23284" y="13979"/>
                    </a:cubicBezTo>
                    <a:lnTo>
                      <a:pt x="24106" y="13882"/>
                    </a:lnTo>
                    <a:cubicBezTo>
                      <a:pt x="24351" y="13853"/>
                      <a:pt x="24394" y="13517"/>
                      <a:pt x="24164" y="13426"/>
                    </a:cubicBezTo>
                    <a:lnTo>
                      <a:pt x="23395" y="13128"/>
                    </a:lnTo>
                    <a:cubicBezTo>
                      <a:pt x="23410" y="12945"/>
                      <a:pt x="23419" y="12763"/>
                      <a:pt x="23428" y="12580"/>
                    </a:cubicBezTo>
                    <a:lnTo>
                      <a:pt x="24231" y="12382"/>
                    </a:lnTo>
                    <a:cubicBezTo>
                      <a:pt x="24471" y="12320"/>
                      <a:pt x="24471" y="11979"/>
                      <a:pt x="24231" y="11921"/>
                    </a:cubicBezTo>
                    <a:lnTo>
                      <a:pt x="23428" y="11719"/>
                    </a:lnTo>
                    <a:cubicBezTo>
                      <a:pt x="23419" y="11537"/>
                      <a:pt x="23410" y="11355"/>
                      <a:pt x="23395" y="11177"/>
                    </a:cubicBezTo>
                    <a:lnTo>
                      <a:pt x="24164" y="10874"/>
                    </a:lnTo>
                    <a:cubicBezTo>
                      <a:pt x="24394" y="10787"/>
                      <a:pt x="24351" y="10451"/>
                      <a:pt x="24106" y="10417"/>
                    </a:cubicBezTo>
                    <a:lnTo>
                      <a:pt x="23284" y="10321"/>
                    </a:lnTo>
                    <a:cubicBezTo>
                      <a:pt x="23255" y="10139"/>
                      <a:pt x="23222" y="9960"/>
                      <a:pt x="23183" y="9783"/>
                    </a:cubicBezTo>
                    <a:lnTo>
                      <a:pt x="23914" y="9389"/>
                    </a:lnTo>
                    <a:cubicBezTo>
                      <a:pt x="24129" y="9275"/>
                      <a:pt x="24045" y="8947"/>
                      <a:pt x="23803" y="8947"/>
                    </a:cubicBezTo>
                    <a:cubicBezTo>
                      <a:pt x="23802" y="8947"/>
                      <a:pt x="23800" y="8947"/>
                      <a:pt x="23798" y="8947"/>
                    </a:cubicBezTo>
                    <a:lnTo>
                      <a:pt x="22971" y="8951"/>
                    </a:lnTo>
                    <a:cubicBezTo>
                      <a:pt x="22919" y="8774"/>
                      <a:pt x="22862" y="8601"/>
                      <a:pt x="22804" y="8428"/>
                    </a:cubicBezTo>
                    <a:lnTo>
                      <a:pt x="23472" y="7948"/>
                    </a:lnTo>
                    <a:cubicBezTo>
                      <a:pt x="23665" y="7810"/>
                      <a:pt x="23558" y="7518"/>
                      <a:pt x="23335" y="7518"/>
                    </a:cubicBezTo>
                    <a:cubicBezTo>
                      <a:pt x="23325" y="7518"/>
                      <a:pt x="23314" y="7519"/>
                      <a:pt x="23303" y="7520"/>
                    </a:cubicBezTo>
                    <a:lnTo>
                      <a:pt x="22487" y="7631"/>
                    </a:lnTo>
                    <a:cubicBezTo>
                      <a:pt x="22410" y="7462"/>
                      <a:pt x="22332" y="7298"/>
                      <a:pt x="22250" y="7135"/>
                    </a:cubicBezTo>
                    <a:lnTo>
                      <a:pt x="22856" y="6573"/>
                    </a:lnTo>
                    <a:cubicBezTo>
                      <a:pt x="23022" y="6420"/>
                      <a:pt x="22903" y="6161"/>
                      <a:pt x="22700" y="6161"/>
                    </a:cubicBezTo>
                    <a:cubicBezTo>
                      <a:pt x="22679" y="6161"/>
                      <a:pt x="22658" y="6164"/>
                      <a:pt x="22636" y="6169"/>
                    </a:cubicBezTo>
                    <a:lnTo>
                      <a:pt x="21837" y="6380"/>
                    </a:lnTo>
                    <a:cubicBezTo>
                      <a:pt x="21742" y="6227"/>
                      <a:pt x="21645" y="6074"/>
                      <a:pt x="21545" y="5919"/>
                    </a:cubicBezTo>
                    <a:lnTo>
                      <a:pt x="22077" y="5285"/>
                    </a:lnTo>
                    <a:cubicBezTo>
                      <a:pt x="22215" y="5123"/>
                      <a:pt x="22083" y="4896"/>
                      <a:pt x="21896" y="4896"/>
                    </a:cubicBezTo>
                    <a:cubicBezTo>
                      <a:pt x="21866" y="4896"/>
                      <a:pt x="21835" y="4902"/>
                      <a:pt x="21804" y="4914"/>
                    </a:cubicBezTo>
                    <a:lnTo>
                      <a:pt x="21035" y="5227"/>
                    </a:lnTo>
                    <a:cubicBezTo>
                      <a:pt x="20924" y="5083"/>
                      <a:pt x="20809" y="4943"/>
                      <a:pt x="20689" y="4805"/>
                    </a:cubicBezTo>
                    <a:lnTo>
                      <a:pt x="21136" y="4107"/>
                    </a:lnTo>
                    <a:cubicBezTo>
                      <a:pt x="21246" y="3938"/>
                      <a:pt x="21111" y="3740"/>
                      <a:pt x="20940" y="3740"/>
                    </a:cubicBezTo>
                    <a:cubicBezTo>
                      <a:pt x="20902" y="3740"/>
                      <a:pt x="20863" y="3750"/>
                      <a:pt x="20824" y="3771"/>
                    </a:cubicBezTo>
                    <a:lnTo>
                      <a:pt x="20098" y="4175"/>
                    </a:lnTo>
                    <a:cubicBezTo>
                      <a:pt x="19968" y="4049"/>
                      <a:pt x="19839" y="3925"/>
                      <a:pt x="19699" y="3800"/>
                    </a:cubicBezTo>
                    <a:lnTo>
                      <a:pt x="20059" y="3055"/>
                    </a:lnTo>
                    <a:cubicBezTo>
                      <a:pt x="20141" y="2884"/>
                      <a:pt x="20005" y="2714"/>
                      <a:pt x="19845" y="2714"/>
                    </a:cubicBezTo>
                    <a:cubicBezTo>
                      <a:pt x="19799" y="2714"/>
                      <a:pt x="19750" y="2728"/>
                      <a:pt x="19704" y="2762"/>
                    </a:cubicBezTo>
                    <a:lnTo>
                      <a:pt x="19036" y="3252"/>
                    </a:lnTo>
                    <a:cubicBezTo>
                      <a:pt x="18892" y="3142"/>
                      <a:pt x="18748" y="3036"/>
                      <a:pt x="18594" y="2931"/>
                    </a:cubicBezTo>
                    <a:lnTo>
                      <a:pt x="18858" y="2146"/>
                    </a:lnTo>
                    <a:cubicBezTo>
                      <a:pt x="18913" y="1976"/>
                      <a:pt x="18777" y="1833"/>
                      <a:pt x="18631" y="1833"/>
                    </a:cubicBezTo>
                    <a:cubicBezTo>
                      <a:pt x="18575" y="1833"/>
                      <a:pt x="18518" y="1854"/>
                      <a:pt x="18469" y="1902"/>
                    </a:cubicBezTo>
                    <a:lnTo>
                      <a:pt x="17868" y="2469"/>
                    </a:lnTo>
                    <a:cubicBezTo>
                      <a:pt x="17714" y="2377"/>
                      <a:pt x="17550" y="2291"/>
                      <a:pt x="17392" y="2210"/>
                    </a:cubicBezTo>
                    <a:lnTo>
                      <a:pt x="17550" y="1397"/>
                    </a:lnTo>
                    <a:cubicBezTo>
                      <a:pt x="17583" y="1231"/>
                      <a:pt x="17452" y="1111"/>
                      <a:pt x="17316" y="1111"/>
                    </a:cubicBezTo>
                    <a:cubicBezTo>
                      <a:pt x="17250" y="1111"/>
                      <a:pt x="17184" y="1139"/>
                      <a:pt x="17133" y="1201"/>
                    </a:cubicBezTo>
                    <a:lnTo>
                      <a:pt x="16614" y="1840"/>
                    </a:lnTo>
                    <a:cubicBezTo>
                      <a:pt x="16446" y="1767"/>
                      <a:pt x="16277" y="1700"/>
                      <a:pt x="16104" y="1638"/>
                    </a:cubicBezTo>
                    <a:lnTo>
                      <a:pt x="16162" y="815"/>
                    </a:lnTo>
                    <a:cubicBezTo>
                      <a:pt x="16171" y="659"/>
                      <a:pt x="16047" y="558"/>
                      <a:pt x="15921" y="558"/>
                    </a:cubicBezTo>
                    <a:cubicBezTo>
                      <a:pt x="15847" y="558"/>
                      <a:pt x="15773" y="593"/>
                      <a:pt x="15725" y="671"/>
                    </a:cubicBezTo>
                    <a:lnTo>
                      <a:pt x="15288" y="1374"/>
                    </a:lnTo>
                    <a:cubicBezTo>
                      <a:pt x="15110" y="1325"/>
                      <a:pt x="14932" y="1277"/>
                      <a:pt x="14754" y="1239"/>
                    </a:cubicBezTo>
                    <a:lnTo>
                      <a:pt x="14711" y="412"/>
                    </a:lnTo>
                    <a:cubicBezTo>
                      <a:pt x="14702" y="270"/>
                      <a:pt x="14585" y="187"/>
                      <a:pt x="14469" y="187"/>
                    </a:cubicBezTo>
                    <a:cubicBezTo>
                      <a:pt x="14385" y="187"/>
                      <a:pt x="14301" y="230"/>
                      <a:pt x="14259" y="325"/>
                    </a:cubicBezTo>
                    <a:lnTo>
                      <a:pt x="13913" y="1075"/>
                    </a:lnTo>
                    <a:cubicBezTo>
                      <a:pt x="13731" y="1046"/>
                      <a:pt x="13553" y="1028"/>
                      <a:pt x="13370" y="1008"/>
                    </a:cubicBezTo>
                    <a:lnTo>
                      <a:pt x="13216" y="196"/>
                    </a:lnTo>
                    <a:cubicBezTo>
                      <a:pt x="13194" y="67"/>
                      <a:pt x="13089" y="1"/>
                      <a:pt x="12984" y="1"/>
                    </a:cubicBezTo>
                    <a:cubicBezTo>
                      <a:pt x="12889" y="1"/>
                      <a:pt x="12794" y="55"/>
                      <a:pt x="12759" y="167"/>
                    </a:cubicBezTo>
                    <a:lnTo>
                      <a:pt x="12510" y="955"/>
                    </a:lnTo>
                    <a:cubicBezTo>
                      <a:pt x="12418" y="955"/>
                      <a:pt x="12327" y="950"/>
                      <a:pt x="12236" y="950"/>
                    </a:cubicBezTo>
                    <a:cubicBezTo>
                      <a:pt x="12145" y="950"/>
                      <a:pt x="12054" y="955"/>
                      <a:pt x="11962" y="955"/>
                    </a:cubicBezTo>
                    <a:lnTo>
                      <a:pt x="11712" y="167"/>
                    </a:lnTo>
                    <a:cubicBezTo>
                      <a:pt x="11678" y="55"/>
                      <a:pt x="11583" y="1"/>
                      <a:pt x="11487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533;p43">
                <a:extLst>
                  <a:ext uri="{FF2B5EF4-FFF2-40B4-BE49-F238E27FC236}">
                    <a16:creationId xmlns:a16="http://schemas.microsoft.com/office/drawing/2014/main" id="{F27823FA-B602-49F8-AD12-E8ED811ACA9B}"/>
                  </a:ext>
                </a:extLst>
              </p:cNvPr>
              <p:cNvSpPr/>
              <p:nvPr/>
            </p:nvSpPr>
            <p:spPr>
              <a:xfrm>
                <a:off x="1523366" y="3302300"/>
                <a:ext cx="428259" cy="115666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4831" extrusionOk="0">
                    <a:moveTo>
                      <a:pt x="471" y="0"/>
                    </a:moveTo>
                    <a:lnTo>
                      <a:pt x="471" y="0"/>
                    </a:lnTo>
                    <a:cubicBezTo>
                      <a:pt x="476" y="10"/>
                      <a:pt x="486" y="20"/>
                      <a:pt x="491" y="24"/>
                    </a:cubicBezTo>
                    <a:lnTo>
                      <a:pt x="43" y="725"/>
                    </a:lnTo>
                    <a:cubicBezTo>
                      <a:pt x="14" y="765"/>
                      <a:pt x="1" y="812"/>
                      <a:pt x="1" y="851"/>
                    </a:cubicBezTo>
                    <a:cubicBezTo>
                      <a:pt x="1" y="980"/>
                      <a:pt x="111" y="1091"/>
                      <a:pt x="240" y="1091"/>
                    </a:cubicBezTo>
                    <a:cubicBezTo>
                      <a:pt x="280" y="1091"/>
                      <a:pt x="318" y="1082"/>
                      <a:pt x="356" y="1058"/>
                    </a:cubicBezTo>
                    <a:lnTo>
                      <a:pt x="1081" y="654"/>
                    </a:lnTo>
                    <a:cubicBezTo>
                      <a:pt x="1212" y="783"/>
                      <a:pt x="1341" y="909"/>
                      <a:pt x="1480" y="1029"/>
                    </a:cubicBezTo>
                    <a:lnTo>
                      <a:pt x="1121" y="1779"/>
                    </a:lnTo>
                    <a:cubicBezTo>
                      <a:pt x="1101" y="1812"/>
                      <a:pt x="1096" y="1845"/>
                      <a:pt x="1096" y="1879"/>
                    </a:cubicBezTo>
                    <a:cubicBezTo>
                      <a:pt x="1096" y="2009"/>
                      <a:pt x="1207" y="2120"/>
                      <a:pt x="1336" y="2120"/>
                    </a:cubicBezTo>
                    <a:cubicBezTo>
                      <a:pt x="1380" y="2120"/>
                      <a:pt x="1427" y="2100"/>
                      <a:pt x="1476" y="2071"/>
                    </a:cubicBezTo>
                    <a:lnTo>
                      <a:pt x="2144" y="1577"/>
                    </a:lnTo>
                    <a:cubicBezTo>
                      <a:pt x="2288" y="1687"/>
                      <a:pt x="2432" y="1798"/>
                      <a:pt x="2581" y="1898"/>
                    </a:cubicBezTo>
                    <a:lnTo>
                      <a:pt x="2321" y="2686"/>
                    </a:lnTo>
                    <a:cubicBezTo>
                      <a:pt x="2312" y="2710"/>
                      <a:pt x="2307" y="2739"/>
                      <a:pt x="2307" y="2763"/>
                    </a:cubicBezTo>
                    <a:cubicBezTo>
                      <a:pt x="2307" y="2898"/>
                      <a:pt x="2427" y="2999"/>
                      <a:pt x="2547" y="2999"/>
                    </a:cubicBezTo>
                    <a:cubicBezTo>
                      <a:pt x="2605" y="2999"/>
                      <a:pt x="2663" y="2980"/>
                      <a:pt x="2711" y="2932"/>
                    </a:cubicBezTo>
                    <a:lnTo>
                      <a:pt x="3312" y="2360"/>
                    </a:lnTo>
                    <a:cubicBezTo>
                      <a:pt x="3465" y="2451"/>
                      <a:pt x="3629" y="2537"/>
                      <a:pt x="3787" y="2624"/>
                    </a:cubicBezTo>
                    <a:lnTo>
                      <a:pt x="3629" y="3436"/>
                    </a:lnTo>
                    <a:cubicBezTo>
                      <a:pt x="3624" y="3456"/>
                      <a:pt x="3624" y="3470"/>
                      <a:pt x="3624" y="3484"/>
                    </a:cubicBezTo>
                    <a:cubicBezTo>
                      <a:pt x="3624" y="3624"/>
                      <a:pt x="3740" y="3720"/>
                      <a:pt x="3864" y="3720"/>
                    </a:cubicBezTo>
                    <a:cubicBezTo>
                      <a:pt x="3927" y="3720"/>
                      <a:pt x="3994" y="3691"/>
                      <a:pt x="4047" y="3633"/>
                    </a:cubicBezTo>
                    <a:lnTo>
                      <a:pt x="4566" y="2994"/>
                    </a:lnTo>
                    <a:cubicBezTo>
                      <a:pt x="4734" y="3067"/>
                      <a:pt x="4902" y="3134"/>
                      <a:pt x="5075" y="3196"/>
                    </a:cubicBezTo>
                    <a:lnTo>
                      <a:pt x="5018" y="4018"/>
                    </a:lnTo>
                    <a:lnTo>
                      <a:pt x="5018" y="4037"/>
                    </a:lnTo>
                    <a:cubicBezTo>
                      <a:pt x="5018" y="4181"/>
                      <a:pt x="5138" y="4272"/>
                      <a:pt x="5258" y="4272"/>
                    </a:cubicBezTo>
                    <a:cubicBezTo>
                      <a:pt x="5330" y="4272"/>
                      <a:pt x="5406" y="4239"/>
                      <a:pt x="5455" y="4157"/>
                    </a:cubicBezTo>
                    <a:lnTo>
                      <a:pt x="5892" y="3456"/>
                    </a:lnTo>
                    <a:cubicBezTo>
                      <a:pt x="6070" y="3509"/>
                      <a:pt x="6248" y="3551"/>
                      <a:pt x="6426" y="3595"/>
                    </a:cubicBezTo>
                    <a:lnTo>
                      <a:pt x="6469" y="4422"/>
                    </a:lnTo>
                    <a:cubicBezTo>
                      <a:pt x="6479" y="4560"/>
                      <a:pt x="6594" y="4642"/>
                      <a:pt x="6710" y="4642"/>
                    </a:cubicBezTo>
                    <a:cubicBezTo>
                      <a:pt x="6796" y="4642"/>
                      <a:pt x="6877" y="4600"/>
                      <a:pt x="6921" y="4509"/>
                    </a:cubicBezTo>
                    <a:lnTo>
                      <a:pt x="7267" y="3759"/>
                    </a:lnTo>
                    <a:cubicBezTo>
                      <a:pt x="7449" y="3782"/>
                      <a:pt x="7627" y="3806"/>
                      <a:pt x="7810" y="3826"/>
                    </a:cubicBezTo>
                    <a:lnTo>
                      <a:pt x="7959" y="4638"/>
                    </a:lnTo>
                    <a:cubicBezTo>
                      <a:pt x="7983" y="4768"/>
                      <a:pt x="8088" y="4830"/>
                      <a:pt x="8194" y="4830"/>
                    </a:cubicBezTo>
                    <a:cubicBezTo>
                      <a:pt x="8290" y="4830"/>
                      <a:pt x="8387" y="4777"/>
                      <a:pt x="8420" y="4667"/>
                    </a:cubicBezTo>
                    <a:lnTo>
                      <a:pt x="8670" y="3874"/>
                    </a:lnTo>
                    <a:cubicBezTo>
                      <a:pt x="8762" y="3879"/>
                      <a:pt x="8853" y="3883"/>
                      <a:pt x="8944" y="3883"/>
                    </a:cubicBezTo>
                    <a:cubicBezTo>
                      <a:pt x="9035" y="3883"/>
                      <a:pt x="9126" y="3879"/>
                      <a:pt x="9218" y="3874"/>
                    </a:cubicBezTo>
                    <a:lnTo>
                      <a:pt x="9467" y="4667"/>
                    </a:lnTo>
                    <a:cubicBezTo>
                      <a:pt x="9501" y="4777"/>
                      <a:pt x="9598" y="4830"/>
                      <a:pt x="9693" y="4830"/>
                    </a:cubicBezTo>
                    <a:cubicBezTo>
                      <a:pt x="9800" y="4830"/>
                      <a:pt x="9905" y="4768"/>
                      <a:pt x="9924" y="4638"/>
                    </a:cubicBezTo>
                    <a:lnTo>
                      <a:pt x="10078" y="3826"/>
                    </a:lnTo>
                    <a:cubicBezTo>
                      <a:pt x="10261" y="3806"/>
                      <a:pt x="10439" y="3782"/>
                      <a:pt x="10621" y="3759"/>
                    </a:cubicBezTo>
                    <a:lnTo>
                      <a:pt x="10967" y="4509"/>
                    </a:lnTo>
                    <a:cubicBezTo>
                      <a:pt x="11011" y="4600"/>
                      <a:pt x="11092" y="4642"/>
                      <a:pt x="11179" y="4642"/>
                    </a:cubicBezTo>
                    <a:cubicBezTo>
                      <a:pt x="11294" y="4642"/>
                      <a:pt x="11410" y="4560"/>
                      <a:pt x="11419" y="4422"/>
                    </a:cubicBezTo>
                    <a:lnTo>
                      <a:pt x="11462" y="3595"/>
                    </a:lnTo>
                    <a:cubicBezTo>
                      <a:pt x="11640" y="3551"/>
                      <a:pt x="11818" y="3509"/>
                      <a:pt x="11996" y="3456"/>
                    </a:cubicBezTo>
                    <a:lnTo>
                      <a:pt x="12433" y="4157"/>
                    </a:lnTo>
                    <a:cubicBezTo>
                      <a:pt x="12481" y="4239"/>
                      <a:pt x="12557" y="4272"/>
                      <a:pt x="12630" y="4272"/>
                    </a:cubicBezTo>
                    <a:cubicBezTo>
                      <a:pt x="12750" y="4272"/>
                      <a:pt x="12870" y="4181"/>
                      <a:pt x="12870" y="4037"/>
                    </a:cubicBezTo>
                    <a:lnTo>
                      <a:pt x="12870" y="4018"/>
                    </a:lnTo>
                    <a:lnTo>
                      <a:pt x="12812" y="3196"/>
                    </a:lnTo>
                    <a:cubicBezTo>
                      <a:pt x="12985" y="3134"/>
                      <a:pt x="13154" y="3067"/>
                      <a:pt x="13322" y="2994"/>
                    </a:cubicBezTo>
                    <a:lnTo>
                      <a:pt x="13841" y="3633"/>
                    </a:lnTo>
                    <a:cubicBezTo>
                      <a:pt x="13894" y="3691"/>
                      <a:pt x="13961" y="3720"/>
                      <a:pt x="14023" y="3720"/>
                    </a:cubicBezTo>
                    <a:cubicBezTo>
                      <a:pt x="14143" y="3720"/>
                      <a:pt x="14264" y="3624"/>
                      <a:pt x="14264" y="3484"/>
                    </a:cubicBezTo>
                    <a:cubicBezTo>
                      <a:pt x="14264" y="3470"/>
                      <a:pt x="14264" y="3456"/>
                      <a:pt x="14258" y="3436"/>
                    </a:cubicBezTo>
                    <a:lnTo>
                      <a:pt x="14100" y="2624"/>
                    </a:lnTo>
                    <a:cubicBezTo>
                      <a:pt x="14258" y="2537"/>
                      <a:pt x="14422" y="2451"/>
                      <a:pt x="14576" y="2360"/>
                    </a:cubicBezTo>
                    <a:lnTo>
                      <a:pt x="15177" y="2932"/>
                    </a:lnTo>
                    <a:cubicBezTo>
                      <a:pt x="15225" y="2980"/>
                      <a:pt x="15283" y="2999"/>
                      <a:pt x="15340" y="2999"/>
                    </a:cubicBezTo>
                    <a:cubicBezTo>
                      <a:pt x="15460" y="2999"/>
                      <a:pt x="15580" y="2898"/>
                      <a:pt x="15580" y="2763"/>
                    </a:cubicBezTo>
                    <a:cubicBezTo>
                      <a:pt x="15580" y="2739"/>
                      <a:pt x="15576" y="2710"/>
                      <a:pt x="15566" y="2686"/>
                    </a:cubicBezTo>
                    <a:lnTo>
                      <a:pt x="15302" y="1898"/>
                    </a:lnTo>
                    <a:cubicBezTo>
                      <a:pt x="15456" y="1798"/>
                      <a:pt x="15600" y="1687"/>
                      <a:pt x="15744" y="1577"/>
                    </a:cubicBezTo>
                    <a:lnTo>
                      <a:pt x="16412" y="2071"/>
                    </a:lnTo>
                    <a:cubicBezTo>
                      <a:pt x="16460" y="2100"/>
                      <a:pt x="16508" y="2120"/>
                      <a:pt x="16551" y="2120"/>
                    </a:cubicBezTo>
                    <a:cubicBezTo>
                      <a:pt x="16681" y="2120"/>
                      <a:pt x="16791" y="2009"/>
                      <a:pt x="16791" y="1879"/>
                    </a:cubicBezTo>
                    <a:cubicBezTo>
                      <a:pt x="16791" y="1845"/>
                      <a:pt x="16787" y="1812"/>
                      <a:pt x="16767" y="1779"/>
                    </a:cubicBezTo>
                    <a:lnTo>
                      <a:pt x="16407" y="1029"/>
                    </a:lnTo>
                    <a:cubicBezTo>
                      <a:pt x="16547" y="909"/>
                      <a:pt x="16676" y="783"/>
                      <a:pt x="16806" y="654"/>
                    </a:cubicBezTo>
                    <a:lnTo>
                      <a:pt x="17532" y="1058"/>
                    </a:lnTo>
                    <a:cubicBezTo>
                      <a:pt x="17570" y="1082"/>
                      <a:pt x="17609" y="1091"/>
                      <a:pt x="17647" y="1091"/>
                    </a:cubicBezTo>
                    <a:cubicBezTo>
                      <a:pt x="17776" y="1091"/>
                      <a:pt x="17882" y="980"/>
                      <a:pt x="17887" y="851"/>
                    </a:cubicBezTo>
                    <a:cubicBezTo>
                      <a:pt x="17887" y="812"/>
                      <a:pt x="17873" y="765"/>
                      <a:pt x="17844" y="725"/>
                    </a:cubicBezTo>
                    <a:lnTo>
                      <a:pt x="17397" y="24"/>
                    </a:lnTo>
                    <a:cubicBezTo>
                      <a:pt x="17401" y="20"/>
                      <a:pt x="17412" y="10"/>
                      <a:pt x="17416" y="0"/>
                    </a:cubicBezTo>
                    <a:lnTo>
                      <a:pt x="17416" y="0"/>
                    </a:lnTo>
                    <a:cubicBezTo>
                      <a:pt x="14879" y="1322"/>
                      <a:pt x="12000" y="2071"/>
                      <a:pt x="8944" y="2071"/>
                    </a:cubicBezTo>
                    <a:cubicBezTo>
                      <a:pt x="5887" y="2071"/>
                      <a:pt x="3009" y="1322"/>
                      <a:pt x="471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534;p43">
                <a:extLst>
                  <a:ext uri="{FF2B5EF4-FFF2-40B4-BE49-F238E27FC236}">
                    <a16:creationId xmlns:a16="http://schemas.microsoft.com/office/drawing/2014/main" id="{13580E3C-D3B0-48A1-BB32-6586AF82D113}"/>
                  </a:ext>
                </a:extLst>
              </p:cNvPr>
              <p:cNvSpPr/>
              <p:nvPr/>
            </p:nvSpPr>
            <p:spPr>
              <a:xfrm>
                <a:off x="1592512" y="3051934"/>
                <a:ext cx="62969" cy="36488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524" extrusionOk="0">
                    <a:moveTo>
                      <a:pt x="131" y="1"/>
                    </a:moveTo>
                    <a:cubicBezTo>
                      <a:pt x="58" y="5"/>
                      <a:pt x="1" y="68"/>
                      <a:pt x="5" y="139"/>
                    </a:cubicBezTo>
                    <a:cubicBezTo>
                      <a:pt x="5" y="145"/>
                      <a:pt x="10" y="207"/>
                      <a:pt x="29" y="307"/>
                    </a:cubicBezTo>
                    <a:cubicBezTo>
                      <a:pt x="63" y="452"/>
                      <a:pt x="136" y="678"/>
                      <a:pt x="298" y="899"/>
                    </a:cubicBezTo>
                    <a:cubicBezTo>
                      <a:pt x="380" y="1010"/>
                      <a:pt x="486" y="1119"/>
                      <a:pt x="621" y="1216"/>
                    </a:cubicBezTo>
                    <a:cubicBezTo>
                      <a:pt x="755" y="1312"/>
                      <a:pt x="919" y="1394"/>
                      <a:pt x="1116" y="1452"/>
                    </a:cubicBezTo>
                    <a:cubicBezTo>
                      <a:pt x="1279" y="1500"/>
                      <a:pt x="1428" y="1523"/>
                      <a:pt x="1562" y="1523"/>
                    </a:cubicBezTo>
                    <a:cubicBezTo>
                      <a:pt x="1750" y="1523"/>
                      <a:pt x="1908" y="1485"/>
                      <a:pt x="2039" y="1423"/>
                    </a:cubicBezTo>
                    <a:cubicBezTo>
                      <a:pt x="2139" y="1379"/>
                      <a:pt x="2225" y="1321"/>
                      <a:pt x="2293" y="1264"/>
                    </a:cubicBezTo>
                    <a:cubicBezTo>
                      <a:pt x="2398" y="1177"/>
                      <a:pt x="2476" y="1086"/>
                      <a:pt x="2524" y="1014"/>
                    </a:cubicBezTo>
                    <a:cubicBezTo>
                      <a:pt x="2571" y="942"/>
                      <a:pt x="2596" y="895"/>
                      <a:pt x="2596" y="889"/>
                    </a:cubicBezTo>
                    <a:cubicBezTo>
                      <a:pt x="2629" y="822"/>
                      <a:pt x="2600" y="745"/>
                      <a:pt x="2533" y="716"/>
                    </a:cubicBezTo>
                    <a:cubicBezTo>
                      <a:pt x="2515" y="707"/>
                      <a:pt x="2496" y="703"/>
                      <a:pt x="2478" y="703"/>
                    </a:cubicBezTo>
                    <a:cubicBezTo>
                      <a:pt x="2428" y="703"/>
                      <a:pt x="2381" y="733"/>
                      <a:pt x="2360" y="779"/>
                    </a:cubicBezTo>
                    <a:cubicBezTo>
                      <a:pt x="2356" y="784"/>
                      <a:pt x="2341" y="817"/>
                      <a:pt x="2312" y="860"/>
                    </a:cubicBezTo>
                    <a:cubicBezTo>
                      <a:pt x="2265" y="933"/>
                      <a:pt x="2178" y="1033"/>
                      <a:pt x="2057" y="1115"/>
                    </a:cubicBezTo>
                    <a:cubicBezTo>
                      <a:pt x="1999" y="1159"/>
                      <a:pt x="1928" y="1192"/>
                      <a:pt x="1846" y="1221"/>
                    </a:cubicBezTo>
                    <a:cubicBezTo>
                      <a:pt x="1764" y="1245"/>
                      <a:pt x="1673" y="1259"/>
                      <a:pt x="1562" y="1259"/>
                    </a:cubicBezTo>
                    <a:cubicBezTo>
                      <a:pt x="1457" y="1259"/>
                      <a:pt x="1332" y="1245"/>
                      <a:pt x="1192" y="1201"/>
                    </a:cubicBezTo>
                    <a:cubicBezTo>
                      <a:pt x="967" y="1134"/>
                      <a:pt x="799" y="1033"/>
                      <a:pt x="668" y="918"/>
                    </a:cubicBezTo>
                    <a:cubicBezTo>
                      <a:pt x="577" y="837"/>
                      <a:pt x="500" y="745"/>
                      <a:pt x="448" y="653"/>
                    </a:cubicBezTo>
                    <a:cubicBezTo>
                      <a:pt x="362" y="514"/>
                      <a:pt x="318" y="380"/>
                      <a:pt x="294" y="283"/>
                    </a:cubicBezTo>
                    <a:cubicBezTo>
                      <a:pt x="280" y="236"/>
                      <a:pt x="275" y="192"/>
                      <a:pt x="269" y="163"/>
                    </a:cubicBezTo>
                    <a:lnTo>
                      <a:pt x="269" y="134"/>
                    </a:lnTo>
                    <a:lnTo>
                      <a:pt x="265" y="130"/>
                    </a:lnTo>
                    <a:lnTo>
                      <a:pt x="265" y="125"/>
                    </a:lnTo>
                    <a:cubicBezTo>
                      <a:pt x="265" y="53"/>
                      <a:pt x="202" y="1"/>
                      <a:pt x="13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535;p43">
                <a:extLst>
                  <a:ext uri="{FF2B5EF4-FFF2-40B4-BE49-F238E27FC236}">
                    <a16:creationId xmlns:a16="http://schemas.microsoft.com/office/drawing/2014/main" id="{757AE1A7-FB22-4E55-9EB9-083183F0138D}"/>
                  </a:ext>
                </a:extLst>
              </p:cNvPr>
              <p:cNvSpPr/>
              <p:nvPr/>
            </p:nvSpPr>
            <p:spPr>
              <a:xfrm>
                <a:off x="1672480" y="3057081"/>
                <a:ext cx="58827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536" extrusionOk="0">
                    <a:moveTo>
                      <a:pt x="990" y="1"/>
                    </a:moveTo>
                    <a:cubicBezTo>
                      <a:pt x="534" y="1"/>
                      <a:pt x="166" y="192"/>
                      <a:pt x="92" y="501"/>
                    </a:cubicBezTo>
                    <a:cubicBezTo>
                      <a:pt x="1" y="895"/>
                      <a:pt x="433" y="1337"/>
                      <a:pt x="1058" y="1487"/>
                    </a:cubicBezTo>
                    <a:cubicBezTo>
                      <a:pt x="1197" y="1520"/>
                      <a:pt x="1334" y="1535"/>
                      <a:pt x="1463" y="1535"/>
                    </a:cubicBezTo>
                    <a:cubicBezTo>
                      <a:pt x="1921" y="1535"/>
                      <a:pt x="2291" y="1342"/>
                      <a:pt x="2365" y="1035"/>
                    </a:cubicBezTo>
                    <a:cubicBezTo>
                      <a:pt x="2456" y="636"/>
                      <a:pt x="2024" y="194"/>
                      <a:pt x="1399" y="50"/>
                    </a:cubicBezTo>
                    <a:cubicBezTo>
                      <a:pt x="1258" y="17"/>
                      <a:pt x="1120" y="1"/>
                      <a:pt x="99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536;p43">
                <a:extLst>
                  <a:ext uri="{FF2B5EF4-FFF2-40B4-BE49-F238E27FC236}">
                    <a16:creationId xmlns:a16="http://schemas.microsoft.com/office/drawing/2014/main" id="{48702352-48A3-4A0E-B8D3-F7DC9B8BBB21}"/>
                  </a:ext>
                </a:extLst>
              </p:cNvPr>
              <p:cNvSpPr/>
              <p:nvPr/>
            </p:nvSpPr>
            <p:spPr>
              <a:xfrm>
                <a:off x="1523701" y="3022053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999" y="0"/>
                    </a:moveTo>
                    <a:cubicBezTo>
                      <a:pt x="541" y="0"/>
                      <a:pt x="168" y="191"/>
                      <a:pt x="97" y="499"/>
                    </a:cubicBezTo>
                    <a:cubicBezTo>
                      <a:pt x="0" y="897"/>
                      <a:pt x="433" y="1340"/>
                      <a:pt x="1063" y="1489"/>
                    </a:cubicBezTo>
                    <a:cubicBezTo>
                      <a:pt x="1201" y="1520"/>
                      <a:pt x="1336" y="1535"/>
                      <a:pt x="1465" y="1535"/>
                    </a:cubicBezTo>
                    <a:cubicBezTo>
                      <a:pt x="1924" y="1535"/>
                      <a:pt x="2295" y="1345"/>
                      <a:pt x="2371" y="1036"/>
                    </a:cubicBezTo>
                    <a:cubicBezTo>
                      <a:pt x="2462" y="637"/>
                      <a:pt x="2029" y="196"/>
                      <a:pt x="1399" y="47"/>
                    </a:cubicBezTo>
                    <a:cubicBezTo>
                      <a:pt x="1263" y="15"/>
                      <a:pt x="1128" y="0"/>
                      <a:pt x="999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537;p43">
                <a:extLst>
                  <a:ext uri="{FF2B5EF4-FFF2-40B4-BE49-F238E27FC236}">
                    <a16:creationId xmlns:a16="http://schemas.microsoft.com/office/drawing/2014/main" id="{AD449F19-A4E1-4404-B0B0-A5A78B981EA1}"/>
                  </a:ext>
                </a:extLst>
              </p:cNvPr>
              <p:cNvSpPr/>
              <p:nvPr/>
            </p:nvSpPr>
            <p:spPr>
              <a:xfrm>
                <a:off x="1693190" y="3035653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738" y="0"/>
                    </a:moveTo>
                    <a:cubicBezTo>
                      <a:pt x="522" y="0"/>
                      <a:pt x="268" y="244"/>
                      <a:pt x="140" y="603"/>
                    </a:cubicBezTo>
                    <a:cubicBezTo>
                      <a:pt x="1" y="992"/>
                      <a:pt x="136" y="1402"/>
                      <a:pt x="453" y="1473"/>
                    </a:cubicBezTo>
                    <a:cubicBezTo>
                      <a:pt x="486" y="1481"/>
                      <a:pt x="520" y="1485"/>
                      <a:pt x="552" y="1485"/>
                    </a:cubicBezTo>
                    <a:cubicBezTo>
                      <a:pt x="831" y="1485"/>
                      <a:pt x="1077" y="1203"/>
                      <a:pt x="1121" y="834"/>
                    </a:cubicBezTo>
                    <a:cubicBezTo>
                      <a:pt x="1174" y="421"/>
                      <a:pt x="1024" y="60"/>
                      <a:pt x="799" y="7"/>
                    </a:cubicBezTo>
                    <a:cubicBezTo>
                      <a:pt x="779" y="2"/>
                      <a:pt x="758" y="0"/>
                      <a:pt x="738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538;p43">
                <a:extLst>
                  <a:ext uri="{FF2B5EF4-FFF2-40B4-BE49-F238E27FC236}">
                    <a16:creationId xmlns:a16="http://schemas.microsoft.com/office/drawing/2014/main" id="{C1C0F01D-4D54-429C-92F3-BEAA73EF6B14}"/>
                  </a:ext>
                </a:extLst>
              </p:cNvPr>
              <p:cNvSpPr/>
              <p:nvPr/>
            </p:nvSpPr>
            <p:spPr>
              <a:xfrm>
                <a:off x="1703437" y="3039771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9" y="0"/>
                    </a:moveTo>
                    <a:cubicBezTo>
                      <a:pt x="37" y="0"/>
                      <a:pt x="0" y="208"/>
                      <a:pt x="140" y="239"/>
                    </a:cubicBezTo>
                    <a:cubicBezTo>
                      <a:pt x="151" y="241"/>
                      <a:pt x="160" y="242"/>
                      <a:pt x="170" y="242"/>
                    </a:cubicBezTo>
                    <a:cubicBezTo>
                      <a:pt x="300" y="242"/>
                      <a:pt x="337" y="39"/>
                      <a:pt x="198" y="3"/>
                    </a:cubicBezTo>
                    <a:cubicBezTo>
                      <a:pt x="188" y="1"/>
                      <a:pt x="178" y="0"/>
                      <a:pt x="169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539;p43">
                <a:extLst>
                  <a:ext uri="{FF2B5EF4-FFF2-40B4-BE49-F238E27FC236}">
                    <a16:creationId xmlns:a16="http://schemas.microsoft.com/office/drawing/2014/main" id="{280D9AA4-C7EC-4F3B-881D-44C653C6D91A}"/>
                  </a:ext>
                </a:extLst>
              </p:cNvPr>
              <p:cNvSpPr/>
              <p:nvPr/>
            </p:nvSpPr>
            <p:spPr>
              <a:xfrm>
                <a:off x="1542328" y="3005078"/>
                <a:ext cx="28108" cy="35626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8" extrusionOk="0">
                    <a:moveTo>
                      <a:pt x="742" y="0"/>
                    </a:moveTo>
                    <a:cubicBezTo>
                      <a:pt x="526" y="0"/>
                      <a:pt x="269" y="244"/>
                      <a:pt x="141" y="602"/>
                    </a:cubicBezTo>
                    <a:cubicBezTo>
                      <a:pt x="1" y="996"/>
                      <a:pt x="136" y="1399"/>
                      <a:pt x="453" y="1477"/>
                    </a:cubicBezTo>
                    <a:cubicBezTo>
                      <a:pt x="485" y="1484"/>
                      <a:pt x="516" y="1487"/>
                      <a:pt x="547" y="1487"/>
                    </a:cubicBezTo>
                    <a:cubicBezTo>
                      <a:pt x="828" y="1487"/>
                      <a:pt x="1078" y="1205"/>
                      <a:pt x="1121" y="833"/>
                    </a:cubicBezTo>
                    <a:cubicBezTo>
                      <a:pt x="1174" y="419"/>
                      <a:pt x="1025" y="64"/>
                      <a:pt x="799" y="6"/>
                    </a:cubicBezTo>
                    <a:cubicBezTo>
                      <a:pt x="781" y="2"/>
                      <a:pt x="762" y="0"/>
                      <a:pt x="742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540;p43">
                <a:extLst>
                  <a:ext uri="{FF2B5EF4-FFF2-40B4-BE49-F238E27FC236}">
                    <a16:creationId xmlns:a16="http://schemas.microsoft.com/office/drawing/2014/main" id="{75D82427-97C2-4E8C-B942-08ECC321A1B7}"/>
                  </a:ext>
                </a:extLst>
              </p:cNvPr>
              <p:cNvSpPr/>
              <p:nvPr/>
            </p:nvSpPr>
            <p:spPr>
              <a:xfrm>
                <a:off x="1552599" y="3009268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8" y="1"/>
                    </a:moveTo>
                    <a:cubicBezTo>
                      <a:pt x="41" y="1"/>
                      <a:pt x="1" y="204"/>
                      <a:pt x="139" y="239"/>
                    </a:cubicBezTo>
                    <a:cubicBezTo>
                      <a:pt x="150" y="242"/>
                      <a:pt x="159" y="243"/>
                      <a:pt x="168" y="243"/>
                    </a:cubicBezTo>
                    <a:cubicBezTo>
                      <a:pt x="299" y="243"/>
                      <a:pt x="336" y="35"/>
                      <a:pt x="197" y="4"/>
                    </a:cubicBezTo>
                    <a:cubicBezTo>
                      <a:pt x="187" y="2"/>
                      <a:pt x="177" y="1"/>
                      <a:pt x="168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1541;p43">
              <a:extLst>
                <a:ext uri="{FF2B5EF4-FFF2-40B4-BE49-F238E27FC236}">
                  <a16:creationId xmlns:a16="http://schemas.microsoft.com/office/drawing/2014/main" id="{AB1417DF-3F0E-4D35-B6E7-EA0C543B4FF0}"/>
                </a:ext>
              </a:extLst>
            </p:cNvPr>
            <p:cNvGrpSpPr/>
            <p:nvPr/>
          </p:nvGrpSpPr>
          <p:grpSpPr>
            <a:xfrm>
              <a:off x="3028394" y="1019476"/>
              <a:ext cx="3087211" cy="1525540"/>
              <a:chOff x="841866" y="2830633"/>
              <a:chExt cx="1188578" cy="587333"/>
            </a:xfrm>
          </p:grpSpPr>
          <p:sp>
            <p:nvSpPr>
              <p:cNvPr id="146" name="Google Shape;1542;p43">
                <a:extLst>
                  <a:ext uri="{FF2B5EF4-FFF2-40B4-BE49-F238E27FC236}">
                    <a16:creationId xmlns:a16="http://schemas.microsoft.com/office/drawing/2014/main" id="{FB2EC5D2-DEA6-4C3E-B483-26929D243B44}"/>
                  </a:ext>
                </a:extLst>
              </p:cNvPr>
              <p:cNvSpPr/>
              <p:nvPr/>
            </p:nvSpPr>
            <p:spPr>
              <a:xfrm>
                <a:off x="841866" y="2830633"/>
                <a:ext cx="605123" cy="550199"/>
              </a:xfrm>
              <a:custGeom>
                <a:avLst/>
                <a:gdLst/>
                <a:ahLst/>
                <a:cxnLst/>
                <a:rect l="l" t="t" r="r" b="b"/>
                <a:pathLst>
                  <a:path w="25274" h="22980" extrusionOk="0">
                    <a:moveTo>
                      <a:pt x="12651" y="1"/>
                    </a:moveTo>
                    <a:cubicBezTo>
                      <a:pt x="11779" y="1"/>
                      <a:pt x="10892" y="101"/>
                      <a:pt x="10006" y="310"/>
                    </a:cubicBezTo>
                    <a:cubicBezTo>
                      <a:pt x="3831" y="1761"/>
                      <a:pt x="1" y="7946"/>
                      <a:pt x="1456" y="14121"/>
                    </a:cubicBezTo>
                    <a:cubicBezTo>
                      <a:pt x="2700" y="19410"/>
                      <a:pt x="7415" y="22979"/>
                      <a:pt x="12623" y="22979"/>
                    </a:cubicBezTo>
                    <a:cubicBezTo>
                      <a:pt x="13495" y="22979"/>
                      <a:pt x="14382" y="22879"/>
                      <a:pt x="15268" y="22670"/>
                    </a:cubicBezTo>
                    <a:cubicBezTo>
                      <a:pt x="21443" y="21219"/>
                      <a:pt x="25273" y="15034"/>
                      <a:pt x="23818" y="8858"/>
                    </a:cubicBezTo>
                    <a:cubicBezTo>
                      <a:pt x="22574" y="3569"/>
                      <a:pt x="17859" y="1"/>
                      <a:pt x="126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543;p43">
                <a:extLst>
                  <a:ext uri="{FF2B5EF4-FFF2-40B4-BE49-F238E27FC236}">
                    <a16:creationId xmlns:a16="http://schemas.microsoft.com/office/drawing/2014/main" id="{DFEE2718-E6FB-43EC-BF0B-A887EFE6D829}"/>
                  </a:ext>
                </a:extLst>
              </p:cNvPr>
              <p:cNvSpPr/>
              <p:nvPr/>
            </p:nvSpPr>
            <p:spPr>
              <a:xfrm>
                <a:off x="973263" y="3218166"/>
                <a:ext cx="422202" cy="162617"/>
              </a:xfrm>
              <a:custGeom>
                <a:avLst/>
                <a:gdLst/>
                <a:ahLst/>
                <a:cxnLst/>
                <a:rect l="l" t="t" r="r" b="b"/>
                <a:pathLst>
                  <a:path w="17634" h="6792" extrusionOk="0">
                    <a:moveTo>
                      <a:pt x="17633" y="1"/>
                    </a:moveTo>
                    <a:lnTo>
                      <a:pt x="17633" y="1"/>
                    </a:lnTo>
                    <a:cubicBezTo>
                      <a:pt x="16214" y="3154"/>
                      <a:pt x="13404" y="5634"/>
                      <a:pt x="9780" y="6484"/>
                    </a:cubicBezTo>
                    <a:cubicBezTo>
                      <a:pt x="13404" y="5634"/>
                      <a:pt x="16220" y="3154"/>
                      <a:pt x="17633" y="1"/>
                    </a:cubicBezTo>
                    <a:close/>
                    <a:moveTo>
                      <a:pt x="0" y="4293"/>
                    </a:moveTo>
                    <a:lnTo>
                      <a:pt x="0" y="4293"/>
                    </a:lnTo>
                    <a:cubicBezTo>
                      <a:pt x="1672" y="5626"/>
                      <a:pt x="3705" y="6480"/>
                      <a:pt x="5872" y="6721"/>
                    </a:cubicBezTo>
                    <a:lnTo>
                      <a:pt x="5872" y="6721"/>
                    </a:lnTo>
                    <a:cubicBezTo>
                      <a:pt x="3706" y="6479"/>
                      <a:pt x="1673" y="5622"/>
                      <a:pt x="0" y="4293"/>
                    </a:cubicBezTo>
                    <a:close/>
                    <a:moveTo>
                      <a:pt x="9758" y="6489"/>
                    </a:moveTo>
                    <a:cubicBezTo>
                      <a:pt x="8883" y="6698"/>
                      <a:pt x="8006" y="6792"/>
                      <a:pt x="7140" y="6792"/>
                    </a:cubicBezTo>
                    <a:lnTo>
                      <a:pt x="7140" y="6792"/>
                    </a:lnTo>
                    <a:cubicBezTo>
                      <a:pt x="6713" y="6792"/>
                      <a:pt x="6290" y="6768"/>
                      <a:pt x="5872" y="6721"/>
                    </a:cubicBezTo>
                    <a:lnTo>
                      <a:pt x="5872" y="6721"/>
                    </a:lnTo>
                    <a:cubicBezTo>
                      <a:pt x="6290" y="6768"/>
                      <a:pt x="6712" y="6792"/>
                      <a:pt x="7137" y="6792"/>
                    </a:cubicBezTo>
                    <a:cubicBezTo>
                      <a:pt x="7138" y="6792"/>
                      <a:pt x="7139" y="6792"/>
                      <a:pt x="7140" y="6792"/>
                    </a:cubicBezTo>
                    <a:lnTo>
                      <a:pt x="7140" y="6792"/>
                    </a:lnTo>
                    <a:cubicBezTo>
                      <a:pt x="7141" y="6792"/>
                      <a:pt x="7141" y="6792"/>
                      <a:pt x="7142" y="6792"/>
                    </a:cubicBezTo>
                    <a:cubicBezTo>
                      <a:pt x="8005" y="6792"/>
                      <a:pt x="8882" y="6698"/>
                      <a:pt x="9758" y="6489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544;p43">
                <a:extLst>
                  <a:ext uri="{FF2B5EF4-FFF2-40B4-BE49-F238E27FC236}">
                    <a16:creationId xmlns:a16="http://schemas.microsoft.com/office/drawing/2014/main" id="{B681C196-E719-4DE6-9495-0C73B4FACCA5}"/>
                  </a:ext>
                </a:extLst>
              </p:cNvPr>
              <p:cNvSpPr/>
              <p:nvPr/>
            </p:nvSpPr>
            <p:spPr>
              <a:xfrm>
                <a:off x="959807" y="3205884"/>
                <a:ext cx="440805" cy="174900"/>
              </a:xfrm>
              <a:custGeom>
                <a:avLst/>
                <a:gdLst/>
                <a:ahLst/>
                <a:cxnLst/>
                <a:rect l="l" t="t" r="r" b="b"/>
                <a:pathLst>
                  <a:path w="18411" h="7305" extrusionOk="0">
                    <a:moveTo>
                      <a:pt x="18411" y="1"/>
                    </a:moveTo>
                    <a:cubicBezTo>
                      <a:pt x="17392" y="1125"/>
                      <a:pt x="16215" y="2119"/>
                      <a:pt x="14898" y="2942"/>
                    </a:cubicBezTo>
                    <a:cubicBezTo>
                      <a:pt x="14994" y="3643"/>
                      <a:pt x="14633" y="4435"/>
                      <a:pt x="13846" y="4652"/>
                    </a:cubicBezTo>
                    <a:cubicBezTo>
                      <a:pt x="13730" y="4686"/>
                      <a:pt x="13610" y="4701"/>
                      <a:pt x="13485" y="4701"/>
                    </a:cubicBezTo>
                    <a:cubicBezTo>
                      <a:pt x="13076" y="4701"/>
                      <a:pt x="12668" y="4522"/>
                      <a:pt x="12375" y="4233"/>
                    </a:cubicBezTo>
                    <a:cubicBezTo>
                      <a:pt x="11577" y="4556"/>
                      <a:pt x="10746" y="4825"/>
                      <a:pt x="9880" y="5027"/>
                    </a:cubicBezTo>
                    <a:cubicBezTo>
                      <a:pt x="8593" y="5329"/>
                      <a:pt x="7310" y="5473"/>
                      <a:pt x="6041" y="5473"/>
                    </a:cubicBezTo>
                    <a:cubicBezTo>
                      <a:pt x="3941" y="5473"/>
                      <a:pt x="1898" y="5075"/>
                      <a:pt x="1" y="4335"/>
                    </a:cubicBezTo>
                    <a:lnTo>
                      <a:pt x="1" y="4335"/>
                    </a:lnTo>
                    <a:cubicBezTo>
                      <a:pt x="183" y="4499"/>
                      <a:pt x="370" y="4657"/>
                      <a:pt x="562" y="4806"/>
                    </a:cubicBezTo>
                    <a:cubicBezTo>
                      <a:pt x="2557" y="6391"/>
                      <a:pt x="5065" y="7305"/>
                      <a:pt x="7699" y="7305"/>
                    </a:cubicBezTo>
                    <a:cubicBezTo>
                      <a:pt x="8574" y="7305"/>
                      <a:pt x="9458" y="7209"/>
                      <a:pt x="10342" y="6997"/>
                    </a:cubicBezTo>
                    <a:cubicBezTo>
                      <a:pt x="13966" y="6147"/>
                      <a:pt x="16776" y="3667"/>
                      <a:pt x="18195" y="514"/>
                    </a:cubicBezTo>
                    <a:cubicBezTo>
                      <a:pt x="18271" y="347"/>
                      <a:pt x="18344" y="174"/>
                      <a:pt x="18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545;p43">
                <a:extLst>
                  <a:ext uri="{FF2B5EF4-FFF2-40B4-BE49-F238E27FC236}">
                    <a16:creationId xmlns:a16="http://schemas.microsoft.com/office/drawing/2014/main" id="{076C39B0-A5B9-47C1-AE00-3933FBEBDDFD}"/>
                  </a:ext>
                </a:extLst>
              </p:cNvPr>
              <p:cNvSpPr/>
              <p:nvPr/>
            </p:nvSpPr>
            <p:spPr>
              <a:xfrm>
                <a:off x="924348" y="2996124"/>
                <a:ext cx="73910" cy="74126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3096" extrusionOk="0">
                    <a:moveTo>
                      <a:pt x="1832" y="1"/>
                    </a:moveTo>
                    <a:cubicBezTo>
                      <a:pt x="1515" y="1"/>
                      <a:pt x="1217" y="134"/>
                      <a:pt x="1087" y="429"/>
                    </a:cubicBezTo>
                    <a:cubicBezTo>
                      <a:pt x="1241" y="832"/>
                      <a:pt x="1092" y="1159"/>
                      <a:pt x="751" y="1427"/>
                    </a:cubicBezTo>
                    <a:cubicBezTo>
                      <a:pt x="289" y="1471"/>
                      <a:pt x="1" y="2053"/>
                      <a:pt x="178" y="2485"/>
                    </a:cubicBezTo>
                    <a:cubicBezTo>
                      <a:pt x="338" y="2869"/>
                      <a:pt x="761" y="3095"/>
                      <a:pt x="1178" y="3095"/>
                    </a:cubicBezTo>
                    <a:cubicBezTo>
                      <a:pt x="1232" y="3095"/>
                      <a:pt x="1280" y="3091"/>
                      <a:pt x="1332" y="3081"/>
                    </a:cubicBezTo>
                    <a:cubicBezTo>
                      <a:pt x="1793" y="3018"/>
                      <a:pt x="2192" y="2716"/>
                      <a:pt x="2481" y="2350"/>
                    </a:cubicBezTo>
                    <a:cubicBezTo>
                      <a:pt x="2889" y="1817"/>
                      <a:pt x="3086" y="1039"/>
                      <a:pt x="2735" y="467"/>
                    </a:cubicBezTo>
                    <a:cubicBezTo>
                      <a:pt x="2549" y="163"/>
                      <a:pt x="2183" y="1"/>
                      <a:pt x="18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46;p43">
                <a:extLst>
                  <a:ext uri="{FF2B5EF4-FFF2-40B4-BE49-F238E27FC236}">
                    <a16:creationId xmlns:a16="http://schemas.microsoft.com/office/drawing/2014/main" id="{76FA28F8-725D-4F14-B645-4D86F7F45C2B}"/>
                  </a:ext>
                </a:extLst>
              </p:cNvPr>
              <p:cNvSpPr/>
              <p:nvPr/>
            </p:nvSpPr>
            <p:spPr>
              <a:xfrm>
                <a:off x="907780" y="3087943"/>
                <a:ext cx="115570" cy="115307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4816" extrusionOk="0">
                    <a:moveTo>
                      <a:pt x="2947" y="1"/>
                    </a:moveTo>
                    <a:cubicBezTo>
                      <a:pt x="2183" y="1"/>
                      <a:pt x="1424" y="587"/>
                      <a:pt x="1366" y="1351"/>
                    </a:cubicBezTo>
                    <a:cubicBezTo>
                      <a:pt x="1342" y="1697"/>
                      <a:pt x="1453" y="1749"/>
                      <a:pt x="1116" y="1831"/>
                    </a:cubicBezTo>
                    <a:cubicBezTo>
                      <a:pt x="415" y="2014"/>
                      <a:pt x="1" y="2855"/>
                      <a:pt x="193" y="3552"/>
                    </a:cubicBezTo>
                    <a:cubicBezTo>
                      <a:pt x="391" y="4248"/>
                      <a:pt x="1083" y="4743"/>
                      <a:pt x="1804" y="4806"/>
                    </a:cubicBezTo>
                    <a:cubicBezTo>
                      <a:pt x="1870" y="4811"/>
                      <a:pt x="1933" y="4816"/>
                      <a:pt x="1995" y="4816"/>
                    </a:cubicBezTo>
                    <a:cubicBezTo>
                      <a:pt x="2654" y="4816"/>
                      <a:pt x="3293" y="4517"/>
                      <a:pt x="3783" y="4075"/>
                    </a:cubicBezTo>
                    <a:cubicBezTo>
                      <a:pt x="4412" y="3503"/>
                      <a:pt x="4827" y="2658"/>
                      <a:pt x="4745" y="1813"/>
                    </a:cubicBezTo>
                    <a:cubicBezTo>
                      <a:pt x="4667" y="971"/>
                      <a:pt x="4028" y="169"/>
                      <a:pt x="3192" y="19"/>
                    </a:cubicBezTo>
                    <a:cubicBezTo>
                      <a:pt x="3110" y="5"/>
                      <a:pt x="3028" y="1"/>
                      <a:pt x="29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47;p43">
                <a:extLst>
                  <a:ext uri="{FF2B5EF4-FFF2-40B4-BE49-F238E27FC236}">
                    <a16:creationId xmlns:a16="http://schemas.microsoft.com/office/drawing/2014/main" id="{A9654E9E-3411-42E7-B604-1B50FDFC2A55}"/>
                  </a:ext>
                </a:extLst>
              </p:cNvPr>
              <p:cNvSpPr/>
              <p:nvPr/>
            </p:nvSpPr>
            <p:spPr>
              <a:xfrm>
                <a:off x="1299336" y="3118326"/>
                <a:ext cx="104270" cy="107478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4489" extrusionOk="0">
                    <a:moveTo>
                      <a:pt x="2817" y="0"/>
                    </a:moveTo>
                    <a:cubicBezTo>
                      <a:pt x="2682" y="0"/>
                      <a:pt x="2544" y="14"/>
                      <a:pt x="2399" y="48"/>
                    </a:cubicBezTo>
                    <a:cubicBezTo>
                      <a:pt x="2231" y="87"/>
                      <a:pt x="2048" y="145"/>
                      <a:pt x="1865" y="231"/>
                    </a:cubicBezTo>
                    <a:cubicBezTo>
                      <a:pt x="808" y="717"/>
                      <a:pt x="275" y="1812"/>
                      <a:pt x="87" y="2860"/>
                    </a:cubicBezTo>
                    <a:cubicBezTo>
                      <a:pt x="0" y="3354"/>
                      <a:pt x="20" y="3940"/>
                      <a:pt x="404" y="4272"/>
                    </a:cubicBezTo>
                    <a:cubicBezTo>
                      <a:pt x="583" y="4421"/>
                      <a:pt x="785" y="4488"/>
                      <a:pt x="996" y="4488"/>
                    </a:cubicBezTo>
                    <a:cubicBezTo>
                      <a:pt x="1529" y="4488"/>
                      <a:pt x="2129" y="4090"/>
                      <a:pt x="2548" y="3686"/>
                    </a:cubicBezTo>
                    <a:cubicBezTo>
                      <a:pt x="3028" y="3230"/>
                      <a:pt x="3504" y="2744"/>
                      <a:pt x="3778" y="2139"/>
                    </a:cubicBezTo>
                    <a:cubicBezTo>
                      <a:pt x="4354" y="879"/>
                      <a:pt x="3806" y="0"/>
                      <a:pt x="2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48;p43">
                <a:extLst>
                  <a:ext uri="{FF2B5EF4-FFF2-40B4-BE49-F238E27FC236}">
                    <a16:creationId xmlns:a16="http://schemas.microsoft.com/office/drawing/2014/main" id="{F7663A9E-9DAE-406A-A1CE-94505A9A6F8D}"/>
                  </a:ext>
                </a:extLst>
              </p:cNvPr>
              <p:cNvSpPr/>
              <p:nvPr/>
            </p:nvSpPr>
            <p:spPr>
              <a:xfrm>
                <a:off x="1241586" y="3247640"/>
                <a:ext cx="74916" cy="59617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490" extrusionOk="0">
                    <a:moveTo>
                      <a:pt x="1764" y="1"/>
                    </a:moveTo>
                    <a:cubicBezTo>
                      <a:pt x="1702" y="1"/>
                      <a:pt x="1634" y="5"/>
                      <a:pt x="1572" y="10"/>
                    </a:cubicBezTo>
                    <a:cubicBezTo>
                      <a:pt x="668" y="125"/>
                      <a:pt x="1" y="996"/>
                      <a:pt x="216" y="1837"/>
                    </a:cubicBezTo>
                    <a:cubicBezTo>
                      <a:pt x="284" y="2086"/>
                      <a:pt x="423" y="2307"/>
                      <a:pt x="606" y="2489"/>
                    </a:cubicBezTo>
                    <a:cubicBezTo>
                      <a:pt x="1490" y="2125"/>
                      <a:pt x="2336" y="1693"/>
                      <a:pt x="3129" y="1198"/>
                    </a:cubicBezTo>
                    <a:cubicBezTo>
                      <a:pt x="3052" y="626"/>
                      <a:pt x="2678" y="111"/>
                      <a:pt x="1986" y="16"/>
                    </a:cubicBezTo>
                    <a:cubicBezTo>
                      <a:pt x="1913" y="5"/>
                      <a:pt x="18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49;p43">
                <a:extLst>
                  <a:ext uri="{FF2B5EF4-FFF2-40B4-BE49-F238E27FC236}">
                    <a16:creationId xmlns:a16="http://schemas.microsoft.com/office/drawing/2014/main" id="{38DA08E2-C5F1-415B-8537-FE906E6A12BB}"/>
                  </a:ext>
                </a:extLst>
              </p:cNvPr>
              <p:cNvSpPr/>
              <p:nvPr/>
            </p:nvSpPr>
            <p:spPr>
              <a:xfrm>
                <a:off x="1256096" y="3276299"/>
                <a:ext cx="62729" cy="42139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760" extrusionOk="0">
                    <a:moveTo>
                      <a:pt x="2523" y="1"/>
                    </a:moveTo>
                    <a:lnTo>
                      <a:pt x="2523" y="1"/>
                    </a:lnTo>
                    <a:cubicBezTo>
                      <a:pt x="1730" y="496"/>
                      <a:pt x="884" y="928"/>
                      <a:pt x="0" y="1292"/>
                    </a:cubicBezTo>
                    <a:cubicBezTo>
                      <a:pt x="293" y="1581"/>
                      <a:pt x="701" y="1760"/>
                      <a:pt x="1110" y="1760"/>
                    </a:cubicBezTo>
                    <a:cubicBezTo>
                      <a:pt x="1235" y="1760"/>
                      <a:pt x="1355" y="1745"/>
                      <a:pt x="1471" y="1711"/>
                    </a:cubicBezTo>
                    <a:cubicBezTo>
                      <a:pt x="2258" y="1494"/>
                      <a:pt x="2619" y="702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50;p43">
                <a:extLst>
                  <a:ext uri="{FF2B5EF4-FFF2-40B4-BE49-F238E27FC236}">
                    <a16:creationId xmlns:a16="http://schemas.microsoft.com/office/drawing/2014/main" id="{5450B624-81F6-45F2-847E-B27089425BD5}"/>
                  </a:ext>
                </a:extLst>
              </p:cNvPr>
              <p:cNvSpPr/>
              <p:nvPr/>
            </p:nvSpPr>
            <p:spPr>
              <a:xfrm>
                <a:off x="1105018" y="3064551"/>
                <a:ext cx="58803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36" extrusionOk="0">
                    <a:moveTo>
                      <a:pt x="1469" y="1"/>
                    </a:moveTo>
                    <a:cubicBezTo>
                      <a:pt x="1337" y="1"/>
                      <a:pt x="1199" y="17"/>
                      <a:pt x="1058" y="50"/>
                    </a:cubicBezTo>
                    <a:cubicBezTo>
                      <a:pt x="433" y="199"/>
                      <a:pt x="0" y="641"/>
                      <a:pt x="91" y="1035"/>
                    </a:cubicBezTo>
                    <a:cubicBezTo>
                      <a:pt x="166" y="1345"/>
                      <a:pt x="533" y="1536"/>
                      <a:pt x="987" y="1536"/>
                    </a:cubicBezTo>
                    <a:cubicBezTo>
                      <a:pt x="1119" y="1536"/>
                      <a:pt x="1257" y="1520"/>
                      <a:pt x="1398" y="1486"/>
                    </a:cubicBezTo>
                    <a:cubicBezTo>
                      <a:pt x="2023" y="1342"/>
                      <a:pt x="2456" y="900"/>
                      <a:pt x="2365" y="501"/>
                    </a:cubicBezTo>
                    <a:cubicBezTo>
                      <a:pt x="2290" y="192"/>
                      <a:pt x="1923" y="1"/>
                      <a:pt x="1469" y="1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1;p43">
                <a:extLst>
                  <a:ext uri="{FF2B5EF4-FFF2-40B4-BE49-F238E27FC236}">
                    <a16:creationId xmlns:a16="http://schemas.microsoft.com/office/drawing/2014/main" id="{E105ECDF-00A7-4104-96DF-320E14A228DB}"/>
                  </a:ext>
                </a:extLst>
              </p:cNvPr>
              <p:cNvSpPr/>
              <p:nvPr/>
            </p:nvSpPr>
            <p:spPr>
              <a:xfrm>
                <a:off x="1253653" y="3029595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1470" y="0"/>
                    </a:moveTo>
                    <a:cubicBezTo>
                      <a:pt x="1340" y="0"/>
                      <a:pt x="1202" y="16"/>
                      <a:pt x="1063" y="49"/>
                    </a:cubicBezTo>
                    <a:cubicBezTo>
                      <a:pt x="433" y="198"/>
                      <a:pt x="1" y="640"/>
                      <a:pt x="98" y="1034"/>
                    </a:cubicBezTo>
                    <a:cubicBezTo>
                      <a:pt x="168" y="1344"/>
                      <a:pt x="538" y="1535"/>
                      <a:pt x="992" y="1535"/>
                    </a:cubicBezTo>
                    <a:cubicBezTo>
                      <a:pt x="1123" y="1535"/>
                      <a:pt x="1260" y="1519"/>
                      <a:pt x="1400" y="1486"/>
                    </a:cubicBezTo>
                    <a:cubicBezTo>
                      <a:pt x="2029" y="1337"/>
                      <a:pt x="2462" y="894"/>
                      <a:pt x="2365" y="501"/>
                    </a:cubicBezTo>
                    <a:cubicBezTo>
                      <a:pt x="2294" y="191"/>
                      <a:pt x="1925" y="0"/>
                      <a:pt x="1470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52;p43">
                <a:extLst>
                  <a:ext uri="{FF2B5EF4-FFF2-40B4-BE49-F238E27FC236}">
                    <a16:creationId xmlns:a16="http://schemas.microsoft.com/office/drawing/2014/main" id="{E10A066A-61E9-45DC-8132-109C9F59B359}"/>
                  </a:ext>
                </a:extLst>
              </p:cNvPr>
              <p:cNvSpPr/>
              <p:nvPr/>
            </p:nvSpPr>
            <p:spPr>
              <a:xfrm>
                <a:off x="1115146" y="3043123"/>
                <a:ext cx="2796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489" extrusionOk="0">
                    <a:moveTo>
                      <a:pt x="430" y="1"/>
                    </a:moveTo>
                    <a:cubicBezTo>
                      <a:pt x="409" y="1"/>
                      <a:pt x="389" y="3"/>
                      <a:pt x="370" y="8"/>
                    </a:cubicBezTo>
                    <a:cubicBezTo>
                      <a:pt x="145" y="65"/>
                      <a:pt x="0" y="421"/>
                      <a:pt x="48" y="835"/>
                    </a:cubicBezTo>
                    <a:cubicBezTo>
                      <a:pt x="91" y="1206"/>
                      <a:pt x="340" y="1489"/>
                      <a:pt x="621" y="1489"/>
                    </a:cubicBezTo>
                    <a:cubicBezTo>
                      <a:pt x="652" y="1489"/>
                      <a:pt x="684" y="1485"/>
                      <a:pt x="716" y="1478"/>
                    </a:cubicBezTo>
                    <a:cubicBezTo>
                      <a:pt x="1033" y="1401"/>
                      <a:pt x="1168" y="997"/>
                      <a:pt x="1028" y="604"/>
                    </a:cubicBezTo>
                    <a:cubicBezTo>
                      <a:pt x="901" y="248"/>
                      <a:pt x="645" y="1"/>
                      <a:pt x="430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53;p43">
                <a:extLst>
                  <a:ext uri="{FF2B5EF4-FFF2-40B4-BE49-F238E27FC236}">
                    <a16:creationId xmlns:a16="http://schemas.microsoft.com/office/drawing/2014/main" id="{EC28C93F-AF0A-4691-AB8C-D8C091EEDF13}"/>
                  </a:ext>
                </a:extLst>
              </p:cNvPr>
              <p:cNvSpPr/>
              <p:nvPr/>
            </p:nvSpPr>
            <p:spPr>
              <a:xfrm>
                <a:off x="1124795" y="3047337"/>
                <a:ext cx="8045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44" extrusionOk="0">
                    <a:moveTo>
                      <a:pt x="172" y="1"/>
                    </a:moveTo>
                    <a:cubicBezTo>
                      <a:pt x="162" y="1"/>
                      <a:pt x="151" y="2"/>
                      <a:pt x="140" y="5"/>
                    </a:cubicBezTo>
                    <a:cubicBezTo>
                      <a:pt x="1" y="36"/>
                      <a:pt x="38" y="243"/>
                      <a:pt x="168" y="243"/>
                    </a:cubicBezTo>
                    <a:cubicBezTo>
                      <a:pt x="177" y="243"/>
                      <a:pt x="187" y="242"/>
                      <a:pt x="197" y="240"/>
                    </a:cubicBezTo>
                    <a:cubicBezTo>
                      <a:pt x="336" y="205"/>
                      <a:pt x="301" y="1"/>
                      <a:pt x="172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54;p43">
                <a:extLst>
                  <a:ext uri="{FF2B5EF4-FFF2-40B4-BE49-F238E27FC236}">
                    <a16:creationId xmlns:a16="http://schemas.microsoft.com/office/drawing/2014/main" id="{ED9BA59A-2B06-4CF4-8F27-975246B5D42A}"/>
                  </a:ext>
                </a:extLst>
              </p:cNvPr>
              <p:cNvSpPr/>
              <p:nvPr/>
            </p:nvSpPr>
            <p:spPr>
              <a:xfrm>
                <a:off x="1265864" y="3012644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437" y="0"/>
                    </a:moveTo>
                    <a:cubicBezTo>
                      <a:pt x="416" y="0"/>
                      <a:pt x="395" y="3"/>
                      <a:pt x="375" y="7"/>
                    </a:cubicBezTo>
                    <a:cubicBezTo>
                      <a:pt x="149" y="60"/>
                      <a:pt x="0" y="420"/>
                      <a:pt x="54" y="834"/>
                    </a:cubicBezTo>
                    <a:cubicBezTo>
                      <a:pt x="96" y="1204"/>
                      <a:pt x="344" y="1485"/>
                      <a:pt x="623" y="1485"/>
                    </a:cubicBezTo>
                    <a:cubicBezTo>
                      <a:pt x="655" y="1485"/>
                      <a:pt x="688" y="1481"/>
                      <a:pt x="721" y="1473"/>
                    </a:cubicBezTo>
                    <a:cubicBezTo>
                      <a:pt x="1039" y="1401"/>
                      <a:pt x="1173" y="992"/>
                      <a:pt x="1034" y="604"/>
                    </a:cubicBezTo>
                    <a:cubicBezTo>
                      <a:pt x="907" y="244"/>
                      <a:pt x="652" y="0"/>
                      <a:pt x="437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55;p43">
                <a:extLst>
                  <a:ext uri="{FF2B5EF4-FFF2-40B4-BE49-F238E27FC236}">
                    <a16:creationId xmlns:a16="http://schemas.microsoft.com/office/drawing/2014/main" id="{8A55DB99-CF93-437F-AE53-84560BAA76C3}"/>
                  </a:ext>
                </a:extLst>
              </p:cNvPr>
              <p:cNvSpPr/>
              <p:nvPr/>
            </p:nvSpPr>
            <p:spPr>
              <a:xfrm>
                <a:off x="1275681" y="3016762"/>
                <a:ext cx="8021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44" extrusionOk="0">
                    <a:moveTo>
                      <a:pt x="167" y="0"/>
                    </a:moveTo>
                    <a:cubicBezTo>
                      <a:pt x="158" y="0"/>
                      <a:pt x="148" y="2"/>
                      <a:pt x="138" y="4"/>
                    </a:cubicBezTo>
                    <a:cubicBezTo>
                      <a:pt x="1" y="39"/>
                      <a:pt x="36" y="243"/>
                      <a:pt x="163" y="243"/>
                    </a:cubicBezTo>
                    <a:cubicBezTo>
                      <a:pt x="174" y="243"/>
                      <a:pt x="185" y="242"/>
                      <a:pt x="196" y="239"/>
                    </a:cubicBezTo>
                    <a:cubicBezTo>
                      <a:pt x="335" y="208"/>
                      <a:pt x="298" y="0"/>
                      <a:pt x="167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556;p43">
                <a:extLst>
                  <a:ext uri="{FF2B5EF4-FFF2-40B4-BE49-F238E27FC236}">
                    <a16:creationId xmlns:a16="http://schemas.microsoft.com/office/drawing/2014/main" id="{2643A1B5-B5C0-4983-8D25-39548C612C02}"/>
                  </a:ext>
                </a:extLst>
              </p:cNvPr>
              <p:cNvSpPr/>
              <p:nvPr/>
            </p:nvSpPr>
            <p:spPr>
              <a:xfrm>
                <a:off x="946806" y="2905118"/>
                <a:ext cx="92873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528" extrusionOk="0">
                    <a:moveTo>
                      <a:pt x="1942" y="0"/>
                    </a:moveTo>
                    <a:cubicBezTo>
                      <a:pt x="1807" y="0"/>
                      <a:pt x="1668" y="14"/>
                      <a:pt x="1533" y="49"/>
                    </a:cubicBezTo>
                    <a:cubicBezTo>
                      <a:pt x="586" y="274"/>
                      <a:pt x="1" y="1220"/>
                      <a:pt x="221" y="2167"/>
                    </a:cubicBezTo>
                    <a:cubicBezTo>
                      <a:pt x="413" y="2979"/>
                      <a:pt x="1139" y="3527"/>
                      <a:pt x="1937" y="3527"/>
                    </a:cubicBezTo>
                    <a:cubicBezTo>
                      <a:pt x="2072" y="3527"/>
                      <a:pt x="2206" y="3513"/>
                      <a:pt x="2341" y="3480"/>
                    </a:cubicBezTo>
                    <a:cubicBezTo>
                      <a:pt x="3288" y="3258"/>
                      <a:pt x="3878" y="2307"/>
                      <a:pt x="3652" y="1360"/>
                    </a:cubicBezTo>
                    <a:cubicBezTo>
                      <a:pt x="3461" y="548"/>
                      <a:pt x="2740" y="0"/>
                      <a:pt x="1942" y="0"/>
                    </a:cubicBezTo>
                    <a:close/>
                  </a:path>
                </a:pathLst>
              </a:custGeom>
              <a:solidFill>
                <a:srgbClr val="FEB123">
                  <a:alpha val="29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557;p43">
                <a:extLst>
                  <a:ext uri="{FF2B5EF4-FFF2-40B4-BE49-F238E27FC236}">
                    <a16:creationId xmlns:a16="http://schemas.microsoft.com/office/drawing/2014/main" id="{4AFB6C3A-9FC1-4C9B-A4D6-27075D5F7C87}"/>
                  </a:ext>
                </a:extLst>
              </p:cNvPr>
              <p:cNvSpPr/>
              <p:nvPr/>
            </p:nvSpPr>
            <p:spPr>
              <a:xfrm>
                <a:off x="1151850" y="3053634"/>
                <a:ext cx="123543" cy="60910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2544" extrusionOk="0">
                    <a:moveTo>
                      <a:pt x="4520" y="0"/>
                    </a:moveTo>
                    <a:cubicBezTo>
                      <a:pt x="4505" y="0"/>
                      <a:pt x="4490" y="2"/>
                      <a:pt x="4474" y="6"/>
                    </a:cubicBezTo>
                    <a:cubicBezTo>
                      <a:pt x="4463" y="5"/>
                      <a:pt x="4451" y="5"/>
                      <a:pt x="4439" y="5"/>
                    </a:cubicBezTo>
                    <a:cubicBezTo>
                      <a:pt x="3974" y="5"/>
                      <a:pt x="3372" y="644"/>
                      <a:pt x="2547" y="784"/>
                    </a:cubicBezTo>
                    <a:cubicBezTo>
                      <a:pt x="2288" y="862"/>
                      <a:pt x="2026" y="883"/>
                      <a:pt x="1777" y="883"/>
                    </a:cubicBezTo>
                    <a:cubicBezTo>
                      <a:pt x="1481" y="883"/>
                      <a:pt x="1202" y="853"/>
                      <a:pt x="964" y="853"/>
                    </a:cubicBezTo>
                    <a:cubicBezTo>
                      <a:pt x="767" y="853"/>
                      <a:pt x="598" y="874"/>
                      <a:pt x="471" y="948"/>
                    </a:cubicBezTo>
                    <a:cubicBezTo>
                      <a:pt x="1" y="1060"/>
                      <a:pt x="483" y="2543"/>
                      <a:pt x="2279" y="2543"/>
                    </a:cubicBezTo>
                    <a:cubicBezTo>
                      <a:pt x="2484" y="2543"/>
                      <a:pt x="2706" y="2524"/>
                      <a:pt x="2946" y="2481"/>
                    </a:cubicBezTo>
                    <a:cubicBezTo>
                      <a:pt x="5160" y="1833"/>
                      <a:pt x="5009" y="0"/>
                      <a:pt x="4520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558;p43">
                <a:extLst>
                  <a:ext uri="{FF2B5EF4-FFF2-40B4-BE49-F238E27FC236}">
                    <a16:creationId xmlns:a16="http://schemas.microsoft.com/office/drawing/2014/main" id="{8C2493C1-FC63-4002-B03F-4930BE7CA66C}"/>
                  </a:ext>
                </a:extLst>
              </p:cNvPr>
              <p:cNvSpPr/>
              <p:nvPr/>
            </p:nvSpPr>
            <p:spPr>
              <a:xfrm>
                <a:off x="1444547" y="2836116"/>
                <a:ext cx="585897" cy="581851"/>
              </a:xfrm>
              <a:custGeom>
                <a:avLst/>
                <a:gdLst/>
                <a:ahLst/>
                <a:cxnLst/>
                <a:rect l="l" t="t" r="r" b="b"/>
                <a:pathLst>
                  <a:path w="24471" h="24302" extrusionOk="0">
                    <a:moveTo>
                      <a:pt x="11487" y="1"/>
                    </a:moveTo>
                    <a:cubicBezTo>
                      <a:pt x="11382" y="1"/>
                      <a:pt x="11276" y="67"/>
                      <a:pt x="11251" y="196"/>
                    </a:cubicBezTo>
                    <a:lnTo>
                      <a:pt x="11102" y="1008"/>
                    </a:lnTo>
                    <a:cubicBezTo>
                      <a:pt x="10919" y="1028"/>
                      <a:pt x="10741" y="1046"/>
                      <a:pt x="10559" y="1075"/>
                    </a:cubicBezTo>
                    <a:lnTo>
                      <a:pt x="10213" y="325"/>
                    </a:lnTo>
                    <a:cubicBezTo>
                      <a:pt x="10170" y="230"/>
                      <a:pt x="10086" y="187"/>
                      <a:pt x="10002" y="187"/>
                    </a:cubicBezTo>
                    <a:cubicBezTo>
                      <a:pt x="9886" y="187"/>
                      <a:pt x="9769" y="270"/>
                      <a:pt x="9761" y="412"/>
                    </a:cubicBezTo>
                    <a:lnTo>
                      <a:pt x="9718" y="1239"/>
                    </a:lnTo>
                    <a:cubicBezTo>
                      <a:pt x="9540" y="1277"/>
                      <a:pt x="9362" y="1325"/>
                      <a:pt x="9184" y="1374"/>
                    </a:cubicBezTo>
                    <a:lnTo>
                      <a:pt x="8747" y="671"/>
                    </a:lnTo>
                    <a:cubicBezTo>
                      <a:pt x="8699" y="593"/>
                      <a:pt x="8625" y="558"/>
                      <a:pt x="8551" y="558"/>
                    </a:cubicBezTo>
                    <a:cubicBezTo>
                      <a:pt x="8425" y="558"/>
                      <a:pt x="8300" y="659"/>
                      <a:pt x="8310" y="815"/>
                    </a:cubicBezTo>
                    <a:lnTo>
                      <a:pt x="8367" y="1638"/>
                    </a:lnTo>
                    <a:cubicBezTo>
                      <a:pt x="8194" y="1700"/>
                      <a:pt x="8026" y="1767"/>
                      <a:pt x="7858" y="1840"/>
                    </a:cubicBezTo>
                    <a:lnTo>
                      <a:pt x="7339" y="1201"/>
                    </a:lnTo>
                    <a:cubicBezTo>
                      <a:pt x="7288" y="1139"/>
                      <a:pt x="7221" y="1111"/>
                      <a:pt x="7156" y="1111"/>
                    </a:cubicBezTo>
                    <a:cubicBezTo>
                      <a:pt x="7019" y="1111"/>
                      <a:pt x="6888" y="1231"/>
                      <a:pt x="6921" y="1397"/>
                    </a:cubicBezTo>
                    <a:lnTo>
                      <a:pt x="7079" y="2210"/>
                    </a:lnTo>
                    <a:cubicBezTo>
                      <a:pt x="6921" y="2291"/>
                      <a:pt x="6757" y="2377"/>
                      <a:pt x="6604" y="2469"/>
                    </a:cubicBezTo>
                    <a:lnTo>
                      <a:pt x="6003" y="1902"/>
                    </a:lnTo>
                    <a:cubicBezTo>
                      <a:pt x="5954" y="1854"/>
                      <a:pt x="5897" y="1833"/>
                      <a:pt x="5841" y="1833"/>
                    </a:cubicBezTo>
                    <a:cubicBezTo>
                      <a:pt x="5694" y="1833"/>
                      <a:pt x="5558" y="1976"/>
                      <a:pt x="5613" y="2146"/>
                    </a:cubicBezTo>
                    <a:lnTo>
                      <a:pt x="5873" y="2931"/>
                    </a:lnTo>
                    <a:cubicBezTo>
                      <a:pt x="5724" y="3036"/>
                      <a:pt x="5580" y="3142"/>
                      <a:pt x="5436" y="3252"/>
                    </a:cubicBezTo>
                    <a:lnTo>
                      <a:pt x="4768" y="2762"/>
                    </a:lnTo>
                    <a:cubicBezTo>
                      <a:pt x="4722" y="2728"/>
                      <a:pt x="4673" y="2714"/>
                      <a:pt x="4626" y="2714"/>
                    </a:cubicBezTo>
                    <a:cubicBezTo>
                      <a:pt x="4467" y="2714"/>
                      <a:pt x="4331" y="2884"/>
                      <a:pt x="4413" y="3055"/>
                    </a:cubicBezTo>
                    <a:lnTo>
                      <a:pt x="4772" y="3800"/>
                    </a:lnTo>
                    <a:cubicBezTo>
                      <a:pt x="4633" y="3925"/>
                      <a:pt x="4504" y="4049"/>
                      <a:pt x="4373" y="4175"/>
                    </a:cubicBezTo>
                    <a:lnTo>
                      <a:pt x="3648" y="3771"/>
                    </a:lnTo>
                    <a:cubicBezTo>
                      <a:pt x="3609" y="3750"/>
                      <a:pt x="3569" y="3740"/>
                      <a:pt x="3532" y="3740"/>
                    </a:cubicBezTo>
                    <a:cubicBezTo>
                      <a:pt x="3361" y="3740"/>
                      <a:pt x="3226" y="3938"/>
                      <a:pt x="3335" y="4107"/>
                    </a:cubicBezTo>
                    <a:lnTo>
                      <a:pt x="3783" y="4805"/>
                    </a:lnTo>
                    <a:cubicBezTo>
                      <a:pt x="3663" y="4943"/>
                      <a:pt x="3547" y="5083"/>
                      <a:pt x="3437" y="5227"/>
                    </a:cubicBezTo>
                    <a:lnTo>
                      <a:pt x="2667" y="4914"/>
                    </a:lnTo>
                    <a:cubicBezTo>
                      <a:pt x="2636" y="4902"/>
                      <a:pt x="2605" y="4896"/>
                      <a:pt x="2576" y="4896"/>
                    </a:cubicBezTo>
                    <a:cubicBezTo>
                      <a:pt x="2389" y="4896"/>
                      <a:pt x="2257" y="5123"/>
                      <a:pt x="2394" y="5285"/>
                    </a:cubicBezTo>
                    <a:lnTo>
                      <a:pt x="2927" y="5919"/>
                    </a:lnTo>
                    <a:cubicBezTo>
                      <a:pt x="2827" y="6074"/>
                      <a:pt x="2730" y="6227"/>
                      <a:pt x="2634" y="6380"/>
                    </a:cubicBezTo>
                    <a:lnTo>
                      <a:pt x="1836" y="6169"/>
                    </a:lnTo>
                    <a:cubicBezTo>
                      <a:pt x="1814" y="6164"/>
                      <a:pt x="1792" y="6161"/>
                      <a:pt x="1772" y="6161"/>
                    </a:cubicBezTo>
                    <a:cubicBezTo>
                      <a:pt x="1569" y="6161"/>
                      <a:pt x="1449" y="6420"/>
                      <a:pt x="1616" y="6573"/>
                    </a:cubicBezTo>
                    <a:lnTo>
                      <a:pt x="2221" y="7135"/>
                    </a:lnTo>
                    <a:cubicBezTo>
                      <a:pt x="2139" y="7298"/>
                      <a:pt x="2062" y="7462"/>
                      <a:pt x="1986" y="7631"/>
                    </a:cubicBezTo>
                    <a:lnTo>
                      <a:pt x="1168" y="7520"/>
                    </a:lnTo>
                    <a:cubicBezTo>
                      <a:pt x="1157" y="7519"/>
                      <a:pt x="1147" y="7518"/>
                      <a:pt x="1137" y="7518"/>
                    </a:cubicBezTo>
                    <a:cubicBezTo>
                      <a:pt x="913" y="7518"/>
                      <a:pt x="807" y="7810"/>
                      <a:pt x="1000" y="7948"/>
                    </a:cubicBezTo>
                    <a:lnTo>
                      <a:pt x="1669" y="8428"/>
                    </a:lnTo>
                    <a:cubicBezTo>
                      <a:pt x="1611" y="8601"/>
                      <a:pt x="1553" y="8774"/>
                      <a:pt x="1500" y="8951"/>
                    </a:cubicBezTo>
                    <a:lnTo>
                      <a:pt x="673" y="8947"/>
                    </a:lnTo>
                    <a:cubicBezTo>
                      <a:pt x="672" y="8947"/>
                      <a:pt x="670" y="8947"/>
                      <a:pt x="668" y="8947"/>
                    </a:cubicBezTo>
                    <a:cubicBezTo>
                      <a:pt x="428" y="8947"/>
                      <a:pt x="344" y="9275"/>
                      <a:pt x="558" y="9389"/>
                    </a:cubicBezTo>
                    <a:lnTo>
                      <a:pt x="1288" y="9783"/>
                    </a:lnTo>
                    <a:cubicBezTo>
                      <a:pt x="1250" y="9960"/>
                      <a:pt x="1217" y="10139"/>
                      <a:pt x="1188" y="10321"/>
                    </a:cubicBezTo>
                    <a:lnTo>
                      <a:pt x="365" y="10417"/>
                    </a:lnTo>
                    <a:cubicBezTo>
                      <a:pt x="121" y="10451"/>
                      <a:pt x="77" y="10787"/>
                      <a:pt x="308" y="10874"/>
                    </a:cubicBezTo>
                    <a:lnTo>
                      <a:pt x="1077" y="11177"/>
                    </a:lnTo>
                    <a:cubicBezTo>
                      <a:pt x="1063" y="11355"/>
                      <a:pt x="1053" y="11537"/>
                      <a:pt x="1044" y="11719"/>
                    </a:cubicBezTo>
                    <a:lnTo>
                      <a:pt x="241" y="11921"/>
                    </a:lnTo>
                    <a:cubicBezTo>
                      <a:pt x="1" y="11979"/>
                      <a:pt x="1" y="12320"/>
                      <a:pt x="241" y="12382"/>
                    </a:cubicBezTo>
                    <a:lnTo>
                      <a:pt x="1044" y="12580"/>
                    </a:lnTo>
                    <a:cubicBezTo>
                      <a:pt x="1053" y="12763"/>
                      <a:pt x="1063" y="12945"/>
                      <a:pt x="1077" y="13128"/>
                    </a:cubicBezTo>
                    <a:lnTo>
                      <a:pt x="308" y="13426"/>
                    </a:lnTo>
                    <a:cubicBezTo>
                      <a:pt x="77" y="13517"/>
                      <a:pt x="121" y="13853"/>
                      <a:pt x="365" y="13882"/>
                    </a:cubicBezTo>
                    <a:lnTo>
                      <a:pt x="1188" y="13979"/>
                    </a:lnTo>
                    <a:cubicBezTo>
                      <a:pt x="1217" y="14161"/>
                      <a:pt x="1250" y="14339"/>
                      <a:pt x="1288" y="14516"/>
                    </a:cubicBezTo>
                    <a:lnTo>
                      <a:pt x="558" y="14911"/>
                    </a:lnTo>
                    <a:cubicBezTo>
                      <a:pt x="342" y="15031"/>
                      <a:pt x="429" y="15358"/>
                      <a:pt x="673" y="15358"/>
                    </a:cubicBezTo>
                    <a:lnTo>
                      <a:pt x="1500" y="15352"/>
                    </a:lnTo>
                    <a:cubicBezTo>
                      <a:pt x="1553" y="15525"/>
                      <a:pt x="1611" y="15698"/>
                      <a:pt x="1669" y="15871"/>
                    </a:cubicBezTo>
                    <a:lnTo>
                      <a:pt x="1000" y="16352"/>
                    </a:lnTo>
                    <a:cubicBezTo>
                      <a:pt x="808" y="16489"/>
                      <a:pt x="912" y="16783"/>
                      <a:pt x="1133" y="16783"/>
                    </a:cubicBezTo>
                    <a:cubicBezTo>
                      <a:pt x="1144" y="16783"/>
                      <a:pt x="1156" y="16782"/>
                      <a:pt x="1168" y="16780"/>
                    </a:cubicBezTo>
                    <a:lnTo>
                      <a:pt x="1986" y="16670"/>
                    </a:lnTo>
                    <a:cubicBezTo>
                      <a:pt x="2062" y="16838"/>
                      <a:pt x="2139" y="17006"/>
                      <a:pt x="2221" y="17164"/>
                    </a:cubicBezTo>
                    <a:lnTo>
                      <a:pt x="1616" y="17727"/>
                    </a:lnTo>
                    <a:cubicBezTo>
                      <a:pt x="1449" y="17880"/>
                      <a:pt x="1569" y="18139"/>
                      <a:pt x="1772" y="18139"/>
                    </a:cubicBezTo>
                    <a:cubicBezTo>
                      <a:pt x="1792" y="18139"/>
                      <a:pt x="1814" y="18137"/>
                      <a:pt x="1836" y="18131"/>
                    </a:cubicBezTo>
                    <a:lnTo>
                      <a:pt x="2634" y="17919"/>
                    </a:lnTo>
                    <a:cubicBezTo>
                      <a:pt x="2730" y="18078"/>
                      <a:pt x="2827" y="18231"/>
                      <a:pt x="2927" y="18386"/>
                    </a:cubicBezTo>
                    <a:lnTo>
                      <a:pt x="2394" y="19014"/>
                    </a:lnTo>
                    <a:cubicBezTo>
                      <a:pt x="2257" y="19180"/>
                      <a:pt x="2388" y="19408"/>
                      <a:pt x="2575" y="19408"/>
                    </a:cubicBezTo>
                    <a:cubicBezTo>
                      <a:pt x="2605" y="19408"/>
                      <a:pt x="2636" y="19402"/>
                      <a:pt x="2667" y="19389"/>
                    </a:cubicBezTo>
                    <a:lnTo>
                      <a:pt x="3437" y="19078"/>
                    </a:lnTo>
                    <a:cubicBezTo>
                      <a:pt x="3547" y="19222"/>
                      <a:pt x="3663" y="19360"/>
                      <a:pt x="3783" y="19495"/>
                    </a:cubicBezTo>
                    <a:lnTo>
                      <a:pt x="3335" y="20196"/>
                    </a:lnTo>
                    <a:cubicBezTo>
                      <a:pt x="3226" y="20366"/>
                      <a:pt x="3360" y="20560"/>
                      <a:pt x="3530" y="20560"/>
                    </a:cubicBezTo>
                    <a:cubicBezTo>
                      <a:pt x="3568" y="20560"/>
                      <a:pt x="3608" y="20551"/>
                      <a:pt x="3648" y="20529"/>
                    </a:cubicBezTo>
                    <a:lnTo>
                      <a:pt x="4373" y="20125"/>
                    </a:lnTo>
                    <a:cubicBezTo>
                      <a:pt x="4504" y="20254"/>
                      <a:pt x="4633" y="20380"/>
                      <a:pt x="4772" y="20500"/>
                    </a:cubicBezTo>
                    <a:lnTo>
                      <a:pt x="4413" y="21250"/>
                    </a:lnTo>
                    <a:cubicBezTo>
                      <a:pt x="4330" y="21421"/>
                      <a:pt x="4468" y="21589"/>
                      <a:pt x="4627" y="21589"/>
                    </a:cubicBezTo>
                    <a:cubicBezTo>
                      <a:pt x="4674" y="21589"/>
                      <a:pt x="4722" y="21575"/>
                      <a:pt x="4768" y="21542"/>
                    </a:cubicBezTo>
                    <a:lnTo>
                      <a:pt x="5436" y="21048"/>
                    </a:lnTo>
                    <a:cubicBezTo>
                      <a:pt x="5580" y="21158"/>
                      <a:pt x="5724" y="21269"/>
                      <a:pt x="5873" y="21369"/>
                    </a:cubicBezTo>
                    <a:lnTo>
                      <a:pt x="5613" y="22157"/>
                    </a:lnTo>
                    <a:cubicBezTo>
                      <a:pt x="5558" y="22325"/>
                      <a:pt x="5696" y="22468"/>
                      <a:pt x="5844" y="22468"/>
                    </a:cubicBezTo>
                    <a:cubicBezTo>
                      <a:pt x="5899" y="22468"/>
                      <a:pt x="5955" y="22449"/>
                      <a:pt x="6003" y="22403"/>
                    </a:cubicBezTo>
                    <a:lnTo>
                      <a:pt x="6604" y="21831"/>
                    </a:lnTo>
                    <a:cubicBezTo>
                      <a:pt x="6757" y="21922"/>
                      <a:pt x="6921" y="22008"/>
                      <a:pt x="7079" y="22095"/>
                    </a:cubicBezTo>
                    <a:lnTo>
                      <a:pt x="6921" y="22907"/>
                    </a:lnTo>
                    <a:cubicBezTo>
                      <a:pt x="6888" y="23071"/>
                      <a:pt x="7020" y="23192"/>
                      <a:pt x="7158" y="23192"/>
                    </a:cubicBezTo>
                    <a:cubicBezTo>
                      <a:pt x="7222" y="23192"/>
                      <a:pt x="7288" y="23166"/>
                      <a:pt x="7339" y="23104"/>
                    </a:cubicBezTo>
                    <a:lnTo>
                      <a:pt x="7858" y="22465"/>
                    </a:lnTo>
                    <a:cubicBezTo>
                      <a:pt x="8026" y="22538"/>
                      <a:pt x="8194" y="22605"/>
                      <a:pt x="8367" y="22667"/>
                    </a:cubicBezTo>
                    <a:lnTo>
                      <a:pt x="8310" y="23489"/>
                    </a:lnTo>
                    <a:cubicBezTo>
                      <a:pt x="8300" y="23643"/>
                      <a:pt x="8424" y="23742"/>
                      <a:pt x="8549" y="23742"/>
                    </a:cubicBezTo>
                    <a:cubicBezTo>
                      <a:pt x="8624" y="23742"/>
                      <a:pt x="8699" y="23707"/>
                      <a:pt x="8747" y="23628"/>
                    </a:cubicBezTo>
                    <a:lnTo>
                      <a:pt x="9184" y="22927"/>
                    </a:lnTo>
                    <a:cubicBezTo>
                      <a:pt x="9362" y="22980"/>
                      <a:pt x="9540" y="23022"/>
                      <a:pt x="9718" y="23066"/>
                    </a:cubicBezTo>
                    <a:lnTo>
                      <a:pt x="9761" y="23893"/>
                    </a:lnTo>
                    <a:cubicBezTo>
                      <a:pt x="9769" y="24035"/>
                      <a:pt x="9885" y="24115"/>
                      <a:pt x="10001" y="24115"/>
                    </a:cubicBezTo>
                    <a:cubicBezTo>
                      <a:pt x="10086" y="24115"/>
                      <a:pt x="10170" y="24072"/>
                      <a:pt x="10213" y="23980"/>
                    </a:cubicBezTo>
                    <a:lnTo>
                      <a:pt x="10559" y="23230"/>
                    </a:lnTo>
                    <a:cubicBezTo>
                      <a:pt x="10741" y="23253"/>
                      <a:pt x="10919" y="23277"/>
                      <a:pt x="11102" y="23297"/>
                    </a:cubicBezTo>
                    <a:lnTo>
                      <a:pt x="11251" y="24109"/>
                    </a:lnTo>
                    <a:cubicBezTo>
                      <a:pt x="11276" y="24235"/>
                      <a:pt x="11383" y="24302"/>
                      <a:pt x="11489" y="24302"/>
                    </a:cubicBezTo>
                    <a:cubicBezTo>
                      <a:pt x="11584" y="24302"/>
                      <a:pt x="11678" y="24249"/>
                      <a:pt x="11712" y="24138"/>
                    </a:cubicBezTo>
                    <a:lnTo>
                      <a:pt x="11962" y="23345"/>
                    </a:lnTo>
                    <a:cubicBezTo>
                      <a:pt x="12054" y="23350"/>
                      <a:pt x="12145" y="23354"/>
                      <a:pt x="12236" y="23354"/>
                    </a:cubicBezTo>
                    <a:cubicBezTo>
                      <a:pt x="12327" y="23354"/>
                      <a:pt x="12418" y="23350"/>
                      <a:pt x="12510" y="23345"/>
                    </a:cubicBezTo>
                    <a:lnTo>
                      <a:pt x="12759" y="24138"/>
                    </a:lnTo>
                    <a:cubicBezTo>
                      <a:pt x="12794" y="24249"/>
                      <a:pt x="12888" y="24302"/>
                      <a:pt x="12982" y="24302"/>
                    </a:cubicBezTo>
                    <a:cubicBezTo>
                      <a:pt x="13088" y="24302"/>
                      <a:pt x="13194" y="24235"/>
                      <a:pt x="13216" y="24109"/>
                    </a:cubicBezTo>
                    <a:lnTo>
                      <a:pt x="13370" y="23297"/>
                    </a:lnTo>
                    <a:cubicBezTo>
                      <a:pt x="13553" y="23277"/>
                      <a:pt x="13731" y="23253"/>
                      <a:pt x="13913" y="23230"/>
                    </a:cubicBezTo>
                    <a:lnTo>
                      <a:pt x="14259" y="23980"/>
                    </a:lnTo>
                    <a:cubicBezTo>
                      <a:pt x="14302" y="24072"/>
                      <a:pt x="14386" y="24115"/>
                      <a:pt x="14470" y="24115"/>
                    </a:cubicBezTo>
                    <a:cubicBezTo>
                      <a:pt x="14586" y="24115"/>
                      <a:pt x="14702" y="24035"/>
                      <a:pt x="14711" y="23893"/>
                    </a:cubicBezTo>
                    <a:lnTo>
                      <a:pt x="14754" y="23066"/>
                    </a:lnTo>
                    <a:cubicBezTo>
                      <a:pt x="14932" y="23022"/>
                      <a:pt x="15110" y="22980"/>
                      <a:pt x="15288" y="22927"/>
                    </a:cubicBezTo>
                    <a:lnTo>
                      <a:pt x="15725" y="23628"/>
                    </a:lnTo>
                    <a:cubicBezTo>
                      <a:pt x="15773" y="23707"/>
                      <a:pt x="15848" y="23742"/>
                      <a:pt x="15923" y="23742"/>
                    </a:cubicBezTo>
                    <a:cubicBezTo>
                      <a:pt x="16048" y="23742"/>
                      <a:pt x="16171" y="23643"/>
                      <a:pt x="16162" y="23489"/>
                    </a:cubicBezTo>
                    <a:lnTo>
                      <a:pt x="16104" y="22667"/>
                    </a:lnTo>
                    <a:cubicBezTo>
                      <a:pt x="16277" y="22605"/>
                      <a:pt x="16446" y="22538"/>
                      <a:pt x="16614" y="22465"/>
                    </a:cubicBezTo>
                    <a:lnTo>
                      <a:pt x="17133" y="23104"/>
                    </a:lnTo>
                    <a:cubicBezTo>
                      <a:pt x="17183" y="23166"/>
                      <a:pt x="17249" y="23192"/>
                      <a:pt x="17314" y="23192"/>
                    </a:cubicBezTo>
                    <a:cubicBezTo>
                      <a:pt x="17451" y="23192"/>
                      <a:pt x="17583" y="23071"/>
                      <a:pt x="17550" y="22907"/>
                    </a:cubicBezTo>
                    <a:lnTo>
                      <a:pt x="17392" y="22095"/>
                    </a:lnTo>
                    <a:cubicBezTo>
                      <a:pt x="17550" y="22008"/>
                      <a:pt x="17714" y="21922"/>
                      <a:pt x="17868" y="21831"/>
                    </a:cubicBezTo>
                    <a:lnTo>
                      <a:pt x="18469" y="22403"/>
                    </a:lnTo>
                    <a:cubicBezTo>
                      <a:pt x="18517" y="22449"/>
                      <a:pt x="18573" y="22468"/>
                      <a:pt x="18628" y="22468"/>
                    </a:cubicBezTo>
                    <a:cubicBezTo>
                      <a:pt x="18776" y="22468"/>
                      <a:pt x="18914" y="22325"/>
                      <a:pt x="18858" y="22157"/>
                    </a:cubicBezTo>
                    <a:lnTo>
                      <a:pt x="18594" y="21369"/>
                    </a:lnTo>
                    <a:cubicBezTo>
                      <a:pt x="18748" y="21269"/>
                      <a:pt x="18892" y="21158"/>
                      <a:pt x="19036" y="21048"/>
                    </a:cubicBezTo>
                    <a:lnTo>
                      <a:pt x="19704" y="21542"/>
                    </a:lnTo>
                    <a:cubicBezTo>
                      <a:pt x="19749" y="21575"/>
                      <a:pt x="19798" y="21589"/>
                      <a:pt x="19844" y="21589"/>
                    </a:cubicBezTo>
                    <a:cubicBezTo>
                      <a:pt x="20004" y="21589"/>
                      <a:pt x="20141" y="21421"/>
                      <a:pt x="20059" y="21250"/>
                    </a:cubicBezTo>
                    <a:lnTo>
                      <a:pt x="19699" y="20500"/>
                    </a:lnTo>
                    <a:cubicBezTo>
                      <a:pt x="19839" y="20380"/>
                      <a:pt x="19968" y="20254"/>
                      <a:pt x="20098" y="20125"/>
                    </a:cubicBezTo>
                    <a:lnTo>
                      <a:pt x="20824" y="20529"/>
                    </a:lnTo>
                    <a:cubicBezTo>
                      <a:pt x="20863" y="20551"/>
                      <a:pt x="20903" y="20560"/>
                      <a:pt x="20941" y="20560"/>
                    </a:cubicBezTo>
                    <a:cubicBezTo>
                      <a:pt x="21112" y="20560"/>
                      <a:pt x="21246" y="20366"/>
                      <a:pt x="21136" y="20196"/>
                    </a:cubicBezTo>
                    <a:lnTo>
                      <a:pt x="20689" y="19495"/>
                    </a:lnTo>
                    <a:cubicBezTo>
                      <a:pt x="20809" y="19360"/>
                      <a:pt x="20924" y="19222"/>
                      <a:pt x="21035" y="19078"/>
                    </a:cubicBezTo>
                    <a:lnTo>
                      <a:pt x="21804" y="19389"/>
                    </a:lnTo>
                    <a:cubicBezTo>
                      <a:pt x="21836" y="19402"/>
                      <a:pt x="21867" y="19408"/>
                      <a:pt x="21897" y="19408"/>
                    </a:cubicBezTo>
                    <a:cubicBezTo>
                      <a:pt x="22083" y="19408"/>
                      <a:pt x="22215" y="19180"/>
                      <a:pt x="22077" y="19014"/>
                    </a:cubicBezTo>
                    <a:lnTo>
                      <a:pt x="21545" y="18386"/>
                    </a:lnTo>
                    <a:cubicBezTo>
                      <a:pt x="21645" y="18231"/>
                      <a:pt x="21742" y="18078"/>
                      <a:pt x="21837" y="17919"/>
                    </a:cubicBezTo>
                    <a:lnTo>
                      <a:pt x="22636" y="18131"/>
                    </a:lnTo>
                    <a:cubicBezTo>
                      <a:pt x="22658" y="18137"/>
                      <a:pt x="22679" y="18139"/>
                      <a:pt x="22700" y="18139"/>
                    </a:cubicBezTo>
                    <a:cubicBezTo>
                      <a:pt x="22903" y="18139"/>
                      <a:pt x="23022" y="17880"/>
                      <a:pt x="22856" y="17727"/>
                    </a:cubicBezTo>
                    <a:lnTo>
                      <a:pt x="22250" y="17164"/>
                    </a:lnTo>
                    <a:cubicBezTo>
                      <a:pt x="22332" y="17006"/>
                      <a:pt x="22410" y="16838"/>
                      <a:pt x="22487" y="16670"/>
                    </a:cubicBezTo>
                    <a:lnTo>
                      <a:pt x="23303" y="16780"/>
                    </a:lnTo>
                    <a:cubicBezTo>
                      <a:pt x="23316" y="16782"/>
                      <a:pt x="23327" y="16783"/>
                      <a:pt x="23339" y="16783"/>
                    </a:cubicBezTo>
                    <a:cubicBezTo>
                      <a:pt x="23560" y="16783"/>
                      <a:pt x="23664" y="16489"/>
                      <a:pt x="23472" y="16352"/>
                    </a:cubicBezTo>
                    <a:lnTo>
                      <a:pt x="22804" y="15871"/>
                    </a:lnTo>
                    <a:cubicBezTo>
                      <a:pt x="22862" y="15698"/>
                      <a:pt x="22919" y="15525"/>
                      <a:pt x="22971" y="15352"/>
                    </a:cubicBezTo>
                    <a:lnTo>
                      <a:pt x="23798" y="15358"/>
                    </a:lnTo>
                    <a:cubicBezTo>
                      <a:pt x="24044" y="15358"/>
                      <a:pt x="24130" y="15031"/>
                      <a:pt x="23914" y="14911"/>
                    </a:cubicBezTo>
                    <a:lnTo>
                      <a:pt x="23183" y="14516"/>
                    </a:lnTo>
                    <a:cubicBezTo>
                      <a:pt x="23222" y="14339"/>
                      <a:pt x="23255" y="14161"/>
                      <a:pt x="23284" y="13979"/>
                    </a:cubicBezTo>
                    <a:lnTo>
                      <a:pt x="24106" y="13882"/>
                    </a:lnTo>
                    <a:cubicBezTo>
                      <a:pt x="24351" y="13853"/>
                      <a:pt x="24394" y="13517"/>
                      <a:pt x="24164" y="13426"/>
                    </a:cubicBezTo>
                    <a:lnTo>
                      <a:pt x="23395" y="13128"/>
                    </a:lnTo>
                    <a:cubicBezTo>
                      <a:pt x="23410" y="12945"/>
                      <a:pt x="23419" y="12763"/>
                      <a:pt x="23428" y="12580"/>
                    </a:cubicBezTo>
                    <a:lnTo>
                      <a:pt x="24231" y="12382"/>
                    </a:lnTo>
                    <a:cubicBezTo>
                      <a:pt x="24471" y="12320"/>
                      <a:pt x="24471" y="11979"/>
                      <a:pt x="24231" y="11921"/>
                    </a:cubicBezTo>
                    <a:lnTo>
                      <a:pt x="23428" y="11719"/>
                    </a:lnTo>
                    <a:cubicBezTo>
                      <a:pt x="23419" y="11537"/>
                      <a:pt x="23410" y="11355"/>
                      <a:pt x="23395" y="11177"/>
                    </a:cubicBezTo>
                    <a:lnTo>
                      <a:pt x="24164" y="10874"/>
                    </a:lnTo>
                    <a:cubicBezTo>
                      <a:pt x="24394" y="10787"/>
                      <a:pt x="24351" y="10451"/>
                      <a:pt x="24106" y="10417"/>
                    </a:cubicBezTo>
                    <a:lnTo>
                      <a:pt x="23284" y="10321"/>
                    </a:lnTo>
                    <a:cubicBezTo>
                      <a:pt x="23255" y="10139"/>
                      <a:pt x="23222" y="9960"/>
                      <a:pt x="23183" y="9783"/>
                    </a:cubicBezTo>
                    <a:lnTo>
                      <a:pt x="23914" y="9389"/>
                    </a:lnTo>
                    <a:cubicBezTo>
                      <a:pt x="24129" y="9275"/>
                      <a:pt x="24045" y="8947"/>
                      <a:pt x="23803" y="8947"/>
                    </a:cubicBezTo>
                    <a:cubicBezTo>
                      <a:pt x="23802" y="8947"/>
                      <a:pt x="23800" y="8947"/>
                      <a:pt x="23798" y="8947"/>
                    </a:cubicBezTo>
                    <a:lnTo>
                      <a:pt x="22971" y="8951"/>
                    </a:lnTo>
                    <a:cubicBezTo>
                      <a:pt x="22919" y="8774"/>
                      <a:pt x="22862" y="8601"/>
                      <a:pt x="22804" y="8428"/>
                    </a:cubicBezTo>
                    <a:lnTo>
                      <a:pt x="23472" y="7948"/>
                    </a:lnTo>
                    <a:cubicBezTo>
                      <a:pt x="23665" y="7810"/>
                      <a:pt x="23558" y="7518"/>
                      <a:pt x="23335" y="7518"/>
                    </a:cubicBezTo>
                    <a:cubicBezTo>
                      <a:pt x="23325" y="7518"/>
                      <a:pt x="23314" y="7519"/>
                      <a:pt x="23303" y="7520"/>
                    </a:cubicBezTo>
                    <a:lnTo>
                      <a:pt x="22487" y="7631"/>
                    </a:lnTo>
                    <a:cubicBezTo>
                      <a:pt x="22410" y="7462"/>
                      <a:pt x="22332" y="7298"/>
                      <a:pt x="22250" y="7135"/>
                    </a:cubicBezTo>
                    <a:lnTo>
                      <a:pt x="22856" y="6573"/>
                    </a:lnTo>
                    <a:cubicBezTo>
                      <a:pt x="23022" y="6420"/>
                      <a:pt x="22903" y="6161"/>
                      <a:pt x="22700" y="6161"/>
                    </a:cubicBezTo>
                    <a:cubicBezTo>
                      <a:pt x="22679" y="6161"/>
                      <a:pt x="22658" y="6164"/>
                      <a:pt x="22636" y="6169"/>
                    </a:cubicBezTo>
                    <a:lnTo>
                      <a:pt x="21837" y="6380"/>
                    </a:lnTo>
                    <a:cubicBezTo>
                      <a:pt x="21742" y="6227"/>
                      <a:pt x="21645" y="6074"/>
                      <a:pt x="21545" y="5919"/>
                    </a:cubicBezTo>
                    <a:lnTo>
                      <a:pt x="22077" y="5285"/>
                    </a:lnTo>
                    <a:cubicBezTo>
                      <a:pt x="22215" y="5123"/>
                      <a:pt x="22083" y="4896"/>
                      <a:pt x="21896" y="4896"/>
                    </a:cubicBezTo>
                    <a:cubicBezTo>
                      <a:pt x="21866" y="4896"/>
                      <a:pt x="21835" y="4902"/>
                      <a:pt x="21804" y="4914"/>
                    </a:cubicBezTo>
                    <a:lnTo>
                      <a:pt x="21035" y="5227"/>
                    </a:lnTo>
                    <a:cubicBezTo>
                      <a:pt x="20924" y="5083"/>
                      <a:pt x="20809" y="4943"/>
                      <a:pt x="20689" y="4805"/>
                    </a:cubicBezTo>
                    <a:lnTo>
                      <a:pt x="21136" y="4107"/>
                    </a:lnTo>
                    <a:cubicBezTo>
                      <a:pt x="21246" y="3938"/>
                      <a:pt x="21111" y="3740"/>
                      <a:pt x="20940" y="3740"/>
                    </a:cubicBezTo>
                    <a:cubicBezTo>
                      <a:pt x="20902" y="3740"/>
                      <a:pt x="20863" y="3750"/>
                      <a:pt x="20824" y="3771"/>
                    </a:cubicBezTo>
                    <a:lnTo>
                      <a:pt x="20098" y="4175"/>
                    </a:lnTo>
                    <a:cubicBezTo>
                      <a:pt x="19968" y="4049"/>
                      <a:pt x="19839" y="3925"/>
                      <a:pt x="19699" y="3800"/>
                    </a:cubicBezTo>
                    <a:lnTo>
                      <a:pt x="20059" y="3055"/>
                    </a:lnTo>
                    <a:cubicBezTo>
                      <a:pt x="20141" y="2884"/>
                      <a:pt x="20005" y="2714"/>
                      <a:pt x="19845" y="2714"/>
                    </a:cubicBezTo>
                    <a:cubicBezTo>
                      <a:pt x="19799" y="2714"/>
                      <a:pt x="19750" y="2728"/>
                      <a:pt x="19704" y="2762"/>
                    </a:cubicBezTo>
                    <a:lnTo>
                      <a:pt x="19036" y="3252"/>
                    </a:lnTo>
                    <a:cubicBezTo>
                      <a:pt x="18892" y="3142"/>
                      <a:pt x="18748" y="3036"/>
                      <a:pt x="18594" y="2931"/>
                    </a:cubicBezTo>
                    <a:lnTo>
                      <a:pt x="18858" y="2146"/>
                    </a:lnTo>
                    <a:cubicBezTo>
                      <a:pt x="18913" y="1976"/>
                      <a:pt x="18777" y="1833"/>
                      <a:pt x="18631" y="1833"/>
                    </a:cubicBezTo>
                    <a:cubicBezTo>
                      <a:pt x="18575" y="1833"/>
                      <a:pt x="18518" y="1854"/>
                      <a:pt x="18469" y="1902"/>
                    </a:cubicBezTo>
                    <a:lnTo>
                      <a:pt x="17868" y="2469"/>
                    </a:lnTo>
                    <a:cubicBezTo>
                      <a:pt x="17714" y="2377"/>
                      <a:pt x="17550" y="2291"/>
                      <a:pt x="17392" y="2210"/>
                    </a:cubicBezTo>
                    <a:lnTo>
                      <a:pt x="17550" y="1397"/>
                    </a:lnTo>
                    <a:cubicBezTo>
                      <a:pt x="17583" y="1231"/>
                      <a:pt x="17452" y="1111"/>
                      <a:pt x="17316" y="1111"/>
                    </a:cubicBezTo>
                    <a:cubicBezTo>
                      <a:pt x="17250" y="1111"/>
                      <a:pt x="17184" y="1139"/>
                      <a:pt x="17133" y="1201"/>
                    </a:cubicBezTo>
                    <a:lnTo>
                      <a:pt x="16614" y="1840"/>
                    </a:lnTo>
                    <a:cubicBezTo>
                      <a:pt x="16446" y="1767"/>
                      <a:pt x="16277" y="1700"/>
                      <a:pt x="16104" y="1638"/>
                    </a:cubicBezTo>
                    <a:lnTo>
                      <a:pt x="16162" y="815"/>
                    </a:lnTo>
                    <a:cubicBezTo>
                      <a:pt x="16171" y="659"/>
                      <a:pt x="16047" y="558"/>
                      <a:pt x="15921" y="558"/>
                    </a:cubicBezTo>
                    <a:cubicBezTo>
                      <a:pt x="15847" y="558"/>
                      <a:pt x="15773" y="593"/>
                      <a:pt x="15725" y="671"/>
                    </a:cubicBezTo>
                    <a:lnTo>
                      <a:pt x="15288" y="1374"/>
                    </a:lnTo>
                    <a:cubicBezTo>
                      <a:pt x="15110" y="1325"/>
                      <a:pt x="14932" y="1277"/>
                      <a:pt x="14754" y="1239"/>
                    </a:cubicBezTo>
                    <a:lnTo>
                      <a:pt x="14711" y="412"/>
                    </a:lnTo>
                    <a:cubicBezTo>
                      <a:pt x="14702" y="270"/>
                      <a:pt x="14585" y="187"/>
                      <a:pt x="14469" y="187"/>
                    </a:cubicBezTo>
                    <a:cubicBezTo>
                      <a:pt x="14385" y="187"/>
                      <a:pt x="14301" y="230"/>
                      <a:pt x="14259" y="325"/>
                    </a:cubicBezTo>
                    <a:lnTo>
                      <a:pt x="13913" y="1075"/>
                    </a:lnTo>
                    <a:cubicBezTo>
                      <a:pt x="13731" y="1046"/>
                      <a:pt x="13553" y="1028"/>
                      <a:pt x="13370" y="1008"/>
                    </a:cubicBezTo>
                    <a:lnTo>
                      <a:pt x="13216" y="196"/>
                    </a:lnTo>
                    <a:cubicBezTo>
                      <a:pt x="13194" y="67"/>
                      <a:pt x="13089" y="1"/>
                      <a:pt x="12984" y="1"/>
                    </a:cubicBezTo>
                    <a:cubicBezTo>
                      <a:pt x="12889" y="1"/>
                      <a:pt x="12794" y="55"/>
                      <a:pt x="12759" y="167"/>
                    </a:cubicBezTo>
                    <a:lnTo>
                      <a:pt x="12510" y="955"/>
                    </a:lnTo>
                    <a:cubicBezTo>
                      <a:pt x="12418" y="955"/>
                      <a:pt x="12327" y="950"/>
                      <a:pt x="12236" y="950"/>
                    </a:cubicBezTo>
                    <a:cubicBezTo>
                      <a:pt x="12145" y="950"/>
                      <a:pt x="12054" y="955"/>
                      <a:pt x="11962" y="955"/>
                    </a:cubicBezTo>
                    <a:lnTo>
                      <a:pt x="11712" y="167"/>
                    </a:lnTo>
                    <a:cubicBezTo>
                      <a:pt x="11678" y="55"/>
                      <a:pt x="11583" y="1"/>
                      <a:pt x="114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559;p43">
                <a:extLst>
                  <a:ext uri="{FF2B5EF4-FFF2-40B4-BE49-F238E27FC236}">
                    <a16:creationId xmlns:a16="http://schemas.microsoft.com/office/drawing/2014/main" id="{40B92E52-5AA7-4C77-B188-2FA48BAC2413}"/>
                  </a:ext>
                </a:extLst>
              </p:cNvPr>
              <p:cNvSpPr/>
              <p:nvPr/>
            </p:nvSpPr>
            <p:spPr>
              <a:xfrm>
                <a:off x="1523366" y="3302300"/>
                <a:ext cx="428259" cy="115666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4831" extrusionOk="0">
                    <a:moveTo>
                      <a:pt x="471" y="0"/>
                    </a:moveTo>
                    <a:lnTo>
                      <a:pt x="471" y="0"/>
                    </a:lnTo>
                    <a:cubicBezTo>
                      <a:pt x="476" y="10"/>
                      <a:pt x="486" y="20"/>
                      <a:pt x="491" y="24"/>
                    </a:cubicBezTo>
                    <a:lnTo>
                      <a:pt x="43" y="725"/>
                    </a:lnTo>
                    <a:cubicBezTo>
                      <a:pt x="14" y="765"/>
                      <a:pt x="1" y="812"/>
                      <a:pt x="1" y="851"/>
                    </a:cubicBezTo>
                    <a:cubicBezTo>
                      <a:pt x="1" y="980"/>
                      <a:pt x="111" y="1091"/>
                      <a:pt x="240" y="1091"/>
                    </a:cubicBezTo>
                    <a:cubicBezTo>
                      <a:pt x="280" y="1091"/>
                      <a:pt x="318" y="1082"/>
                      <a:pt x="356" y="1058"/>
                    </a:cubicBezTo>
                    <a:lnTo>
                      <a:pt x="1081" y="654"/>
                    </a:lnTo>
                    <a:cubicBezTo>
                      <a:pt x="1212" y="783"/>
                      <a:pt x="1341" y="909"/>
                      <a:pt x="1480" y="1029"/>
                    </a:cubicBezTo>
                    <a:lnTo>
                      <a:pt x="1121" y="1779"/>
                    </a:lnTo>
                    <a:cubicBezTo>
                      <a:pt x="1101" y="1812"/>
                      <a:pt x="1096" y="1845"/>
                      <a:pt x="1096" y="1879"/>
                    </a:cubicBezTo>
                    <a:cubicBezTo>
                      <a:pt x="1096" y="2009"/>
                      <a:pt x="1207" y="2120"/>
                      <a:pt x="1336" y="2120"/>
                    </a:cubicBezTo>
                    <a:cubicBezTo>
                      <a:pt x="1380" y="2120"/>
                      <a:pt x="1427" y="2100"/>
                      <a:pt x="1476" y="2071"/>
                    </a:cubicBezTo>
                    <a:lnTo>
                      <a:pt x="2144" y="1577"/>
                    </a:lnTo>
                    <a:cubicBezTo>
                      <a:pt x="2288" y="1687"/>
                      <a:pt x="2432" y="1798"/>
                      <a:pt x="2581" y="1898"/>
                    </a:cubicBezTo>
                    <a:lnTo>
                      <a:pt x="2321" y="2686"/>
                    </a:lnTo>
                    <a:cubicBezTo>
                      <a:pt x="2312" y="2710"/>
                      <a:pt x="2307" y="2739"/>
                      <a:pt x="2307" y="2763"/>
                    </a:cubicBezTo>
                    <a:cubicBezTo>
                      <a:pt x="2307" y="2898"/>
                      <a:pt x="2427" y="2999"/>
                      <a:pt x="2547" y="2999"/>
                    </a:cubicBezTo>
                    <a:cubicBezTo>
                      <a:pt x="2605" y="2999"/>
                      <a:pt x="2663" y="2980"/>
                      <a:pt x="2711" y="2932"/>
                    </a:cubicBezTo>
                    <a:lnTo>
                      <a:pt x="3312" y="2360"/>
                    </a:lnTo>
                    <a:cubicBezTo>
                      <a:pt x="3465" y="2451"/>
                      <a:pt x="3629" y="2537"/>
                      <a:pt x="3787" y="2624"/>
                    </a:cubicBezTo>
                    <a:lnTo>
                      <a:pt x="3629" y="3436"/>
                    </a:lnTo>
                    <a:cubicBezTo>
                      <a:pt x="3624" y="3456"/>
                      <a:pt x="3624" y="3470"/>
                      <a:pt x="3624" y="3484"/>
                    </a:cubicBezTo>
                    <a:cubicBezTo>
                      <a:pt x="3624" y="3624"/>
                      <a:pt x="3740" y="3720"/>
                      <a:pt x="3864" y="3720"/>
                    </a:cubicBezTo>
                    <a:cubicBezTo>
                      <a:pt x="3927" y="3720"/>
                      <a:pt x="3994" y="3691"/>
                      <a:pt x="4047" y="3633"/>
                    </a:cubicBezTo>
                    <a:lnTo>
                      <a:pt x="4566" y="2994"/>
                    </a:lnTo>
                    <a:cubicBezTo>
                      <a:pt x="4734" y="3067"/>
                      <a:pt x="4902" y="3134"/>
                      <a:pt x="5075" y="3196"/>
                    </a:cubicBezTo>
                    <a:lnTo>
                      <a:pt x="5018" y="4018"/>
                    </a:lnTo>
                    <a:lnTo>
                      <a:pt x="5018" y="4037"/>
                    </a:lnTo>
                    <a:cubicBezTo>
                      <a:pt x="5018" y="4181"/>
                      <a:pt x="5138" y="4272"/>
                      <a:pt x="5258" y="4272"/>
                    </a:cubicBezTo>
                    <a:cubicBezTo>
                      <a:pt x="5330" y="4272"/>
                      <a:pt x="5406" y="4239"/>
                      <a:pt x="5455" y="4157"/>
                    </a:cubicBezTo>
                    <a:lnTo>
                      <a:pt x="5892" y="3456"/>
                    </a:lnTo>
                    <a:cubicBezTo>
                      <a:pt x="6070" y="3509"/>
                      <a:pt x="6248" y="3551"/>
                      <a:pt x="6426" y="3595"/>
                    </a:cubicBezTo>
                    <a:lnTo>
                      <a:pt x="6469" y="4422"/>
                    </a:lnTo>
                    <a:cubicBezTo>
                      <a:pt x="6479" y="4560"/>
                      <a:pt x="6594" y="4642"/>
                      <a:pt x="6710" y="4642"/>
                    </a:cubicBezTo>
                    <a:cubicBezTo>
                      <a:pt x="6796" y="4642"/>
                      <a:pt x="6877" y="4600"/>
                      <a:pt x="6921" y="4509"/>
                    </a:cubicBezTo>
                    <a:lnTo>
                      <a:pt x="7267" y="3759"/>
                    </a:lnTo>
                    <a:cubicBezTo>
                      <a:pt x="7449" y="3782"/>
                      <a:pt x="7627" y="3806"/>
                      <a:pt x="7810" y="3826"/>
                    </a:cubicBezTo>
                    <a:lnTo>
                      <a:pt x="7959" y="4638"/>
                    </a:lnTo>
                    <a:cubicBezTo>
                      <a:pt x="7983" y="4768"/>
                      <a:pt x="8088" y="4830"/>
                      <a:pt x="8194" y="4830"/>
                    </a:cubicBezTo>
                    <a:cubicBezTo>
                      <a:pt x="8290" y="4830"/>
                      <a:pt x="8387" y="4777"/>
                      <a:pt x="8420" y="4667"/>
                    </a:cubicBezTo>
                    <a:lnTo>
                      <a:pt x="8670" y="3874"/>
                    </a:lnTo>
                    <a:cubicBezTo>
                      <a:pt x="8762" y="3879"/>
                      <a:pt x="8853" y="3883"/>
                      <a:pt x="8944" y="3883"/>
                    </a:cubicBezTo>
                    <a:cubicBezTo>
                      <a:pt x="9035" y="3883"/>
                      <a:pt x="9126" y="3879"/>
                      <a:pt x="9218" y="3874"/>
                    </a:cubicBezTo>
                    <a:lnTo>
                      <a:pt x="9467" y="4667"/>
                    </a:lnTo>
                    <a:cubicBezTo>
                      <a:pt x="9501" y="4777"/>
                      <a:pt x="9598" y="4830"/>
                      <a:pt x="9693" y="4830"/>
                    </a:cubicBezTo>
                    <a:cubicBezTo>
                      <a:pt x="9800" y="4830"/>
                      <a:pt x="9905" y="4768"/>
                      <a:pt x="9924" y="4638"/>
                    </a:cubicBezTo>
                    <a:lnTo>
                      <a:pt x="10078" y="3826"/>
                    </a:lnTo>
                    <a:cubicBezTo>
                      <a:pt x="10261" y="3806"/>
                      <a:pt x="10439" y="3782"/>
                      <a:pt x="10621" y="3759"/>
                    </a:cubicBezTo>
                    <a:lnTo>
                      <a:pt x="10967" y="4509"/>
                    </a:lnTo>
                    <a:cubicBezTo>
                      <a:pt x="11011" y="4600"/>
                      <a:pt x="11092" y="4642"/>
                      <a:pt x="11179" y="4642"/>
                    </a:cubicBezTo>
                    <a:cubicBezTo>
                      <a:pt x="11294" y="4642"/>
                      <a:pt x="11410" y="4560"/>
                      <a:pt x="11419" y="4422"/>
                    </a:cubicBezTo>
                    <a:lnTo>
                      <a:pt x="11462" y="3595"/>
                    </a:lnTo>
                    <a:cubicBezTo>
                      <a:pt x="11640" y="3551"/>
                      <a:pt x="11818" y="3509"/>
                      <a:pt x="11996" y="3456"/>
                    </a:cubicBezTo>
                    <a:lnTo>
                      <a:pt x="12433" y="4157"/>
                    </a:lnTo>
                    <a:cubicBezTo>
                      <a:pt x="12481" y="4239"/>
                      <a:pt x="12557" y="4272"/>
                      <a:pt x="12630" y="4272"/>
                    </a:cubicBezTo>
                    <a:cubicBezTo>
                      <a:pt x="12750" y="4272"/>
                      <a:pt x="12870" y="4181"/>
                      <a:pt x="12870" y="4037"/>
                    </a:cubicBezTo>
                    <a:lnTo>
                      <a:pt x="12870" y="4018"/>
                    </a:lnTo>
                    <a:lnTo>
                      <a:pt x="12812" y="3196"/>
                    </a:lnTo>
                    <a:cubicBezTo>
                      <a:pt x="12985" y="3134"/>
                      <a:pt x="13154" y="3067"/>
                      <a:pt x="13322" y="2994"/>
                    </a:cubicBezTo>
                    <a:lnTo>
                      <a:pt x="13841" y="3633"/>
                    </a:lnTo>
                    <a:cubicBezTo>
                      <a:pt x="13894" y="3691"/>
                      <a:pt x="13961" y="3720"/>
                      <a:pt x="14023" y="3720"/>
                    </a:cubicBezTo>
                    <a:cubicBezTo>
                      <a:pt x="14143" y="3720"/>
                      <a:pt x="14264" y="3624"/>
                      <a:pt x="14264" y="3484"/>
                    </a:cubicBezTo>
                    <a:cubicBezTo>
                      <a:pt x="14264" y="3470"/>
                      <a:pt x="14264" y="3456"/>
                      <a:pt x="14258" y="3436"/>
                    </a:cubicBezTo>
                    <a:lnTo>
                      <a:pt x="14100" y="2624"/>
                    </a:lnTo>
                    <a:cubicBezTo>
                      <a:pt x="14258" y="2537"/>
                      <a:pt x="14422" y="2451"/>
                      <a:pt x="14576" y="2360"/>
                    </a:cubicBezTo>
                    <a:lnTo>
                      <a:pt x="15177" y="2932"/>
                    </a:lnTo>
                    <a:cubicBezTo>
                      <a:pt x="15225" y="2980"/>
                      <a:pt x="15283" y="2999"/>
                      <a:pt x="15340" y="2999"/>
                    </a:cubicBezTo>
                    <a:cubicBezTo>
                      <a:pt x="15460" y="2999"/>
                      <a:pt x="15580" y="2898"/>
                      <a:pt x="15580" y="2763"/>
                    </a:cubicBezTo>
                    <a:cubicBezTo>
                      <a:pt x="15580" y="2739"/>
                      <a:pt x="15576" y="2710"/>
                      <a:pt x="15566" y="2686"/>
                    </a:cubicBezTo>
                    <a:lnTo>
                      <a:pt x="15302" y="1898"/>
                    </a:lnTo>
                    <a:cubicBezTo>
                      <a:pt x="15456" y="1798"/>
                      <a:pt x="15600" y="1687"/>
                      <a:pt x="15744" y="1577"/>
                    </a:cubicBezTo>
                    <a:lnTo>
                      <a:pt x="16412" y="2071"/>
                    </a:lnTo>
                    <a:cubicBezTo>
                      <a:pt x="16460" y="2100"/>
                      <a:pt x="16508" y="2120"/>
                      <a:pt x="16551" y="2120"/>
                    </a:cubicBezTo>
                    <a:cubicBezTo>
                      <a:pt x="16681" y="2120"/>
                      <a:pt x="16791" y="2009"/>
                      <a:pt x="16791" y="1879"/>
                    </a:cubicBezTo>
                    <a:cubicBezTo>
                      <a:pt x="16791" y="1845"/>
                      <a:pt x="16787" y="1812"/>
                      <a:pt x="16767" y="1779"/>
                    </a:cubicBezTo>
                    <a:lnTo>
                      <a:pt x="16407" y="1029"/>
                    </a:lnTo>
                    <a:cubicBezTo>
                      <a:pt x="16547" y="909"/>
                      <a:pt x="16676" y="783"/>
                      <a:pt x="16806" y="654"/>
                    </a:cubicBezTo>
                    <a:lnTo>
                      <a:pt x="17532" y="1058"/>
                    </a:lnTo>
                    <a:cubicBezTo>
                      <a:pt x="17570" y="1082"/>
                      <a:pt x="17609" y="1091"/>
                      <a:pt x="17647" y="1091"/>
                    </a:cubicBezTo>
                    <a:cubicBezTo>
                      <a:pt x="17776" y="1091"/>
                      <a:pt x="17882" y="980"/>
                      <a:pt x="17887" y="851"/>
                    </a:cubicBezTo>
                    <a:cubicBezTo>
                      <a:pt x="17887" y="812"/>
                      <a:pt x="17873" y="765"/>
                      <a:pt x="17844" y="725"/>
                    </a:cubicBezTo>
                    <a:lnTo>
                      <a:pt x="17397" y="24"/>
                    </a:lnTo>
                    <a:cubicBezTo>
                      <a:pt x="17401" y="20"/>
                      <a:pt x="17412" y="10"/>
                      <a:pt x="17416" y="0"/>
                    </a:cubicBezTo>
                    <a:lnTo>
                      <a:pt x="17416" y="0"/>
                    </a:lnTo>
                    <a:cubicBezTo>
                      <a:pt x="14879" y="1322"/>
                      <a:pt x="12000" y="2071"/>
                      <a:pt x="8944" y="2071"/>
                    </a:cubicBezTo>
                    <a:cubicBezTo>
                      <a:pt x="5887" y="2071"/>
                      <a:pt x="3009" y="1322"/>
                      <a:pt x="4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560;p43">
                <a:extLst>
                  <a:ext uri="{FF2B5EF4-FFF2-40B4-BE49-F238E27FC236}">
                    <a16:creationId xmlns:a16="http://schemas.microsoft.com/office/drawing/2014/main" id="{F4C14DD5-6DEE-4B80-920D-A9063E9F7F79}"/>
                  </a:ext>
                </a:extLst>
              </p:cNvPr>
              <p:cNvSpPr/>
              <p:nvPr/>
            </p:nvSpPr>
            <p:spPr>
              <a:xfrm>
                <a:off x="1592512" y="3051934"/>
                <a:ext cx="62969" cy="36488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524" extrusionOk="0">
                    <a:moveTo>
                      <a:pt x="131" y="1"/>
                    </a:moveTo>
                    <a:cubicBezTo>
                      <a:pt x="58" y="5"/>
                      <a:pt x="1" y="68"/>
                      <a:pt x="5" y="139"/>
                    </a:cubicBezTo>
                    <a:cubicBezTo>
                      <a:pt x="5" y="145"/>
                      <a:pt x="10" y="207"/>
                      <a:pt x="29" y="307"/>
                    </a:cubicBezTo>
                    <a:cubicBezTo>
                      <a:pt x="63" y="452"/>
                      <a:pt x="136" y="678"/>
                      <a:pt x="298" y="899"/>
                    </a:cubicBezTo>
                    <a:cubicBezTo>
                      <a:pt x="380" y="1010"/>
                      <a:pt x="486" y="1119"/>
                      <a:pt x="621" y="1216"/>
                    </a:cubicBezTo>
                    <a:cubicBezTo>
                      <a:pt x="755" y="1312"/>
                      <a:pt x="919" y="1394"/>
                      <a:pt x="1116" y="1452"/>
                    </a:cubicBezTo>
                    <a:cubicBezTo>
                      <a:pt x="1279" y="1500"/>
                      <a:pt x="1428" y="1523"/>
                      <a:pt x="1562" y="1523"/>
                    </a:cubicBezTo>
                    <a:cubicBezTo>
                      <a:pt x="1750" y="1523"/>
                      <a:pt x="1908" y="1485"/>
                      <a:pt x="2039" y="1423"/>
                    </a:cubicBezTo>
                    <a:cubicBezTo>
                      <a:pt x="2139" y="1379"/>
                      <a:pt x="2225" y="1321"/>
                      <a:pt x="2293" y="1264"/>
                    </a:cubicBezTo>
                    <a:cubicBezTo>
                      <a:pt x="2398" y="1177"/>
                      <a:pt x="2476" y="1086"/>
                      <a:pt x="2524" y="1014"/>
                    </a:cubicBezTo>
                    <a:cubicBezTo>
                      <a:pt x="2571" y="942"/>
                      <a:pt x="2596" y="895"/>
                      <a:pt x="2596" y="889"/>
                    </a:cubicBezTo>
                    <a:cubicBezTo>
                      <a:pt x="2629" y="822"/>
                      <a:pt x="2600" y="745"/>
                      <a:pt x="2533" y="716"/>
                    </a:cubicBezTo>
                    <a:cubicBezTo>
                      <a:pt x="2515" y="707"/>
                      <a:pt x="2496" y="703"/>
                      <a:pt x="2478" y="703"/>
                    </a:cubicBezTo>
                    <a:cubicBezTo>
                      <a:pt x="2428" y="703"/>
                      <a:pt x="2381" y="733"/>
                      <a:pt x="2360" y="779"/>
                    </a:cubicBezTo>
                    <a:cubicBezTo>
                      <a:pt x="2356" y="784"/>
                      <a:pt x="2341" y="817"/>
                      <a:pt x="2312" y="860"/>
                    </a:cubicBezTo>
                    <a:cubicBezTo>
                      <a:pt x="2265" y="933"/>
                      <a:pt x="2178" y="1033"/>
                      <a:pt x="2057" y="1115"/>
                    </a:cubicBezTo>
                    <a:cubicBezTo>
                      <a:pt x="1999" y="1159"/>
                      <a:pt x="1928" y="1192"/>
                      <a:pt x="1846" y="1221"/>
                    </a:cubicBezTo>
                    <a:cubicBezTo>
                      <a:pt x="1764" y="1245"/>
                      <a:pt x="1673" y="1259"/>
                      <a:pt x="1562" y="1259"/>
                    </a:cubicBezTo>
                    <a:cubicBezTo>
                      <a:pt x="1457" y="1259"/>
                      <a:pt x="1332" y="1245"/>
                      <a:pt x="1192" y="1201"/>
                    </a:cubicBezTo>
                    <a:cubicBezTo>
                      <a:pt x="967" y="1134"/>
                      <a:pt x="799" y="1033"/>
                      <a:pt x="668" y="918"/>
                    </a:cubicBezTo>
                    <a:cubicBezTo>
                      <a:pt x="577" y="837"/>
                      <a:pt x="500" y="745"/>
                      <a:pt x="448" y="653"/>
                    </a:cubicBezTo>
                    <a:cubicBezTo>
                      <a:pt x="362" y="514"/>
                      <a:pt x="318" y="380"/>
                      <a:pt x="294" y="283"/>
                    </a:cubicBezTo>
                    <a:cubicBezTo>
                      <a:pt x="280" y="236"/>
                      <a:pt x="275" y="192"/>
                      <a:pt x="269" y="163"/>
                    </a:cubicBezTo>
                    <a:lnTo>
                      <a:pt x="269" y="134"/>
                    </a:lnTo>
                    <a:lnTo>
                      <a:pt x="265" y="130"/>
                    </a:lnTo>
                    <a:lnTo>
                      <a:pt x="265" y="125"/>
                    </a:lnTo>
                    <a:cubicBezTo>
                      <a:pt x="265" y="53"/>
                      <a:pt x="202" y="1"/>
                      <a:pt x="131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561;p43">
                <a:extLst>
                  <a:ext uri="{FF2B5EF4-FFF2-40B4-BE49-F238E27FC236}">
                    <a16:creationId xmlns:a16="http://schemas.microsoft.com/office/drawing/2014/main" id="{CA3570F4-CC0E-4CB6-8EC0-5D30993E1243}"/>
                  </a:ext>
                </a:extLst>
              </p:cNvPr>
              <p:cNvSpPr/>
              <p:nvPr/>
            </p:nvSpPr>
            <p:spPr>
              <a:xfrm>
                <a:off x="1672480" y="3057081"/>
                <a:ext cx="58827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536" extrusionOk="0">
                    <a:moveTo>
                      <a:pt x="990" y="1"/>
                    </a:moveTo>
                    <a:cubicBezTo>
                      <a:pt x="534" y="1"/>
                      <a:pt x="166" y="192"/>
                      <a:pt x="92" y="501"/>
                    </a:cubicBezTo>
                    <a:cubicBezTo>
                      <a:pt x="1" y="895"/>
                      <a:pt x="433" y="1337"/>
                      <a:pt x="1058" y="1487"/>
                    </a:cubicBezTo>
                    <a:cubicBezTo>
                      <a:pt x="1197" y="1520"/>
                      <a:pt x="1334" y="1535"/>
                      <a:pt x="1463" y="1535"/>
                    </a:cubicBezTo>
                    <a:cubicBezTo>
                      <a:pt x="1921" y="1535"/>
                      <a:pt x="2291" y="1342"/>
                      <a:pt x="2365" y="1035"/>
                    </a:cubicBezTo>
                    <a:cubicBezTo>
                      <a:pt x="2456" y="636"/>
                      <a:pt x="2024" y="194"/>
                      <a:pt x="1399" y="50"/>
                    </a:cubicBezTo>
                    <a:cubicBezTo>
                      <a:pt x="1258" y="17"/>
                      <a:pt x="1120" y="1"/>
                      <a:pt x="990" y="1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562;p43">
                <a:extLst>
                  <a:ext uri="{FF2B5EF4-FFF2-40B4-BE49-F238E27FC236}">
                    <a16:creationId xmlns:a16="http://schemas.microsoft.com/office/drawing/2014/main" id="{1BFE962A-60DF-4CDA-8DAE-C3F3A97DCFE4}"/>
                  </a:ext>
                </a:extLst>
              </p:cNvPr>
              <p:cNvSpPr/>
              <p:nvPr/>
            </p:nvSpPr>
            <p:spPr>
              <a:xfrm>
                <a:off x="1523701" y="3022053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999" y="0"/>
                    </a:moveTo>
                    <a:cubicBezTo>
                      <a:pt x="541" y="0"/>
                      <a:pt x="168" y="191"/>
                      <a:pt x="97" y="499"/>
                    </a:cubicBezTo>
                    <a:cubicBezTo>
                      <a:pt x="0" y="897"/>
                      <a:pt x="433" y="1340"/>
                      <a:pt x="1063" y="1489"/>
                    </a:cubicBezTo>
                    <a:cubicBezTo>
                      <a:pt x="1201" y="1520"/>
                      <a:pt x="1336" y="1535"/>
                      <a:pt x="1465" y="1535"/>
                    </a:cubicBezTo>
                    <a:cubicBezTo>
                      <a:pt x="1924" y="1535"/>
                      <a:pt x="2295" y="1345"/>
                      <a:pt x="2371" y="1036"/>
                    </a:cubicBezTo>
                    <a:cubicBezTo>
                      <a:pt x="2462" y="637"/>
                      <a:pt x="2029" y="196"/>
                      <a:pt x="1399" y="47"/>
                    </a:cubicBezTo>
                    <a:cubicBezTo>
                      <a:pt x="1263" y="15"/>
                      <a:pt x="1128" y="0"/>
                      <a:pt x="999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563;p43">
                <a:extLst>
                  <a:ext uri="{FF2B5EF4-FFF2-40B4-BE49-F238E27FC236}">
                    <a16:creationId xmlns:a16="http://schemas.microsoft.com/office/drawing/2014/main" id="{4C4D9B23-991F-465B-B916-02E33E615A1D}"/>
                  </a:ext>
                </a:extLst>
              </p:cNvPr>
              <p:cNvSpPr/>
              <p:nvPr/>
            </p:nvSpPr>
            <p:spPr>
              <a:xfrm>
                <a:off x="1693190" y="3035653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738" y="0"/>
                    </a:moveTo>
                    <a:cubicBezTo>
                      <a:pt x="522" y="0"/>
                      <a:pt x="268" y="244"/>
                      <a:pt x="140" y="603"/>
                    </a:cubicBezTo>
                    <a:cubicBezTo>
                      <a:pt x="1" y="992"/>
                      <a:pt x="136" y="1402"/>
                      <a:pt x="453" y="1473"/>
                    </a:cubicBezTo>
                    <a:cubicBezTo>
                      <a:pt x="486" y="1481"/>
                      <a:pt x="520" y="1485"/>
                      <a:pt x="552" y="1485"/>
                    </a:cubicBezTo>
                    <a:cubicBezTo>
                      <a:pt x="831" y="1485"/>
                      <a:pt x="1077" y="1203"/>
                      <a:pt x="1121" y="834"/>
                    </a:cubicBezTo>
                    <a:cubicBezTo>
                      <a:pt x="1174" y="421"/>
                      <a:pt x="1024" y="60"/>
                      <a:pt x="799" y="7"/>
                    </a:cubicBezTo>
                    <a:cubicBezTo>
                      <a:pt x="779" y="2"/>
                      <a:pt x="758" y="0"/>
                      <a:pt x="738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564;p43">
                <a:extLst>
                  <a:ext uri="{FF2B5EF4-FFF2-40B4-BE49-F238E27FC236}">
                    <a16:creationId xmlns:a16="http://schemas.microsoft.com/office/drawing/2014/main" id="{34931C07-F2EA-4FD6-9A97-BB15A6D830E8}"/>
                  </a:ext>
                </a:extLst>
              </p:cNvPr>
              <p:cNvSpPr/>
              <p:nvPr/>
            </p:nvSpPr>
            <p:spPr>
              <a:xfrm>
                <a:off x="1703437" y="3039771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9" y="0"/>
                    </a:moveTo>
                    <a:cubicBezTo>
                      <a:pt x="37" y="0"/>
                      <a:pt x="0" y="208"/>
                      <a:pt x="140" y="239"/>
                    </a:cubicBezTo>
                    <a:cubicBezTo>
                      <a:pt x="151" y="241"/>
                      <a:pt x="160" y="242"/>
                      <a:pt x="170" y="242"/>
                    </a:cubicBezTo>
                    <a:cubicBezTo>
                      <a:pt x="300" y="242"/>
                      <a:pt x="337" y="39"/>
                      <a:pt x="198" y="3"/>
                    </a:cubicBezTo>
                    <a:cubicBezTo>
                      <a:pt x="188" y="1"/>
                      <a:pt x="178" y="0"/>
                      <a:pt x="169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565;p43">
                <a:extLst>
                  <a:ext uri="{FF2B5EF4-FFF2-40B4-BE49-F238E27FC236}">
                    <a16:creationId xmlns:a16="http://schemas.microsoft.com/office/drawing/2014/main" id="{D6A892C3-7177-4B84-B1E3-05653F6699C6}"/>
                  </a:ext>
                </a:extLst>
              </p:cNvPr>
              <p:cNvSpPr/>
              <p:nvPr/>
            </p:nvSpPr>
            <p:spPr>
              <a:xfrm>
                <a:off x="1542328" y="3005078"/>
                <a:ext cx="28108" cy="35626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8" extrusionOk="0">
                    <a:moveTo>
                      <a:pt x="742" y="0"/>
                    </a:moveTo>
                    <a:cubicBezTo>
                      <a:pt x="526" y="0"/>
                      <a:pt x="269" y="244"/>
                      <a:pt x="141" y="602"/>
                    </a:cubicBezTo>
                    <a:cubicBezTo>
                      <a:pt x="1" y="996"/>
                      <a:pt x="136" y="1399"/>
                      <a:pt x="453" y="1477"/>
                    </a:cubicBezTo>
                    <a:cubicBezTo>
                      <a:pt x="485" y="1484"/>
                      <a:pt x="516" y="1487"/>
                      <a:pt x="547" y="1487"/>
                    </a:cubicBezTo>
                    <a:cubicBezTo>
                      <a:pt x="828" y="1487"/>
                      <a:pt x="1078" y="1205"/>
                      <a:pt x="1121" y="833"/>
                    </a:cubicBezTo>
                    <a:cubicBezTo>
                      <a:pt x="1174" y="419"/>
                      <a:pt x="1025" y="64"/>
                      <a:pt x="799" y="6"/>
                    </a:cubicBezTo>
                    <a:cubicBezTo>
                      <a:pt x="781" y="2"/>
                      <a:pt x="762" y="0"/>
                      <a:pt x="742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566;p43">
                <a:extLst>
                  <a:ext uri="{FF2B5EF4-FFF2-40B4-BE49-F238E27FC236}">
                    <a16:creationId xmlns:a16="http://schemas.microsoft.com/office/drawing/2014/main" id="{5C7448CA-6B3D-4C07-9BB9-157DDC4F1BD2}"/>
                  </a:ext>
                </a:extLst>
              </p:cNvPr>
              <p:cNvSpPr/>
              <p:nvPr/>
            </p:nvSpPr>
            <p:spPr>
              <a:xfrm>
                <a:off x="1552599" y="3009268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8" y="1"/>
                    </a:moveTo>
                    <a:cubicBezTo>
                      <a:pt x="41" y="1"/>
                      <a:pt x="1" y="204"/>
                      <a:pt x="139" y="239"/>
                    </a:cubicBezTo>
                    <a:cubicBezTo>
                      <a:pt x="150" y="242"/>
                      <a:pt x="159" y="243"/>
                      <a:pt x="168" y="243"/>
                    </a:cubicBezTo>
                    <a:cubicBezTo>
                      <a:pt x="299" y="243"/>
                      <a:pt x="336" y="35"/>
                      <a:pt x="197" y="4"/>
                    </a:cubicBezTo>
                    <a:cubicBezTo>
                      <a:pt x="187" y="2"/>
                      <a:pt x="177" y="1"/>
                      <a:pt x="168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D9601ED-9B86-48BA-9153-96FF019F5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4" y="857103"/>
            <a:ext cx="6517189" cy="19569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p49"/>
          <p:cNvSpPr txBox="1">
            <a:spLocks noGrp="1"/>
          </p:cNvSpPr>
          <p:nvPr>
            <p:ph type="title"/>
          </p:nvPr>
        </p:nvSpPr>
        <p:spPr>
          <a:xfrm>
            <a:off x="3403800" y="1155500"/>
            <a:ext cx="2021640" cy="3858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>
                <a:latin typeface="Cambria" panose="02040503050406030204" pitchFamily="18" charset="0"/>
                <a:ea typeface="Cambria" panose="02040503050406030204" pitchFamily="18" charset="0"/>
              </a:rPr>
              <a:t>Sông Ngân Hà</a:t>
            </a:r>
            <a:endParaRPr sz="20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49" name="Google Shape;2149;p49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5513160" cy="615211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2. Cảnh trời sao buổi đêm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60" name="Google Shape;2160;p49"/>
          <p:cNvGrpSpPr/>
          <p:nvPr/>
        </p:nvGrpSpPr>
        <p:grpSpPr>
          <a:xfrm rot="593353">
            <a:off x="3040923" y="1176692"/>
            <a:ext cx="269944" cy="267122"/>
            <a:chOff x="731583" y="3334715"/>
            <a:chExt cx="338898" cy="335354"/>
          </a:xfrm>
        </p:grpSpPr>
        <p:sp>
          <p:nvSpPr>
            <p:cNvPr id="2161" name="Google Shape;2161;p49"/>
            <p:cNvSpPr/>
            <p:nvPr/>
          </p:nvSpPr>
          <p:spPr>
            <a:xfrm rot="-1189421" flipH="1">
              <a:off x="767857" y="3372161"/>
              <a:ext cx="266345" cy="260464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solidFill>
              <a:srgbClr val="FEB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62" name="Google Shape;2162;p49"/>
            <p:cNvSpPr/>
            <p:nvPr/>
          </p:nvSpPr>
          <p:spPr>
            <a:xfrm rot="-1189421" flipH="1">
              <a:off x="827961" y="3586371"/>
              <a:ext cx="10987" cy="53950"/>
            </a:xfrm>
            <a:custGeom>
              <a:avLst/>
              <a:gdLst/>
              <a:ahLst/>
              <a:cxnLst/>
              <a:rect l="l" t="t" r="r" b="b"/>
              <a:pathLst>
                <a:path w="568" h="2789" extrusionOk="0">
                  <a:moveTo>
                    <a:pt x="62" y="1"/>
                  </a:moveTo>
                  <a:lnTo>
                    <a:pt x="495" y="2096"/>
                  </a:lnTo>
                  <a:cubicBezTo>
                    <a:pt x="568" y="2442"/>
                    <a:pt x="322" y="2749"/>
                    <a:pt x="0" y="2788"/>
                  </a:cubicBezTo>
                  <a:cubicBezTo>
                    <a:pt x="322" y="2749"/>
                    <a:pt x="568" y="2442"/>
                    <a:pt x="501" y="2096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E6A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63" name="Google Shape;2163;p49"/>
            <p:cNvSpPr/>
            <p:nvPr/>
          </p:nvSpPr>
          <p:spPr>
            <a:xfrm rot="-1189421" flipH="1">
              <a:off x="826777" y="3557765"/>
              <a:ext cx="175893" cy="75789"/>
            </a:xfrm>
            <a:custGeom>
              <a:avLst/>
              <a:gdLst/>
              <a:ahLst/>
              <a:cxnLst/>
              <a:rect l="l" t="t" r="r" b="b"/>
              <a:pathLst>
                <a:path w="9093" h="3918" extrusionOk="0">
                  <a:moveTo>
                    <a:pt x="8587" y="1"/>
                  </a:moveTo>
                  <a:cubicBezTo>
                    <a:pt x="6954" y="693"/>
                    <a:pt x="5180" y="1058"/>
                    <a:pt x="3388" y="1058"/>
                  </a:cubicBezTo>
                  <a:cubicBezTo>
                    <a:pt x="2259" y="1058"/>
                    <a:pt x="1119" y="914"/>
                    <a:pt x="1" y="616"/>
                  </a:cubicBezTo>
                  <a:lnTo>
                    <a:pt x="1" y="616"/>
                  </a:lnTo>
                  <a:lnTo>
                    <a:pt x="245" y="3389"/>
                  </a:lnTo>
                  <a:cubicBezTo>
                    <a:pt x="254" y="3509"/>
                    <a:pt x="303" y="3614"/>
                    <a:pt x="370" y="3696"/>
                  </a:cubicBezTo>
                  <a:cubicBezTo>
                    <a:pt x="480" y="3836"/>
                    <a:pt x="649" y="3918"/>
                    <a:pt x="826" y="3918"/>
                  </a:cubicBezTo>
                  <a:cubicBezTo>
                    <a:pt x="918" y="3918"/>
                    <a:pt x="1019" y="3893"/>
                    <a:pt x="1110" y="3840"/>
                  </a:cubicBezTo>
                  <a:lnTo>
                    <a:pt x="4315" y="2015"/>
                  </a:lnTo>
                  <a:cubicBezTo>
                    <a:pt x="4320" y="2015"/>
                    <a:pt x="4326" y="2010"/>
                    <a:pt x="4335" y="2005"/>
                  </a:cubicBezTo>
                  <a:cubicBezTo>
                    <a:pt x="4417" y="1961"/>
                    <a:pt x="4508" y="1937"/>
                    <a:pt x="4604" y="1937"/>
                  </a:cubicBezTo>
                  <a:cubicBezTo>
                    <a:pt x="4648" y="1937"/>
                    <a:pt x="4690" y="1942"/>
                    <a:pt x="4734" y="1957"/>
                  </a:cubicBezTo>
                  <a:lnTo>
                    <a:pt x="8323" y="2778"/>
                  </a:lnTo>
                  <a:cubicBezTo>
                    <a:pt x="8372" y="2788"/>
                    <a:pt x="8414" y="2793"/>
                    <a:pt x="8458" y="2793"/>
                  </a:cubicBezTo>
                  <a:cubicBezTo>
                    <a:pt x="8478" y="2793"/>
                    <a:pt x="8501" y="2793"/>
                    <a:pt x="8521" y="2788"/>
                  </a:cubicBezTo>
                  <a:lnTo>
                    <a:pt x="8525" y="2788"/>
                  </a:lnTo>
                  <a:cubicBezTo>
                    <a:pt x="8847" y="2749"/>
                    <a:pt x="9093" y="2442"/>
                    <a:pt x="9020" y="2096"/>
                  </a:cubicBezTo>
                  <a:lnTo>
                    <a:pt x="8587" y="1"/>
                  </a:lnTo>
                  <a:close/>
                </a:path>
              </a:pathLst>
            </a:custGeom>
            <a:solidFill>
              <a:srgbClr val="F58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64" name="Google Shape;2164;p49"/>
            <p:cNvSpPr/>
            <p:nvPr/>
          </p:nvSpPr>
          <p:spPr>
            <a:xfrm rot="-1189421" flipH="1">
              <a:off x="932994" y="3472538"/>
              <a:ext cx="4236" cy="3192"/>
            </a:xfrm>
            <a:custGeom>
              <a:avLst/>
              <a:gdLst/>
              <a:ahLst/>
              <a:cxnLst/>
              <a:rect l="l" t="t" r="r" b="b"/>
              <a:pathLst>
                <a:path w="219" h="165" extrusionOk="0">
                  <a:moveTo>
                    <a:pt x="116" y="0"/>
                  </a:moveTo>
                  <a:cubicBezTo>
                    <a:pt x="112" y="0"/>
                    <a:pt x="108" y="0"/>
                    <a:pt x="103" y="1"/>
                  </a:cubicBezTo>
                  <a:cubicBezTo>
                    <a:pt x="0" y="10"/>
                    <a:pt x="16" y="164"/>
                    <a:pt x="112" y="164"/>
                  </a:cubicBezTo>
                  <a:cubicBezTo>
                    <a:pt x="115" y="164"/>
                    <a:pt x="118" y="164"/>
                    <a:pt x="122" y="164"/>
                  </a:cubicBezTo>
                  <a:cubicBezTo>
                    <a:pt x="219" y="150"/>
                    <a:pt x="205" y="0"/>
                    <a:pt x="11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65" name="Google Shape;2165;p49"/>
            <p:cNvSpPr/>
            <p:nvPr/>
          </p:nvSpPr>
          <p:spPr>
            <a:xfrm rot="-1189421" flipH="1">
              <a:off x="873586" y="3397441"/>
              <a:ext cx="29403" cy="29403"/>
            </a:xfrm>
            <a:custGeom>
              <a:avLst/>
              <a:gdLst/>
              <a:ahLst/>
              <a:cxnLst/>
              <a:rect l="l" t="t" r="r" b="b"/>
              <a:pathLst>
                <a:path w="1520" h="1520" extrusionOk="0">
                  <a:moveTo>
                    <a:pt x="759" y="1"/>
                  </a:moveTo>
                  <a:cubicBezTo>
                    <a:pt x="342" y="1"/>
                    <a:pt x="0" y="342"/>
                    <a:pt x="0" y="760"/>
                  </a:cubicBezTo>
                  <a:cubicBezTo>
                    <a:pt x="0" y="1178"/>
                    <a:pt x="342" y="1520"/>
                    <a:pt x="759" y="1520"/>
                  </a:cubicBezTo>
                  <a:cubicBezTo>
                    <a:pt x="1178" y="1520"/>
                    <a:pt x="1519" y="1178"/>
                    <a:pt x="1519" y="760"/>
                  </a:cubicBezTo>
                  <a:cubicBezTo>
                    <a:pt x="1519" y="342"/>
                    <a:pt x="1178" y="1"/>
                    <a:pt x="759" y="1"/>
                  </a:cubicBezTo>
                  <a:close/>
                </a:path>
              </a:pathLst>
            </a:custGeom>
            <a:solidFill>
              <a:srgbClr val="FEC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66" name="Google Shape;2166;p49"/>
            <p:cNvSpPr/>
            <p:nvPr/>
          </p:nvSpPr>
          <p:spPr>
            <a:xfrm rot="-1189421" flipH="1">
              <a:off x="767863" y="3372160"/>
              <a:ext cx="266345" cy="260464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74" name="Google Shape;2174;p49"/>
          <p:cNvGrpSpPr/>
          <p:nvPr/>
        </p:nvGrpSpPr>
        <p:grpSpPr>
          <a:xfrm>
            <a:off x="0" y="1345578"/>
            <a:ext cx="2762151" cy="1418220"/>
            <a:chOff x="943851" y="1797236"/>
            <a:chExt cx="3218815" cy="1703043"/>
          </a:xfrm>
        </p:grpSpPr>
        <p:grpSp>
          <p:nvGrpSpPr>
            <p:cNvPr id="2175" name="Google Shape;2175;p49"/>
            <p:cNvGrpSpPr/>
            <p:nvPr/>
          </p:nvGrpSpPr>
          <p:grpSpPr>
            <a:xfrm rot="1117119">
              <a:off x="3796728" y="2603592"/>
              <a:ext cx="237552" cy="232357"/>
              <a:chOff x="488084" y="3164562"/>
              <a:chExt cx="535235" cy="523530"/>
            </a:xfrm>
          </p:grpSpPr>
          <p:grpSp>
            <p:nvGrpSpPr>
              <p:cNvPr id="2176" name="Google Shape;2176;p49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177" name="Google Shape;2177;p49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78" name="Google Shape;2178;p49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79" name="Google Shape;2179;p49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80" name="Google Shape;2180;p49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81" name="Google Shape;2181;p49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82" name="Google Shape;2182;p49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83" name="Google Shape;2183;p49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84" name="Google Shape;2184;p49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85" name="Google Shape;2185;p49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86" name="Google Shape;2186;p49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87" name="Google Shape;2187;p49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2188" name="Google Shape;2188;p49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189" name="Google Shape;2189;p49"/>
            <p:cNvGrpSpPr/>
            <p:nvPr/>
          </p:nvGrpSpPr>
          <p:grpSpPr>
            <a:xfrm rot="-1212478">
              <a:off x="984739" y="2679166"/>
              <a:ext cx="295951" cy="289478"/>
              <a:chOff x="488084" y="3164562"/>
              <a:chExt cx="535235" cy="523530"/>
            </a:xfrm>
          </p:grpSpPr>
          <p:grpSp>
            <p:nvGrpSpPr>
              <p:cNvPr id="2190" name="Google Shape;2190;p49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191" name="Google Shape;2191;p49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92" name="Google Shape;2192;p49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93" name="Google Shape;2193;p49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94" name="Google Shape;2194;p49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95" name="Google Shape;2195;p49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96" name="Google Shape;2196;p49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97" name="Google Shape;2197;p49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98" name="Google Shape;2198;p49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99" name="Google Shape;2199;p49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00" name="Google Shape;2200;p49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01" name="Google Shape;2201;p49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2202" name="Google Shape;2202;p49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203" name="Google Shape;2203;p49"/>
            <p:cNvGrpSpPr/>
            <p:nvPr/>
          </p:nvGrpSpPr>
          <p:grpSpPr>
            <a:xfrm>
              <a:off x="1321564" y="1797236"/>
              <a:ext cx="446600" cy="436833"/>
              <a:chOff x="488084" y="3164562"/>
              <a:chExt cx="535235" cy="523530"/>
            </a:xfrm>
          </p:grpSpPr>
          <p:grpSp>
            <p:nvGrpSpPr>
              <p:cNvPr id="2204" name="Google Shape;2204;p49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205" name="Google Shape;2205;p49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06" name="Google Shape;2206;p49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07" name="Google Shape;2207;p49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08" name="Google Shape;2208;p49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09" name="Google Shape;2209;p49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10" name="Google Shape;2210;p49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11" name="Google Shape;2211;p49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12" name="Google Shape;2212;p49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13" name="Google Shape;2213;p49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14" name="Google Shape;2214;p49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15" name="Google Shape;2215;p49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2216" name="Google Shape;2216;p49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217" name="Google Shape;2217;p49"/>
            <p:cNvGrpSpPr/>
            <p:nvPr/>
          </p:nvGrpSpPr>
          <p:grpSpPr>
            <a:xfrm>
              <a:off x="1321565" y="2026474"/>
              <a:ext cx="2841100" cy="1473806"/>
              <a:chOff x="2077465" y="3802999"/>
              <a:chExt cx="2841100" cy="1473806"/>
            </a:xfrm>
          </p:grpSpPr>
          <p:grpSp>
            <p:nvGrpSpPr>
              <p:cNvPr id="2218" name="Google Shape;2218;p49"/>
              <p:cNvGrpSpPr/>
              <p:nvPr/>
            </p:nvGrpSpPr>
            <p:grpSpPr>
              <a:xfrm>
                <a:off x="2077465" y="3802999"/>
                <a:ext cx="2841100" cy="1473806"/>
                <a:chOff x="1595290" y="3443649"/>
                <a:chExt cx="2841100" cy="1473806"/>
              </a:xfrm>
            </p:grpSpPr>
            <p:sp>
              <p:nvSpPr>
                <p:cNvPr id="2219" name="Google Shape;2219;p49"/>
                <p:cNvSpPr/>
                <p:nvPr/>
              </p:nvSpPr>
              <p:spPr>
                <a:xfrm>
                  <a:off x="1595290" y="4011318"/>
                  <a:ext cx="1287384" cy="76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1" h="11866" extrusionOk="0">
                      <a:moveTo>
                        <a:pt x="12852" y="2711"/>
                      </a:moveTo>
                      <a:cubicBezTo>
                        <a:pt x="12794" y="2779"/>
                        <a:pt x="12736" y="2855"/>
                        <a:pt x="12683" y="2937"/>
                      </a:cubicBezTo>
                      <a:cubicBezTo>
                        <a:pt x="12597" y="2942"/>
                        <a:pt x="12510" y="2961"/>
                        <a:pt x="12428" y="2990"/>
                      </a:cubicBezTo>
                      <a:cubicBezTo>
                        <a:pt x="12572" y="2875"/>
                        <a:pt x="12712" y="2779"/>
                        <a:pt x="12852" y="2711"/>
                      </a:cubicBezTo>
                      <a:close/>
                      <a:moveTo>
                        <a:pt x="12664" y="0"/>
                      </a:moveTo>
                      <a:cubicBezTo>
                        <a:pt x="12658" y="0"/>
                        <a:pt x="12652" y="1"/>
                        <a:pt x="12645" y="1"/>
                      </a:cubicBezTo>
                      <a:cubicBezTo>
                        <a:pt x="10396" y="16"/>
                        <a:pt x="8593" y="1784"/>
                        <a:pt x="8315" y="3884"/>
                      </a:cubicBezTo>
                      <a:cubicBezTo>
                        <a:pt x="7388" y="3984"/>
                        <a:pt x="6590" y="4552"/>
                        <a:pt x="6186" y="5388"/>
                      </a:cubicBezTo>
                      <a:cubicBezTo>
                        <a:pt x="5462" y="5111"/>
                        <a:pt x="4715" y="4920"/>
                        <a:pt x="3963" y="4920"/>
                      </a:cubicBezTo>
                      <a:cubicBezTo>
                        <a:pt x="3438" y="4920"/>
                        <a:pt x="2910" y="5013"/>
                        <a:pt x="2385" y="5235"/>
                      </a:cubicBezTo>
                      <a:cubicBezTo>
                        <a:pt x="823" y="5898"/>
                        <a:pt x="1" y="7526"/>
                        <a:pt x="549" y="9156"/>
                      </a:cubicBezTo>
                      <a:cubicBezTo>
                        <a:pt x="1049" y="10636"/>
                        <a:pt x="2524" y="11760"/>
                        <a:pt x="4081" y="11856"/>
                      </a:cubicBezTo>
                      <a:cubicBezTo>
                        <a:pt x="4179" y="11862"/>
                        <a:pt x="4277" y="11865"/>
                        <a:pt x="4374" y="11865"/>
                      </a:cubicBezTo>
                      <a:cubicBezTo>
                        <a:pt x="5839" y="11865"/>
                        <a:pt x="7163" y="11161"/>
                        <a:pt x="8276" y="10237"/>
                      </a:cubicBezTo>
                      <a:cubicBezTo>
                        <a:pt x="9114" y="11158"/>
                        <a:pt x="10267" y="11714"/>
                        <a:pt x="11476" y="11714"/>
                      </a:cubicBezTo>
                      <a:cubicBezTo>
                        <a:pt x="12195" y="11714"/>
                        <a:pt x="12935" y="11517"/>
                        <a:pt x="13639" y="11083"/>
                      </a:cubicBezTo>
                      <a:cubicBezTo>
                        <a:pt x="14072" y="10813"/>
                        <a:pt x="14519" y="10425"/>
                        <a:pt x="14870" y="9968"/>
                      </a:cubicBezTo>
                      <a:cubicBezTo>
                        <a:pt x="15232" y="10079"/>
                        <a:pt x="15605" y="10132"/>
                        <a:pt x="15976" y="10132"/>
                      </a:cubicBezTo>
                      <a:cubicBezTo>
                        <a:pt x="18037" y="10132"/>
                        <a:pt x="20041" y="8491"/>
                        <a:pt x="19849" y="5945"/>
                      </a:cubicBezTo>
                      <a:cubicBezTo>
                        <a:pt x="19705" y="3942"/>
                        <a:pt x="18071" y="2520"/>
                        <a:pt x="16562" y="1389"/>
                      </a:cubicBezTo>
                      <a:cubicBezTo>
                        <a:pt x="15648" y="710"/>
                        <a:pt x="14613" y="276"/>
                        <a:pt x="13565" y="276"/>
                      </a:cubicBezTo>
                      <a:cubicBezTo>
                        <a:pt x="13510" y="276"/>
                        <a:pt x="13455" y="277"/>
                        <a:pt x="13399" y="280"/>
                      </a:cubicBezTo>
                      <a:cubicBezTo>
                        <a:pt x="13221" y="110"/>
                        <a:pt x="12977" y="0"/>
                        <a:pt x="12664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20" name="Google Shape;2220;p49"/>
                <p:cNvSpPr/>
                <p:nvPr/>
              </p:nvSpPr>
              <p:spPr>
                <a:xfrm>
                  <a:off x="2350726" y="3443649"/>
                  <a:ext cx="1183319" cy="1473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1" h="22943" extrusionOk="0">
                      <a:moveTo>
                        <a:pt x="11476" y="1"/>
                      </a:moveTo>
                      <a:cubicBezTo>
                        <a:pt x="5138" y="1"/>
                        <a:pt x="0" y="5138"/>
                        <a:pt x="0" y="11472"/>
                      </a:cubicBezTo>
                      <a:cubicBezTo>
                        <a:pt x="0" y="17810"/>
                        <a:pt x="5138" y="22942"/>
                        <a:pt x="11476" y="22942"/>
                      </a:cubicBezTo>
                      <a:cubicBezTo>
                        <a:pt x="14087" y="22942"/>
                        <a:pt x="16494" y="22068"/>
                        <a:pt x="18421" y="20602"/>
                      </a:cubicBezTo>
                      <a:lnTo>
                        <a:pt x="18421" y="20602"/>
                      </a:lnTo>
                      <a:cubicBezTo>
                        <a:pt x="18190" y="20622"/>
                        <a:pt x="17955" y="20626"/>
                        <a:pt x="17724" y="20626"/>
                      </a:cubicBezTo>
                      <a:cubicBezTo>
                        <a:pt x="15052" y="20626"/>
                        <a:pt x="12645" y="19482"/>
                        <a:pt x="10972" y="17656"/>
                      </a:cubicBezTo>
                      <a:cubicBezTo>
                        <a:pt x="9564" y="16119"/>
                        <a:pt x="8670" y="14096"/>
                        <a:pt x="8579" y="11870"/>
                      </a:cubicBezTo>
                      <a:cubicBezTo>
                        <a:pt x="8569" y="11741"/>
                        <a:pt x="8569" y="11606"/>
                        <a:pt x="8569" y="11472"/>
                      </a:cubicBezTo>
                      <a:cubicBezTo>
                        <a:pt x="8569" y="6416"/>
                        <a:pt x="12669" y="2317"/>
                        <a:pt x="17724" y="2317"/>
                      </a:cubicBezTo>
                      <a:cubicBezTo>
                        <a:pt x="17955" y="2317"/>
                        <a:pt x="18190" y="2326"/>
                        <a:pt x="18421" y="2345"/>
                      </a:cubicBezTo>
                      <a:cubicBezTo>
                        <a:pt x="16494" y="870"/>
                        <a:pt x="14087" y="1"/>
                        <a:pt x="1147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21" name="Google Shape;2221;p49"/>
                <p:cNvSpPr/>
                <p:nvPr/>
              </p:nvSpPr>
              <p:spPr>
                <a:xfrm>
                  <a:off x="2350726" y="4145960"/>
                  <a:ext cx="59612" cy="32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5061" extrusionOk="0">
                      <a:moveTo>
                        <a:pt x="15" y="0"/>
                      </a:moveTo>
                      <a:cubicBezTo>
                        <a:pt x="5" y="178"/>
                        <a:pt x="0" y="356"/>
                        <a:pt x="0" y="539"/>
                      </a:cubicBezTo>
                      <a:cubicBezTo>
                        <a:pt x="0" y="2143"/>
                        <a:pt x="333" y="3676"/>
                        <a:pt x="928" y="5060"/>
                      </a:cubicBezTo>
                      <a:cubicBezTo>
                        <a:pt x="333" y="3676"/>
                        <a:pt x="0" y="2143"/>
                        <a:pt x="0" y="539"/>
                      </a:cubicBezTo>
                      <a:cubicBezTo>
                        <a:pt x="0" y="356"/>
                        <a:pt x="5" y="178"/>
                        <a:pt x="1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22" name="Google Shape;2222;p49"/>
                <p:cNvSpPr/>
                <p:nvPr/>
              </p:nvSpPr>
              <p:spPr>
                <a:xfrm>
                  <a:off x="2829875" y="4766754"/>
                  <a:ext cx="704171" cy="150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2" h="2346" extrusionOk="0">
                      <a:moveTo>
                        <a:pt x="10962" y="0"/>
                      </a:moveTo>
                      <a:cubicBezTo>
                        <a:pt x="10861" y="10"/>
                        <a:pt x="10760" y="20"/>
                        <a:pt x="10660" y="20"/>
                      </a:cubicBezTo>
                      <a:cubicBezTo>
                        <a:pt x="10654" y="20"/>
                        <a:pt x="10654" y="20"/>
                        <a:pt x="10654" y="25"/>
                      </a:cubicBezTo>
                      <a:cubicBezTo>
                        <a:pt x="10755" y="20"/>
                        <a:pt x="10856" y="15"/>
                        <a:pt x="10957" y="5"/>
                      </a:cubicBezTo>
                      <a:cubicBezTo>
                        <a:pt x="10957" y="5"/>
                        <a:pt x="10962" y="5"/>
                        <a:pt x="10962" y="0"/>
                      </a:cubicBezTo>
                      <a:close/>
                      <a:moveTo>
                        <a:pt x="0" y="1626"/>
                      </a:moveTo>
                      <a:cubicBezTo>
                        <a:pt x="1250" y="2093"/>
                        <a:pt x="2600" y="2345"/>
                        <a:pt x="4013" y="2345"/>
                      </a:cubicBezTo>
                      <a:cubicBezTo>
                        <a:pt x="4014" y="2345"/>
                        <a:pt x="4014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4016" y="2345"/>
                        <a:pt x="4017" y="2345"/>
                        <a:pt x="4017" y="2345"/>
                      </a:cubicBezTo>
                      <a:cubicBezTo>
                        <a:pt x="5231" y="2345"/>
                        <a:pt x="6405" y="2159"/>
                        <a:pt x="7507" y="1804"/>
                      </a:cubicBezTo>
                      <a:lnTo>
                        <a:pt x="7507" y="1804"/>
                      </a:lnTo>
                      <a:cubicBezTo>
                        <a:pt x="6406" y="2159"/>
                        <a:pt x="5232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2599" y="2345"/>
                        <a:pt x="1249" y="2093"/>
                        <a:pt x="0" y="1626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23" name="Google Shape;2223;p49"/>
                <p:cNvSpPr/>
                <p:nvPr/>
              </p:nvSpPr>
              <p:spPr>
                <a:xfrm>
                  <a:off x="2350726" y="4111079"/>
                  <a:ext cx="1183062" cy="80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7" h="12553" extrusionOk="0">
                      <a:moveTo>
                        <a:pt x="54" y="0"/>
                      </a:moveTo>
                      <a:cubicBezTo>
                        <a:pt x="34" y="178"/>
                        <a:pt x="25" y="361"/>
                        <a:pt x="15" y="543"/>
                      </a:cubicBezTo>
                      <a:cubicBezTo>
                        <a:pt x="5" y="721"/>
                        <a:pt x="0" y="899"/>
                        <a:pt x="0" y="1082"/>
                      </a:cubicBezTo>
                      <a:cubicBezTo>
                        <a:pt x="0" y="2686"/>
                        <a:pt x="333" y="4219"/>
                        <a:pt x="928" y="5603"/>
                      </a:cubicBezTo>
                      <a:cubicBezTo>
                        <a:pt x="2154" y="8453"/>
                        <a:pt x="4499" y="10707"/>
                        <a:pt x="7406" y="11813"/>
                      </a:cubicBezTo>
                      <a:cubicBezTo>
                        <a:pt x="8670" y="12293"/>
                        <a:pt x="10039" y="12552"/>
                        <a:pt x="11476" y="12552"/>
                      </a:cubicBezTo>
                      <a:cubicBezTo>
                        <a:pt x="12707" y="12552"/>
                        <a:pt x="13899" y="12361"/>
                        <a:pt x="15014" y="11995"/>
                      </a:cubicBezTo>
                      <a:cubicBezTo>
                        <a:pt x="16254" y="11596"/>
                        <a:pt x="17402" y="10986"/>
                        <a:pt x="18416" y="10212"/>
                      </a:cubicBezTo>
                      <a:lnTo>
                        <a:pt x="18416" y="10212"/>
                      </a:lnTo>
                      <a:cubicBezTo>
                        <a:pt x="18315" y="10222"/>
                        <a:pt x="18214" y="10227"/>
                        <a:pt x="18113" y="10232"/>
                      </a:cubicBezTo>
                      <a:cubicBezTo>
                        <a:pt x="16456" y="11034"/>
                        <a:pt x="14591" y="11485"/>
                        <a:pt x="12621" y="11485"/>
                      </a:cubicBezTo>
                      <a:cubicBezTo>
                        <a:pt x="6037" y="11485"/>
                        <a:pt x="626" y="6439"/>
                        <a:pt x="54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24" name="Google Shape;2224;p49"/>
                <p:cNvSpPr/>
                <p:nvPr/>
              </p:nvSpPr>
              <p:spPr>
                <a:xfrm>
                  <a:off x="2907667" y="4262616"/>
                  <a:ext cx="106891" cy="250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3903" extrusionOk="0">
                      <a:moveTo>
                        <a:pt x="96" y="1"/>
                      </a:moveTo>
                      <a:cubicBezTo>
                        <a:pt x="63" y="25"/>
                        <a:pt x="29" y="54"/>
                        <a:pt x="0" y="78"/>
                      </a:cubicBezTo>
                      <a:cubicBezTo>
                        <a:pt x="207" y="1481"/>
                        <a:pt x="735" y="2783"/>
                        <a:pt x="1504" y="3903"/>
                      </a:cubicBezTo>
                      <a:cubicBezTo>
                        <a:pt x="1562" y="3869"/>
                        <a:pt x="1615" y="3827"/>
                        <a:pt x="1663" y="3778"/>
                      </a:cubicBezTo>
                      <a:cubicBezTo>
                        <a:pt x="741" y="2774"/>
                        <a:pt x="158" y="1456"/>
                        <a:pt x="9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25" name="Google Shape;2225;p49"/>
                <p:cNvSpPr/>
                <p:nvPr/>
              </p:nvSpPr>
              <p:spPr>
                <a:xfrm>
                  <a:off x="2868160" y="4267626"/>
                  <a:ext cx="136183" cy="25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3965" extrusionOk="0">
                      <a:moveTo>
                        <a:pt x="615" y="0"/>
                      </a:moveTo>
                      <a:cubicBezTo>
                        <a:pt x="413" y="173"/>
                        <a:pt x="254" y="408"/>
                        <a:pt x="163" y="658"/>
                      </a:cubicBezTo>
                      <a:cubicBezTo>
                        <a:pt x="1" y="1114"/>
                        <a:pt x="19" y="1619"/>
                        <a:pt x="87" y="2105"/>
                      </a:cubicBezTo>
                      <a:cubicBezTo>
                        <a:pt x="174" y="2696"/>
                        <a:pt x="356" y="3321"/>
                        <a:pt x="822" y="3695"/>
                      </a:cubicBezTo>
                      <a:cubicBezTo>
                        <a:pt x="1028" y="3873"/>
                        <a:pt x="1312" y="3964"/>
                        <a:pt x="1586" y="3964"/>
                      </a:cubicBezTo>
                      <a:cubicBezTo>
                        <a:pt x="1778" y="3964"/>
                        <a:pt x="1966" y="3916"/>
                        <a:pt x="2119" y="3825"/>
                      </a:cubicBezTo>
                      <a:cubicBezTo>
                        <a:pt x="1350" y="2705"/>
                        <a:pt x="822" y="1403"/>
                        <a:pt x="61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26" name="Google Shape;2226;p49"/>
                <p:cNvSpPr/>
                <p:nvPr/>
              </p:nvSpPr>
              <p:spPr>
                <a:xfrm>
                  <a:off x="2528214" y="3872372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4" y="1"/>
                      </a:moveTo>
                      <a:cubicBezTo>
                        <a:pt x="550" y="1"/>
                        <a:pt x="468" y="47"/>
                        <a:pt x="420" y="121"/>
                      </a:cubicBezTo>
                      <a:cubicBezTo>
                        <a:pt x="1" y="761"/>
                        <a:pt x="21" y="1631"/>
                        <a:pt x="467" y="2246"/>
                      </a:cubicBezTo>
                      <a:cubicBezTo>
                        <a:pt x="530" y="2329"/>
                        <a:pt x="603" y="2366"/>
                        <a:pt x="693" y="2366"/>
                      </a:cubicBezTo>
                      <a:cubicBezTo>
                        <a:pt x="713" y="2366"/>
                        <a:pt x="734" y="2364"/>
                        <a:pt x="755" y="2361"/>
                      </a:cubicBezTo>
                      <a:cubicBezTo>
                        <a:pt x="1077" y="2308"/>
                        <a:pt x="1390" y="2183"/>
                        <a:pt x="1654" y="1995"/>
                      </a:cubicBezTo>
                      <a:cubicBezTo>
                        <a:pt x="1789" y="1904"/>
                        <a:pt x="1913" y="1799"/>
                        <a:pt x="2029" y="1678"/>
                      </a:cubicBezTo>
                      <a:cubicBezTo>
                        <a:pt x="2125" y="1573"/>
                        <a:pt x="2270" y="1419"/>
                        <a:pt x="2255" y="1270"/>
                      </a:cubicBezTo>
                      <a:cubicBezTo>
                        <a:pt x="2283" y="1198"/>
                        <a:pt x="2312" y="1130"/>
                        <a:pt x="2327" y="1063"/>
                      </a:cubicBezTo>
                      <a:cubicBezTo>
                        <a:pt x="2351" y="977"/>
                        <a:pt x="2273" y="892"/>
                        <a:pt x="2194" y="892"/>
                      </a:cubicBezTo>
                      <a:cubicBezTo>
                        <a:pt x="2164" y="892"/>
                        <a:pt x="2134" y="905"/>
                        <a:pt x="2110" y="934"/>
                      </a:cubicBezTo>
                      <a:cubicBezTo>
                        <a:pt x="2068" y="986"/>
                        <a:pt x="2019" y="1034"/>
                        <a:pt x="1971" y="1083"/>
                      </a:cubicBezTo>
                      <a:cubicBezTo>
                        <a:pt x="1856" y="1130"/>
                        <a:pt x="1760" y="1274"/>
                        <a:pt x="1678" y="1352"/>
                      </a:cubicBezTo>
                      <a:cubicBezTo>
                        <a:pt x="1578" y="1447"/>
                        <a:pt x="1500" y="1515"/>
                        <a:pt x="1385" y="1587"/>
                      </a:cubicBezTo>
                      <a:cubicBezTo>
                        <a:pt x="1203" y="1707"/>
                        <a:pt x="1019" y="1784"/>
                        <a:pt x="818" y="1833"/>
                      </a:cubicBezTo>
                      <a:cubicBezTo>
                        <a:pt x="578" y="1376"/>
                        <a:pt x="582" y="813"/>
                        <a:pt x="842" y="371"/>
                      </a:cubicBezTo>
                      <a:cubicBezTo>
                        <a:pt x="910" y="256"/>
                        <a:pt x="871" y="103"/>
                        <a:pt x="755" y="35"/>
                      </a:cubicBezTo>
                      <a:cubicBezTo>
                        <a:pt x="716" y="11"/>
                        <a:pt x="675" y="1"/>
                        <a:pt x="634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27" name="Google Shape;2227;p49"/>
                <p:cNvSpPr/>
                <p:nvPr/>
              </p:nvSpPr>
              <p:spPr>
                <a:xfrm>
                  <a:off x="2863792" y="3948301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2" y="1"/>
                      </a:moveTo>
                      <a:cubicBezTo>
                        <a:pt x="549" y="1"/>
                        <a:pt x="466" y="47"/>
                        <a:pt x="415" y="121"/>
                      </a:cubicBezTo>
                      <a:cubicBezTo>
                        <a:pt x="1" y="761"/>
                        <a:pt x="16" y="1631"/>
                        <a:pt x="466" y="2246"/>
                      </a:cubicBezTo>
                      <a:cubicBezTo>
                        <a:pt x="526" y="2329"/>
                        <a:pt x="598" y="2366"/>
                        <a:pt x="691" y="2366"/>
                      </a:cubicBezTo>
                      <a:cubicBezTo>
                        <a:pt x="711" y="2366"/>
                        <a:pt x="732" y="2365"/>
                        <a:pt x="755" y="2361"/>
                      </a:cubicBezTo>
                      <a:cubicBezTo>
                        <a:pt x="1072" y="2308"/>
                        <a:pt x="1389" y="2183"/>
                        <a:pt x="1654" y="1995"/>
                      </a:cubicBezTo>
                      <a:cubicBezTo>
                        <a:pt x="1788" y="1904"/>
                        <a:pt x="1914" y="1799"/>
                        <a:pt x="2029" y="1678"/>
                      </a:cubicBezTo>
                      <a:cubicBezTo>
                        <a:pt x="2125" y="1573"/>
                        <a:pt x="2269" y="1419"/>
                        <a:pt x="2254" y="1270"/>
                      </a:cubicBezTo>
                      <a:cubicBezTo>
                        <a:pt x="2283" y="1198"/>
                        <a:pt x="2307" y="1130"/>
                        <a:pt x="2327" y="1064"/>
                      </a:cubicBezTo>
                      <a:cubicBezTo>
                        <a:pt x="2351" y="977"/>
                        <a:pt x="2270" y="893"/>
                        <a:pt x="2190" y="893"/>
                      </a:cubicBezTo>
                      <a:cubicBezTo>
                        <a:pt x="2160" y="893"/>
                        <a:pt x="2129" y="905"/>
                        <a:pt x="2105" y="934"/>
                      </a:cubicBezTo>
                      <a:cubicBezTo>
                        <a:pt x="2063" y="986"/>
                        <a:pt x="2019" y="1035"/>
                        <a:pt x="1972" y="1083"/>
                      </a:cubicBezTo>
                      <a:cubicBezTo>
                        <a:pt x="1851" y="1130"/>
                        <a:pt x="1755" y="1275"/>
                        <a:pt x="1678" y="1352"/>
                      </a:cubicBezTo>
                      <a:cubicBezTo>
                        <a:pt x="1577" y="1448"/>
                        <a:pt x="1500" y="1516"/>
                        <a:pt x="1385" y="1587"/>
                      </a:cubicBezTo>
                      <a:cubicBezTo>
                        <a:pt x="1198" y="1707"/>
                        <a:pt x="1020" y="1784"/>
                        <a:pt x="818" y="1833"/>
                      </a:cubicBezTo>
                      <a:cubicBezTo>
                        <a:pt x="577" y="1376"/>
                        <a:pt x="577" y="813"/>
                        <a:pt x="841" y="371"/>
                      </a:cubicBezTo>
                      <a:cubicBezTo>
                        <a:pt x="909" y="256"/>
                        <a:pt x="866" y="103"/>
                        <a:pt x="750" y="35"/>
                      </a:cubicBezTo>
                      <a:cubicBezTo>
                        <a:pt x="713" y="12"/>
                        <a:pt x="673" y="1"/>
                        <a:pt x="632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28" name="Google Shape;2228;p49"/>
                <p:cNvSpPr/>
                <p:nvPr/>
              </p:nvSpPr>
              <p:spPr>
                <a:xfrm>
                  <a:off x="2650909" y="4017099"/>
                  <a:ext cx="166375" cy="105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635" extrusionOk="0">
                      <a:moveTo>
                        <a:pt x="261" y="0"/>
                      </a:moveTo>
                      <a:cubicBezTo>
                        <a:pt x="219" y="0"/>
                        <a:pt x="181" y="24"/>
                        <a:pt x="172" y="79"/>
                      </a:cubicBezTo>
                      <a:cubicBezTo>
                        <a:pt x="1" y="946"/>
                        <a:pt x="852" y="1635"/>
                        <a:pt x="1664" y="1635"/>
                      </a:cubicBezTo>
                      <a:cubicBezTo>
                        <a:pt x="1739" y="1635"/>
                        <a:pt x="1814" y="1629"/>
                        <a:pt x="1888" y="1616"/>
                      </a:cubicBezTo>
                      <a:cubicBezTo>
                        <a:pt x="2143" y="1578"/>
                        <a:pt x="2396" y="1449"/>
                        <a:pt x="2546" y="1232"/>
                      </a:cubicBezTo>
                      <a:cubicBezTo>
                        <a:pt x="2589" y="1165"/>
                        <a:pt x="2560" y="1069"/>
                        <a:pt x="2503" y="1026"/>
                      </a:cubicBezTo>
                      <a:cubicBezTo>
                        <a:pt x="2472" y="1002"/>
                        <a:pt x="2438" y="990"/>
                        <a:pt x="2404" y="990"/>
                      </a:cubicBezTo>
                      <a:cubicBezTo>
                        <a:pt x="2364" y="990"/>
                        <a:pt x="2323" y="1006"/>
                        <a:pt x="2287" y="1035"/>
                      </a:cubicBezTo>
                      <a:cubicBezTo>
                        <a:pt x="2118" y="1179"/>
                        <a:pt x="1950" y="1290"/>
                        <a:pt x="1724" y="1310"/>
                      </a:cubicBezTo>
                      <a:cubicBezTo>
                        <a:pt x="1690" y="1312"/>
                        <a:pt x="1656" y="1314"/>
                        <a:pt x="1623" y="1314"/>
                      </a:cubicBezTo>
                      <a:cubicBezTo>
                        <a:pt x="1435" y="1314"/>
                        <a:pt x="1247" y="1271"/>
                        <a:pt x="1076" y="1190"/>
                      </a:cubicBezTo>
                      <a:cubicBezTo>
                        <a:pt x="681" y="1006"/>
                        <a:pt x="311" y="607"/>
                        <a:pt x="384" y="137"/>
                      </a:cubicBezTo>
                      <a:cubicBezTo>
                        <a:pt x="395" y="55"/>
                        <a:pt x="324" y="0"/>
                        <a:pt x="26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29" name="Google Shape;2229;p49"/>
                <p:cNvSpPr/>
                <p:nvPr/>
              </p:nvSpPr>
              <p:spPr>
                <a:xfrm>
                  <a:off x="2785165" y="3925239"/>
                  <a:ext cx="1651225" cy="752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05" h="11720" extrusionOk="0">
                      <a:moveTo>
                        <a:pt x="14148" y="0"/>
                      </a:moveTo>
                      <a:cubicBezTo>
                        <a:pt x="11780" y="0"/>
                        <a:pt x="9581" y="2009"/>
                        <a:pt x="9380" y="4364"/>
                      </a:cubicBezTo>
                      <a:cubicBezTo>
                        <a:pt x="9010" y="4276"/>
                        <a:pt x="8696" y="4237"/>
                        <a:pt x="8427" y="4237"/>
                      </a:cubicBezTo>
                      <a:cubicBezTo>
                        <a:pt x="6498" y="4237"/>
                        <a:pt x="6890" y="6267"/>
                        <a:pt x="5434" y="7094"/>
                      </a:cubicBezTo>
                      <a:cubicBezTo>
                        <a:pt x="5134" y="7264"/>
                        <a:pt x="4795" y="7319"/>
                        <a:pt x="4438" y="7319"/>
                      </a:cubicBezTo>
                      <a:cubicBezTo>
                        <a:pt x="3790" y="7319"/>
                        <a:pt x="3083" y="7138"/>
                        <a:pt x="2438" y="7138"/>
                      </a:cubicBezTo>
                      <a:cubicBezTo>
                        <a:pt x="1645" y="7138"/>
                        <a:pt x="946" y="7411"/>
                        <a:pt x="566" y="8631"/>
                      </a:cubicBezTo>
                      <a:cubicBezTo>
                        <a:pt x="1" y="10442"/>
                        <a:pt x="828" y="11047"/>
                        <a:pt x="2128" y="11047"/>
                      </a:cubicBezTo>
                      <a:cubicBezTo>
                        <a:pt x="2564" y="11047"/>
                        <a:pt x="3053" y="10979"/>
                        <a:pt x="3560" y="10866"/>
                      </a:cubicBezTo>
                      <a:cubicBezTo>
                        <a:pt x="5425" y="10443"/>
                        <a:pt x="7544" y="9410"/>
                        <a:pt x="8202" y="8881"/>
                      </a:cubicBezTo>
                      <a:cubicBezTo>
                        <a:pt x="9324" y="10621"/>
                        <a:pt x="11371" y="11720"/>
                        <a:pt x="13441" y="11720"/>
                      </a:cubicBezTo>
                      <a:cubicBezTo>
                        <a:pt x="13544" y="11720"/>
                        <a:pt x="13646" y="11717"/>
                        <a:pt x="13749" y="11712"/>
                      </a:cubicBezTo>
                      <a:cubicBezTo>
                        <a:pt x="15921" y="11596"/>
                        <a:pt x="17982" y="10246"/>
                        <a:pt x="18957" y="8305"/>
                      </a:cubicBezTo>
                      <a:lnTo>
                        <a:pt x="18957" y="8305"/>
                      </a:lnTo>
                      <a:cubicBezTo>
                        <a:pt x="18575" y="9067"/>
                        <a:pt x="20495" y="10145"/>
                        <a:pt x="22263" y="10145"/>
                      </a:cubicBezTo>
                      <a:cubicBezTo>
                        <a:pt x="23404" y="10145"/>
                        <a:pt x="24481" y="9696"/>
                        <a:pt x="24835" y="8425"/>
                      </a:cubicBezTo>
                      <a:cubicBezTo>
                        <a:pt x="25705" y="5308"/>
                        <a:pt x="21024" y="4362"/>
                        <a:pt x="19425" y="4362"/>
                      </a:cubicBezTo>
                      <a:cubicBezTo>
                        <a:pt x="19099" y="4362"/>
                        <a:pt x="18901" y="4401"/>
                        <a:pt x="18904" y="4470"/>
                      </a:cubicBezTo>
                      <a:cubicBezTo>
                        <a:pt x="18751" y="2090"/>
                        <a:pt x="16569" y="29"/>
                        <a:pt x="14191" y="0"/>
                      </a:cubicBezTo>
                      <a:cubicBezTo>
                        <a:pt x="14176" y="0"/>
                        <a:pt x="14162" y="0"/>
                        <a:pt x="14148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30" name="Google Shape;2230;p49"/>
                <p:cNvSpPr/>
                <p:nvPr/>
              </p:nvSpPr>
              <p:spPr>
                <a:xfrm>
                  <a:off x="1595290" y="4011318"/>
                  <a:ext cx="1287384" cy="76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1" h="11866" extrusionOk="0">
                      <a:moveTo>
                        <a:pt x="12852" y="2711"/>
                      </a:moveTo>
                      <a:cubicBezTo>
                        <a:pt x="12794" y="2779"/>
                        <a:pt x="12736" y="2855"/>
                        <a:pt x="12683" y="2937"/>
                      </a:cubicBezTo>
                      <a:cubicBezTo>
                        <a:pt x="12597" y="2942"/>
                        <a:pt x="12510" y="2961"/>
                        <a:pt x="12428" y="2990"/>
                      </a:cubicBezTo>
                      <a:cubicBezTo>
                        <a:pt x="12572" y="2875"/>
                        <a:pt x="12712" y="2779"/>
                        <a:pt x="12852" y="2711"/>
                      </a:cubicBezTo>
                      <a:close/>
                      <a:moveTo>
                        <a:pt x="12664" y="0"/>
                      </a:moveTo>
                      <a:cubicBezTo>
                        <a:pt x="12658" y="0"/>
                        <a:pt x="12652" y="1"/>
                        <a:pt x="12645" y="1"/>
                      </a:cubicBezTo>
                      <a:cubicBezTo>
                        <a:pt x="10396" y="16"/>
                        <a:pt x="8593" y="1784"/>
                        <a:pt x="8315" y="3884"/>
                      </a:cubicBezTo>
                      <a:cubicBezTo>
                        <a:pt x="7388" y="3984"/>
                        <a:pt x="6590" y="4552"/>
                        <a:pt x="6186" y="5388"/>
                      </a:cubicBezTo>
                      <a:cubicBezTo>
                        <a:pt x="5462" y="5111"/>
                        <a:pt x="4715" y="4920"/>
                        <a:pt x="3963" y="4920"/>
                      </a:cubicBezTo>
                      <a:cubicBezTo>
                        <a:pt x="3438" y="4920"/>
                        <a:pt x="2910" y="5013"/>
                        <a:pt x="2385" y="5235"/>
                      </a:cubicBezTo>
                      <a:cubicBezTo>
                        <a:pt x="823" y="5898"/>
                        <a:pt x="1" y="7526"/>
                        <a:pt x="549" y="9156"/>
                      </a:cubicBezTo>
                      <a:cubicBezTo>
                        <a:pt x="1049" y="10636"/>
                        <a:pt x="2524" y="11760"/>
                        <a:pt x="4081" y="11856"/>
                      </a:cubicBezTo>
                      <a:cubicBezTo>
                        <a:pt x="4179" y="11862"/>
                        <a:pt x="4277" y="11865"/>
                        <a:pt x="4374" y="11865"/>
                      </a:cubicBezTo>
                      <a:cubicBezTo>
                        <a:pt x="5839" y="11865"/>
                        <a:pt x="7163" y="11161"/>
                        <a:pt x="8276" y="10237"/>
                      </a:cubicBezTo>
                      <a:cubicBezTo>
                        <a:pt x="9114" y="11158"/>
                        <a:pt x="10267" y="11714"/>
                        <a:pt x="11476" y="11714"/>
                      </a:cubicBezTo>
                      <a:cubicBezTo>
                        <a:pt x="12195" y="11714"/>
                        <a:pt x="12935" y="11517"/>
                        <a:pt x="13639" y="11083"/>
                      </a:cubicBezTo>
                      <a:cubicBezTo>
                        <a:pt x="14072" y="10813"/>
                        <a:pt x="14519" y="10425"/>
                        <a:pt x="14870" y="9968"/>
                      </a:cubicBezTo>
                      <a:cubicBezTo>
                        <a:pt x="15232" y="10079"/>
                        <a:pt x="15605" y="10132"/>
                        <a:pt x="15976" y="10132"/>
                      </a:cubicBezTo>
                      <a:cubicBezTo>
                        <a:pt x="18037" y="10132"/>
                        <a:pt x="20041" y="8491"/>
                        <a:pt x="19849" y="5945"/>
                      </a:cubicBezTo>
                      <a:cubicBezTo>
                        <a:pt x="19705" y="3942"/>
                        <a:pt x="18071" y="2520"/>
                        <a:pt x="16562" y="1389"/>
                      </a:cubicBezTo>
                      <a:cubicBezTo>
                        <a:pt x="15648" y="710"/>
                        <a:pt x="14613" y="276"/>
                        <a:pt x="13565" y="276"/>
                      </a:cubicBezTo>
                      <a:cubicBezTo>
                        <a:pt x="13510" y="276"/>
                        <a:pt x="13455" y="277"/>
                        <a:pt x="13399" y="280"/>
                      </a:cubicBezTo>
                      <a:cubicBezTo>
                        <a:pt x="13221" y="110"/>
                        <a:pt x="12977" y="0"/>
                        <a:pt x="126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31" name="Google Shape;2231;p49"/>
                <p:cNvSpPr/>
                <p:nvPr/>
              </p:nvSpPr>
              <p:spPr>
                <a:xfrm>
                  <a:off x="2350726" y="3443649"/>
                  <a:ext cx="1183319" cy="1473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1" h="22943" extrusionOk="0">
                      <a:moveTo>
                        <a:pt x="11476" y="1"/>
                      </a:moveTo>
                      <a:cubicBezTo>
                        <a:pt x="5138" y="1"/>
                        <a:pt x="0" y="5138"/>
                        <a:pt x="0" y="11472"/>
                      </a:cubicBezTo>
                      <a:cubicBezTo>
                        <a:pt x="0" y="17810"/>
                        <a:pt x="5138" y="22942"/>
                        <a:pt x="11476" y="22942"/>
                      </a:cubicBezTo>
                      <a:cubicBezTo>
                        <a:pt x="14087" y="22942"/>
                        <a:pt x="16494" y="22068"/>
                        <a:pt x="18421" y="20602"/>
                      </a:cubicBezTo>
                      <a:lnTo>
                        <a:pt x="18421" y="20602"/>
                      </a:lnTo>
                      <a:cubicBezTo>
                        <a:pt x="18190" y="20622"/>
                        <a:pt x="17955" y="20626"/>
                        <a:pt x="17724" y="20626"/>
                      </a:cubicBezTo>
                      <a:cubicBezTo>
                        <a:pt x="15052" y="20626"/>
                        <a:pt x="12645" y="19482"/>
                        <a:pt x="10972" y="17656"/>
                      </a:cubicBezTo>
                      <a:cubicBezTo>
                        <a:pt x="9564" y="16119"/>
                        <a:pt x="8670" y="14096"/>
                        <a:pt x="8579" y="11870"/>
                      </a:cubicBezTo>
                      <a:cubicBezTo>
                        <a:pt x="8569" y="11741"/>
                        <a:pt x="8569" y="11606"/>
                        <a:pt x="8569" y="11472"/>
                      </a:cubicBezTo>
                      <a:cubicBezTo>
                        <a:pt x="8569" y="6416"/>
                        <a:pt x="12669" y="2317"/>
                        <a:pt x="17724" y="2317"/>
                      </a:cubicBezTo>
                      <a:cubicBezTo>
                        <a:pt x="17955" y="2317"/>
                        <a:pt x="18190" y="2326"/>
                        <a:pt x="18421" y="2345"/>
                      </a:cubicBezTo>
                      <a:cubicBezTo>
                        <a:pt x="16494" y="870"/>
                        <a:pt x="14087" y="1"/>
                        <a:pt x="114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32" name="Google Shape;2232;p49"/>
                <p:cNvSpPr/>
                <p:nvPr/>
              </p:nvSpPr>
              <p:spPr>
                <a:xfrm>
                  <a:off x="2350726" y="4145960"/>
                  <a:ext cx="59612" cy="32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5061" extrusionOk="0">
                      <a:moveTo>
                        <a:pt x="15" y="0"/>
                      </a:moveTo>
                      <a:cubicBezTo>
                        <a:pt x="5" y="178"/>
                        <a:pt x="0" y="356"/>
                        <a:pt x="0" y="539"/>
                      </a:cubicBezTo>
                      <a:cubicBezTo>
                        <a:pt x="0" y="2143"/>
                        <a:pt x="333" y="3676"/>
                        <a:pt x="928" y="5060"/>
                      </a:cubicBezTo>
                      <a:cubicBezTo>
                        <a:pt x="333" y="3676"/>
                        <a:pt x="0" y="2143"/>
                        <a:pt x="0" y="539"/>
                      </a:cubicBezTo>
                      <a:cubicBezTo>
                        <a:pt x="0" y="356"/>
                        <a:pt x="5" y="178"/>
                        <a:pt x="15" y="0"/>
                      </a:cubicBezTo>
                      <a:close/>
                    </a:path>
                  </a:pathLst>
                </a:custGeom>
                <a:solidFill>
                  <a:srgbClr val="1F20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33" name="Google Shape;2233;p49"/>
                <p:cNvSpPr/>
                <p:nvPr/>
              </p:nvSpPr>
              <p:spPr>
                <a:xfrm>
                  <a:off x="2829875" y="4766754"/>
                  <a:ext cx="704171" cy="150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2" h="2346" extrusionOk="0">
                      <a:moveTo>
                        <a:pt x="10962" y="0"/>
                      </a:moveTo>
                      <a:cubicBezTo>
                        <a:pt x="10861" y="10"/>
                        <a:pt x="10760" y="20"/>
                        <a:pt x="10660" y="20"/>
                      </a:cubicBezTo>
                      <a:cubicBezTo>
                        <a:pt x="10654" y="20"/>
                        <a:pt x="10654" y="20"/>
                        <a:pt x="10654" y="25"/>
                      </a:cubicBezTo>
                      <a:cubicBezTo>
                        <a:pt x="10755" y="20"/>
                        <a:pt x="10856" y="15"/>
                        <a:pt x="10957" y="5"/>
                      </a:cubicBezTo>
                      <a:cubicBezTo>
                        <a:pt x="10957" y="5"/>
                        <a:pt x="10962" y="5"/>
                        <a:pt x="10962" y="0"/>
                      </a:cubicBezTo>
                      <a:close/>
                      <a:moveTo>
                        <a:pt x="0" y="1626"/>
                      </a:moveTo>
                      <a:cubicBezTo>
                        <a:pt x="1250" y="2093"/>
                        <a:pt x="2600" y="2345"/>
                        <a:pt x="4013" y="2345"/>
                      </a:cubicBezTo>
                      <a:cubicBezTo>
                        <a:pt x="4014" y="2345"/>
                        <a:pt x="4014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4016" y="2345"/>
                        <a:pt x="4017" y="2345"/>
                        <a:pt x="4017" y="2345"/>
                      </a:cubicBezTo>
                      <a:cubicBezTo>
                        <a:pt x="5231" y="2345"/>
                        <a:pt x="6405" y="2159"/>
                        <a:pt x="7507" y="1804"/>
                      </a:cubicBezTo>
                      <a:lnTo>
                        <a:pt x="7507" y="1804"/>
                      </a:lnTo>
                      <a:cubicBezTo>
                        <a:pt x="6406" y="2159"/>
                        <a:pt x="5232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2599" y="2345"/>
                        <a:pt x="1249" y="2093"/>
                        <a:pt x="0" y="1626"/>
                      </a:cubicBezTo>
                      <a:close/>
                    </a:path>
                  </a:pathLst>
                </a:custGeom>
                <a:solidFill>
                  <a:srgbClr val="EDA5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34" name="Google Shape;2234;p49"/>
                <p:cNvSpPr/>
                <p:nvPr/>
              </p:nvSpPr>
              <p:spPr>
                <a:xfrm>
                  <a:off x="2350726" y="4111079"/>
                  <a:ext cx="1183062" cy="80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7" h="12553" extrusionOk="0">
                      <a:moveTo>
                        <a:pt x="54" y="0"/>
                      </a:moveTo>
                      <a:cubicBezTo>
                        <a:pt x="34" y="178"/>
                        <a:pt x="25" y="361"/>
                        <a:pt x="15" y="543"/>
                      </a:cubicBezTo>
                      <a:cubicBezTo>
                        <a:pt x="5" y="721"/>
                        <a:pt x="0" y="899"/>
                        <a:pt x="0" y="1082"/>
                      </a:cubicBezTo>
                      <a:cubicBezTo>
                        <a:pt x="0" y="2686"/>
                        <a:pt x="333" y="4219"/>
                        <a:pt x="928" y="5603"/>
                      </a:cubicBezTo>
                      <a:cubicBezTo>
                        <a:pt x="2154" y="8453"/>
                        <a:pt x="4499" y="10707"/>
                        <a:pt x="7406" y="11813"/>
                      </a:cubicBezTo>
                      <a:cubicBezTo>
                        <a:pt x="8670" y="12293"/>
                        <a:pt x="10039" y="12552"/>
                        <a:pt x="11476" y="12552"/>
                      </a:cubicBezTo>
                      <a:cubicBezTo>
                        <a:pt x="12707" y="12552"/>
                        <a:pt x="13899" y="12361"/>
                        <a:pt x="15014" y="11995"/>
                      </a:cubicBezTo>
                      <a:cubicBezTo>
                        <a:pt x="16254" y="11596"/>
                        <a:pt x="17402" y="10986"/>
                        <a:pt x="18416" y="10212"/>
                      </a:cubicBezTo>
                      <a:lnTo>
                        <a:pt x="18416" y="10212"/>
                      </a:lnTo>
                      <a:cubicBezTo>
                        <a:pt x="18315" y="10222"/>
                        <a:pt x="18214" y="10227"/>
                        <a:pt x="18113" y="10232"/>
                      </a:cubicBezTo>
                      <a:cubicBezTo>
                        <a:pt x="16456" y="11034"/>
                        <a:pt x="14591" y="11485"/>
                        <a:pt x="12621" y="11485"/>
                      </a:cubicBezTo>
                      <a:cubicBezTo>
                        <a:pt x="6037" y="11485"/>
                        <a:pt x="626" y="6439"/>
                        <a:pt x="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35" name="Google Shape;2235;p49"/>
                <p:cNvSpPr/>
                <p:nvPr/>
              </p:nvSpPr>
              <p:spPr>
                <a:xfrm>
                  <a:off x="2907667" y="4262616"/>
                  <a:ext cx="106891" cy="250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3903" extrusionOk="0">
                      <a:moveTo>
                        <a:pt x="96" y="1"/>
                      </a:moveTo>
                      <a:cubicBezTo>
                        <a:pt x="63" y="25"/>
                        <a:pt x="29" y="54"/>
                        <a:pt x="0" y="78"/>
                      </a:cubicBezTo>
                      <a:cubicBezTo>
                        <a:pt x="207" y="1481"/>
                        <a:pt x="735" y="2783"/>
                        <a:pt x="1504" y="3903"/>
                      </a:cubicBezTo>
                      <a:cubicBezTo>
                        <a:pt x="1562" y="3869"/>
                        <a:pt x="1615" y="3827"/>
                        <a:pt x="1663" y="3778"/>
                      </a:cubicBezTo>
                      <a:cubicBezTo>
                        <a:pt x="741" y="2774"/>
                        <a:pt x="158" y="1456"/>
                        <a:pt x="96" y="1"/>
                      </a:cubicBezTo>
                      <a:close/>
                    </a:path>
                  </a:pathLst>
                </a:custGeom>
                <a:solidFill>
                  <a:srgbClr val="EDA5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36" name="Google Shape;2236;p49"/>
                <p:cNvSpPr/>
                <p:nvPr/>
              </p:nvSpPr>
              <p:spPr>
                <a:xfrm>
                  <a:off x="2868160" y="4267626"/>
                  <a:ext cx="136183" cy="25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3965" extrusionOk="0">
                      <a:moveTo>
                        <a:pt x="615" y="0"/>
                      </a:moveTo>
                      <a:cubicBezTo>
                        <a:pt x="413" y="173"/>
                        <a:pt x="254" y="408"/>
                        <a:pt x="163" y="658"/>
                      </a:cubicBezTo>
                      <a:cubicBezTo>
                        <a:pt x="1" y="1114"/>
                        <a:pt x="19" y="1619"/>
                        <a:pt x="87" y="2105"/>
                      </a:cubicBezTo>
                      <a:cubicBezTo>
                        <a:pt x="174" y="2696"/>
                        <a:pt x="356" y="3321"/>
                        <a:pt x="822" y="3695"/>
                      </a:cubicBezTo>
                      <a:cubicBezTo>
                        <a:pt x="1028" y="3873"/>
                        <a:pt x="1312" y="3964"/>
                        <a:pt x="1586" y="3964"/>
                      </a:cubicBezTo>
                      <a:cubicBezTo>
                        <a:pt x="1778" y="3964"/>
                        <a:pt x="1966" y="3916"/>
                        <a:pt x="2119" y="3825"/>
                      </a:cubicBezTo>
                      <a:cubicBezTo>
                        <a:pt x="1350" y="2705"/>
                        <a:pt x="822" y="1403"/>
                        <a:pt x="6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37" name="Google Shape;2237;p49"/>
                <p:cNvSpPr/>
                <p:nvPr/>
              </p:nvSpPr>
              <p:spPr>
                <a:xfrm>
                  <a:off x="2528214" y="3872372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4" y="1"/>
                      </a:moveTo>
                      <a:cubicBezTo>
                        <a:pt x="550" y="1"/>
                        <a:pt x="468" y="47"/>
                        <a:pt x="420" y="121"/>
                      </a:cubicBezTo>
                      <a:cubicBezTo>
                        <a:pt x="1" y="761"/>
                        <a:pt x="21" y="1631"/>
                        <a:pt x="467" y="2246"/>
                      </a:cubicBezTo>
                      <a:cubicBezTo>
                        <a:pt x="530" y="2329"/>
                        <a:pt x="603" y="2366"/>
                        <a:pt x="693" y="2366"/>
                      </a:cubicBezTo>
                      <a:cubicBezTo>
                        <a:pt x="713" y="2366"/>
                        <a:pt x="734" y="2364"/>
                        <a:pt x="755" y="2361"/>
                      </a:cubicBezTo>
                      <a:cubicBezTo>
                        <a:pt x="1077" y="2308"/>
                        <a:pt x="1390" y="2183"/>
                        <a:pt x="1654" y="1995"/>
                      </a:cubicBezTo>
                      <a:cubicBezTo>
                        <a:pt x="1789" y="1904"/>
                        <a:pt x="1913" y="1799"/>
                        <a:pt x="2029" y="1678"/>
                      </a:cubicBezTo>
                      <a:cubicBezTo>
                        <a:pt x="2125" y="1573"/>
                        <a:pt x="2270" y="1419"/>
                        <a:pt x="2255" y="1270"/>
                      </a:cubicBezTo>
                      <a:cubicBezTo>
                        <a:pt x="2283" y="1198"/>
                        <a:pt x="2312" y="1130"/>
                        <a:pt x="2327" y="1063"/>
                      </a:cubicBezTo>
                      <a:cubicBezTo>
                        <a:pt x="2351" y="977"/>
                        <a:pt x="2273" y="892"/>
                        <a:pt x="2194" y="892"/>
                      </a:cubicBezTo>
                      <a:cubicBezTo>
                        <a:pt x="2164" y="892"/>
                        <a:pt x="2134" y="905"/>
                        <a:pt x="2110" y="934"/>
                      </a:cubicBezTo>
                      <a:cubicBezTo>
                        <a:pt x="2068" y="986"/>
                        <a:pt x="2019" y="1034"/>
                        <a:pt x="1971" y="1083"/>
                      </a:cubicBezTo>
                      <a:cubicBezTo>
                        <a:pt x="1856" y="1130"/>
                        <a:pt x="1760" y="1274"/>
                        <a:pt x="1678" y="1352"/>
                      </a:cubicBezTo>
                      <a:cubicBezTo>
                        <a:pt x="1578" y="1447"/>
                        <a:pt x="1500" y="1515"/>
                        <a:pt x="1385" y="1587"/>
                      </a:cubicBezTo>
                      <a:cubicBezTo>
                        <a:pt x="1203" y="1707"/>
                        <a:pt x="1019" y="1784"/>
                        <a:pt x="818" y="1833"/>
                      </a:cubicBezTo>
                      <a:cubicBezTo>
                        <a:pt x="578" y="1376"/>
                        <a:pt x="582" y="813"/>
                        <a:pt x="842" y="371"/>
                      </a:cubicBezTo>
                      <a:cubicBezTo>
                        <a:pt x="910" y="256"/>
                        <a:pt x="871" y="103"/>
                        <a:pt x="755" y="35"/>
                      </a:cubicBezTo>
                      <a:cubicBezTo>
                        <a:pt x="716" y="11"/>
                        <a:pt x="675" y="1"/>
                        <a:pt x="6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38" name="Google Shape;2238;p49"/>
                <p:cNvSpPr/>
                <p:nvPr/>
              </p:nvSpPr>
              <p:spPr>
                <a:xfrm>
                  <a:off x="2863792" y="3948301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2" y="1"/>
                      </a:moveTo>
                      <a:cubicBezTo>
                        <a:pt x="549" y="1"/>
                        <a:pt x="466" y="47"/>
                        <a:pt x="415" y="121"/>
                      </a:cubicBezTo>
                      <a:cubicBezTo>
                        <a:pt x="1" y="761"/>
                        <a:pt x="16" y="1631"/>
                        <a:pt x="466" y="2246"/>
                      </a:cubicBezTo>
                      <a:cubicBezTo>
                        <a:pt x="526" y="2329"/>
                        <a:pt x="598" y="2366"/>
                        <a:pt x="691" y="2366"/>
                      </a:cubicBezTo>
                      <a:cubicBezTo>
                        <a:pt x="711" y="2366"/>
                        <a:pt x="732" y="2365"/>
                        <a:pt x="755" y="2361"/>
                      </a:cubicBezTo>
                      <a:cubicBezTo>
                        <a:pt x="1072" y="2308"/>
                        <a:pt x="1389" y="2183"/>
                        <a:pt x="1654" y="1995"/>
                      </a:cubicBezTo>
                      <a:cubicBezTo>
                        <a:pt x="1788" y="1904"/>
                        <a:pt x="1914" y="1799"/>
                        <a:pt x="2029" y="1678"/>
                      </a:cubicBezTo>
                      <a:cubicBezTo>
                        <a:pt x="2125" y="1573"/>
                        <a:pt x="2269" y="1419"/>
                        <a:pt x="2254" y="1270"/>
                      </a:cubicBezTo>
                      <a:cubicBezTo>
                        <a:pt x="2283" y="1198"/>
                        <a:pt x="2307" y="1130"/>
                        <a:pt x="2327" y="1064"/>
                      </a:cubicBezTo>
                      <a:cubicBezTo>
                        <a:pt x="2351" y="977"/>
                        <a:pt x="2270" y="893"/>
                        <a:pt x="2190" y="893"/>
                      </a:cubicBezTo>
                      <a:cubicBezTo>
                        <a:pt x="2160" y="893"/>
                        <a:pt x="2129" y="905"/>
                        <a:pt x="2105" y="934"/>
                      </a:cubicBezTo>
                      <a:cubicBezTo>
                        <a:pt x="2063" y="986"/>
                        <a:pt x="2019" y="1035"/>
                        <a:pt x="1972" y="1083"/>
                      </a:cubicBezTo>
                      <a:cubicBezTo>
                        <a:pt x="1851" y="1130"/>
                        <a:pt x="1755" y="1275"/>
                        <a:pt x="1678" y="1352"/>
                      </a:cubicBezTo>
                      <a:cubicBezTo>
                        <a:pt x="1577" y="1448"/>
                        <a:pt x="1500" y="1516"/>
                        <a:pt x="1385" y="1587"/>
                      </a:cubicBezTo>
                      <a:cubicBezTo>
                        <a:pt x="1198" y="1707"/>
                        <a:pt x="1020" y="1784"/>
                        <a:pt x="818" y="1833"/>
                      </a:cubicBezTo>
                      <a:cubicBezTo>
                        <a:pt x="577" y="1376"/>
                        <a:pt x="577" y="813"/>
                        <a:pt x="841" y="371"/>
                      </a:cubicBezTo>
                      <a:cubicBezTo>
                        <a:pt x="909" y="256"/>
                        <a:pt x="866" y="103"/>
                        <a:pt x="750" y="35"/>
                      </a:cubicBezTo>
                      <a:cubicBezTo>
                        <a:pt x="713" y="12"/>
                        <a:pt x="673" y="1"/>
                        <a:pt x="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39" name="Google Shape;2239;p49"/>
                <p:cNvSpPr/>
                <p:nvPr/>
              </p:nvSpPr>
              <p:spPr>
                <a:xfrm>
                  <a:off x="2650909" y="4017099"/>
                  <a:ext cx="166375" cy="105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635" extrusionOk="0">
                      <a:moveTo>
                        <a:pt x="261" y="0"/>
                      </a:moveTo>
                      <a:cubicBezTo>
                        <a:pt x="219" y="0"/>
                        <a:pt x="181" y="24"/>
                        <a:pt x="172" y="79"/>
                      </a:cubicBezTo>
                      <a:cubicBezTo>
                        <a:pt x="1" y="946"/>
                        <a:pt x="852" y="1635"/>
                        <a:pt x="1664" y="1635"/>
                      </a:cubicBezTo>
                      <a:cubicBezTo>
                        <a:pt x="1739" y="1635"/>
                        <a:pt x="1814" y="1629"/>
                        <a:pt x="1888" y="1616"/>
                      </a:cubicBezTo>
                      <a:cubicBezTo>
                        <a:pt x="2143" y="1578"/>
                        <a:pt x="2396" y="1449"/>
                        <a:pt x="2546" y="1232"/>
                      </a:cubicBezTo>
                      <a:cubicBezTo>
                        <a:pt x="2589" y="1165"/>
                        <a:pt x="2560" y="1069"/>
                        <a:pt x="2503" y="1026"/>
                      </a:cubicBezTo>
                      <a:cubicBezTo>
                        <a:pt x="2472" y="1002"/>
                        <a:pt x="2438" y="990"/>
                        <a:pt x="2404" y="990"/>
                      </a:cubicBezTo>
                      <a:cubicBezTo>
                        <a:pt x="2364" y="990"/>
                        <a:pt x="2323" y="1006"/>
                        <a:pt x="2287" y="1035"/>
                      </a:cubicBezTo>
                      <a:cubicBezTo>
                        <a:pt x="2118" y="1179"/>
                        <a:pt x="1950" y="1290"/>
                        <a:pt x="1724" y="1310"/>
                      </a:cubicBezTo>
                      <a:cubicBezTo>
                        <a:pt x="1690" y="1312"/>
                        <a:pt x="1656" y="1314"/>
                        <a:pt x="1623" y="1314"/>
                      </a:cubicBezTo>
                      <a:cubicBezTo>
                        <a:pt x="1435" y="1314"/>
                        <a:pt x="1247" y="1271"/>
                        <a:pt x="1076" y="1190"/>
                      </a:cubicBezTo>
                      <a:cubicBezTo>
                        <a:pt x="681" y="1006"/>
                        <a:pt x="311" y="607"/>
                        <a:pt x="384" y="137"/>
                      </a:cubicBezTo>
                      <a:cubicBezTo>
                        <a:pt x="395" y="55"/>
                        <a:pt x="324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40" name="Google Shape;2240;p49"/>
                <p:cNvSpPr/>
                <p:nvPr/>
              </p:nvSpPr>
              <p:spPr>
                <a:xfrm>
                  <a:off x="2785165" y="3925239"/>
                  <a:ext cx="1651225" cy="752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05" h="11720" extrusionOk="0">
                      <a:moveTo>
                        <a:pt x="14148" y="0"/>
                      </a:moveTo>
                      <a:cubicBezTo>
                        <a:pt x="11780" y="0"/>
                        <a:pt x="9581" y="2009"/>
                        <a:pt x="9380" y="4364"/>
                      </a:cubicBezTo>
                      <a:cubicBezTo>
                        <a:pt x="9010" y="4276"/>
                        <a:pt x="8696" y="4237"/>
                        <a:pt x="8427" y="4237"/>
                      </a:cubicBezTo>
                      <a:cubicBezTo>
                        <a:pt x="6498" y="4237"/>
                        <a:pt x="6890" y="6267"/>
                        <a:pt x="5434" y="7094"/>
                      </a:cubicBezTo>
                      <a:cubicBezTo>
                        <a:pt x="5134" y="7264"/>
                        <a:pt x="4795" y="7319"/>
                        <a:pt x="4438" y="7319"/>
                      </a:cubicBezTo>
                      <a:cubicBezTo>
                        <a:pt x="3790" y="7319"/>
                        <a:pt x="3083" y="7138"/>
                        <a:pt x="2438" y="7138"/>
                      </a:cubicBezTo>
                      <a:cubicBezTo>
                        <a:pt x="1645" y="7138"/>
                        <a:pt x="946" y="7411"/>
                        <a:pt x="566" y="8631"/>
                      </a:cubicBezTo>
                      <a:cubicBezTo>
                        <a:pt x="1" y="10442"/>
                        <a:pt x="828" y="11047"/>
                        <a:pt x="2128" y="11047"/>
                      </a:cubicBezTo>
                      <a:cubicBezTo>
                        <a:pt x="2564" y="11047"/>
                        <a:pt x="3053" y="10979"/>
                        <a:pt x="3560" y="10866"/>
                      </a:cubicBezTo>
                      <a:cubicBezTo>
                        <a:pt x="5425" y="10443"/>
                        <a:pt x="7544" y="9410"/>
                        <a:pt x="8202" y="8881"/>
                      </a:cubicBezTo>
                      <a:cubicBezTo>
                        <a:pt x="9324" y="10621"/>
                        <a:pt x="11371" y="11720"/>
                        <a:pt x="13441" y="11720"/>
                      </a:cubicBezTo>
                      <a:cubicBezTo>
                        <a:pt x="13544" y="11720"/>
                        <a:pt x="13646" y="11717"/>
                        <a:pt x="13749" y="11712"/>
                      </a:cubicBezTo>
                      <a:cubicBezTo>
                        <a:pt x="15921" y="11596"/>
                        <a:pt x="17982" y="10246"/>
                        <a:pt x="18957" y="8305"/>
                      </a:cubicBezTo>
                      <a:lnTo>
                        <a:pt x="18957" y="8305"/>
                      </a:lnTo>
                      <a:cubicBezTo>
                        <a:pt x="18575" y="9067"/>
                        <a:pt x="20495" y="10145"/>
                        <a:pt x="22263" y="10145"/>
                      </a:cubicBezTo>
                      <a:cubicBezTo>
                        <a:pt x="23404" y="10145"/>
                        <a:pt x="24481" y="9696"/>
                        <a:pt x="24835" y="8425"/>
                      </a:cubicBezTo>
                      <a:cubicBezTo>
                        <a:pt x="25705" y="5308"/>
                        <a:pt x="21024" y="4362"/>
                        <a:pt x="19425" y="4362"/>
                      </a:cubicBezTo>
                      <a:cubicBezTo>
                        <a:pt x="19099" y="4362"/>
                        <a:pt x="18901" y="4401"/>
                        <a:pt x="18904" y="4470"/>
                      </a:cubicBezTo>
                      <a:cubicBezTo>
                        <a:pt x="18751" y="2090"/>
                        <a:pt x="16569" y="29"/>
                        <a:pt x="14191" y="0"/>
                      </a:cubicBezTo>
                      <a:cubicBezTo>
                        <a:pt x="14176" y="0"/>
                        <a:pt x="14162" y="0"/>
                        <a:pt x="141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2241" name="Google Shape;2241;p49"/>
              <p:cNvSpPr/>
              <p:nvPr/>
            </p:nvSpPr>
            <p:spPr>
              <a:xfrm>
                <a:off x="3246121" y="3924409"/>
                <a:ext cx="190593" cy="135670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2112" extrusionOk="0">
                    <a:moveTo>
                      <a:pt x="2207" y="1"/>
                    </a:moveTo>
                    <a:cubicBezTo>
                      <a:pt x="2188" y="1"/>
                      <a:pt x="2169" y="1"/>
                      <a:pt x="2149" y="7"/>
                    </a:cubicBezTo>
                    <a:cubicBezTo>
                      <a:pt x="1881" y="25"/>
                      <a:pt x="1630" y="165"/>
                      <a:pt x="1395" y="295"/>
                    </a:cubicBezTo>
                    <a:lnTo>
                      <a:pt x="1644" y="98"/>
                    </a:lnTo>
                    <a:lnTo>
                      <a:pt x="1644" y="98"/>
                    </a:lnTo>
                    <a:cubicBezTo>
                      <a:pt x="890" y="300"/>
                      <a:pt x="266" y="914"/>
                      <a:pt x="54" y="1664"/>
                    </a:cubicBezTo>
                    <a:cubicBezTo>
                      <a:pt x="16" y="1804"/>
                      <a:pt x="1" y="1972"/>
                      <a:pt x="112" y="2063"/>
                    </a:cubicBezTo>
                    <a:cubicBezTo>
                      <a:pt x="155" y="2101"/>
                      <a:pt x="203" y="2112"/>
                      <a:pt x="260" y="2112"/>
                    </a:cubicBezTo>
                    <a:cubicBezTo>
                      <a:pt x="347" y="2112"/>
                      <a:pt x="448" y="2077"/>
                      <a:pt x="530" y="2039"/>
                    </a:cubicBezTo>
                    <a:cubicBezTo>
                      <a:pt x="1034" y="1813"/>
                      <a:pt x="1535" y="1587"/>
                      <a:pt x="2039" y="1362"/>
                    </a:cubicBezTo>
                    <a:cubicBezTo>
                      <a:pt x="2462" y="1169"/>
                      <a:pt x="2966" y="804"/>
                      <a:pt x="2813" y="366"/>
                    </a:cubicBezTo>
                    <a:cubicBezTo>
                      <a:pt x="2726" y="131"/>
                      <a:pt x="2462" y="1"/>
                      <a:pt x="2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2" name="Google Shape;2242;p49"/>
              <p:cNvSpPr/>
              <p:nvPr/>
            </p:nvSpPr>
            <p:spPr>
              <a:xfrm>
                <a:off x="3481745" y="3888950"/>
                <a:ext cx="92695" cy="101624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582" extrusionOk="0">
                    <a:moveTo>
                      <a:pt x="635" y="0"/>
                    </a:moveTo>
                    <a:cubicBezTo>
                      <a:pt x="360" y="0"/>
                      <a:pt x="178" y="275"/>
                      <a:pt x="105" y="592"/>
                    </a:cubicBezTo>
                    <a:cubicBezTo>
                      <a:pt x="0" y="1043"/>
                      <a:pt x="120" y="1582"/>
                      <a:pt x="519" y="1582"/>
                    </a:cubicBezTo>
                    <a:cubicBezTo>
                      <a:pt x="668" y="1582"/>
                      <a:pt x="850" y="1510"/>
                      <a:pt x="1077" y="1337"/>
                    </a:cubicBezTo>
                    <a:cubicBezTo>
                      <a:pt x="1389" y="1101"/>
                      <a:pt x="1442" y="587"/>
                      <a:pt x="1172" y="304"/>
                    </a:cubicBezTo>
                    <a:cubicBezTo>
                      <a:pt x="966" y="87"/>
                      <a:pt x="788" y="0"/>
                      <a:pt x="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01" name="Google Shape;2146;p49">
            <a:extLst>
              <a:ext uri="{FF2B5EF4-FFF2-40B4-BE49-F238E27FC236}">
                <a16:creationId xmlns:a16="http://schemas.microsoft.com/office/drawing/2014/main" id="{A24445E9-1946-4A9A-A29C-87FD9EBC8BB9}"/>
              </a:ext>
            </a:extLst>
          </p:cNvPr>
          <p:cNvSpPr txBox="1">
            <a:spLocks/>
          </p:cNvSpPr>
          <p:nvPr/>
        </p:nvSpPr>
        <p:spPr>
          <a:xfrm>
            <a:off x="6057746" y="1163414"/>
            <a:ext cx="2606193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1900" b="1" i="0" u="none" strike="noStrike" cap="none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endParaRPr lang="en-US" sz="20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0" name="Google Shape;2146;p49">
            <a:extLst>
              <a:ext uri="{FF2B5EF4-FFF2-40B4-BE49-F238E27FC236}">
                <a16:creationId xmlns:a16="http://schemas.microsoft.com/office/drawing/2014/main" id="{31D03587-CD47-40FA-B76B-921E3C6FE741}"/>
              </a:ext>
            </a:extLst>
          </p:cNvPr>
          <p:cNvSpPr txBox="1">
            <a:spLocks/>
          </p:cNvSpPr>
          <p:nvPr/>
        </p:nvSpPr>
        <p:spPr>
          <a:xfrm>
            <a:off x="3437320" y="2046774"/>
            <a:ext cx="2170736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1900" b="1" i="0" u="none" strike="noStrike" cap="none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Sao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endParaRPr lang="en-US" sz="20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1" name="Google Shape;2160;p49">
            <a:extLst>
              <a:ext uri="{FF2B5EF4-FFF2-40B4-BE49-F238E27FC236}">
                <a16:creationId xmlns:a16="http://schemas.microsoft.com/office/drawing/2014/main" id="{3C05E3BB-362E-42F6-AFD5-ED4FA77C7711}"/>
              </a:ext>
            </a:extLst>
          </p:cNvPr>
          <p:cNvGrpSpPr/>
          <p:nvPr/>
        </p:nvGrpSpPr>
        <p:grpSpPr>
          <a:xfrm rot="593353">
            <a:off x="3074443" y="2067966"/>
            <a:ext cx="269944" cy="267122"/>
            <a:chOff x="731583" y="3334715"/>
            <a:chExt cx="338898" cy="335354"/>
          </a:xfrm>
        </p:grpSpPr>
        <p:sp>
          <p:nvSpPr>
            <p:cNvPr id="112" name="Google Shape;2161;p49">
              <a:extLst>
                <a:ext uri="{FF2B5EF4-FFF2-40B4-BE49-F238E27FC236}">
                  <a16:creationId xmlns:a16="http://schemas.microsoft.com/office/drawing/2014/main" id="{25A998A0-EB0A-4CBD-966D-26760084EC6D}"/>
                </a:ext>
              </a:extLst>
            </p:cNvPr>
            <p:cNvSpPr/>
            <p:nvPr/>
          </p:nvSpPr>
          <p:spPr>
            <a:xfrm rot="-1189421" flipH="1">
              <a:off x="767857" y="3372161"/>
              <a:ext cx="266345" cy="260464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solidFill>
              <a:srgbClr val="FEB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" name="Google Shape;2162;p49">
              <a:extLst>
                <a:ext uri="{FF2B5EF4-FFF2-40B4-BE49-F238E27FC236}">
                  <a16:creationId xmlns:a16="http://schemas.microsoft.com/office/drawing/2014/main" id="{C936C023-4337-468B-8AA3-971D92A0209D}"/>
                </a:ext>
              </a:extLst>
            </p:cNvPr>
            <p:cNvSpPr/>
            <p:nvPr/>
          </p:nvSpPr>
          <p:spPr>
            <a:xfrm rot="-1189421" flipH="1">
              <a:off x="827961" y="3586371"/>
              <a:ext cx="10987" cy="53950"/>
            </a:xfrm>
            <a:custGeom>
              <a:avLst/>
              <a:gdLst/>
              <a:ahLst/>
              <a:cxnLst/>
              <a:rect l="l" t="t" r="r" b="b"/>
              <a:pathLst>
                <a:path w="568" h="2789" extrusionOk="0">
                  <a:moveTo>
                    <a:pt x="62" y="1"/>
                  </a:moveTo>
                  <a:lnTo>
                    <a:pt x="495" y="2096"/>
                  </a:lnTo>
                  <a:cubicBezTo>
                    <a:pt x="568" y="2442"/>
                    <a:pt x="322" y="2749"/>
                    <a:pt x="0" y="2788"/>
                  </a:cubicBezTo>
                  <a:cubicBezTo>
                    <a:pt x="322" y="2749"/>
                    <a:pt x="568" y="2442"/>
                    <a:pt x="501" y="2096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E6A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" name="Google Shape;2163;p49">
              <a:extLst>
                <a:ext uri="{FF2B5EF4-FFF2-40B4-BE49-F238E27FC236}">
                  <a16:creationId xmlns:a16="http://schemas.microsoft.com/office/drawing/2014/main" id="{8D70DD13-F6C6-44DC-953E-2960AE3F8657}"/>
                </a:ext>
              </a:extLst>
            </p:cNvPr>
            <p:cNvSpPr/>
            <p:nvPr/>
          </p:nvSpPr>
          <p:spPr>
            <a:xfrm rot="-1189421" flipH="1">
              <a:off x="826777" y="3557765"/>
              <a:ext cx="175893" cy="75789"/>
            </a:xfrm>
            <a:custGeom>
              <a:avLst/>
              <a:gdLst/>
              <a:ahLst/>
              <a:cxnLst/>
              <a:rect l="l" t="t" r="r" b="b"/>
              <a:pathLst>
                <a:path w="9093" h="3918" extrusionOk="0">
                  <a:moveTo>
                    <a:pt x="8587" y="1"/>
                  </a:moveTo>
                  <a:cubicBezTo>
                    <a:pt x="6954" y="693"/>
                    <a:pt x="5180" y="1058"/>
                    <a:pt x="3388" y="1058"/>
                  </a:cubicBezTo>
                  <a:cubicBezTo>
                    <a:pt x="2259" y="1058"/>
                    <a:pt x="1119" y="914"/>
                    <a:pt x="1" y="616"/>
                  </a:cubicBezTo>
                  <a:lnTo>
                    <a:pt x="1" y="616"/>
                  </a:lnTo>
                  <a:lnTo>
                    <a:pt x="245" y="3389"/>
                  </a:lnTo>
                  <a:cubicBezTo>
                    <a:pt x="254" y="3509"/>
                    <a:pt x="303" y="3614"/>
                    <a:pt x="370" y="3696"/>
                  </a:cubicBezTo>
                  <a:cubicBezTo>
                    <a:pt x="480" y="3836"/>
                    <a:pt x="649" y="3918"/>
                    <a:pt x="826" y="3918"/>
                  </a:cubicBezTo>
                  <a:cubicBezTo>
                    <a:pt x="918" y="3918"/>
                    <a:pt x="1019" y="3893"/>
                    <a:pt x="1110" y="3840"/>
                  </a:cubicBezTo>
                  <a:lnTo>
                    <a:pt x="4315" y="2015"/>
                  </a:lnTo>
                  <a:cubicBezTo>
                    <a:pt x="4320" y="2015"/>
                    <a:pt x="4326" y="2010"/>
                    <a:pt x="4335" y="2005"/>
                  </a:cubicBezTo>
                  <a:cubicBezTo>
                    <a:pt x="4417" y="1961"/>
                    <a:pt x="4508" y="1937"/>
                    <a:pt x="4604" y="1937"/>
                  </a:cubicBezTo>
                  <a:cubicBezTo>
                    <a:pt x="4648" y="1937"/>
                    <a:pt x="4690" y="1942"/>
                    <a:pt x="4734" y="1957"/>
                  </a:cubicBezTo>
                  <a:lnTo>
                    <a:pt x="8323" y="2778"/>
                  </a:lnTo>
                  <a:cubicBezTo>
                    <a:pt x="8372" y="2788"/>
                    <a:pt x="8414" y="2793"/>
                    <a:pt x="8458" y="2793"/>
                  </a:cubicBezTo>
                  <a:cubicBezTo>
                    <a:pt x="8478" y="2793"/>
                    <a:pt x="8501" y="2793"/>
                    <a:pt x="8521" y="2788"/>
                  </a:cubicBezTo>
                  <a:lnTo>
                    <a:pt x="8525" y="2788"/>
                  </a:lnTo>
                  <a:cubicBezTo>
                    <a:pt x="8847" y="2749"/>
                    <a:pt x="9093" y="2442"/>
                    <a:pt x="9020" y="2096"/>
                  </a:cubicBezTo>
                  <a:lnTo>
                    <a:pt x="8587" y="1"/>
                  </a:lnTo>
                  <a:close/>
                </a:path>
              </a:pathLst>
            </a:custGeom>
            <a:solidFill>
              <a:srgbClr val="F58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" name="Google Shape;2164;p49">
              <a:extLst>
                <a:ext uri="{FF2B5EF4-FFF2-40B4-BE49-F238E27FC236}">
                  <a16:creationId xmlns:a16="http://schemas.microsoft.com/office/drawing/2014/main" id="{46380248-9C5B-4A20-BE3E-7B5052B86674}"/>
                </a:ext>
              </a:extLst>
            </p:cNvPr>
            <p:cNvSpPr/>
            <p:nvPr/>
          </p:nvSpPr>
          <p:spPr>
            <a:xfrm rot="-1189421" flipH="1">
              <a:off x="932994" y="3472538"/>
              <a:ext cx="4236" cy="3192"/>
            </a:xfrm>
            <a:custGeom>
              <a:avLst/>
              <a:gdLst/>
              <a:ahLst/>
              <a:cxnLst/>
              <a:rect l="l" t="t" r="r" b="b"/>
              <a:pathLst>
                <a:path w="219" h="165" extrusionOk="0">
                  <a:moveTo>
                    <a:pt x="116" y="0"/>
                  </a:moveTo>
                  <a:cubicBezTo>
                    <a:pt x="112" y="0"/>
                    <a:pt x="108" y="0"/>
                    <a:pt x="103" y="1"/>
                  </a:cubicBezTo>
                  <a:cubicBezTo>
                    <a:pt x="0" y="10"/>
                    <a:pt x="16" y="164"/>
                    <a:pt x="112" y="164"/>
                  </a:cubicBezTo>
                  <a:cubicBezTo>
                    <a:pt x="115" y="164"/>
                    <a:pt x="118" y="164"/>
                    <a:pt x="122" y="164"/>
                  </a:cubicBezTo>
                  <a:cubicBezTo>
                    <a:pt x="219" y="150"/>
                    <a:pt x="205" y="0"/>
                    <a:pt x="11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" name="Google Shape;2165;p49">
              <a:extLst>
                <a:ext uri="{FF2B5EF4-FFF2-40B4-BE49-F238E27FC236}">
                  <a16:creationId xmlns:a16="http://schemas.microsoft.com/office/drawing/2014/main" id="{17346D3A-1D07-46B7-A496-65308AA14E80}"/>
                </a:ext>
              </a:extLst>
            </p:cNvPr>
            <p:cNvSpPr/>
            <p:nvPr/>
          </p:nvSpPr>
          <p:spPr>
            <a:xfrm rot="-1189421" flipH="1">
              <a:off x="873586" y="3397441"/>
              <a:ext cx="29403" cy="29403"/>
            </a:xfrm>
            <a:custGeom>
              <a:avLst/>
              <a:gdLst/>
              <a:ahLst/>
              <a:cxnLst/>
              <a:rect l="l" t="t" r="r" b="b"/>
              <a:pathLst>
                <a:path w="1520" h="1520" extrusionOk="0">
                  <a:moveTo>
                    <a:pt x="759" y="1"/>
                  </a:moveTo>
                  <a:cubicBezTo>
                    <a:pt x="342" y="1"/>
                    <a:pt x="0" y="342"/>
                    <a:pt x="0" y="760"/>
                  </a:cubicBezTo>
                  <a:cubicBezTo>
                    <a:pt x="0" y="1178"/>
                    <a:pt x="342" y="1520"/>
                    <a:pt x="759" y="1520"/>
                  </a:cubicBezTo>
                  <a:cubicBezTo>
                    <a:pt x="1178" y="1520"/>
                    <a:pt x="1519" y="1178"/>
                    <a:pt x="1519" y="760"/>
                  </a:cubicBezTo>
                  <a:cubicBezTo>
                    <a:pt x="1519" y="342"/>
                    <a:pt x="1178" y="1"/>
                    <a:pt x="759" y="1"/>
                  </a:cubicBezTo>
                  <a:close/>
                </a:path>
              </a:pathLst>
            </a:custGeom>
            <a:solidFill>
              <a:srgbClr val="FEC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7" name="Google Shape;2166;p49">
              <a:extLst>
                <a:ext uri="{FF2B5EF4-FFF2-40B4-BE49-F238E27FC236}">
                  <a16:creationId xmlns:a16="http://schemas.microsoft.com/office/drawing/2014/main" id="{E169FD58-6E94-4059-9E35-114AE0384BFA}"/>
                </a:ext>
              </a:extLst>
            </p:cNvPr>
            <p:cNvSpPr/>
            <p:nvPr/>
          </p:nvSpPr>
          <p:spPr>
            <a:xfrm rot="-1189421" flipH="1">
              <a:off x="767863" y="3372160"/>
              <a:ext cx="266345" cy="260464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8" name="Google Shape;2146;p49">
            <a:extLst>
              <a:ext uri="{FF2B5EF4-FFF2-40B4-BE49-F238E27FC236}">
                <a16:creationId xmlns:a16="http://schemas.microsoft.com/office/drawing/2014/main" id="{ECBD1356-1243-4AC1-8320-E4F1ABE93941}"/>
              </a:ext>
            </a:extLst>
          </p:cNvPr>
          <p:cNvSpPr txBox="1">
            <a:spLocks/>
          </p:cNvSpPr>
          <p:nvPr/>
        </p:nvSpPr>
        <p:spPr>
          <a:xfrm>
            <a:off x="6091266" y="2054688"/>
            <a:ext cx="2225193" cy="62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1900" b="1" i="0" u="none" strike="noStrike" cap="none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Tỏa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vó</a:t>
            </a:r>
            <a:endParaRPr lang="en-US" sz="2000" b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Đón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dọc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endParaRPr lang="en-US" sz="20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9" name="Google Shape;2146;p49">
            <a:extLst>
              <a:ext uri="{FF2B5EF4-FFF2-40B4-BE49-F238E27FC236}">
                <a16:creationId xmlns:a16="http://schemas.microsoft.com/office/drawing/2014/main" id="{E673FFB1-88B1-48D5-8605-22554C4127E9}"/>
              </a:ext>
            </a:extLst>
          </p:cNvPr>
          <p:cNvSpPr txBox="1">
            <a:spLocks/>
          </p:cNvSpPr>
          <p:nvPr/>
        </p:nvSpPr>
        <p:spPr>
          <a:xfrm>
            <a:off x="3381026" y="2971694"/>
            <a:ext cx="202164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1900" b="1" i="0" u="none" strike="noStrike" cap="none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Sao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endParaRPr lang="en-US" sz="20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0" name="Google Shape;2160;p49">
            <a:extLst>
              <a:ext uri="{FF2B5EF4-FFF2-40B4-BE49-F238E27FC236}">
                <a16:creationId xmlns:a16="http://schemas.microsoft.com/office/drawing/2014/main" id="{D9C4FC3D-793B-4801-A8D3-31DAE9ACD52E}"/>
              </a:ext>
            </a:extLst>
          </p:cNvPr>
          <p:cNvGrpSpPr/>
          <p:nvPr/>
        </p:nvGrpSpPr>
        <p:grpSpPr>
          <a:xfrm rot="593353">
            <a:off x="3018149" y="2992886"/>
            <a:ext cx="269944" cy="267122"/>
            <a:chOff x="731583" y="3334715"/>
            <a:chExt cx="338898" cy="335354"/>
          </a:xfrm>
        </p:grpSpPr>
        <p:sp>
          <p:nvSpPr>
            <p:cNvPr id="121" name="Google Shape;2161;p49">
              <a:extLst>
                <a:ext uri="{FF2B5EF4-FFF2-40B4-BE49-F238E27FC236}">
                  <a16:creationId xmlns:a16="http://schemas.microsoft.com/office/drawing/2014/main" id="{33F66A46-3BB3-4E27-8B85-DC2269AA046B}"/>
                </a:ext>
              </a:extLst>
            </p:cNvPr>
            <p:cNvSpPr/>
            <p:nvPr/>
          </p:nvSpPr>
          <p:spPr>
            <a:xfrm rot="-1189421" flipH="1">
              <a:off x="767857" y="3372161"/>
              <a:ext cx="266345" cy="260464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solidFill>
              <a:srgbClr val="FEB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2" name="Google Shape;2162;p49">
              <a:extLst>
                <a:ext uri="{FF2B5EF4-FFF2-40B4-BE49-F238E27FC236}">
                  <a16:creationId xmlns:a16="http://schemas.microsoft.com/office/drawing/2014/main" id="{D3202034-46AE-4442-88F8-1225868125DD}"/>
                </a:ext>
              </a:extLst>
            </p:cNvPr>
            <p:cNvSpPr/>
            <p:nvPr/>
          </p:nvSpPr>
          <p:spPr>
            <a:xfrm rot="-1189421" flipH="1">
              <a:off x="827961" y="3586371"/>
              <a:ext cx="10987" cy="53950"/>
            </a:xfrm>
            <a:custGeom>
              <a:avLst/>
              <a:gdLst/>
              <a:ahLst/>
              <a:cxnLst/>
              <a:rect l="l" t="t" r="r" b="b"/>
              <a:pathLst>
                <a:path w="568" h="2789" extrusionOk="0">
                  <a:moveTo>
                    <a:pt x="62" y="1"/>
                  </a:moveTo>
                  <a:lnTo>
                    <a:pt x="495" y="2096"/>
                  </a:lnTo>
                  <a:cubicBezTo>
                    <a:pt x="568" y="2442"/>
                    <a:pt x="322" y="2749"/>
                    <a:pt x="0" y="2788"/>
                  </a:cubicBezTo>
                  <a:cubicBezTo>
                    <a:pt x="322" y="2749"/>
                    <a:pt x="568" y="2442"/>
                    <a:pt x="501" y="2096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E6A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3" name="Google Shape;2163;p49">
              <a:extLst>
                <a:ext uri="{FF2B5EF4-FFF2-40B4-BE49-F238E27FC236}">
                  <a16:creationId xmlns:a16="http://schemas.microsoft.com/office/drawing/2014/main" id="{129331AB-2309-4372-BDA0-8AB8D0C79FC5}"/>
                </a:ext>
              </a:extLst>
            </p:cNvPr>
            <p:cNvSpPr/>
            <p:nvPr/>
          </p:nvSpPr>
          <p:spPr>
            <a:xfrm rot="-1189421" flipH="1">
              <a:off x="826777" y="3557765"/>
              <a:ext cx="175893" cy="75789"/>
            </a:xfrm>
            <a:custGeom>
              <a:avLst/>
              <a:gdLst/>
              <a:ahLst/>
              <a:cxnLst/>
              <a:rect l="l" t="t" r="r" b="b"/>
              <a:pathLst>
                <a:path w="9093" h="3918" extrusionOk="0">
                  <a:moveTo>
                    <a:pt x="8587" y="1"/>
                  </a:moveTo>
                  <a:cubicBezTo>
                    <a:pt x="6954" y="693"/>
                    <a:pt x="5180" y="1058"/>
                    <a:pt x="3388" y="1058"/>
                  </a:cubicBezTo>
                  <a:cubicBezTo>
                    <a:pt x="2259" y="1058"/>
                    <a:pt x="1119" y="914"/>
                    <a:pt x="1" y="616"/>
                  </a:cubicBezTo>
                  <a:lnTo>
                    <a:pt x="1" y="616"/>
                  </a:lnTo>
                  <a:lnTo>
                    <a:pt x="245" y="3389"/>
                  </a:lnTo>
                  <a:cubicBezTo>
                    <a:pt x="254" y="3509"/>
                    <a:pt x="303" y="3614"/>
                    <a:pt x="370" y="3696"/>
                  </a:cubicBezTo>
                  <a:cubicBezTo>
                    <a:pt x="480" y="3836"/>
                    <a:pt x="649" y="3918"/>
                    <a:pt x="826" y="3918"/>
                  </a:cubicBezTo>
                  <a:cubicBezTo>
                    <a:pt x="918" y="3918"/>
                    <a:pt x="1019" y="3893"/>
                    <a:pt x="1110" y="3840"/>
                  </a:cubicBezTo>
                  <a:lnTo>
                    <a:pt x="4315" y="2015"/>
                  </a:lnTo>
                  <a:cubicBezTo>
                    <a:pt x="4320" y="2015"/>
                    <a:pt x="4326" y="2010"/>
                    <a:pt x="4335" y="2005"/>
                  </a:cubicBezTo>
                  <a:cubicBezTo>
                    <a:pt x="4417" y="1961"/>
                    <a:pt x="4508" y="1937"/>
                    <a:pt x="4604" y="1937"/>
                  </a:cubicBezTo>
                  <a:cubicBezTo>
                    <a:pt x="4648" y="1937"/>
                    <a:pt x="4690" y="1942"/>
                    <a:pt x="4734" y="1957"/>
                  </a:cubicBezTo>
                  <a:lnTo>
                    <a:pt x="8323" y="2778"/>
                  </a:lnTo>
                  <a:cubicBezTo>
                    <a:pt x="8372" y="2788"/>
                    <a:pt x="8414" y="2793"/>
                    <a:pt x="8458" y="2793"/>
                  </a:cubicBezTo>
                  <a:cubicBezTo>
                    <a:pt x="8478" y="2793"/>
                    <a:pt x="8501" y="2793"/>
                    <a:pt x="8521" y="2788"/>
                  </a:cubicBezTo>
                  <a:lnTo>
                    <a:pt x="8525" y="2788"/>
                  </a:lnTo>
                  <a:cubicBezTo>
                    <a:pt x="8847" y="2749"/>
                    <a:pt x="9093" y="2442"/>
                    <a:pt x="9020" y="2096"/>
                  </a:cubicBezTo>
                  <a:lnTo>
                    <a:pt x="8587" y="1"/>
                  </a:lnTo>
                  <a:close/>
                </a:path>
              </a:pathLst>
            </a:custGeom>
            <a:solidFill>
              <a:srgbClr val="F58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" name="Google Shape;2164;p49">
              <a:extLst>
                <a:ext uri="{FF2B5EF4-FFF2-40B4-BE49-F238E27FC236}">
                  <a16:creationId xmlns:a16="http://schemas.microsoft.com/office/drawing/2014/main" id="{517B3981-66A2-412D-8760-BD89A5BC3D94}"/>
                </a:ext>
              </a:extLst>
            </p:cNvPr>
            <p:cNvSpPr/>
            <p:nvPr/>
          </p:nvSpPr>
          <p:spPr>
            <a:xfrm rot="-1189421" flipH="1">
              <a:off x="932994" y="3472538"/>
              <a:ext cx="4236" cy="3192"/>
            </a:xfrm>
            <a:custGeom>
              <a:avLst/>
              <a:gdLst/>
              <a:ahLst/>
              <a:cxnLst/>
              <a:rect l="l" t="t" r="r" b="b"/>
              <a:pathLst>
                <a:path w="219" h="165" extrusionOk="0">
                  <a:moveTo>
                    <a:pt x="116" y="0"/>
                  </a:moveTo>
                  <a:cubicBezTo>
                    <a:pt x="112" y="0"/>
                    <a:pt x="108" y="0"/>
                    <a:pt x="103" y="1"/>
                  </a:cubicBezTo>
                  <a:cubicBezTo>
                    <a:pt x="0" y="10"/>
                    <a:pt x="16" y="164"/>
                    <a:pt x="112" y="164"/>
                  </a:cubicBezTo>
                  <a:cubicBezTo>
                    <a:pt x="115" y="164"/>
                    <a:pt x="118" y="164"/>
                    <a:pt x="122" y="164"/>
                  </a:cubicBezTo>
                  <a:cubicBezTo>
                    <a:pt x="219" y="150"/>
                    <a:pt x="205" y="0"/>
                    <a:pt x="11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" name="Google Shape;2165;p49">
              <a:extLst>
                <a:ext uri="{FF2B5EF4-FFF2-40B4-BE49-F238E27FC236}">
                  <a16:creationId xmlns:a16="http://schemas.microsoft.com/office/drawing/2014/main" id="{52D52460-B12B-4ECC-8B06-685CC32E9475}"/>
                </a:ext>
              </a:extLst>
            </p:cNvPr>
            <p:cNvSpPr/>
            <p:nvPr/>
          </p:nvSpPr>
          <p:spPr>
            <a:xfrm rot="-1189421" flipH="1">
              <a:off x="873586" y="3397441"/>
              <a:ext cx="29403" cy="29403"/>
            </a:xfrm>
            <a:custGeom>
              <a:avLst/>
              <a:gdLst/>
              <a:ahLst/>
              <a:cxnLst/>
              <a:rect l="l" t="t" r="r" b="b"/>
              <a:pathLst>
                <a:path w="1520" h="1520" extrusionOk="0">
                  <a:moveTo>
                    <a:pt x="759" y="1"/>
                  </a:moveTo>
                  <a:cubicBezTo>
                    <a:pt x="342" y="1"/>
                    <a:pt x="0" y="342"/>
                    <a:pt x="0" y="760"/>
                  </a:cubicBezTo>
                  <a:cubicBezTo>
                    <a:pt x="0" y="1178"/>
                    <a:pt x="342" y="1520"/>
                    <a:pt x="759" y="1520"/>
                  </a:cubicBezTo>
                  <a:cubicBezTo>
                    <a:pt x="1178" y="1520"/>
                    <a:pt x="1519" y="1178"/>
                    <a:pt x="1519" y="760"/>
                  </a:cubicBezTo>
                  <a:cubicBezTo>
                    <a:pt x="1519" y="342"/>
                    <a:pt x="1178" y="1"/>
                    <a:pt x="759" y="1"/>
                  </a:cubicBezTo>
                  <a:close/>
                </a:path>
              </a:pathLst>
            </a:custGeom>
            <a:solidFill>
              <a:srgbClr val="FEC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6" name="Google Shape;2166;p49">
              <a:extLst>
                <a:ext uri="{FF2B5EF4-FFF2-40B4-BE49-F238E27FC236}">
                  <a16:creationId xmlns:a16="http://schemas.microsoft.com/office/drawing/2014/main" id="{C501ADB0-51D6-4275-9F68-38C52C1F8474}"/>
                </a:ext>
              </a:extLst>
            </p:cNvPr>
            <p:cNvSpPr/>
            <p:nvPr/>
          </p:nvSpPr>
          <p:spPr>
            <a:xfrm rot="-1189421" flipH="1">
              <a:off x="767863" y="3372160"/>
              <a:ext cx="266345" cy="260464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7" name="Google Shape;2146;p49">
            <a:extLst>
              <a:ext uri="{FF2B5EF4-FFF2-40B4-BE49-F238E27FC236}">
                <a16:creationId xmlns:a16="http://schemas.microsoft.com/office/drawing/2014/main" id="{4E16AA60-DC30-4A58-805C-5F94F272977E}"/>
              </a:ext>
            </a:extLst>
          </p:cNvPr>
          <p:cNvSpPr txBox="1">
            <a:spLocks/>
          </p:cNvSpPr>
          <p:nvPr/>
        </p:nvSpPr>
        <p:spPr>
          <a:xfrm>
            <a:off x="6034972" y="2979608"/>
            <a:ext cx="2225193" cy="4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1900" b="1" i="0" u="none" strike="noStrike" cap="none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endParaRPr lang="en-US" sz="20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8" name="Google Shape;2146;p49">
            <a:extLst>
              <a:ext uri="{FF2B5EF4-FFF2-40B4-BE49-F238E27FC236}">
                <a16:creationId xmlns:a16="http://schemas.microsoft.com/office/drawing/2014/main" id="{B6596F2D-7BB9-457E-8A0E-04E1722ACCBF}"/>
              </a:ext>
            </a:extLst>
          </p:cNvPr>
          <p:cNvSpPr txBox="1">
            <a:spLocks/>
          </p:cNvSpPr>
          <p:nvPr/>
        </p:nvSpPr>
        <p:spPr>
          <a:xfrm>
            <a:off x="3437320" y="3911450"/>
            <a:ext cx="2597652" cy="70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1900" b="1" i="0" u="none" strike="noStrike" cap="none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endParaRPr lang="en-US" sz="20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9" name="Google Shape;2160;p49">
            <a:extLst>
              <a:ext uri="{FF2B5EF4-FFF2-40B4-BE49-F238E27FC236}">
                <a16:creationId xmlns:a16="http://schemas.microsoft.com/office/drawing/2014/main" id="{7A74ADFE-AF1D-4E14-BB15-EE92384E4DB3}"/>
              </a:ext>
            </a:extLst>
          </p:cNvPr>
          <p:cNvGrpSpPr/>
          <p:nvPr/>
        </p:nvGrpSpPr>
        <p:grpSpPr>
          <a:xfrm rot="593353">
            <a:off x="3074443" y="3932643"/>
            <a:ext cx="269944" cy="267122"/>
            <a:chOff x="731583" y="3334715"/>
            <a:chExt cx="338898" cy="335354"/>
          </a:xfrm>
        </p:grpSpPr>
        <p:sp>
          <p:nvSpPr>
            <p:cNvPr id="130" name="Google Shape;2161;p49">
              <a:extLst>
                <a:ext uri="{FF2B5EF4-FFF2-40B4-BE49-F238E27FC236}">
                  <a16:creationId xmlns:a16="http://schemas.microsoft.com/office/drawing/2014/main" id="{D8E413CD-EAAC-412F-8762-3E612187040C}"/>
                </a:ext>
              </a:extLst>
            </p:cNvPr>
            <p:cNvSpPr/>
            <p:nvPr/>
          </p:nvSpPr>
          <p:spPr>
            <a:xfrm rot="-1189421" flipH="1">
              <a:off x="767857" y="3372161"/>
              <a:ext cx="266345" cy="260464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solidFill>
              <a:srgbClr val="FEB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" name="Google Shape;2162;p49">
              <a:extLst>
                <a:ext uri="{FF2B5EF4-FFF2-40B4-BE49-F238E27FC236}">
                  <a16:creationId xmlns:a16="http://schemas.microsoft.com/office/drawing/2014/main" id="{1323327D-97B6-44BD-BAAD-98EE0639E171}"/>
                </a:ext>
              </a:extLst>
            </p:cNvPr>
            <p:cNvSpPr/>
            <p:nvPr/>
          </p:nvSpPr>
          <p:spPr>
            <a:xfrm rot="-1189421" flipH="1">
              <a:off x="827961" y="3586371"/>
              <a:ext cx="10987" cy="53950"/>
            </a:xfrm>
            <a:custGeom>
              <a:avLst/>
              <a:gdLst/>
              <a:ahLst/>
              <a:cxnLst/>
              <a:rect l="l" t="t" r="r" b="b"/>
              <a:pathLst>
                <a:path w="568" h="2789" extrusionOk="0">
                  <a:moveTo>
                    <a:pt x="62" y="1"/>
                  </a:moveTo>
                  <a:lnTo>
                    <a:pt x="495" y="2096"/>
                  </a:lnTo>
                  <a:cubicBezTo>
                    <a:pt x="568" y="2442"/>
                    <a:pt x="322" y="2749"/>
                    <a:pt x="0" y="2788"/>
                  </a:cubicBezTo>
                  <a:cubicBezTo>
                    <a:pt x="322" y="2749"/>
                    <a:pt x="568" y="2442"/>
                    <a:pt x="501" y="2096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E6A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" name="Google Shape;2163;p49">
              <a:extLst>
                <a:ext uri="{FF2B5EF4-FFF2-40B4-BE49-F238E27FC236}">
                  <a16:creationId xmlns:a16="http://schemas.microsoft.com/office/drawing/2014/main" id="{1283BD28-D949-4BF1-B616-11F3B673D094}"/>
                </a:ext>
              </a:extLst>
            </p:cNvPr>
            <p:cNvSpPr/>
            <p:nvPr/>
          </p:nvSpPr>
          <p:spPr>
            <a:xfrm rot="-1189421" flipH="1">
              <a:off x="826777" y="3557765"/>
              <a:ext cx="175893" cy="75789"/>
            </a:xfrm>
            <a:custGeom>
              <a:avLst/>
              <a:gdLst/>
              <a:ahLst/>
              <a:cxnLst/>
              <a:rect l="l" t="t" r="r" b="b"/>
              <a:pathLst>
                <a:path w="9093" h="3918" extrusionOk="0">
                  <a:moveTo>
                    <a:pt x="8587" y="1"/>
                  </a:moveTo>
                  <a:cubicBezTo>
                    <a:pt x="6954" y="693"/>
                    <a:pt x="5180" y="1058"/>
                    <a:pt x="3388" y="1058"/>
                  </a:cubicBezTo>
                  <a:cubicBezTo>
                    <a:pt x="2259" y="1058"/>
                    <a:pt x="1119" y="914"/>
                    <a:pt x="1" y="616"/>
                  </a:cubicBezTo>
                  <a:lnTo>
                    <a:pt x="1" y="616"/>
                  </a:lnTo>
                  <a:lnTo>
                    <a:pt x="245" y="3389"/>
                  </a:lnTo>
                  <a:cubicBezTo>
                    <a:pt x="254" y="3509"/>
                    <a:pt x="303" y="3614"/>
                    <a:pt x="370" y="3696"/>
                  </a:cubicBezTo>
                  <a:cubicBezTo>
                    <a:pt x="480" y="3836"/>
                    <a:pt x="649" y="3918"/>
                    <a:pt x="826" y="3918"/>
                  </a:cubicBezTo>
                  <a:cubicBezTo>
                    <a:pt x="918" y="3918"/>
                    <a:pt x="1019" y="3893"/>
                    <a:pt x="1110" y="3840"/>
                  </a:cubicBezTo>
                  <a:lnTo>
                    <a:pt x="4315" y="2015"/>
                  </a:lnTo>
                  <a:cubicBezTo>
                    <a:pt x="4320" y="2015"/>
                    <a:pt x="4326" y="2010"/>
                    <a:pt x="4335" y="2005"/>
                  </a:cubicBezTo>
                  <a:cubicBezTo>
                    <a:pt x="4417" y="1961"/>
                    <a:pt x="4508" y="1937"/>
                    <a:pt x="4604" y="1937"/>
                  </a:cubicBezTo>
                  <a:cubicBezTo>
                    <a:pt x="4648" y="1937"/>
                    <a:pt x="4690" y="1942"/>
                    <a:pt x="4734" y="1957"/>
                  </a:cubicBezTo>
                  <a:lnTo>
                    <a:pt x="8323" y="2778"/>
                  </a:lnTo>
                  <a:cubicBezTo>
                    <a:pt x="8372" y="2788"/>
                    <a:pt x="8414" y="2793"/>
                    <a:pt x="8458" y="2793"/>
                  </a:cubicBezTo>
                  <a:cubicBezTo>
                    <a:pt x="8478" y="2793"/>
                    <a:pt x="8501" y="2793"/>
                    <a:pt x="8521" y="2788"/>
                  </a:cubicBezTo>
                  <a:lnTo>
                    <a:pt x="8525" y="2788"/>
                  </a:lnTo>
                  <a:cubicBezTo>
                    <a:pt x="8847" y="2749"/>
                    <a:pt x="9093" y="2442"/>
                    <a:pt x="9020" y="2096"/>
                  </a:cubicBezTo>
                  <a:lnTo>
                    <a:pt x="8587" y="1"/>
                  </a:lnTo>
                  <a:close/>
                </a:path>
              </a:pathLst>
            </a:custGeom>
            <a:solidFill>
              <a:srgbClr val="F58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3" name="Google Shape;2164;p49">
              <a:extLst>
                <a:ext uri="{FF2B5EF4-FFF2-40B4-BE49-F238E27FC236}">
                  <a16:creationId xmlns:a16="http://schemas.microsoft.com/office/drawing/2014/main" id="{D95E1642-CCC3-4DD1-8D7C-9627C30742ED}"/>
                </a:ext>
              </a:extLst>
            </p:cNvPr>
            <p:cNvSpPr/>
            <p:nvPr/>
          </p:nvSpPr>
          <p:spPr>
            <a:xfrm rot="-1189421" flipH="1">
              <a:off x="932994" y="3472538"/>
              <a:ext cx="4236" cy="3192"/>
            </a:xfrm>
            <a:custGeom>
              <a:avLst/>
              <a:gdLst/>
              <a:ahLst/>
              <a:cxnLst/>
              <a:rect l="l" t="t" r="r" b="b"/>
              <a:pathLst>
                <a:path w="219" h="165" extrusionOk="0">
                  <a:moveTo>
                    <a:pt x="116" y="0"/>
                  </a:moveTo>
                  <a:cubicBezTo>
                    <a:pt x="112" y="0"/>
                    <a:pt x="108" y="0"/>
                    <a:pt x="103" y="1"/>
                  </a:cubicBezTo>
                  <a:cubicBezTo>
                    <a:pt x="0" y="10"/>
                    <a:pt x="16" y="164"/>
                    <a:pt x="112" y="164"/>
                  </a:cubicBezTo>
                  <a:cubicBezTo>
                    <a:pt x="115" y="164"/>
                    <a:pt x="118" y="164"/>
                    <a:pt x="122" y="164"/>
                  </a:cubicBezTo>
                  <a:cubicBezTo>
                    <a:pt x="219" y="150"/>
                    <a:pt x="205" y="0"/>
                    <a:pt x="11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" name="Google Shape;2165;p49">
              <a:extLst>
                <a:ext uri="{FF2B5EF4-FFF2-40B4-BE49-F238E27FC236}">
                  <a16:creationId xmlns:a16="http://schemas.microsoft.com/office/drawing/2014/main" id="{6C5A20DD-0BE2-4E63-91AE-7935273E59B6}"/>
                </a:ext>
              </a:extLst>
            </p:cNvPr>
            <p:cNvSpPr/>
            <p:nvPr/>
          </p:nvSpPr>
          <p:spPr>
            <a:xfrm rot="-1189421" flipH="1">
              <a:off x="873586" y="3397441"/>
              <a:ext cx="29403" cy="29403"/>
            </a:xfrm>
            <a:custGeom>
              <a:avLst/>
              <a:gdLst/>
              <a:ahLst/>
              <a:cxnLst/>
              <a:rect l="l" t="t" r="r" b="b"/>
              <a:pathLst>
                <a:path w="1520" h="1520" extrusionOk="0">
                  <a:moveTo>
                    <a:pt x="759" y="1"/>
                  </a:moveTo>
                  <a:cubicBezTo>
                    <a:pt x="342" y="1"/>
                    <a:pt x="0" y="342"/>
                    <a:pt x="0" y="760"/>
                  </a:cubicBezTo>
                  <a:cubicBezTo>
                    <a:pt x="0" y="1178"/>
                    <a:pt x="342" y="1520"/>
                    <a:pt x="759" y="1520"/>
                  </a:cubicBezTo>
                  <a:cubicBezTo>
                    <a:pt x="1178" y="1520"/>
                    <a:pt x="1519" y="1178"/>
                    <a:pt x="1519" y="760"/>
                  </a:cubicBezTo>
                  <a:cubicBezTo>
                    <a:pt x="1519" y="342"/>
                    <a:pt x="1178" y="1"/>
                    <a:pt x="759" y="1"/>
                  </a:cubicBezTo>
                  <a:close/>
                </a:path>
              </a:pathLst>
            </a:custGeom>
            <a:solidFill>
              <a:srgbClr val="FEC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5" name="Google Shape;2166;p49">
              <a:extLst>
                <a:ext uri="{FF2B5EF4-FFF2-40B4-BE49-F238E27FC236}">
                  <a16:creationId xmlns:a16="http://schemas.microsoft.com/office/drawing/2014/main" id="{D8B21F72-1334-4D43-B5CF-B03D9566A8ED}"/>
                </a:ext>
              </a:extLst>
            </p:cNvPr>
            <p:cNvSpPr/>
            <p:nvPr/>
          </p:nvSpPr>
          <p:spPr>
            <a:xfrm rot="-1189421" flipH="1">
              <a:off x="767863" y="3372160"/>
              <a:ext cx="266345" cy="260464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6" name="Google Shape;2146;p49">
            <a:extLst>
              <a:ext uri="{FF2B5EF4-FFF2-40B4-BE49-F238E27FC236}">
                <a16:creationId xmlns:a16="http://schemas.microsoft.com/office/drawing/2014/main" id="{4152E9D9-45A3-4773-90AF-3FB653B9A965}"/>
              </a:ext>
            </a:extLst>
          </p:cNvPr>
          <p:cNvSpPr txBox="1">
            <a:spLocks/>
          </p:cNvSpPr>
          <p:nvPr/>
        </p:nvSpPr>
        <p:spPr>
          <a:xfrm>
            <a:off x="6091266" y="3919365"/>
            <a:ext cx="2846994" cy="4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1900" b="1" i="0" u="none" strike="noStrike" cap="none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Buông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gàu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lo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tát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sz="20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6" grpId="0"/>
      <p:bldP spid="101" grpId="0"/>
      <p:bldP spid="110" grpId="0"/>
      <p:bldP spid="118" grpId="0"/>
      <p:bldP spid="119" grpId="0"/>
      <p:bldP spid="127" grpId="0"/>
      <p:bldP spid="128" grpId="0"/>
      <p:bldP spid="1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49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5490966" cy="615211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2. Cảnh trời sao buổi đêm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7" name="Google Shape;1926;p48">
            <a:extLst>
              <a:ext uri="{FF2B5EF4-FFF2-40B4-BE49-F238E27FC236}">
                <a16:creationId xmlns:a16="http://schemas.microsoft.com/office/drawing/2014/main" id="{A1641067-B5DD-433B-B177-2F0409965945}"/>
              </a:ext>
            </a:extLst>
          </p:cNvPr>
          <p:cNvSpPr txBox="1">
            <a:spLocks/>
          </p:cNvSpPr>
          <p:nvPr/>
        </p:nvSpPr>
        <p:spPr>
          <a:xfrm>
            <a:off x="1345976" y="2877359"/>
            <a:ext cx="26187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285750" indent="-285750" algn="just">
              <a:buFontTx/>
              <a:buChar char="-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Ẩn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láy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8" name="Google Shape;1927;p48">
            <a:extLst>
              <a:ext uri="{FF2B5EF4-FFF2-40B4-BE49-F238E27FC236}">
                <a16:creationId xmlns:a16="http://schemas.microsoft.com/office/drawing/2014/main" id="{D1F94238-7351-4462-A8E6-7AFF9A6F05BD}"/>
              </a:ext>
            </a:extLst>
          </p:cNvPr>
          <p:cNvSpPr txBox="1">
            <a:spLocks/>
          </p:cNvSpPr>
          <p:nvPr/>
        </p:nvSpPr>
        <p:spPr>
          <a:xfrm>
            <a:off x="4684954" y="2676978"/>
            <a:ext cx="3870958" cy="128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1900" b="1" i="0" u="none" strike="noStrike" cap="none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say.</a:t>
            </a:r>
          </a:p>
        </p:txBody>
      </p:sp>
      <p:sp>
        <p:nvSpPr>
          <p:cNvPr id="139" name="Google Shape;1928;p48">
            <a:extLst>
              <a:ext uri="{FF2B5EF4-FFF2-40B4-BE49-F238E27FC236}">
                <a16:creationId xmlns:a16="http://schemas.microsoft.com/office/drawing/2014/main" id="{95D43542-CE7D-4B49-876C-AF06CBB6EA5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27515" y="2610461"/>
            <a:ext cx="2618700" cy="4368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Nghệ thuật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1" name="Google Shape;1931;p48">
            <a:extLst>
              <a:ext uri="{FF2B5EF4-FFF2-40B4-BE49-F238E27FC236}">
                <a16:creationId xmlns:a16="http://schemas.microsoft.com/office/drawing/2014/main" id="{F86580D2-92FC-4EAD-A135-FCF0C9A5504D}"/>
              </a:ext>
            </a:extLst>
          </p:cNvPr>
          <p:cNvCxnSpPr/>
          <p:nvPr/>
        </p:nvCxnSpPr>
        <p:spPr>
          <a:xfrm rot="10800000">
            <a:off x="4572000" y="1399475"/>
            <a:ext cx="0" cy="3045000"/>
          </a:xfrm>
          <a:prstGeom prst="straightConnector1">
            <a:avLst/>
          </a:prstGeom>
          <a:noFill/>
          <a:ln w="38100" cap="flat" cmpd="sng">
            <a:solidFill>
              <a:srgbClr val="EE7302"/>
            </a:solidFill>
            <a:prstDash val="solid"/>
            <a:round/>
            <a:headEnd type="none" w="sm" len="sm"/>
            <a:tailEnd type="oval" w="sm" len="sm"/>
          </a:ln>
        </p:spPr>
      </p:cxnSp>
      <p:grpSp>
        <p:nvGrpSpPr>
          <p:cNvPr id="142" name="Google Shape;1932;p48">
            <a:extLst>
              <a:ext uri="{FF2B5EF4-FFF2-40B4-BE49-F238E27FC236}">
                <a16:creationId xmlns:a16="http://schemas.microsoft.com/office/drawing/2014/main" id="{89640F65-69A4-47B6-B1A4-4D31F1D9DFF4}"/>
              </a:ext>
            </a:extLst>
          </p:cNvPr>
          <p:cNvGrpSpPr/>
          <p:nvPr/>
        </p:nvGrpSpPr>
        <p:grpSpPr>
          <a:xfrm>
            <a:off x="1965626" y="1030006"/>
            <a:ext cx="1492686" cy="1273863"/>
            <a:chOff x="1649875" y="1437184"/>
            <a:chExt cx="1854157" cy="1645091"/>
          </a:xfrm>
        </p:grpSpPr>
        <p:grpSp>
          <p:nvGrpSpPr>
            <p:cNvPr id="143" name="Google Shape;1933;p48">
              <a:extLst>
                <a:ext uri="{FF2B5EF4-FFF2-40B4-BE49-F238E27FC236}">
                  <a16:creationId xmlns:a16="http://schemas.microsoft.com/office/drawing/2014/main" id="{C3C2A903-F607-425C-8C0B-3B730AC6B9D8}"/>
                </a:ext>
              </a:extLst>
            </p:cNvPr>
            <p:cNvGrpSpPr/>
            <p:nvPr/>
          </p:nvGrpSpPr>
          <p:grpSpPr>
            <a:xfrm>
              <a:off x="1794268" y="1912820"/>
              <a:ext cx="1709764" cy="1169455"/>
              <a:chOff x="2251138" y="1296496"/>
              <a:chExt cx="1709764" cy="1169455"/>
            </a:xfrm>
          </p:grpSpPr>
          <p:grpSp>
            <p:nvGrpSpPr>
              <p:cNvPr id="187" name="Google Shape;1934;p48">
                <a:extLst>
                  <a:ext uri="{FF2B5EF4-FFF2-40B4-BE49-F238E27FC236}">
                    <a16:creationId xmlns:a16="http://schemas.microsoft.com/office/drawing/2014/main" id="{221DFB9B-7D47-4E7A-B9EF-C6D1271670FA}"/>
                  </a:ext>
                </a:extLst>
              </p:cNvPr>
              <p:cNvGrpSpPr/>
              <p:nvPr/>
            </p:nvGrpSpPr>
            <p:grpSpPr>
              <a:xfrm>
                <a:off x="2251138" y="1296496"/>
                <a:ext cx="1709764" cy="1169455"/>
                <a:chOff x="5657408" y="563356"/>
                <a:chExt cx="860302" cy="588435"/>
              </a:xfrm>
            </p:grpSpPr>
            <p:sp>
              <p:nvSpPr>
                <p:cNvPr id="227" name="Google Shape;1935;p48">
                  <a:extLst>
                    <a:ext uri="{FF2B5EF4-FFF2-40B4-BE49-F238E27FC236}">
                      <a16:creationId xmlns:a16="http://schemas.microsoft.com/office/drawing/2014/main" id="{2F875831-5215-4E92-B2AE-140F2B1A7D60}"/>
                    </a:ext>
                  </a:extLst>
                </p:cNvPr>
                <p:cNvSpPr/>
                <p:nvPr/>
              </p:nvSpPr>
              <p:spPr>
                <a:xfrm>
                  <a:off x="5792733" y="563356"/>
                  <a:ext cx="588435" cy="588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7" h="24577" extrusionOk="0">
                      <a:moveTo>
                        <a:pt x="12288" y="0"/>
                      </a:moveTo>
                      <a:cubicBezTo>
                        <a:pt x="5503" y="0"/>
                        <a:pt x="0" y="5499"/>
                        <a:pt x="0" y="12288"/>
                      </a:cubicBezTo>
                      <a:cubicBezTo>
                        <a:pt x="0" y="19075"/>
                        <a:pt x="5503" y="24576"/>
                        <a:pt x="12288" y="24576"/>
                      </a:cubicBezTo>
                      <a:cubicBezTo>
                        <a:pt x="19075" y="24576"/>
                        <a:pt x="24576" y="19075"/>
                        <a:pt x="24576" y="12288"/>
                      </a:cubicBezTo>
                      <a:cubicBezTo>
                        <a:pt x="24576" y="5499"/>
                        <a:pt x="19075" y="0"/>
                        <a:pt x="12288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8" name="Google Shape;1936;p48">
                  <a:extLst>
                    <a:ext uri="{FF2B5EF4-FFF2-40B4-BE49-F238E27FC236}">
                      <a16:creationId xmlns:a16="http://schemas.microsoft.com/office/drawing/2014/main" id="{14D6E7F9-1EC9-4CE1-B76F-02453DF2D280}"/>
                    </a:ext>
                  </a:extLst>
                </p:cNvPr>
                <p:cNvSpPr/>
                <p:nvPr/>
              </p:nvSpPr>
              <p:spPr>
                <a:xfrm>
                  <a:off x="6083245" y="942246"/>
                  <a:ext cx="281803" cy="209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0" h="8752" extrusionOk="0">
                      <a:moveTo>
                        <a:pt x="11769" y="1"/>
                      </a:moveTo>
                      <a:cubicBezTo>
                        <a:pt x="10251" y="5061"/>
                        <a:pt x="5556" y="8751"/>
                        <a:pt x="0" y="8751"/>
                      </a:cubicBezTo>
                      <a:cubicBezTo>
                        <a:pt x="5556" y="8751"/>
                        <a:pt x="10256" y="5061"/>
                        <a:pt x="11769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9" name="Google Shape;1937;p48">
                  <a:extLst>
                    <a:ext uri="{FF2B5EF4-FFF2-40B4-BE49-F238E27FC236}">
                      <a16:creationId xmlns:a16="http://schemas.microsoft.com/office/drawing/2014/main" id="{D0546C3D-125F-4BD6-9FC1-E21655D9989C}"/>
                    </a:ext>
                  </a:extLst>
                </p:cNvPr>
                <p:cNvSpPr/>
                <p:nvPr/>
              </p:nvSpPr>
              <p:spPr>
                <a:xfrm>
                  <a:off x="6110515" y="882510"/>
                  <a:ext cx="240167" cy="10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1" h="4279" extrusionOk="0">
                      <a:moveTo>
                        <a:pt x="2725" y="1"/>
                      </a:moveTo>
                      <a:cubicBezTo>
                        <a:pt x="1802" y="1"/>
                        <a:pt x="871" y="180"/>
                        <a:pt x="1" y="511"/>
                      </a:cubicBezTo>
                      <a:cubicBezTo>
                        <a:pt x="1015" y="477"/>
                        <a:pt x="2028" y="433"/>
                        <a:pt x="3042" y="382"/>
                      </a:cubicBezTo>
                      <a:cubicBezTo>
                        <a:pt x="3601" y="353"/>
                        <a:pt x="4158" y="324"/>
                        <a:pt x="4715" y="289"/>
                      </a:cubicBezTo>
                      <a:cubicBezTo>
                        <a:pt x="4066" y="98"/>
                        <a:pt x="3399" y="1"/>
                        <a:pt x="2725" y="1"/>
                      </a:cubicBezTo>
                      <a:close/>
                      <a:moveTo>
                        <a:pt x="10031" y="3403"/>
                      </a:moveTo>
                      <a:cubicBezTo>
                        <a:pt x="9310" y="3496"/>
                        <a:pt x="8593" y="3567"/>
                        <a:pt x="7877" y="3625"/>
                      </a:cubicBezTo>
                      <a:cubicBezTo>
                        <a:pt x="7411" y="3663"/>
                        <a:pt x="6950" y="3698"/>
                        <a:pt x="6484" y="3726"/>
                      </a:cubicBezTo>
                      <a:cubicBezTo>
                        <a:pt x="7262" y="3865"/>
                        <a:pt x="8093" y="3760"/>
                        <a:pt x="8843" y="4029"/>
                      </a:cubicBezTo>
                      <a:cubicBezTo>
                        <a:pt x="9021" y="4095"/>
                        <a:pt x="9194" y="4177"/>
                        <a:pt x="9352" y="4279"/>
                      </a:cubicBezTo>
                      <a:cubicBezTo>
                        <a:pt x="9588" y="3995"/>
                        <a:pt x="9814" y="3707"/>
                        <a:pt x="10031" y="3403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0" name="Google Shape;1938;p48">
                  <a:extLst>
                    <a:ext uri="{FF2B5EF4-FFF2-40B4-BE49-F238E27FC236}">
                      <a16:creationId xmlns:a16="http://schemas.microsoft.com/office/drawing/2014/main" id="{AC7B67B7-6222-481F-82A9-4BDE691149B8}"/>
                    </a:ext>
                  </a:extLst>
                </p:cNvPr>
                <p:cNvSpPr/>
                <p:nvPr/>
              </p:nvSpPr>
              <p:spPr>
                <a:xfrm>
                  <a:off x="6021904" y="889429"/>
                  <a:ext cx="340367" cy="82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6" h="3438" extrusionOk="0">
                      <a:moveTo>
                        <a:pt x="8416" y="0"/>
                      </a:moveTo>
                      <a:cubicBezTo>
                        <a:pt x="7859" y="35"/>
                        <a:pt x="7302" y="64"/>
                        <a:pt x="6743" y="93"/>
                      </a:cubicBezTo>
                      <a:cubicBezTo>
                        <a:pt x="5729" y="144"/>
                        <a:pt x="4716" y="188"/>
                        <a:pt x="3702" y="222"/>
                      </a:cubicBezTo>
                      <a:cubicBezTo>
                        <a:pt x="2163" y="808"/>
                        <a:pt x="814" y="1885"/>
                        <a:pt x="1" y="3316"/>
                      </a:cubicBezTo>
                      <a:cubicBezTo>
                        <a:pt x="145" y="3345"/>
                        <a:pt x="284" y="3360"/>
                        <a:pt x="419" y="3360"/>
                      </a:cubicBezTo>
                      <a:cubicBezTo>
                        <a:pt x="1347" y="3360"/>
                        <a:pt x="2178" y="2759"/>
                        <a:pt x="3019" y="2154"/>
                      </a:cubicBezTo>
                      <a:cubicBezTo>
                        <a:pt x="3855" y="1553"/>
                        <a:pt x="4701" y="947"/>
                        <a:pt x="5648" y="947"/>
                      </a:cubicBezTo>
                      <a:cubicBezTo>
                        <a:pt x="5734" y="947"/>
                        <a:pt x="5825" y="958"/>
                        <a:pt x="5917" y="967"/>
                      </a:cubicBezTo>
                      <a:cubicBezTo>
                        <a:pt x="7426" y="1144"/>
                        <a:pt x="8311" y="2850"/>
                        <a:pt x="9752" y="3331"/>
                      </a:cubicBezTo>
                      <a:cubicBezTo>
                        <a:pt x="9897" y="3380"/>
                        <a:pt x="10041" y="3413"/>
                        <a:pt x="10185" y="3437"/>
                      </a:cubicBezTo>
                      <a:cubicBezTo>
                        <a:pt x="10651" y="3409"/>
                        <a:pt x="11112" y="3374"/>
                        <a:pt x="11578" y="3336"/>
                      </a:cubicBezTo>
                      <a:cubicBezTo>
                        <a:pt x="12294" y="3278"/>
                        <a:pt x="13011" y="3207"/>
                        <a:pt x="13732" y="3114"/>
                      </a:cubicBezTo>
                      <a:cubicBezTo>
                        <a:pt x="13899" y="2884"/>
                        <a:pt x="14063" y="2644"/>
                        <a:pt x="14216" y="2399"/>
                      </a:cubicBezTo>
                      <a:cubicBezTo>
                        <a:pt x="13741" y="2375"/>
                        <a:pt x="13251" y="2284"/>
                        <a:pt x="12745" y="2105"/>
                      </a:cubicBezTo>
                      <a:cubicBezTo>
                        <a:pt x="11410" y="1635"/>
                        <a:pt x="10271" y="727"/>
                        <a:pt x="8959" y="193"/>
                      </a:cubicBezTo>
                      <a:cubicBezTo>
                        <a:pt x="8781" y="121"/>
                        <a:pt x="8599" y="58"/>
                        <a:pt x="8416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1" name="Google Shape;1939;p48">
                  <a:extLst>
                    <a:ext uri="{FF2B5EF4-FFF2-40B4-BE49-F238E27FC236}">
                      <a16:creationId xmlns:a16="http://schemas.microsoft.com/office/drawing/2014/main" id="{7C28A6C9-8FE6-40ED-AE29-FFEF702C921B}"/>
                    </a:ext>
                  </a:extLst>
                </p:cNvPr>
                <p:cNvSpPr/>
                <p:nvPr/>
              </p:nvSpPr>
              <p:spPr>
                <a:xfrm>
                  <a:off x="6373667" y="809916"/>
                  <a:ext cx="3807" cy="46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957" extrusionOk="0">
                      <a:moveTo>
                        <a:pt x="0" y="1"/>
                      </a:moveTo>
                      <a:cubicBezTo>
                        <a:pt x="101" y="640"/>
                        <a:pt x="158" y="1294"/>
                        <a:pt x="158" y="1957"/>
                      </a:cubicBezTo>
                      <a:lnTo>
                        <a:pt x="158" y="1928"/>
                      </a:lnTo>
                      <a:cubicBezTo>
                        <a:pt x="158" y="1269"/>
                        <a:pt x="106" y="626"/>
                        <a:pt x="5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2" name="Google Shape;1940;p48">
                  <a:extLst>
                    <a:ext uri="{FF2B5EF4-FFF2-40B4-BE49-F238E27FC236}">
                      <a16:creationId xmlns:a16="http://schemas.microsoft.com/office/drawing/2014/main" id="{2419BE89-6A26-4C59-999E-248FFC89A49D}"/>
                    </a:ext>
                  </a:extLst>
                </p:cNvPr>
                <p:cNvSpPr/>
                <p:nvPr/>
              </p:nvSpPr>
              <p:spPr>
                <a:xfrm>
                  <a:off x="6288647" y="877937"/>
                  <a:ext cx="87318" cy="28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7" h="1173" extrusionOk="0">
                      <a:moveTo>
                        <a:pt x="3647" y="1"/>
                      </a:moveTo>
                      <a:lnTo>
                        <a:pt x="3647" y="1"/>
                      </a:lnTo>
                      <a:cubicBezTo>
                        <a:pt x="2498" y="120"/>
                        <a:pt x="1331" y="216"/>
                        <a:pt x="163" y="293"/>
                      </a:cubicBezTo>
                      <a:cubicBezTo>
                        <a:pt x="111" y="298"/>
                        <a:pt x="58" y="303"/>
                        <a:pt x="0" y="307"/>
                      </a:cubicBezTo>
                      <a:cubicBezTo>
                        <a:pt x="1153" y="735"/>
                        <a:pt x="2307" y="1125"/>
                        <a:pt x="3513" y="1172"/>
                      </a:cubicBezTo>
                      <a:cubicBezTo>
                        <a:pt x="3575" y="788"/>
                        <a:pt x="3618" y="394"/>
                        <a:pt x="3647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3" name="Google Shape;1941;p48">
                  <a:extLst>
                    <a:ext uri="{FF2B5EF4-FFF2-40B4-BE49-F238E27FC236}">
                      <a16:creationId xmlns:a16="http://schemas.microsoft.com/office/drawing/2014/main" id="{A26302FF-F71F-484B-B0DE-DAAEB186221C}"/>
                    </a:ext>
                  </a:extLst>
                </p:cNvPr>
                <p:cNvSpPr/>
                <p:nvPr/>
              </p:nvSpPr>
              <p:spPr>
                <a:xfrm>
                  <a:off x="5843365" y="897498"/>
                  <a:ext cx="136448" cy="7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9" h="3037" extrusionOk="0">
                      <a:moveTo>
                        <a:pt x="3114" y="0"/>
                      </a:moveTo>
                      <a:cubicBezTo>
                        <a:pt x="2451" y="361"/>
                        <a:pt x="1956" y="961"/>
                        <a:pt x="1422" y="1495"/>
                      </a:cubicBezTo>
                      <a:cubicBezTo>
                        <a:pt x="1034" y="1889"/>
                        <a:pt x="533" y="2206"/>
                        <a:pt x="0" y="2495"/>
                      </a:cubicBezTo>
                      <a:cubicBezTo>
                        <a:pt x="72" y="2504"/>
                        <a:pt x="144" y="2513"/>
                        <a:pt x="216" y="2524"/>
                      </a:cubicBezTo>
                      <a:cubicBezTo>
                        <a:pt x="961" y="2615"/>
                        <a:pt x="1706" y="2697"/>
                        <a:pt x="2451" y="2773"/>
                      </a:cubicBezTo>
                      <a:cubicBezTo>
                        <a:pt x="2475" y="2744"/>
                        <a:pt x="2494" y="2715"/>
                        <a:pt x="2513" y="2682"/>
                      </a:cubicBezTo>
                      <a:cubicBezTo>
                        <a:pt x="2782" y="2287"/>
                        <a:pt x="3123" y="1855"/>
                        <a:pt x="3604" y="1832"/>
                      </a:cubicBezTo>
                      <a:lnTo>
                        <a:pt x="3638" y="1832"/>
                      </a:lnTo>
                      <a:cubicBezTo>
                        <a:pt x="4181" y="1832"/>
                        <a:pt x="4517" y="2384"/>
                        <a:pt x="4574" y="2956"/>
                      </a:cubicBezTo>
                      <a:cubicBezTo>
                        <a:pt x="4949" y="2985"/>
                        <a:pt x="5324" y="3014"/>
                        <a:pt x="5699" y="3037"/>
                      </a:cubicBezTo>
                      <a:cubicBezTo>
                        <a:pt x="5656" y="2835"/>
                        <a:pt x="5641" y="2624"/>
                        <a:pt x="5641" y="2413"/>
                      </a:cubicBezTo>
                      <a:cubicBezTo>
                        <a:pt x="5641" y="2085"/>
                        <a:pt x="5676" y="1754"/>
                        <a:pt x="5670" y="1433"/>
                      </a:cubicBezTo>
                      <a:cubicBezTo>
                        <a:pt x="5670" y="995"/>
                        <a:pt x="5618" y="577"/>
                        <a:pt x="5348" y="235"/>
                      </a:cubicBezTo>
                      <a:cubicBezTo>
                        <a:pt x="5277" y="144"/>
                        <a:pt x="5195" y="67"/>
                        <a:pt x="5104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4" name="Google Shape;1942;p48">
                  <a:extLst>
                    <a:ext uri="{FF2B5EF4-FFF2-40B4-BE49-F238E27FC236}">
                      <a16:creationId xmlns:a16="http://schemas.microsoft.com/office/drawing/2014/main" id="{382A4DE6-8CAA-457B-A359-F7DAAF9ECF5C}"/>
                    </a:ext>
                  </a:extLst>
                </p:cNvPr>
                <p:cNvSpPr/>
                <p:nvPr/>
              </p:nvSpPr>
              <p:spPr>
                <a:xfrm>
                  <a:off x="6146525" y="974593"/>
                  <a:ext cx="10487" cy="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9" extrusionOk="0">
                      <a:moveTo>
                        <a:pt x="217" y="0"/>
                      </a:moveTo>
                      <a:cubicBezTo>
                        <a:pt x="145" y="0"/>
                        <a:pt x="72" y="5"/>
                        <a:pt x="1" y="19"/>
                      </a:cubicBezTo>
                      <a:lnTo>
                        <a:pt x="438" y="19"/>
                      </a:lnTo>
                      <a:cubicBezTo>
                        <a:pt x="366" y="5"/>
                        <a:pt x="289" y="0"/>
                        <a:pt x="217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235" name="Google Shape;1943;p48">
                  <a:extLst>
                    <a:ext uri="{FF2B5EF4-FFF2-40B4-BE49-F238E27FC236}">
                      <a16:creationId xmlns:a16="http://schemas.microsoft.com/office/drawing/2014/main" id="{7E0249A0-DE5B-49EC-8856-320CEFA4F944}"/>
                    </a:ext>
                  </a:extLst>
                </p:cNvPr>
                <p:cNvGrpSpPr/>
                <p:nvPr/>
              </p:nvGrpSpPr>
              <p:grpSpPr>
                <a:xfrm>
                  <a:off x="5793346" y="565606"/>
                  <a:ext cx="588435" cy="535498"/>
                  <a:chOff x="5636639" y="413374"/>
                  <a:chExt cx="588435" cy="535498"/>
                </a:xfrm>
              </p:grpSpPr>
              <p:sp>
                <p:nvSpPr>
                  <p:cNvPr id="260" name="Google Shape;1944;p48">
                    <a:extLst>
                      <a:ext uri="{FF2B5EF4-FFF2-40B4-BE49-F238E27FC236}">
                        <a16:creationId xmlns:a16="http://schemas.microsoft.com/office/drawing/2014/main" id="{6B9FC491-5773-4681-82FA-6EC6D1044558}"/>
                      </a:ext>
                    </a:extLst>
                  </p:cNvPr>
                  <p:cNvSpPr/>
                  <p:nvPr/>
                </p:nvSpPr>
                <p:spPr>
                  <a:xfrm>
                    <a:off x="6012896" y="531555"/>
                    <a:ext cx="201117" cy="1148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00" h="4796" extrusionOk="0">
                        <a:moveTo>
                          <a:pt x="6497" y="0"/>
                        </a:moveTo>
                        <a:cubicBezTo>
                          <a:pt x="6219" y="187"/>
                          <a:pt x="5973" y="370"/>
                          <a:pt x="5767" y="543"/>
                        </a:cubicBezTo>
                        <a:cubicBezTo>
                          <a:pt x="6036" y="726"/>
                          <a:pt x="6397" y="821"/>
                          <a:pt x="6838" y="821"/>
                        </a:cubicBezTo>
                        <a:cubicBezTo>
                          <a:pt x="5738" y="821"/>
                          <a:pt x="5142" y="1418"/>
                          <a:pt x="5142" y="2523"/>
                        </a:cubicBezTo>
                        <a:cubicBezTo>
                          <a:pt x="5142" y="2234"/>
                          <a:pt x="5104" y="1979"/>
                          <a:pt x="5022" y="1764"/>
                        </a:cubicBezTo>
                        <a:cubicBezTo>
                          <a:pt x="4796" y="2177"/>
                          <a:pt x="4421" y="2504"/>
                          <a:pt x="3974" y="2667"/>
                        </a:cubicBezTo>
                        <a:cubicBezTo>
                          <a:pt x="3706" y="2937"/>
                          <a:pt x="3398" y="3172"/>
                          <a:pt x="3018" y="3330"/>
                        </a:cubicBezTo>
                        <a:cubicBezTo>
                          <a:pt x="2759" y="3436"/>
                          <a:pt x="5" y="3547"/>
                          <a:pt x="0" y="4253"/>
                        </a:cubicBezTo>
                        <a:cubicBezTo>
                          <a:pt x="0" y="4368"/>
                          <a:pt x="73" y="4498"/>
                          <a:pt x="246" y="4647"/>
                        </a:cubicBezTo>
                        <a:cubicBezTo>
                          <a:pt x="384" y="4772"/>
                          <a:pt x="577" y="4796"/>
                          <a:pt x="765" y="4796"/>
                        </a:cubicBezTo>
                        <a:lnTo>
                          <a:pt x="918" y="4796"/>
                        </a:lnTo>
                        <a:cubicBezTo>
                          <a:pt x="1980" y="4743"/>
                          <a:pt x="5436" y="4594"/>
                          <a:pt x="8400" y="3897"/>
                        </a:cubicBezTo>
                        <a:cubicBezTo>
                          <a:pt x="7996" y="2480"/>
                          <a:pt x="7348" y="1163"/>
                          <a:pt x="6497" y="0"/>
                        </a:cubicBezTo>
                        <a:close/>
                      </a:path>
                    </a:pathLst>
                  </a:custGeom>
                  <a:noFill/>
                  <a:ln w="1143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61" name="Google Shape;1945;p48">
                    <a:extLst>
                      <a:ext uri="{FF2B5EF4-FFF2-40B4-BE49-F238E27FC236}">
                        <a16:creationId xmlns:a16="http://schemas.microsoft.com/office/drawing/2014/main" id="{3D46D57D-0FD0-4EC7-A52F-F91B1A3B254B}"/>
                      </a:ext>
                    </a:extLst>
                  </p:cNvPr>
                  <p:cNvSpPr/>
                  <p:nvPr/>
                </p:nvSpPr>
                <p:spPr>
                  <a:xfrm>
                    <a:off x="5639297" y="495641"/>
                    <a:ext cx="325762" cy="1694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6" h="7079" extrusionOk="0">
                        <a:moveTo>
                          <a:pt x="3547" y="1"/>
                        </a:moveTo>
                        <a:cubicBezTo>
                          <a:pt x="1663" y="1860"/>
                          <a:pt x="375" y="4321"/>
                          <a:pt x="0" y="7079"/>
                        </a:cubicBezTo>
                        <a:cubicBezTo>
                          <a:pt x="111" y="7061"/>
                          <a:pt x="222" y="7041"/>
                          <a:pt x="337" y="7012"/>
                        </a:cubicBezTo>
                        <a:cubicBezTo>
                          <a:pt x="1807" y="6666"/>
                          <a:pt x="2619" y="5109"/>
                          <a:pt x="3864" y="4264"/>
                        </a:cubicBezTo>
                        <a:cubicBezTo>
                          <a:pt x="4950" y="3519"/>
                          <a:pt x="6228" y="3379"/>
                          <a:pt x="7564" y="3379"/>
                        </a:cubicBezTo>
                        <a:cubicBezTo>
                          <a:pt x="7978" y="3379"/>
                          <a:pt x="8395" y="3388"/>
                          <a:pt x="8814" y="3403"/>
                        </a:cubicBezTo>
                        <a:cubicBezTo>
                          <a:pt x="9236" y="3417"/>
                          <a:pt x="9655" y="3432"/>
                          <a:pt x="10072" y="3432"/>
                        </a:cubicBezTo>
                        <a:cubicBezTo>
                          <a:pt x="10631" y="3432"/>
                          <a:pt x="11179" y="3408"/>
                          <a:pt x="11716" y="3326"/>
                        </a:cubicBezTo>
                        <a:cubicBezTo>
                          <a:pt x="12168" y="3259"/>
                          <a:pt x="13605" y="2884"/>
                          <a:pt x="13605" y="2250"/>
                        </a:cubicBezTo>
                        <a:cubicBezTo>
                          <a:pt x="13605" y="2148"/>
                          <a:pt x="13572" y="2048"/>
                          <a:pt x="13499" y="1937"/>
                        </a:cubicBezTo>
                        <a:cubicBezTo>
                          <a:pt x="13393" y="1788"/>
                          <a:pt x="13082" y="1740"/>
                          <a:pt x="12683" y="1740"/>
                        </a:cubicBezTo>
                        <a:cubicBezTo>
                          <a:pt x="12245" y="1740"/>
                          <a:pt x="11702" y="1798"/>
                          <a:pt x="11207" y="1860"/>
                        </a:cubicBezTo>
                        <a:cubicBezTo>
                          <a:pt x="10717" y="1922"/>
                          <a:pt x="10274" y="1986"/>
                          <a:pt x="10044" y="1986"/>
                        </a:cubicBezTo>
                        <a:cubicBezTo>
                          <a:pt x="10025" y="1986"/>
                          <a:pt x="10001" y="1986"/>
                          <a:pt x="9986" y="1980"/>
                        </a:cubicBezTo>
                        <a:cubicBezTo>
                          <a:pt x="8684" y="1893"/>
                          <a:pt x="7396" y="1611"/>
                          <a:pt x="6175" y="1154"/>
                        </a:cubicBezTo>
                        <a:cubicBezTo>
                          <a:pt x="5301" y="822"/>
                          <a:pt x="4436" y="361"/>
                          <a:pt x="3547" y="1"/>
                        </a:cubicBezTo>
                        <a:close/>
                      </a:path>
                    </a:pathLst>
                  </a:custGeom>
                  <a:noFill/>
                  <a:ln w="1143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62" name="Google Shape;1946;p48">
                    <a:extLst>
                      <a:ext uri="{FF2B5EF4-FFF2-40B4-BE49-F238E27FC236}">
                        <a16:creationId xmlns:a16="http://schemas.microsoft.com/office/drawing/2014/main" id="{0AA43927-05A1-4683-9E08-E4814A99DE2A}"/>
                      </a:ext>
                    </a:extLst>
                  </p:cNvPr>
                  <p:cNvSpPr/>
                  <p:nvPr/>
                </p:nvSpPr>
                <p:spPr>
                  <a:xfrm>
                    <a:off x="6024723" y="487357"/>
                    <a:ext cx="124645" cy="9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06" h="3903" extrusionOk="0">
                        <a:moveTo>
                          <a:pt x="4341" y="1"/>
                        </a:moveTo>
                        <a:cubicBezTo>
                          <a:pt x="4004" y="256"/>
                          <a:pt x="3667" y="515"/>
                          <a:pt x="3332" y="779"/>
                        </a:cubicBezTo>
                        <a:cubicBezTo>
                          <a:pt x="3778" y="904"/>
                          <a:pt x="4163" y="1178"/>
                          <a:pt x="4417" y="1547"/>
                        </a:cubicBezTo>
                        <a:cubicBezTo>
                          <a:pt x="4485" y="1500"/>
                          <a:pt x="4552" y="1447"/>
                          <a:pt x="4614" y="1394"/>
                        </a:cubicBezTo>
                        <a:cubicBezTo>
                          <a:pt x="4638" y="1265"/>
                          <a:pt x="4648" y="1121"/>
                          <a:pt x="4648" y="971"/>
                        </a:cubicBezTo>
                        <a:cubicBezTo>
                          <a:pt x="4648" y="1106"/>
                          <a:pt x="4658" y="1230"/>
                          <a:pt x="4672" y="1346"/>
                        </a:cubicBezTo>
                        <a:cubicBezTo>
                          <a:pt x="4865" y="1192"/>
                          <a:pt x="5042" y="1028"/>
                          <a:pt x="5206" y="866"/>
                        </a:cubicBezTo>
                        <a:cubicBezTo>
                          <a:pt x="4931" y="562"/>
                          <a:pt x="4643" y="274"/>
                          <a:pt x="4341" y="1"/>
                        </a:cubicBezTo>
                        <a:close/>
                        <a:moveTo>
                          <a:pt x="861" y="2851"/>
                        </a:moveTo>
                        <a:cubicBezTo>
                          <a:pt x="573" y="3104"/>
                          <a:pt x="285" y="3364"/>
                          <a:pt x="1" y="3623"/>
                        </a:cubicBezTo>
                        <a:cubicBezTo>
                          <a:pt x="178" y="3816"/>
                          <a:pt x="444" y="3903"/>
                          <a:pt x="708" y="3903"/>
                        </a:cubicBezTo>
                        <a:cubicBezTo>
                          <a:pt x="837" y="3903"/>
                          <a:pt x="967" y="3878"/>
                          <a:pt x="1092" y="3840"/>
                        </a:cubicBezTo>
                        <a:cubicBezTo>
                          <a:pt x="1130" y="3831"/>
                          <a:pt x="1174" y="3816"/>
                          <a:pt x="1212" y="3796"/>
                        </a:cubicBezTo>
                        <a:cubicBezTo>
                          <a:pt x="1015" y="3528"/>
                          <a:pt x="890" y="3201"/>
                          <a:pt x="861" y="2851"/>
                        </a:cubicBezTo>
                        <a:close/>
                      </a:path>
                    </a:pathLst>
                  </a:custGeom>
                  <a:noFill/>
                  <a:ln w="1143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63" name="Google Shape;1947;p48">
                    <a:extLst>
                      <a:ext uri="{FF2B5EF4-FFF2-40B4-BE49-F238E27FC236}">
                        <a16:creationId xmlns:a16="http://schemas.microsoft.com/office/drawing/2014/main" id="{9939B8A4-CD90-43FD-9A97-1EBADEFC5A3B}"/>
                      </a:ext>
                    </a:extLst>
                  </p:cNvPr>
                  <p:cNvSpPr/>
                  <p:nvPr/>
                </p:nvSpPr>
                <p:spPr>
                  <a:xfrm>
                    <a:off x="5761116" y="435928"/>
                    <a:ext cx="231763" cy="74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" h="3119" extrusionOk="0">
                        <a:moveTo>
                          <a:pt x="2121" y="0"/>
                        </a:moveTo>
                        <a:cubicBezTo>
                          <a:pt x="1371" y="332"/>
                          <a:pt x="664" y="736"/>
                          <a:pt x="1" y="1202"/>
                        </a:cubicBezTo>
                        <a:cubicBezTo>
                          <a:pt x="174" y="1379"/>
                          <a:pt x="353" y="1528"/>
                          <a:pt x="491" y="1630"/>
                        </a:cubicBezTo>
                        <a:cubicBezTo>
                          <a:pt x="1890" y="2591"/>
                          <a:pt x="4288" y="3119"/>
                          <a:pt x="6397" y="3119"/>
                        </a:cubicBezTo>
                        <a:cubicBezTo>
                          <a:pt x="7340" y="3119"/>
                          <a:pt x="8224" y="3014"/>
                          <a:pt x="8930" y="2797"/>
                        </a:cubicBezTo>
                        <a:cubicBezTo>
                          <a:pt x="9199" y="2715"/>
                          <a:pt x="9483" y="2595"/>
                          <a:pt x="9613" y="2351"/>
                        </a:cubicBezTo>
                        <a:cubicBezTo>
                          <a:pt x="9660" y="2264"/>
                          <a:pt x="9680" y="2173"/>
                          <a:pt x="9680" y="2081"/>
                        </a:cubicBezTo>
                        <a:cubicBezTo>
                          <a:pt x="9680" y="1759"/>
                          <a:pt x="9420" y="1428"/>
                          <a:pt x="9099" y="1317"/>
                        </a:cubicBezTo>
                        <a:cubicBezTo>
                          <a:pt x="8964" y="1269"/>
                          <a:pt x="8824" y="1250"/>
                          <a:pt x="8686" y="1250"/>
                        </a:cubicBezTo>
                        <a:cubicBezTo>
                          <a:pt x="8392" y="1250"/>
                          <a:pt x="8094" y="1337"/>
                          <a:pt x="7815" y="1437"/>
                        </a:cubicBezTo>
                        <a:cubicBezTo>
                          <a:pt x="7402" y="1591"/>
                          <a:pt x="6994" y="1779"/>
                          <a:pt x="6557" y="1779"/>
                        </a:cubicBezTo>
                        <a:cubicBezTo>
                          <a:pt x="5456" y="1774"/>
                          <a:pt x="4707" y="639"/>
                          <a:pt x="3668" y="293"/>
                        </a:cubicBezTo>
                        <a:cubicBezTo>
                          <a:pt x="3168" y="126"/>
                          <a:pt x="2625" y="144"/>
                          <a:pt x="2121" y="0"/>
                        </a:cubicBezTo>
                        <a:close/>
                      </a:path>
                    </a:pathLst>
                  </a:custGeom>
                  <a:noFill/>
                  <a:ln w="1143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64" name="Google Shape;1948;p48">
                    <a:extLst>
                      <a:ext uri="{FF2B5EF4-FFF2-40B4-BE49-F238E27FC236}">
                        <a16:creationId xmlns:a16="http://schemas.microsoft.com/office/drawing/2014/main" id="{18AE71ED-55C5-4AEC-B1AC-CB2D34256B89}"/>
                      </a:ext>
                    </a:extLst>
                  </p:cNvPr>
                  <p:cNvSpPr/>
                  <p:nvPr/>
                </p:nvSpPr>
                <p:spPr>
                  <a:xfrm>
                    <a:off x="5911882" y="413374"/>
                    <a:ext cx="170423" cy="44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8" h="1847" extrusionOk="0">
                        <a:moveTo>
                          <a:pt x="2398" y="1"/>
                        </a:moveTo>
                        <a:cubicBezTo>
                          <a:pt x="1725" y="188"/>
                          <a:pt x="1056" y="376"/>
                          <a:pt x="384" y="563"/>
                        </a:cubicBezTo>
                        <a:cubicBezTo>
                          <a:pt x="211" y="611"/>
                          <a:pt x="0" y="711"/>
                          <a:pt x="0" y="889"/>
                        </a:cubicBezTo>
                        <a:lnTo>
                          <a:pt x="0" y="909"/>
                        </a:lnTo>
                        <a:cubicBezTo>
                          <a:pt x="9" y="1097"/>
                          <a:pt x="249" y="1168"/>
                          <a:pt x="442" y="1188"/>
                        </a:cubicBezTo>
                        <a:cubicBezTo>
                          <a:pt x="2191" y="1390"/>
                          <a:pt x="3946" y="1596"/>
                          <a:pt x="5694" y="1798"/>
                        </a:cubicBezTo>
                        <a:cubicBezTo>
                          <a:pt x="5896" y="1822"/>
                          <a:pt x="6102" y="1846"/>
                          <a:pt x="6304" y="1846"/>
                        </a:cubicBezTo>
                        <a:cubicBezTo>
                          <a:pt x="6506" y="1846"/>
                          <a:pt x="6708" y="1822"/>
                          <a:pt x="6896" y="1754"/>
                        </a:cubicBezTo>
                        <a:cubicBezTo>
                          <a:pt x="6973" y="1731"/>
                          <a:pt x="7049" y="1692"/>
                          <a:pt x="7117" y="1649"/>
                        </a:cubicBezTo>
                        <a:cubicBezTo>
                          <a:pt x="5705" y="798"/>
                          <a:pt x="4104" y="226"/>
                          <a:pt x="2398" y="1"/>
                        </a:cubicBezTo>
                        <a:close/>
                      </a:path>
                    </a:pathLst>
                  </a:custGeom>
                  <a:noFill/>
                  <a:ln w="1143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65" name="Google Shape;1949;p48">
                    <a:extLst>
                      <a:ext uri="{FF2B5EF4-FFF2-40B4-BE49-F238E27FC236}">
                        <a16:creationId xmlns:a16="http://schemas.microsoft.com/office/drawing/2014/main" id="{E5A20A89-387A-4B84-BACE-50A4781E1F78}"/>
                      </a:ext>
                    </a:extLst>
                  </p:cNvPr>
                  <p:cNvSpPr/>
                  <p:nvPr/>
                </p:nvSpPr>
                <p:spPr>
                  <a:xfrm>
                    <a:off x="5636639" y="634412"/>
                    <a:ext cx="295379" cy="110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37" h="4595" extrusionOk="0">
                        <a:moveTo>
                          <a:pt x="6244" y="0"/>
                        </a:moveTo>
                        <a:cubicBezTo>
                          <a:pt x="6027" y="0"/>
                          <a:pt x="5811" y="38"/>
                          <a:pt x="5599" y="130"/>
                        </a:cubicBezTo>
                        <a:cubicBezTo>
                          <a:pt x="4201" y="731"/>
                          <a:pt x="4046" y="2297"/>
                          <a:pt x="2384" y="2662"/>
                        </a:cubicBezTo>
                        <a:cubicBezTo>
                          <a:pt x="1606" y="2831"/>
                          <a:pt x="788" y="2793"/>
                          <a:pt x="0" y="2884"/>
                        </a:cubicBezTo>
                        <a:lnTo>
                          <a:pt x="0" y="2893"/>
                        </a:lnTo>
                        <a:cubicBezTo>
                          <a:pt x="0" y="3432"/>
                          <a:pt x="34" y="3960"/>
                          <a:pt x="102" y="4479"/>
                        </a:cubicBezTo>
                        <a:cubicBezTo>
                          <a:pt x="957" y="4527"/>
                          <a:pt x="1822" y="4556"/>
                          <a:pt x="2677" y="4580"/>
                        </a:cubicBezTo>
                        <a:cubicBezTo>
                          <a:pt x="2822" y="4585"/>
                          <a:pt x="2961" y="4590"/>
                          <a:pt x="3101" y="4594"/>
                        </a:cubicBezTo>
                        <a:cubicBezTo>
                          <a:pt x="3283" y="4388"/>
                          <a:pt x="3461" y="4177"/>
                          <a:pt x="3624" y="3955"/>
                        </a:cubicBezTo>
                        <a:cubicBezTo>
                          <a:pt x="4172" y="3230"/>
                          <a:pt x="4705" y="2374"/>
                          <a:pt x="5580" y="2124"/>
                        </a:cubicBezTo>
                        <a:cubicBezTo>
                          <a:pt x="5753" y="2076"/>
                          <a:pt x="5926" y="2052"/>
                          <a:pt x="6099" y="2052"/>
                        </a:cubicBezTo>
                        <a:cubicBezTo>
                          <a:pt x="7056" y="2052"/>
                          <a:pt x="7968" y="2749"/>
                          <a:pt x="8771" y="3354"/>
                        </a:cubicBezTo>
                        <a:cubicBezTo>
                          <a:pt x="9434" y="3854"/>
                          <a:pt x="10290" y="4315"/>
                          <a:pt x="11073" y="4315"/>
                        </a:cubicBezTo>
                        <a:cubicBezTo>
                          <a:pt x="11405" y="4315"/>
                          <a:pt x="11727" y="4234"/>
                          <a:pt x="12020" y="4033"/>
                        </a:cubicBezTo>
                        <a:cubicBezTo>
                          <a:pt x="12188" y="3911"/>
                          <a:pt x="12337" y="3710"/>
                          <a:pt x="12337" y="3518"/>
                        </a:cubicBezTo>
                        <a:cubicBezTo>
                          <a:pt x="12337" y="3450"/>
                          <a:pt x="12313" y="3383"/>
                          <a:pt x="12270" y="3321"/>
                        </a:cubicBezTo>
                        <a:cubicBezTo>
                          <a:pt x="12173" y="3206"/>
                          <a:pt x="12029" y="3177"/>
                          <a:pt x="11875" y="3177"/>
                        </a:cubicBezTo>
                        <a:cubicBezTo>
                          <a:pt x="11774" y="3177"/>
                          <a:pt x="11669" y="3186"/>
                          <a:pt x="11572" y="3196"/>
                        </a:cubicBezTo>
                        <a:cubicBezTo>
                          <a:pt x="11525" y="3196"/>
                          <a:pt x="11481" y="3201"/>
                          <a:pt x="11434" y="3201"/>
                        </a:cubicBezTo>
                        <a:cubicBezTo>
                          <a:pt x="10323" y="3201"/>
                          <a:pt x="9438" y="2225"/>
                          <a:pt x="8670" y="1394"/>
                        </a:cubicBezTo>
                        <a:cubicBezTo>
                          <a:pt x="8021" y="692"/>
                          <a:pt x="7132" y="0"/>
                          <a:pt x="6244" y="0"/>
                        </a:cubicBezTo>
                        <a:close/>
                      </a:path>
                    </a:pathLst>
                  </a:custGeom>
                  <a:noFill/>
                  <a:ln w="1143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66" name="Google Shape;1950;p48">
                    <a:extLst>
                      <a:ext uri="{FF2B5EF4-FFF2-40B4-BE49-F238E27FC236}">
                        <a16:creationId xmlns:a16="http://schemas.microsoft.com/office/drawing/2014/main" id="{AC3703CC-B17B-4A55-98C3-31256E65A3E2}"/>
                      </a:ext>
                    </a:extLst>
                  </p:cNvPr>
                  <p:cNvSpPr/>
                  <p:nvPr/>
                </p:nvSpPr>
                <p:spPr>
                  <a:xfrm>
                    <a:off x="5843862" y="600700"/>
                    <a:ext cx="381212" cy="1529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22" h="6387" extrusionOk="0">
                        <a:moveTo>
                          <a:pt x="1182" y="0"/>
                        </a:moveTo>
                        <a:cubicBezTo>
                          <a:pt x="650" y="0"/>
                          <a:pt x="106" y="298"/>
                          <a:pt x="0" y="812"/>
                        </a:cubicBezTo>
                        <a:cubicBezTo>
                          <a:pt x="140" y="726"/>
                          <a:pt x="289" y="688"/>
                          <a:pt x="437" y="688"/>
                        </a:cubicBezTo>
                        <a:cubicBezTo>
                          <a:pt x="841" y="688"/>
                          <a:pt x="1269" y="952"/>
                          <a:pt x="1524" y="1293"/>
                        </a:cubicBezTo>
                        <a:cubicBezTo>
                          <a:pt x="1874" y="1759"/>
                          <a:pt x="2038" y="2345"/>
                          <a:pt x="2380" y="2821"/>
                        </a:cubicBezTo>
                        <a:cubicBezTo>
                          <a:pt x="2981" y="3671"/>
                          <a:pt x="4057" y="4061"/>
                          <a:pt x="5095" y="4176"/>
                        </a:cubicBezTo>
                        <a:cubicBezTo>
                          <a:pt x="6128" y="4296"/>
                          <a:pt x="7180" y="4201"/>
                          <a:pt x="8218" y="4321"/>
                        </a:cubicBezTo>
                        <a:cubicBezTo>
                          <a:pt x="9593" y="4483"/>
                          <a:pt x="10900" y="5031"/>
                          <a:pt x="12212" y="5521"/>
                        </a:cubicBezTo>
                        <a:cubicBezTo>
                          <a:pt x="12270" y="5517"/>
                          <a:pt x="12323" y="5512"/>
                          <a:pt x="12375" y="5507"/>
                        </a:cubicBezTo>
                        <a:cubicBezTo>
                          <a:pt x="13543" y="5430"/>
                          <a:pt x="14710" y="5334"/>
                          <a:pt x="15859" y="5215"/>
                        </a:cubicBezTo>
                        <a:lnTo>
                          <a:pt x="15859" y="5215"/>
                        </a:lnTo>
                        <a:cubicBezTo>
                          <a:pt x="15830" y="5608"/>
                          <a:pt x="15787" y="6002"/>
                          <a:pt x="15725" y="6386"/>
                        </a:cubicBezTo>
                        <a:lnTo>
                          <a:pt x="15744" y="6386"/>
                        </a:lnTo>
                        <a:cubicBezTo>
                          <a:pt x="15859" y="5719"/>
                          <a:pt x="15921" y="5031"/>
                          <a:pt x="15921" y="4330"/>
                        </a:cubicBezTo>
                        <a:cubicBezTo>
                          <a:pt x="15921" y="3667"/>
                          <a:pt x="15864" y="3013"/>
                          <a:pt x="15763" y="2374"/>
                        </a:cubicBezTo>
                        <a:cubicBezTo>
                          <a:pt x="15158" y="2528"/>
                          <a:pt x="14595" y="2696"/>
                          <a:pt x="14177" y="2768"/>
                        </a:cubicBezTo>
                        <a:cubicBezTo>
                          <a:pt x="11808" y="3152"/>
                          <a:pt x="9405" y="3345"/>
                          <a:pt x="7007" y="3345"/>
                        </a:cubicBezTo>
                        <a:lnTo>
                          <a:pt x="6867" y="3345"/>
                        </a:lnTo>
                        <a:cubicBezTo>
                          <a:pt x="5969" y="3340"/>
                          <a:pt x="5013" y="3292"/>
                          <a:pt x="4278" y="2773"/>
                        </a:cubicBezTo>
                        <a:cubicBezTo>
                          <a:pt x="3749" y="2398"/>
                          <a:pt x="3403" y="1826"/>
                          <a:pt x="3023" y="1298"/>
                        </a:cubicBezTo>
                        <a:cubicBezTo>
                          <a:pt x="2644" y="769"/>
                          <a:pt x="2187" y="240"/>
                          <a:pt x="1562" y="58"/>
                        </a:cubicBezTo>
                        <a:cubicBezTo>
                          <a:pt x="1442" y="20"/>
                          <a:pt x="1313" y="0"/>
                          <a:pt x="1182" y="0"/>
                        </a:cubicBezTo>
                        <a:close/>
                      </a:path>
                    </a:pathLst>
                  </a:custGeom>
                  <a:noFill/>
                  <a:ln w="1143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67" name="Google Shape;1951;p48">
                    <a:extLst>
                      <a:ext uri="{FF2B5EF4-FFF2-40B4-BE49-F238E27FC236}">
                        <a16:creationId xmlns:a16="http://schemas.microsoft.com/office/drawing/2014/main" id="{5221110D-99C9-40E9-AEB6-63630FAB49D2}"/>
                      </a:ext>
                    </a:extLst>
                  </p:cNvPr>
                  <p:cNvSpPr/>
                  <p:nvPr/>
                </p:nvSpPr>
                <p:spPr>
                  <a:xfrm>
                    <a:off x="5667477" y="738394"/>
                    <a:ext cx="266624" cy="187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36" h="7835" extrusionOk="0">
                        <a:moveTo>
                          <a:pt x="5152" y="1"/>
                        </a:moveTo>
                        <a:cubicBezTo>
                          <a:pt x="4816" y="1"/>
                          <a:pt x="4475" y="87"/>
                          <a:pt x="4177" y="237"/>
                        </a:cubicBezTo>
                        <a:cubicBezTo>
                          <a:pt x="4148" y="251"/>
                          <a:pt x="4119" y="266"/>
                          <a:pt x="4095" y="280"/>
                        </a:cubicBezTo>
                        <a:lnTo>
                          <a:pt x="6085" y="280"/>
                        </a:lnTo>
                        <a:cubicBezTo>
                          <a:pt x="5825" y="87"/>
                          <a:pt x="5493" y="1"/>
                          <a:pt x="5152" y="1"/>
                        </a:cubicBezTo>
                        <a:close/>
                        <a:moveTo>
                          <a:pt x="981" y="2775"/>
                        </a:moveTo>
                        <a:cubicBezTo>
                          <a:pt x="664" y="2952"/>
                          <a:pt x="327" y="3121"/>
                          <a:pt x="1" y="3288"/>
                        </a:cubicBezTo>
                        <a:cubicBezTo>
                          <a:pt x="553" y="4029"/>
                          <a:pt x="1183" y="4707"/>
                          <a:pt x="1870" y="5321"/>
                        </a:cubicBezTo>
                        <a:cubicBezTo>
                          <a:pt x="1899" y="5283"/>
                          <a:pt x="1922" y="5244"/>
                          <a:pt x="1951" y="5206"/>
                        </a:cubicBezTo>
                        <a:cubicBezTo>
                          <a:pt x="2441" y="4490"/>
                          <a:pt x="2937" y="3769"/>
                          <a:pt x="3432" y="3053"/>
                        </a:cubicBezTo>
                        <a:cubicBezTo>
                          <a:pt x="2687" y="2977"/>
                          <a:pt x="1942" y="2895"/>
                          <a:pt x="1197" y="2804"/>
                        </a:cubicBezTo>
                        <a:cubicBezTo>
                          <a:pt x="1125" y="2793"/>
                          <a:pt x="1053" y="2784"/>
                          <a:pt x="981" y="2775"/>
                        </a:cubicBezTo>
                        <a:close/>
                        <a:moveTo>
                          <a:pt x="5555" y="3236"/>
                        </a:moveTo>
                        <a:cubicBezTo>
                          <a:pt x="5566" y="3298"/>
                          <a:pt x="5566" y="3361"/>
                          <a:pt x="5566" y="3418"/>
                        </a:cubicBezTo>
                        <a:cubicBezTo>
                          <a:pt x="5566" y="3538"/>
                          <a:pt x="5555" y="3654"/>
                          <a:pt x="5532" y="3769"/>
                        </a:cubicBezTo>
                        <a:cubicBezTo>
                          <a:pt x="5369" y="4485"/>
                          <a:pt x="4907" y="5129"/>
                          <a:pt x="4863" y="5865"/>
                        </a:cubicBezTo>
                        <a:lnTo>
                          <a:pt x="4863" y="5951"/>
                        </a:lnTo>
                        <a:cubicBezTo>
                          <a:pt x="4863" y="6965"/>
                          <a:pt x="5859" y="7835"/>
                          <a:pt x="6859" y="7835"/>
                        </a:cubicBezTo>
                        <a:cubicBezTo>
                          <a:pt x="7055" y="7835"/>
                          <a:pt x="7252" y="7801"/>
                          <a:pt x="7440" y="7729"/>
                        </a:cubicBezTo>
                        <a:cubicBezTo>
                          <a:pt x="7137" y="7508"/>
                          <a:pt x="6830" y="7282"/>
                          <a:pt x="6633" y="6970"/>
                        </a:cubicBezTo>
                        <a:cubicBezTo>
                          <a:pt x="6522" y="6792"/>
                          <a:pt x="6455" y="6581"/>
                          <a:pt x="6455" y="6373"/>
                        </a:cubicBezTo>
                        <a:cubicBezTo>
                          <a:pt x="6455" y="6211"/>
                          <a:pt x="6498" y="6052"/>
                          <a:pt x="6589" y="5918"/>
                        </a:cubicBezTo>
                        <a:cubicBezTo>
                          <a:pt x="6777" y="5652"/>
                          <a:pt x="7060" y="5572"/>
                          <a:pt x="7378" y="5572"/>
                        </a:cubicBezTo>
                        <a:cubicBezTo>
                          <a:pt x="7786" y="5572"/>
                          <a:pt x="8257" y="5701"/>
                          <a:pt x="8669" y="5745"/>
                        </a:cubicBezTo>
                        <a:cubicBezTo>
                          <a:pt x="8742" y="5754"/>
                          <a:pt x="8814" y="5754"/>
                          <a:pt x="8882" y="5754"/>
                        </a:cubicBezTo>
                        <a:cubicBezTo>
                          <a:pt x="9895" y="5754"/>
                          <a:pt x="10880" y="5024"/>
                          <a:pt x="11135" y="4033"/>
                        </a:cubicBezTo>
                        <a:lnTo>
                          <a:pt x="11135" y="4033"/>
                        </a:lnTo>
                        <a:cubicBezTo>
                          <a:pt x="10395" y="4375"/>
                          <a:pt x="9631" y="4725"/>
                          <a:pt x="8814" y="4749"/>
                        </a:cubicBezTo>
                        <a:lnTo>
                          <a:pt x="8727" y="4749"/>
                        </a:lnTo>
                        <a:cubicBezTo>
                          <a:pt x="7935" y="4749"/>
                          <a:pt x="7099" y="4375"/>
                          <a:pt x="6786" y="3654"/>
                        </a:cubicBezTo>
                        <a:cubicBezTo>
                          <a:pt x="6738" y="3543"/>
                          <a:pt x="6704" y="3432"/>
                          <a:pt x="6680" y="3317"/>
                        </a:cubicBezTo>
                        <a:cubicBezTo>
                          <a:pt x="6305" y="3294"/>
                          <a:pt x="5930" y="3265"/>
                          <a:pt x="5555" y="3236"/>
                        </a:cubicBezTo>
                        <a:close/>
                      </a:path>
                    </a:pathLst>
                  </a:custGeom>
                  <a:noFill/>
                  <a:ln w="1143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68" name="Google Shape;1952;p48">
                    <a:extLst>
                      <a:ext uri="{FF2B5EF4-FFF2-40B4-BE49-F238E27FC236}">
                        <a16:creationId xmlns:a16="http://schemas.microsoft.com/office/drawing/2014/main" id="{E4623661-6A28-4F01-87D0-3E042B58141E}"/>
                      </a:ext>
                    </a:extLst>
                  </p:cNvPr>
                  <p:cNvSpPr/>
                  <p:nvPr/>
                </p:nvSpPr>
                <p:spPr>
                  <a:xfrm>
                    <a:off x="5874819" y="822624"/>
                    <a:ext cx="268228" cy="126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03" h="5273" extrusionOk="0">
                        <a:moveTo>
                          <a:pt x="4984" y="1"/>
                        </a:moveTo>
                        <a:cubicBezTo>
                          <a:pt x="4902" y="20"/>
                          <a:pt x="4820" y="45"/>
                          <a:pt x="4744" y="83"/>
                        </a:cubicBezTo>
                        <a:cubicBezTo>
                          <a:pt x="3773" y="526"/>
                          <a:pt x="3908" y="2178"/>
                          <a:pt x="2937" y="2630"/>
                        </a:cubicBezTo>
                        <a:cubicBezTo>
                          <a:pt x="2196" y="2966"/>
                          <a:pt x="985" y="2549"/>
                          <a:pt x="745" y="3322"/>
                        </a:cubicBezTo>
                        <a:cubicBezTo>
                          <a:pt x="721" y="3403"/>
                          <a:pt x="712" y="3485"/>
                          <a:pt x="712" y="3567"/>
                        </a:cubicBezTo>
                        <a:cubicBezTo>
                          <a:pt x="712" y="3711"/>
                          <a:pt x="736" y="3855"/>
                          <a:pt x="736" y="4004"/>
                        </a:cubicBezTo>
                        <a:lnTo>
                          <a:pt x="736" y="4053"/>
                        </a:lnTo>
                        <a:cubicBezTo>
                          <a:pt x="716" y="4514"/>
                          <a:pt x="413" y="4860"/>
                          <a:pt x="0" y="5076"/>
                        </a:cubicBezTo>
                        <a:cubicBezTo>
                          <a:pt x="759" y="5206"/>
                          <a:pt x="1543" y="5273"/>
                          <a:pt x="2340" y="5273"/>
                        </a:cubicBezTo>
                        <a:cubicBezTo>
                          <a:pt x="2489" y="5273"/>
                          <a:pt x="2633" y="5273"/>
                          <a:pt x="2783" y="5268"/>
                        </a:cubicBezTo>
                        <a:cubicBezTo>
                          <a:pt x="3081" y="4682"/>
                          <a:pt x="3245" y="3971"/>
                          <a:pt x="3696" y="3495"/>
                        </a:cubicBezTo>
                        <a:cubicBezTo>
                          <a:pt x="4090" y="3081"/>
                          <a:pt x="4652" y="2908"/>
                          <a:pt x="5224" y="2908"/>
                        </a:cubicBezTo>
                        <a:cubicBezTo>
                          <a:pt x="5603" y="2908"/>
                          <a:pt x="5988" y="2986"/>
                          <a:pt x="6334" y="3115"/>
                        </a:cubicBezTo>
                        <a:cubicBezTo>
                          <a:pt x="6925" y="3341"/>
                          <a:pt x="7449" y="3702"/>
                          <a:pt x="7963" y="4072"/>
                        </a:cubicBezTo>
                        <a:cubicBezTo>
                          <a:pt x="9141" y="3543"/>
                          <a:pt x="10232" y="2855"/>
                          <a:pt x="11203" y="2034"/>
                        </a:cubicBezTo>
                        <a:cubicBezTo>
                          <a:pt x="9953" y="1602"/>
                          <a:pt x="8324" y="1640"/>
                          <a:pt x="7329" y="1073"/>
                        </a:cubicBezTo>
                        <a:cubicBezTo>
                          <a:pt x="6705" y="712"/>
                          <a:pt x="6070" y="122"/>
                          <a:pt x="5421" y="1"/>
                        </a:cubicBezTo>
                        <a:close/>
                      </a:path>
                    </a:pathLst>
                  </a:custGeom>
                  <a:noFill/>
                  <a:ln w="1143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236" name="Google Shape;1953;p48">
                  <a:extLst>
                    <a:ext uri="{FF2B5EF4-FFF2-40B4-BE49-F238E27FC236}">
                      <a16:creationId xmlns:a16="http://schemas.microsoft.com/office/drawing/2014/main" id="{FF0D6B97-17DF-4096-8F8C-E031A47CFB3D}"/>
                    </a:ext>
                  </a:extLst>
                </p:cNvPr>
                <p:cNvSpPr/>
                <p:nvPr/>
              </p:nvSpPr>
              <p:spPr>
                <a:xfrm>
                  <a:off x="6157227" y="1087817"/>
                  <a:ext cx="19010" cy="5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" h="212" extrusionOk="0">
                      <a:moveTo>
                        <a:pt x="663" y="0"/>
                      </a:moveTo>
                      <a:cubicBezTo>
                        <a:pt x="621" y="0"/>
                        <a:pt x="572" y="0"/>
                        <a:pt x="525" y="9"/>
                      </a:cubicBezTo>
                      <a:cubicBezTo>
                        <a:pt x="328" y="34"/>
                        <a:pt x="159" y="111"/>
                        <a:pt x="0" y="211"/>
                      </a:cubicBezTo>
                      <a:cubicBezTo>
                        <a:pt x="270" y="153"/>
                        <a:pt x="534" y="82"/>
                        <a:pt x="794" y="5"/>
                      </a:cubicBezTo>
                      <a:cubicBezTo>
                        <a:pt x="750" y="0"/>
                        <a:pt x="707" y="0"/>
                        <a:pt x="663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237" name="Google Shape;1954;p48">
                  <a:extLst>
                    <a:ext uri="{FF2B5EF4-FFF2-40B4-BE49-F238E27FC236}">
                      <a16:creationId xmlns:a16="http://schemas.microsoft.com/office/drawing/2014/main" id="{2CCAC236-7368-44DA-9EA9-BDBEEA74EB1E}"/>
                    </a:ext>
                  </a:extLst>
                </p:cNvPr>
                <p:cNvGrpSpPr/>
                <p:nvPr/>
              </p:nvGrpSpPr>
              <p:grpSpPr>
                <a:xfrm>
                  <a:off x="5808560" y="938671"/>
                  <a:ext cx="562888" cy="209545"/>
                  <a:chOff x="5649760" y="789846"/>
                  <a:chExt cx="562888" cy="209545"/>
                </a:xfrm>
              </p:grpSpPr>
              <p:sp>
                <p:nvSpPr>
                  <p:cNvPr id="253" name="Google Shape;1955;p48">
                    <a:extLst>
                      <a:ext uri="{FF2B5EF4-FFF2-40B4-BE49-F238E27FC236}">
                        <a16:creationId xmlns:a16="http://schemas.microsoft.com/office/drawing/2014/main" id="{BE38F205-DCA5-415E-A97D-16B2619CB02B}"/>
                      </a:ext>
                    </a:extLst>
                  </p:cNvPr>
                  <p:cNvSpPr/>
                  <p:nvPr/>
                </p:nvSpPr>
                <p:spPr>
                  <a:xfrm>
                    <a:off x="5652058" y="789846"/>
                    <a:ext cx="560590" cy="2095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4" h="8752" extrusionOk="0">
                        <a:moveTo>
                          <a:pt x="23413" y="1"/>
                        </a:moveTo>
                        <a:lnTo>
                          <a:pt x="23413" y="1"/>
                        </a:lnTo>
                        <a:cubicBezTo>
                          <a:pt x="23395" y="39"/>
                          <a:pt x="23371" y="72"/>
                          <a:pt x="23351" y="107"/>
                        </a:cubicBezTo>
                        <a:cubicBezTo>
                          <a:pt x="23342" y="136"/>
                          <a:pt x="23333" y="164"/>
                          <a:pt x="23322" y="193"/>
                        </a:cubicBezTo>
                        <a:cubicBezTo>
                          <a:pt x="23327" y="193"/>
                          <a:pt x="23333" y="193"/>
                          <a:pt x="23333" y="198"/>
                        </a:cubicBezTo>
                        <a:cubicBezTo>
                          <a:pt x="23125" y="851"/>
                          <a:pt x="22856" y="1480"/>
                          <a:pt x="22544" y="2081"/>
                        </a:cubicBezTo>
                        <a:cubicBezTo>
                          <a:pt x="22414" y="1971"/>
                          <a:pt x="22275" y="1870"/>
                          <a:pt x="22135" y="1784"/>
                        </a:cubicBezTo>
                        <a:cubicBezTo>
                          <a:pt x="21636" y="2365"/>
                          <a:pt x="21093" y="2908"/>
                          <a:pt x="20507" y="3403"/>
                        </a:cubicBezTo>
                        <a:cubicBezTo>
                          <a:pt x="20838" y="3518"/>
                          <a:pt x="21146" y="3667"/>
                          <a:pt x="21405" y="3864"/>
                        </a:cubicBezTo>
                        <a:cubicBezTo>
                          <a:pt x="20674" y="4825"/>
                          <a:pt x="19800" y="5672"/>
                          <a:pt x="18824" y="6373"/>
                        </a:cubicBezTo>
                        <a:cubicBezTo>
                          <a:pt x="18507" y="6258"/>
                          <a:pt x="18229" y="6123"/>
                          <a:pt x="18021" y="5983"/>
                        </a:cubicBezTo>
                        <a:cubicBezTo>
                          <a:pt x="17768" y="5810"/>
                          <a:pt x="17517" y="5623"/>
                          <a:pt x="17267" y="5441"/>
                        </a:cubicBezTo>
                        <a:cubicBezTo>
                          <a:pt x="16710" y="5695"/>
                          <a:pt x="16129" y="5912"/>
                          <a:pt x="15528" y="6085"/>
                        </a:cubicBezTo>
                        <a:cubicBezTo>
                          <a:pt x="16153" y="6162"/>
                          <a:pt x="16777" y="6767"/>
                          <a:pt x="17118" y="7402"/>
                        </a:cubicBezTo>
                        <a:cubicBezTo>
                          <a:pt x="15470" y="8228"/>
                          <a:pt x="13610" y="8689"/>
                          <a:pt x="11644" y="8689"/>
                        </a:cubicBezTo>
                        <a:cubicBezTo>
                          <a:pt x="10957" y="8689"/>
                          <a:pt x="10285" y="8631"/>
                          <a:pt x="9631" y="8526"/>
                        </a:cubicBezTo>
                        <a:cubicBezTo>
                          <a:pt x="9703" y="8463"/>
                          <a:pt x="9785" y="8416"/>
                          <a:pt x="9867" y="8382"/>
                        </a:cubicBezTo>
                        <a:cubicBezTo>
                          <a:pt x="10136" y="8267"/>
                          <a:pt x="10424" y="8232"/>
                          <a:pt x="10712" y="8232"/>
                        </a:cubicBezTo>
                        <a:cubicBezTo>
                          <a:pt x="10948" y="8232"/>
                          <a:pt x="11183" y="8256"/>
                          <a:pt x="11414" y="8276"/>
                        </a:cubicBezTo>
                        <a:cubicBezTo>
                          <a:pt x="11616" y="8296"/>
                          <a:pt x="11817" y="8310"/>
                          <a:pt x="12019" y="8310"/>
                        </a:cubicBezTo>
                        <a:cubicBezTo>
                          <a:pt x="12347" y="8310"/>
                          <a:pt x="12664" y="8271"/>
                          <a:pt x="12952" y="8127"/>
                        </a:cubicBezTo>
                        <a:cubicBezTo>
                          <a:pt x="13711" y="7742"/>
                          <a:pt x="14071" y="6739"/>
                          <a:pt x="14734" y="6291"/>
                        </a:cubicBezTo>
                        <a:lnTo>
                          <a:pt x="14734" y="6291"/>
                        </a:lnTo>
                        <a:cubicBezTo>
                          <a:pt x="13880" y="6488"/>
                          <a:pt x="12995" y="6608"/>
                          <a:pt x="12087" y="6637"/>
                        </a:cubicBezTo>
                        <a:cubicBezTo>
                          <a:pt x="11933" y="6935"/>
                          <a:pt x="11746" y="7200"/>
                          <a:pt x="11462" y="7382"/>
                        </a:cubicBezTo>
                        <a:cubicBezTo>
                          <a:pt x="11188" y="7560"/>
                          <a:pt x="10890" y="7622"/>
                          <a:pt x="10578" y="7622"/>
                        </a:cubicBezTo>
                        <a:cubicBezTo>
                          <a:pt x="10174" y="7622"/>
                          <a:pt x="9746" y="7511"/>
                          <a:pt x="9309" y="7406"/>
                        </a:cubicBezTo>
                        <a:cubicBezTo>
                          <a:pt x="8876" y="7296"/>
                          <a:pt x="8435" y="7185"/>
                          <a:pt x="8007" y="7185"/>
                        </a:cubicBezTo>
                        <a:cubicBezTo>
                          <a:pt x="7877" y="7185"/>
                          <a:pt x="7752" y="7194"/>
                          <a:pt x="7623" y="7214"/>
                        </a:cubicBezTo>
                        <a:cubicBezTo>
                          <a:pt x="7266" y="7281"/>
                          <a:pt x="6944" y="7449"/>
                          <a:pt x="6623" y="7618"/>
                        </a:cubicBezTo>
                        <a:cubicBezTo>
                          <a:pt x="5926" y="7305"/>
                          <a:pt x="5258" y="6930"/>
                          <a:pt x="4638" y="6498"/>
                        </a:cubicBezTo>
                        <a:cubicBezTo>
                          <a:pt x="4811" y="6397"/>
                          <a:pt x="5008" y="6329"/>
                          <a:pt x="5201" y="6296"/>
                        </a:cubicBezTo>
                        <a:cubicBezTo>
                          <a:pt x="5325" y="6277"/>
                          <a:pt x="5445" y="6272"/>
                          <a:pt x="5571" y="6272"/>
                        </a:cubicBezTo>
                        <a:cubicBezTo>
                          <a:pt x="6359" y="6272"/>
                          <a:pt x="7132" y="6599"/>
                          <a:pt x="7929" y="6690"/>
                        </a:cubicBezTo>
                        <a:cubicBezTo>
                          <a:pt x="8016" y="6699"/>
                          <a:pt x="8102" y="6704"/>
                          <a:pt x="8195" y="6704"/>
                        </a:cubicBezTo>
                        <a:cubicBezTo>
                          <a:pt x="8579" y="6704"/>
                          <a:pt x="8978" y="6618"/>
                          <a:pt x="9304" y="6445"/>
                        </a:cubicBezTo>
                        <a:cubicBezTo>
                          <a:pt x="6724" y="6003"/>
                          <a:pt x="4389" y="4840"/>
                          <a:pt x="2514" y="3172"/>
                        </a:cubicBezTo>
                        <a:cubicBezTo>
                          <a:pt x="2336" y="3437"/>
                          <a:pt x="2149" y="3696"/>
                          <a:pt x="1942" y="3946"/>
                        </a:cubicBezTo>
                        <a:cubicBezTo>
                          <a:pt x="1313" y="3134"/>
                          <a:pt x="779" y="2241"/>
                          <a:pt x="366" y="1283"/>
                        </a:cubicBezTo>
                        <a:cubicBezTo>
                          <a:pt x="457" y="1236"/>
                          <a:pt x="548" y="1188"/>
                          <a:pt x="645" y="1139"/>
                        </a:cubicBezTo>
                        <a:cubicBezTo>
                          <a:pt x="467" y="904"/>
                          <a:pt x="299" y="664"/>
                          <a:pt x="140" y="418"/>
                        </a:cubicBezTo>
                        <a:cubicBezTo>
                          <a:pt x="92" y="409"/>
                          <a:pt x="44" y="404"/>
                          <a:pt x="0" y="395"/>
                        </a:cubicBezTo>
                        <a:lnTo>
                          <a:pt x="0" y="395"/>
                        </a:lnTo>
                        <a:cubicBezTo>
                          <a:pt x="1086" y="3619"/>
                          <a:pt x="3475" y="6248"/>
                          <a:pt x="6545" y="7646"/>
                        </a:cubicBezTo>
                        <a:cubicBezTo>
                          <a:pt x="6551" y="7651"/>
                          <a:pt x="6556" y="7651"/>
                          <a:pt x="6556" y="7651"/>
                        </a:cubicBezTo>
                        <a:cubicBezTo>
                          <a:pt x="6560" y="7656"/>
                          <a:pt x="6560" y="7656"/>
                          <a:pt x="6565" y="7656"/>
                        </a:cubicBezTo>
                        <a:cubicBezTo>
                          <a:pt x="6565" y="7656"/>
                          <a:pt x="6570" y="7656"/>
                          <a:pt x="6570" y="7661"/>
                        </a:cubicBezTo>
                        <a:cubicBezTo>
                          <a:pt x="8117" y="8363"/>
                          <a:pt x="9832" y="8751"/>
                          <a:pt x="11644" y="8751"/>
                        </a:cubicBezTo>
                        <a:cubicBezTo>
                          <a:pt x="17200" y="8751"/>
                          <a:pt x="21895" y="5061"/>
                          <a:pt x="23413" y="1"/>
                        </a:cubicBezTo>
                        <a:close/>
                      </a:path>
                    </a:pathLst>
                  </a:custGeom>
                  <a:noFill/>
                  <a:ln w="1143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54" name="Google Shape;1956;p48">
                    <a:extLst>
                      <a:ext uri="{FF2B5EF4-FFF2-40B4-BE49-F238E27FC236}">
                        <a16:creationId xmlns:a16="http://schemas.microsoft.com/office/drawing/2014/main" id="{5CC3B9EB-A194-437E-9F6D-597F307F94E7}"/>
                      </a:ext>
                    </a:extLst>
                  </p:cNvPr>
                  <p:cNvSpPr/>
                  <p:nvPr/>
                </p:nvSpPr>
                <p:spPr>
                  <a:xfrm>
                    <a:off x="6182026" y="794467"/>
                    <a:ext cx="28683" cy="45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8" h="1889" extrusionOk="0">
                        <a:moveTo>
                          <a:pt x="1187" y="0"/>
                        </a:moveTo>
                        <a:cubicBezTo>
                          <a:pt x="1116" y="231"/>
                          <a:pt x="1034" y="462"/>
                          <a:pt x="947" y="682"/>
                        </a:cubicBezTo>
                        <a:cubicBezTo>
                          <a:pt x="861" y="697"/>
                          <a:pt x="770" y="706"/>
                          <a:pt x="679" y="715"/>
                        </a:cubicBezTo>
                        <a:cubicBezTo>
                          <a:pt x="462" y="1019"/>
                          <a:pt x="236" y="1307"/>
                          <a:pt x="0" y="1591"/>
                        </a:cubicBezTo>
                        <a:cubicBezTo>
                          <a:pt x="140" y="1677"/>
                          <a:pt x="279" y="1778"/>
                          <a:pt x="409" y="1888"/>
                        </a:cubicBezTo>
                        <a:cubicBezTo>
                          <a:pt x="721" y="1287"/>
                          <a:pt x="990" y="658"/>
                          <a:pt x="1198" y="5"/>
                        </a:cubicBezTo>
                        <a:cubicBezTo>
                          <a:pt x="1198" y="0"/>
                          <a:pt x="1192" y="0"/>
                          <a:pt x="1187" y="0"/>
                        </a:cubicBezTo>
                        <a:close/>
                      </a:path>
                    </a:pathLst>
                  </a:custGeom>
                  <a:noFill/>
                  <a:ln w="1143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55" name="Google Shape;1957;p48">
                    <a:extLst>
                      <a:ext uri="{FF2B5EF4-FFF2-40B4-BE49-F238E27FC236}">
                        <a16:creationId xmlns:a16="http://schemas.microsoft.com/office/drawing/2014/main" id="{6915195D-6C83-46AB-B77A-9C041F9799D4}"/>
                      </a:ext>
                    </a:extLst>
                  </p:cNvPr>
                  <p:cNvSpPr/>
                  <p:nvPr/>
                </p:nvSpPr>
                <p:spPr>
                  <a:xfrm>
                    <a:off x="6198259" y="794467"/>
                    <a:ext cx="12211" cy="17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" h="716" extrusionOk="0">
                        <a:moveTo>
                          <a:pt x="485" y="0"/>
                        </a:moveTo>
                        <a:cubicBezTo>
                          <a:pt x="332" y="245"/>
                          <a:pt x="168" y="485"/>
                          <a:pt x="1" y="715"/>
                        </a:cubicBezTo>
                        <a:cubicBezTo>
                          <a:pt x="92" y="706"/>
                          <a:pt x="183" y="697"/>
                          <a:pt x="269" y="682"/>
                        </a:cubicBezTo>
                        <a:cubicBezTo>
                          <a:pt x="356" y="462"/>
                          <a:pt x="438" y="231"/>
                          <a:pt x="509" y="0"/>
                        </a:cubicBezTo>
                        <a:close/>
                      </a:path>
                    </a:pathLst>
                  </a:custGeom>
                  <a:noFill/>
                  <a:ln w="1143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56" name="Google Shape;1958;p48">
                    <a:extLst>
                      <a:ext uri="{FF2B5EF4-FFF2-40B4-BE49-F238E27FC236}">
                        <a16:creationId xmlns:a16="http://schemas.microsoft.com/office/drawing/2014/main" id="{D16AF472-8F67-4B51-B6F7-51F2E23A633A}"/>
                      </a:ext>
                    </a:extLst>
                  </p:cNvPr>
                  <p:cNvSpPr/>
                  <p:nvPr/>
                </p:nvSpPr>
                <p:spPr>
                  <a:xfrm>
                    <a:off x="5649760" y="791019"/>
                    <a:ext cx="1748" cy="3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" h="130" extrusionOk="0">
                        <a:moveTo>
                          <a:pt x="0" y="0"/>
                        </a:moveTo>
                        <a:lnTo>
                          <a:pt x="44" y="129"/>
                        </a:lnTo>
                        <a:cubicBezTo>
                          <a:pt x="53" y="125"/>
                          <a:pt x="63" y="120"/>
                          <a:pt x="73" y="115"/>
                        </a:cubicBezTo>
                        <a:cubicBezTo>
                          <a:pt x="49" y="76"/>
                          <a:pt x="25" y="38"/>
                          <a:pt x="0" y="0"/>
                        </a:cubicBezTo>
                        <a:close/>
                      </a:path>
                    </a:pathLst>
                  </a:custGeom>
                  <a:noFill/>
                  <a:ln w="1143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57" name="Google Shape;1959;p48">
                    <a:extLst>
                      <a:ext uri="{FF2B5EF4-FFF2-40B4-BE49-F238E27FC236}">
                        <a16:creationId xmlns:a16="http://schemas.microsoft.com/office/drawing/2014/main" id="{2AB02CCD-4D1C-41E4-93DF-5944EDC96AEA}"/>
                      </a:ext>
                    </a:extLst>
                  </p:cNvPr>
                  <p:cNvSpPr/>
                  <p:nvPr/>
                </p:nvSpPr>
                <p:spPr>
                  <a:xfrm>
                    <a:off x="5660797" y="817117"/>
                    <a:ext cx="51476" cy="67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0" h="2808" extrusionOk="0">
                        <a:moveTo>
                          <a:pt x="280" y="0"/>
                        </a:moveTo>
                        <a:cubicBezTo>
                          <a:pt x="183" y="49"/>
                          <a:pt x="92" y="97"/>
                          <a:pt x="1" y="144"/>
                        </a:cubicBezTo>
                        <a:cubicBezTo>
                          <a:pt x="414" y="1102"/>
                          <a:pt x="948" y="1995"/>
                          <a:pt x="1577" y="2807"/>
                        </a:cubicBezTo>
                        <a:cubicBezTo>
                          <a:pt x="1784" y="2557"/>
                          <a:pt x="1971" y="2298"/>
                          <a:pt x="2149" y="2033"/>
                        </a:cubicBezTo>
                        <a:cubicBezTo>
                          <a:pt x="1462" y="1419"/>
                          <a:pt x="832" y="741"/>
                          <a:pt x="280" y="0"/>
                        </a:cubicBezTo>
                        <a:close/>
                      </a:path>
                    </a:pathLst>
                  </a:custGeom>
                  <a:noFill/>
                  <a:ln w="1143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58" name="Google Shape;1960;p48">
                    <a:extLst>
                      <a:ext uri="{FF2B5EF4-FFF2-40B4-BE49-F238E27FC236}">
                        <a16:creationId xmlns:a16="http://schemas.microsoft.com/office/drawing/2014/main" id="{94647470-536C-4696-8781-83B9D89567DF}"/>
                      </a:ext>
                    </a:extLst>
                  </p:cNvPr>
                  <p:cNvSpPr/>
                  <p:nvPr/>
                </p:nvSpPr>
                <p:spPr>
                  <a:xfrm>
                    <a:off x="5763080" y="871323"/>
                    <a:ext cx="401492" cy="101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9" h="4220" extrusionOk="0">
                        <a:moveTo>
                          <a:pt x="15870" y="0"/>
                        </a:moveTo>
                        <a:cubicBezTo>
                          <a:pt x="14899" y="821"/>
                          <a:pt x="13808" y="1509"/>
                          <a:pt x="12630" y="2038"/>
                        </a:cubicBezTo>
                        <a:cubicBezTo>
                          <a:pt x="12880" y="2220"/>
                          <a:pt x="13131" y="2407"/>
                          <a:pt x="13384" y="2580"/>
                        </a:cubicBezTo>
                        <a:cubicBezTo>
                          <a:pt x="13592" y="2720"/>
                          <a:pt x="13870" y="2855"/>
                          <a:pt x="14187" y="2970"/>
                        </a:cubicBezTo>
                        <a:cubicBezTo>
                          <a:pt x="15163" y="2269"/>
                          <a:pt x="16037" y="1422"/>
                          <a:pt x="16768" y="461"/>
                        </a:cubicBezTo>
                        <a:cubicBezTo>
                          <a:pt x="16509" y="264"/>
                          <a:pt x="16201" y="115"/>
                          <a:pt x="15870" y="0"/>
                        </a:cubicBezTo>
                        <a:close/>
                        <a:moveTo>
                          <a:pt x="934" y="2869"/>
                        </a:moveTo>
                        <a:cubicBezTo>
                          <a:pt x="808" y="2869"/>
                          <a:pt x="688" y="2874"/>
                          <a:pt x="564" y="2893"/>
                        </a:cubicBezTo>
                        <a:cubicBezTo>
                          <a:pt x="371" y="2926"/>
                          <a:pt x="174" y="2994"/>
                          <a:pt x="1" y="3095"/>
                        </a:cubicBezTo>
                        <a:cubicBezTo>
                          <a:pt x="621" y="3527"/>
                          <a:pt x="1289" y="3902"/>
                          <a:pt x="1986" y="4215"/>
                        </a:cubicBezTo>
                        <a:cubicBezTo>
                          <a:pt x="2307" y="4046"/>
                          <a:pt x="2629" y="3878"/>
                          <a:pt x="2986" y="3811"/>
                        </a:cubicBezTo>
                        <a:cubicBezTo>
                          <a:pt x="3115" y="3791"/>
                          <a:pt x="3240" y="3782"/>
                          <a:pt x="3370" y="3782"/>
                        </a:cubicBezTo>
                        <a:cubicBezTo>
                          <a:pt x="3798" y="3782"/>
                          <a:pt x="4239" y="3893"/>
                          <a:pt x="4672" y="4003"/>
                        </a:cubicBezTo>
                        <a:cubicBezTo>
                          <a:pt x="5109" y="4108"/>
                          <a:pt x="5537" y="4219"/>
                          <a:pt x="5941" y="4219"/>
                        </a:cubicBezTo>
                        <a:cubicBezTo>
                          <a:pt x="6253" y="4219"/>
                          <a:pt x="6551" y="4157"/>
                          <a:pt x="6825" y="3979"/>
                        </a:cubicBezTo>
                        <a:cubicBezTo>
                          <a:pt x="7109" y="3797"/>
                          <a:pt x="7296" y="3532"/>
                          <a:pt x="7450" y="3234"/>
                        </a:cubicBezTo>
                        <a:lnTo>
                          <a:pt x="7450" y="3234"/>
                        </a:lnTo>
                        <a:cubicBezTo>
                          <a:pt x="7300" y="3239"/>
                          <a:pt x="7156" y="3239"/>
                          <a:pt x="7007" y="3239"/>
                        </a:cubicBezTo>
                        <a:cubicBezTo>
                          <a:pt x="6210" y="3239"/>
                          <a:pt x="5426" y="3172"/>
                          <a:pt x="4667" y="3042"/>
                        </a:cubicBezTo>
                        <a:cubicBezTo>
                          <a:pt x="4341" y="3215"/>
                          <a:pt x="3942" y="3301"/>
                          <a:pt x="3558" y="3301"/>
                        </a:cubicBezTo>
                        <a:cubicBezTo>
                          <a:pt x="3465" y="3301"/>
                          <a:pt x="3379" y="3296"/>
                          <a:pt x="3292" y="3287"/>
                        </a:cubicBezTo>
                        <a:cubicBezTo>
                          <a:pt x="2495" y="3196"/>
                          <a:pt x="1722" y="2869"/>
                          <a:pt x="934" y="2869"/>
                        </a:cubicBezTo>
                        <a:close/>
                      </a:path>
                    </a:pathLst>
                  </a:custGeom>
                  <a:noFill/>
                  <a:ln w="1143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59" name="Google Shape;1961;p48">
                    <a:extLst>
                      <a:ext uri="{FF2B5EF4-FFF2-40B4-BE49-F238E27FC236}">
                        <a16:creationId xmlns:a16="http://schemas.microsoft.com/office/drawing/2014/main" id="{4C1CAF1C-2263-4EA1-96A8-7969F6F5748F}"/>
                      </a:ext>
                    </a:extLst>
                  </p:cNvPr>
                  <p:cNvSpPr/>
                  <p:nvPr/>
                </p:nvSpPr>
                <p:spPr>
                  <a:xfrm>
                    <a:off x="5882625" y="935512"/>
                    <a:ext cx="179305" cy="62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89" h="2605" extrusionOk="0">
                        <a:moveTo>
                          <a:pt x="5898" y="1"/>
                        </a:moveTo>
                        <a:cubicBezTo>
                          <a:pt x="5638" y="78"/>
                          <a:pt x="5374" y="149"/>
                          <a:pt x="5104" y="207"/>
                        </a:cubicBezTo>
                        <a:cubicBezTo>
                          <a:pt x="4441" y="655"/>
                          <a:pt x="4081" y="1658"/>
                          <a:pt x="3322" y="2043"/>
                        </a:cubicBezTo>
                        <a:cubicBezTo>
                          <a:pt x="3034" y="2187"/>
                          <a:pt x="2717" y="2226"/>
                          <a:pt x="2389" y="2226"/>
                        </a:cubicBezTo>
                        <a:cubicBezTo>
                          <a:pt x="2187" y="2226"/>
                          <a:pt x="1986" y="2212"/>
                          <a:pt x="1784" y="2192"/>
                        </a:cubicBezTo>
                        <a:cubicBezTo>
                          <a:pt x="1553" y="2172"/>
                          <a:pt x="1318" y="2148"/>
                          <a:pt x="1082" y="2148"/>
                        </a:cubicBezTo>
                        <a:cubicBezTo>
                          <a:pt x="794" y="2148"/>
                          <a:pt x="506" y="2183"/>
                          <a:pt x="237" y="2298"/>
                        </a:cubicBezTo>
                        <a:cubicBezTo>
                          <a:pt x="155" y="2332"/>
                          <a:pt x="73" y="2379"/>
                          <a:pt x="1" y="2442"/>
                        </a:cubicBezTo>
                        <a:cubicBezTo>
                          <a:pt x="655" y="2547"/>
                          <a:pt x="1327" y="2605"/>
                          <a:pt x="2014" y="2605"/>
                        </a:cubicBezTo>
                        <a:cubicBezTo>
                          <a:pt x="3980" y="2605"/>
                          <a:pt x="5840" y="2144"/>
                          <a:pt x="7488" y="1318"/>
                        </a:cubicBezTo>
                        <a:cubicBezTo>
                          <a:pt x="7147" y="683"/>
                          <a:pt x="6523" y="78"/>
                          <a:pt x="5898" y="1"/>
                        </a:cubicBezTo>
                        <a:close/>
                      </a:path>
                    </a:pathLst>
                  </a:custGeom>
                  <a:noFill/>
                  <a:ln w="1143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238" name="Google Shape;1962;p48">
                  <a:extLst>
                    <a:ext uri="{FF2B5EF4-FFF2-40B4-BE49-F238E27FC236}">
                      <a16:creationId xmlns:a16="http://schemas.microsoft.com/office/drawing/2014/main" id="{15A270E0-5775-4190-91D9-0AF573E5BBFD}"/>
                    </a:ext>
                  </a:extLst>
                </p:cNvPr>
                <p:cNvSpPr/>
                <p:nvPr/>
              </p:nvSpPr>
              <p:spPr>
                <a:xfrm>
                  <a:off x="5657408" y="797551"/>
                  <a:ext cx="860302" cy="150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2" h="6273" extrusionOk="0">
                      <a:moveTo>
                        <a:pt x="1370" y="2715"/>
                      </a:moveTo>
                      <a:cubicBezTo>
                        <a:pt x="1355" y="2735"/>
                        <a:pt x="1342" y="2748"/>
                        <a:pt x="1342" y="2748"/>
                      </a:cubicBezTo>
                      <a:cubicBezTo>
                        <a:pt x="1331" y="2748"/>
                        <a:pt x="1351" y="2735"/>
                        <a:pt x="1370" y="2715"/>
                      </a:cubicBezTo>
                      <a:close/>
                      <a:moveTo>
                        <a:pt x="30007" y="0"/>
                      </a:moveTo>
                      <a:lnTo>
                        <a:pt x="30007" y="0"/>
                      </a:lnTo>
                      <a:cubicBezTo>
                        <a:pt x="30156" y="721"/>
                        <a:pt x="30242" y="1461"/>
                        <a:pt x="30252" y="2225"/>
                      </a:cubicBezTo>
                      <a:cubicBezTo>
                        <a:pt x="30300" y="2235"/>
                        <a:pt x="30343" y="2244"/>
                        <a:pt x="30391" y="2258"/>
                      </a:cubicBezTo>
                      <a:cubicBezTo>
                        <a:pt x="30497" y="2283"/>
                        <a:pt x="30598" y="2311"/>
                        <a:pt x="30704" y="2340"/>
                      </a:cubicBezTo>
                      <a:cubicBezTo>
                        <a:pt x="30579" y="2355"/>
                        <a:pt x="30454" y="2369"/>
                        <a:pt x="30324" y="2389"/>
                      </a:cubicBezTo>
                      <a:cubicBezTo>
                        <a:pt x="30305" y="2389"/>
                        <a:pt x="30276" y="2393"/>
                        <a:pt x="30256" y="2393"/>
                      </a:cubicBezTo>
                      <a:cubicBezTo>
                        <a:pt x="28907" y="2557"/>
                        <a:pt x="27523" y="2672"/>
                        <a:pt x="26139" y="2768"/>
                      </a:cubicBezTo>
                      <a:cubicBezTo>
                        <a:pt x="24726" y="2874"/>
                        <a:pt x="23307" y="2956"/>
                        <a:pt x="21885" y="3028"/>
                      </a:cubicBezTo>
                      <a:cubicBezTo>
                        <a:pt x="20463" y="3105"/>
                        <a:pt x="19035" y="3158"/>
                        <a:pt x="17613" y="3187"/>
                      </a:cubicBezTo>
                      <a:cubicBezTo>
                        <a:pt x="16185" y="3225"/>
                        <a:pt x="14759" y="3244"/>
                        <a:pt x="13331" y="3254"/>
                      </a:cubicBezTo>
                      <a:cubicBezTo>
                        <a:pt x="12978" y="3255"/>
                        <a:pt x="12625" y="3256"/>
                        <a:pt x="12272" y="3256"/>
                      </a:cubicBezTo>
                      <a:cubicBezTo>
                        <a:pt x="11198" y="3256"/>
                        <a:pt x="10124" y="3248"/>
                        <a:pt x="9054" y="3216"/>
                      </a:cubicBezTo>
                      <a:cubicBezTo>
                        <a:pt x="7930" y="3181"/>
                        <a:pt x="6805" y="3143"/>
                        <a:pt x="5690" y="3061"/>
                      </a:cubicBezTo>
                      <a:cubicBezTo>
                        <a:pt x="5397" y="3037"/>
                        <a:pt x="5099" y="3014"/>
                        <a:pt x="4806" y="2985"/>
                      </a:cubicBezTo>
                      <a:cubicBezTo>
                        <a:pt x="4110" y="2917"/>
                        <a:pt x="3407" y="2841"/>
                        <a:pt x="2739" y="2715"/>
                      </a:cubicBezTo>
                      <a:cubicBezTo>
                        <a:pt x="2408" y="2653"/>
                        <a:pt x="2081" y="2581"/>
                        <a:pt x="1792" y="2484"/>
                      </a:cubicBezTo>
                      <a:cubicBezTo>
                        <a:pt x="1783" y="2480"/>
                        <a:pt x="1774" y="2480"/>
                        <a:pt x="1764" y="2475"/>
                      </a:cubicBezTo>
                      <a:cubicBezTo>
                        <a:pt x="2038" y="2345"/>
                        <a:pt x="2360" y="2229"/>
                        <a:pt x="2682" y="2129"/>
                      </a:cubicBezTo>
                      <a:cubicBezTo>
                        <a:pt x="3340" y="1923"/>
                        <a:pt x="4032" y="1754"/>
                        <a:pt x="4729" y="1615"/>
                      </a:cubicBezTo>
                      <a:cubicBezTo>
                        <a:pt x="5061" y="1548"/>
                        <a:pt x="5392" y="1490"/>
                        <a:pt x="5724" y="1432"/>
                      </a:cubicBezTo>
                      <a:cubicBezTo>
                        <a:pt x="5747" y="1140"/>
                        <a:pt x="5782" y="851"/>
                        <a:pt x="5829" y="563"/>
                      </a:cubicBezTo>
                      <a:lnTo>
                        <a:pt x="5829" y="563"/>
                      </a:lnTo>
                      <a:cubicBezTo>
                        <a:pt x="5416" y="596"/>
                        <a:pt x="5003" y="634"/>
                        <a:pt x="4589" y="678"/>
                      </a:cubicBezTo>
                      <a:cubicBezTo>
                        <a:pt x="3859" y="759"/>
                        <a:pt x="3129" y="841"/>
                        <a:pt x="2393" y="990"/>
                      </a:cubicBezTo>
                      <a:cubicBezTo>
                        <a:pt x="2019" y="1062"/>
                        <a:pt x="1648" y="1144"/>
                        <a:pt x="1260" y="1278"/>
                      </a:cubicBezTo>
                      <a:cubicBezTo>
                        <a:pt x="1067" y="1351"/>
                        <a:pt x="870" y="1428"/>
                        <a:pt x="649" y="1562"/>
                      </a:cubicBezTo>
                      <a:cubicBezTo>
                        <a:pt x="539" y="1624"/>
                        <a:pt x="419" y="1706"/>
                        <a:pt x="288" y="1845"/>
                      </a:cubicBezTo>
                      <a:cubicBezTo>
                        <a:pt x="260" y="1879"/>
                        <a:pt x="226" y="1918"/>
                        <a:pt x="193" y="1965"/>
                      </a:cubicBezTo>
                      <a:cubicBezTo>
                        <a:pt x="164" y="2009"/>
                        <a:pt x="130" y="2062"/>
                        <a:pt x="106" y="2120"/>
                      </a:cubicBezTo>
                      <a:cubicBezTo>
                        <a:pt x="49" y="2229"/>
                        <a:pt x="9" y="2384"/>
                        <a:pt x="0" y="2542"/>
                      </a:cubicBezTo>
                      <a:cubicBezTo>
                        <a:pt x="0" y="2697"/>
                        <a:pt x="38" y="2855"/>
                        <a:pt x="91" y="2970"/>
                      </a:cubicBezTo>
                      <a:cubicBezTo>
                        <a:pt x="115" y="3028"/>
                        <a:pt x="149" y="3090"/>
                        <a:pt x="173" y="3129"/>
                      </a:cubicBezTo>
                      <a:cubicBezTo>
                        <a:pt x="207" y="3176"/>
                        <a:pt x="235" y="3225"/>
                        <a:pt x="269" y="3254"/>
                      </a:cubicBezTo>
                      <a:cubicBezTo>
                        <a:pt x="390" y="3407"/>
                        <a:pt x="505" y="3498"/>
                        <a:pt x="610" y="3575"/>
                      </a:cubicBezTo>
                      <a:cubicBezTo>
                        <a:pt x="827" y="3729"/>
                        <a:pt x="1019" y="3826"/>
                        <a:pt x="1216" y="3917"/>
                      </a:cubicBezTo>
                      <a:cubicBezTo>
                        <a:pt x="1595" y="4090"/>
                        <a:pt x="1965" y="4219"/>
                        <a:pt x="2331" y="4334"/>
                      </a:cubicBezTo>
                      <a:cubicBezTo>
                        <a:pt x="3061" y="4560"/>
                        <a:pt x="3787" y="4733"/>
                        <a:pt x="4513" y="4888"/>
                      </a:cubicBezTo>
                      <a:cubicBezTo>
                        <a:pt x="5003" y="4988"/>
                        <a:pt x="5483" y="5079"/>
                        <a:pt x="5973" y="5166"/>
                      </a:cubicBezTo>
                      <a:cubicBezTo>
                        <a:pt x="6935" y="5339"/>
                        <a:pt x="7901" y="5478"/>
                        <a:pt x="8872" y="5603"/>
                      </a:cubicBezTo>
                      <a:cubicBezTo>
                        <a:pt x="11779" y="5964"/>
                        <a:pt x="14692" y="6170"/>
                        <a:pt x="17613" y="6243"/>
                      </a:cubicBezTo>
                      <a:cubicBezTo>
                        <a:pt x="18511" y="6261"/>
                        <a:pt x="19411" y="6272"/>
                        <a:pt x="20311" y="6272"/>
                      </a:cubicBezTo>
                      <a:cubicBezTo>
                        <a:pt x="22333" y="6272"/>
                        <a:pt x="24360" y="6215"/>
                        <a:pt x="26388" y="6046"/>
                      </a:cubicBezTo>
                      <a:cubicBezTo>
                        <a:pt x="27537" y="5949"/>
                        <a:pt x="28685" y="5820"/>
                        <a:pt x="29848" y="5647"/>
                      </a:cubicBezTo>
                      <a:cubicBezTo>
                        <a:pt x="30165" y="5598"/>
                        <a:pt x="30482" y="5545"/>
                        <a:pt x="30804" y="5488"/>
                      </a:cubicBezTo>
                      <a:cubicBezTo>
                        <a:pt x="31545" y="5349"/>
                        <a:pt x="32285" y="5199"/>
                        <a:pt x="33059" y="4979"/>
                      </a:cubicBezTo>
                      <a:cubicBezTo>
                        <a:pt x="33443" y="4864"/>
                        <a:pt x="33832" y="4744"/>
                        <a:pt x="34270" y="4556"/>
                      </a:cubicBezTo>
                      <a:cubicBezTo>
                        <a:pt x="34486" y="4455"/>
                        <a:pt x="34712" y="4349"/>
                        <a:pt x="35000" y="4157"/>
                      </a:cubicBezTo>
                      <a:cubicBezTo>
                        <a:pt x="35140" y="4061"/>
                        <a:pt x="35302" y="3941"/>
                        <a:pt x="35490" y="3715"/>
                      </a:cubicBezTo>
                      <a:cubicBezTo>
                        <a:pt x="35539" y="3667"/>
                        <a:pt x="35586" y="3595"/>
                        <a:pt x="35634" y="3522"/>
                      </a:cubicBezTo>
                      <a:cubicBezTo>
                        <a:pt x="35683" y="3455"/>
                        <a:pt x="35735" y="3360"/>
                        <a:pt x="35779" y="3263"/>
                      </a:cubicBezTo>
                      <a:cubicBezTo>
                        <a:pt x="35865" y="3071"/>
                        <a:pt x="35932" y="2806"/>
                        <a:pt x="35932" y="2542"/>
                      </a:cubicBezTo>
                      <a:cubicBezTo>
                        <a:pt x="35932" y="2273"/>
                        <a:pt x="35860" y="2009"/>
                        <a:pt x="35769" y="1821"/>
                      </a:cubicBezTo>
                      <a:cubicBezTo>
                        <a:pt x="35721" y="1725"/>
                        <a:pt x="35668" y="1634"/>
                        <a:pt x="35619" y="1572"/>
                      </a:cubicBezTo>
                      <a:cubicBezTo>
                        <a:pt x="35572" y="1499"/>
                        <a:pt x="35519" y="1428"/>
                        <a:pt x="35475" y="1379"/>
                      </a:cubicBezTo>
                      <a:cubicBezTo>
                        <a:pt x="35284" y="1168"/>
                        <a:pt x="35115" y="1053"/>
                        <a:pt x="34971" y="961"/>
                      </a:cubicBezTo>
                      <a:cubicBezTo>
                        <a:pt x="34683" y="783"/>
                        <a:pt x="34457" y="697"/>
                        <a:pt x="34231" y="615"/>
                      </a:cubicBezTo>
                      <a:cubicBezTo>
                        <a:pt x="33794" y="457"/>
                        <a:pt x="33399" y="375"/>
                        <a:pt x="33006" y="298"/>
                      </a:cubicBezTo>
                      <a:cubicBezTo>
                        <a:pt x="32232" y="153"/>
                        <a:pt x="31482" y="82"/>
                        <a:pt x="30733" y="33"/>
                      </a:cubicBezTo>
                      <a:cubicBezTo>
                        <a:pt x="30493" y="20"/>
                        <a:pt x="30247" y="5"/>
                        <a:pt x="30007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9" name="Google Shape;1963;p48">
                  <a:extLst>
                    <a:ext uri="{FF2B5EF4-FFF2-40B4-BE49-F238E27FC236}">
                      <a16:creationId xmlns:a16="http://schemas.microsoft.com/office/drawing/2014/main" id="{F5175382-C2CD-44B5-9FB8-409D29FBAA95}"/>
                    </a:ext>
                  </a:extLst>
                </p:cNvPr>
                <p:cNvSpPr/>
                <p:nvPr/>
              </p:nvSpPr>
              <p:spPr>
                <a:xfrm>
                  <a:off x="6247802" y="662981"/>
                  <a:ext cx="81237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" h="3399" extrusionOk="0">
                      <a:moveTo>
                        <a:pt x="1696" y="1"/>
                      </a:moveTo>
                      <a:cubicBezTo>
                        <a:pt x="1696" y="1102"/>
                        <a:pt x="1101" y="1697"/>
                        <a:pt x="0" y="1697"/>
                      </a:cubicBezTo>
                      <a:cubicBezTo>
                        <a:pt x="1101" y="1697"/>
                        <a:pt x="1696" y="2294"/>
                        <a:pt x="1696" y="3399"/>
                      </a:cubicBezTo>
                      <a:cubicBezTo>
                        <a:pt x="1696" y="2294"/>
                        <a:pt x="2292" y="1697"/>
                        <a:pt x="3392" y="1697"/>
                      </a:cubicBezTo>
                      <a:cubicBezTo>
                        <a:pt x="2292" y="1697"/>
                        <a:pt x="1696" y="1102"/>
                        <a:pt x="169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0" name="Google Shape;1964;p48">
                  <a:extLst>
                    <a:ext uri="{FF2B5EF4-FFF2-40B4-BE49-F238E27FC236}">
                      <a16:creationId xmlns:a16="http://schemas.microsoft.com/office/drawing/2014/main" id="{C6E0034E-3228-4132-B571-DC274B3B6CBC}"/>
                    </a:ext>
                  </a:extLst>
                </p:cNvPr>
                <p:cNvSpPr/>
                <p:nvPr/>
              </p:nvSpPr>
              <p:spPr>
                <a:xfrm>
                  <a:off x="5852559" y="963292"/>
                  <a:ext cx="83918" cy="8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3505" extrusionOk="0">
                      <a:moveTo>
                        <a:pt x="1750" y="1"/>
                      </a:moveTo>
                      <a:cubicBezTo>
                        <a:pt x="1750" y="1135"/>
                        <a:pt x="1134" y="1750"/>
                        <a:pt x="0" y="1750"/>
                      </a:cubicBezTo>
                      <a:cubicBezTo>
                        <a:pt x="1134" y="1750"/>
                        <a:pt x="1750" y="2365"/>
                        <a:pt x="1750" y="3504"/>
                      </a:cubicBezTo>
                      <a:cubicBezTo>
                        <a:pt x="1750" y="2365"/>
                        <a:pt x="2365" y="1750"/>
                        <a:pt x="3504" y="1750"/>
                      </a:cubicBezTo>
                      <a:cubicBezTo>
                        <a:pt x="2365" y="1750"/>
                        <a:pt x="1750" y="1135"/>
                        <a:pt x="1750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1" name="Google Shape;1965;p48">
                  <a:extLst>
                    <a:ext uri="{FF2B5EF4-FFF2-40B4-BE49-F238E27FC236}">
                      <a16:creationId xmlns:a16="http://schemas.microsoft.com/office/drawing/2014/main" id="{FAF9663F-5F64-4672-8AC3-808923E628EC}"/>
                    </a:ext>
                  </a:extLst>
                </p:cNvPr>
                <p:cNvSpPr/>
                <p:nvPr/>
              </p:nvSpPr>
              <p:spPr>
                <a:xfrm>
                  <a:off x="5928600" y="1020155"/>
                  <a:ext cx="54110" cy="53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" h="2255" extrusionOk="0">
                      <a:moveTo>
                        <a:pt x="1130" y="0"/>
                      </a:moveTo>
                      <a:cubicBezTo>
                        <a:pt x="1130" y="730"/>
                        <a:pt x="736" y="1129"/>
                        <a:pt x="1" y="1129"/>
                      </a:cubicBezTo>
                      <a:cubicBezTo>
                        <a:pt x="736" y="1129"/>
                        <a:pt x="1130" y="1524"/>
                        <a:pt x="1130" y="2254"/>
                      </a:cubicBezTo>
                      <a:cubicBezTo>
                        <a:pt x="1130" y="1524"/>
                        <a:pt x="1529" y="1129"/>
                        <a:pt x="2260" y="1129"/>
                      </a:cubicBezTo>
                      <a:cubicBezTo>
                        <a:pt x="1529" y="1129"/>
                        <a:pt x="1130" y="730"/>
                        <a:pt x="113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2" name="Google Shape;1966;p48">
                  <a:extLst>
                    <a:ext uri="{FF2B5EF4-FFF2-40B4-BE49-F238E27FC236}">
                      <a16:creationId xmlns:a16="http://schemas.microsoft.com/office/drawing/2014/main" id="{EB1466B4-00D3-42BA-A5B1-FE306F47F3C2}"/>
                    </a:ext>
                  </a:extLst>
                </p:cNvPr>
                <p:cNvSpPr/>
                <p:nvPr/>
              </p:nvSpPr>
              <p:spPr>
                <a:xfrm>
                  <a:off x="5948736" y="745415"/>
                  <a:ext cx="94262" cy="36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1528" extrusionOk="0">
                      <a:moveTo>
                        <a:pt x="3796" y="1"/>
                      </a:moveTo>
                      <a:cubicBezTo>
                        <a:pt x="3744" y="1"/>
                        <a:pt x="3697" y="33"/>
                        <a:pt x="3682" y="86"/>
                      </a:cubicBezTo>
                      <a:cubicBezTo>
                        <a:pt x="3677" y="86"/>
                        <a:pt x="3653" y="162"/>
                        <a:pt x="3586" y="277"/>
                      </a:cubicBezTo>
                      <a:cubicBezTo>
                        <a:pt x="3489" y="450"/>
                        <a:pt x="3316" y="701"/>
                        <a:pt x="3034" y="907"/>
                      </a:cubicBezTo>
                      <a:cubicBezTo>
                        <a:pt x="2894" y="1013"/>
                        <a:pt x="2726" y="1104"/>
                        <a:pt x="2524" y="1171"/>
                      </a:cubicBezTo>
                      <a:cubicBezTo>
                        <a:pt x="2327" y="1239"/>
                        <a:pt x="2096" y="1277"/>
                        <a:pt x="1827" y="1277"/>
                      </a:cubicBezTo>
                      <a:cubicBezTo>
                        <a:pt x="1462" y="1277"/>
                        <a:pt x="1188" y="1206"/>
                        <a:pt x="976" y="1095"/>
                      </a:cubicBezTo>
                      <a:cubicBezTo>
                        <a:pt x="818" y="1013"/>
                        <a:pt x="698" y="907"/>
                        <a:pt x="601" y="802"/>
                      </a:cubicBezTo>
                      <a:cubicBezTo>
                        <a:pt x="452" y="638"/>
                        <a:pt x="366" y="465"/>
                        <a:pt x="318" y="330"/>
                      </a:cubicBezTo>
                      <a:cubicBezTo>
                        <a:pt x="294" y="264"/>
                        <a:pt x="279" y="206"/>
                        <a:pt x="270" y="168"/>
                      </a:cubicBezTo>
                      <a:cubicBezTo>
                        <a:pt x="266" y="148"/>
                        <a:pt x="260" y="133"/>
                        <a:pt x="260" y="124"/>
                      </a:cubicBezTo>
                      <a:lnTo>
                        <a:pt x="260" y="115"/>
                      </a:lnTo>
                      <a:lnTo>
                        <a:pt x="260" y="110"/>
                      </a:lnTo>
                      <a:cubicBezTo>
                        <a:pt x="251" y="48"/>
                        <a:pt x="198" y="3"/>
                        <a:pt x="134" y="3"/>
                      </a:cubicBezTo>
                      <a:cubicBezTo>
                        <a:pt x="128" y="3"/>
                        <a:pt x="122" y="3"/>
                        <a:pt x="116" y="4"/>
                      </a:cubicBezTo>
                      <a:cubicBezTo>
                        <a:pt x="49" y="13"/>
                        <a:pt x="0" y="76"/>
                        <a:pt x="11" y="144"/>
                      </a:cubicBezTo>
                      <a:cubicBezTo>
                        <a:pt x="11" y="148"/>
                        <a:pt x="25" y="235"/>
                        <a:pt x="68" y="364"/>
                      </a:cubicBezTo>
                      <a:cubicBezTo>
                        <a:pt x="97" y="465"/>
                        <a:pt x="150" y="585"/>
                        <a:pt x="222" y="710"/>
                      </a:cubicBezTo>
                      <a:cubicBezTo>
                        <a:pt x="279" y="807"/>
                        <a:pt x="352" y="907"/>
                        <a:pt x="443" y="998"/>
                      </a:cubicBezTo>
                      <a:cubicBezTo>
                        <a:pt x="577" y="1142"/>
                        <a:pt x="756" y="1277"/>
                        <a:pt x="986" y="1373"/>
                      </a:cubicBezTo>
                      <a:cubicBezTo>
                        <a:pt x="1211" y="1470"/>
                        <a:pt x="1490" y="1528"/>
                        <a:pt x="1827" y="1528"/>
                      </a:cubicBezTo>
                      <a:cubicBezTo>
                        <a:pt x="2226" y="1528"/>
                        <a:pt x="2557" y="1446"/>
                        <a:pt x="2826" y="1315"/>
                      </a:cubicBezTo>
                      <a:cubicBezTo>
                        <a:pt x="3034" y="1224"/>
                        <a:pt x="3201" y="1104"/>
                        <a:pt x="3340" y="980"/>
                      </a:cubicBezTo>
                      <a:cubicBezTo>
                        <a:pt x="3553" y="792"/>
                        <a:pt x="3697" y="590"/>
                        <a:pt x="3783" y="437"/>
                      </a:cubicBezTo>
                      <a:cubicBezTo>
                        <a:pt x="3874" y="283"/>
                        <a:pt x="3913" y="177"/>
                        <a:pt x="3917" y="168"/>
                      </a:cubicBezTo>
                      <a:cubicBezTo>
                        <a:pt x="3937" y="104"/>
                        <a:pt x="3903" y="33"/>
                        <a:pt x="3841" y="9"/>
                      </a:cubicBezTo>
                      <a:cubicBezTo>
                        <a:pt x="3826" y="3"/>
                        <a:pt x="3811" y="1"/>
                        <a:pt x="379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3" name="Google Shape;1967;p48">
                  <a:extLst>
                    <a:ext uri="{FF2B5EF4-FFF2-40B4-BE49-F238E27FC236}">
                      <a16:creationId xmlns:a16="http://schemas.microsoft.com/office/drawing/2014/main" id="{7A16E87E-6A28-40BD-A4C9-BB19C7605A6A}"/>
                    </a:ext>
                  </a:extLst>
                </p:cNvPr>
                <p:cNvSpPr/>
                <p:nvPr/>
              </p:nvSpPr>
              <p:spPr>
                <a:xfrm>
                  <a:off x="5874538" y="734090"/>
                  <a:ext cx="62155" cy="39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5" extrusionOk="0">
                      <a:moveTo>
                        <a:pt x="1298" y="1"/>
                      </a:moveTo>
                      <a:cubicBezTo>
                        <a:pt x="582" y="1"/>
                        <a:pt x="0" y="371"/>
                        <a:pt x="0" y="823"/>
                      </a:cubicBezTo>
                      <a:cubicBezTo>
                        <a:pt x="0" y="1275"/>
                        <a:pt x="582" y="1644"/>
                        <a:pt x="1298" y="1644"/>
                      </a:cubicBezTo>
                      <a:cubicBezTo>
                        <a:pt x="2014" y="1644"/>
                        <a:pt x="2595" y="1275"/>
                        <a:pt x="2595" y="823"/>
                      </a:cubicBezTo>
                      <a:cubicBezTo>
                        <a:pt x="2595" y="371"/>
                        <a:pt x="2014" y="1"/>
                        <a:pt x="1298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4" name="Google Shape;1968;p48">
                  <a:extLst>
                    <a:ext uri="{FF2B5EF4-FFF2-40B4-BE49-F238E27FC236}">
                      <a16:creationId xmlns:a16="http://schemas.microsoft.com/office/drawing/2014/main" id="{5EB2C2B9-A8DB-465A-8F1D-180022EA9E10}"/>
                    </a:ext>
                  </a:extLst>
                </p:cNvPr>
                <p:cNvSpPr/>
                <p:nvPr/>
              </p:nvSpPr>
              <p:spPr>
                <a:xfrm>
                  <a:off x="6052167" y="734090"/>
                  <a:ext cx="62155" cy="39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5" extrusionOk="0">
                      <a:moveTo>
                        <a:pt x="1298" y="1"/>
                      </a:moveTo>
                      <a:cubicBezTo>
                        <a:pt x="582" y="1"/>
                        <a:pt x="1" y="371"/>
                        <a:pt x="1" y="823"/>
                      </a:cubicBezTo>
                      <a:cubicBezTo>
                        <a:pt x="1" y="1275"/>
                        <a:pt x="582" y="1644"/>
                        <a:pt x="1298" y="1644"/>
                      </a:cubicBezTo>
                      <a:cubicBezTo>
                        <a:pt x="2015" y="1644"/>
                        <a:pt x="2596" y="1275"/>
                        <a:pt x="2596" y="823"/>
                      </a:cubicBezTo>
                      <a:cubicBezTo>
                        <a:pt x="2596" y="371"/>
                        <a:pt x="2015" y="1"/>
                        <a:pt x="1298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5" name="Google Shape;1969;p48">
                  <a:extLst>
                    <a:ext uri="{FF2B5EF4-FFF2-40B4-BE49-F238E27FC236}">
                      <a16:creationId xmlns:a16="http://schemas.microsoft.com/office/drawing/2014/main" id="{13793757-9712-432C-96B8-31D03D171F41}"/>
                    </a:ext>
                  </a:extLst>
                </p:cNvPr>
                <p:cNvSpPr/>
                <p:nvPr/>
              </p:nvSpPr>
              <p:spPr>
                <a:xfrm>
                  <a:off x="5900875" y="707059"/>
                  <a:ext cx="29234" cy="4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1678" extrusionOk="0">
                      <a:moveTo>
                        <a:pt x="611" y="1"/>
                      </a:moveTo>
                      <a:cubicBezTo>
                        <a:pt x="351" y="1"/>
                        <a:pt x="102" y="351"/>
                        <a:pt x="49" y="812"/>
                      </a:cubicBezTo>
                      <a:cubicBezTo>
                        <a:pt x="1" y="1274"/>
                        <a:pt x="251" y="1678"/>
                        <a:pt x="611" y="1678"/>
                      </a:cubicBezTo>
                      <a:cubicBezTo>
                        <a:pt x="972" y="1678"/>
                        <a:pt x="1221" y="1274"/>
                        <a:pt x="1174" y="812"/>
                      </a:cubicBezTo>
                      <a:cubicBezTo>
                        <a:pt x="1120" y="351"/>
                        <a:pt x="870" y="1"/>
                        <a:pt x="61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6" name="Google Shape;1970;p48">
                  <a:extLst>
                    <a:ext uri="{FF2B5EF4-FFF2-40B4-BE49-F238E27FC236}">
                      <a16:creationId xmlns:a16="http://schemas.microsoft.com/office/drawing/2014/main" id="{F522DB37-95A9-40C9-95A2-E269AB35151B}"/>
                    </a:ext>
                  </a:extLst>
                </p:cNvPr>
                <p:cNvSpPr/>
                <p:nvPr/>
              </p:nvSpPr>
              <p:spPr>
                <a:xfrm>
                  <a:off x="5914785" y="712590"/>
                  <a:ext cx="8308" cy="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" h="265" extrusionOk="0">
                      <a:moveTo>
                        <a:pt x="174" y="0"/>
                      </a:moveTo>
                      <a:cubicBezTo>
                        <a:pt x="1" y="0"/>
                        <a:pt x="1" y="264"/>
                        <a:pt x="174" y="264"/>
                      </a:cubicBezTo>
                      <a:cubicBezTo>
                        <a:pt x="347" y="264"/>
                        <a:pt x="347" y="0"/>
                        <a:pt x="174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7" name="Google Shape;1971;p48">
                  <a:extLst>
                    <a:ext uri="{FF2B5EF4-FFF2-40B4-BE49-F238E27FC236}">
                      <a16:creationId xmlns:a16="http://schemas.microsoft.com/office/drawing/2014/main" id="{0E7DFB4A-2886-4ABD-AEB2-6C6A49FF321D}"/>
                    </a:ext>
                  </a:extLst>
                </p:cNvPr>
                <p:cNvSpPr/>
                <p:nvPr/>
              </p:nvSpPr>
              <p:spPr>
                <a:xfrm>
                  <a:off x="6071872" y="712470"/>
                  <a:ext cx="29354" cy="4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" h="1678" extrusionOk="0">
                      <a:moveTo>
                        <a:pt x="610" y="1"/>
                      </a:moveTo>
                      <a:cubicBezTo>
                        <a:pt x="355" y="1"/>
                        <a:pt x="105" y="351"/>
                        <a:pt x="53" y="813"/>
                      </a:cubicBezTo>
                      <a:cubicBezTo>
                        <a:pt x="0" y="1274"/>
                        <a:pt x="249" y="1678"/>
                        <a:pt x="610" y="1678"/>
                      </a:cubicBezTo>
                      <a:cubicBezTo>
                        <a:pt x="976" y="1678"/>
                        <a:pt x="1225" y="1274"/>
                        <a:pt x="1172" y="813"/>
                      </a:cubicBezTo>
                      <a:cubicBezTo>
                        <a:pt x="1120" y="351"/>
                        <a:pt x="870" y="1"/>
                        <a:pt x="610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8" name="Google Shape;1972;p48">
                  <a:extLst>
                    <a:ext uri="{FF2B5EF4-FFF2-40B4-BE49-F238E27FC236}">
                      <a16:creationId xmlns:a16="http://schemas.microsoft.com/office/drawing/2014/main" id="{D4A8C635-6BC6-4BED-A376-2AC9EE52E711}"/>
                    </a:ext>
                  </a:extLst>
                </p:cNvPr>
                <p:cNvSpPr/>
                <p:nvPr/>
              </p:nvSpPr>
              <p:spPr>
                <a:xfrm>
                  <a:off x="6085902" y="718001"/>
                  <a:ext cx="8188" cy="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265" extrusionOk="0">
                      <a:moveTo>
                        <a:pt x="168" y="0"/>
                      </a:moveTo>
                      <a:cubicBezTo>
                        <a:pt x="0" y="0"/>
                        <a:pt x="0" y="264"/>
                        <a:pt x="168" y="264"/>
                      </a:cubicBezTo>
                      <a:cubicBezTo>
                        <a:pt x="341" y="264"/>
                        <a:pt x="341" y="0"/>
                        <a:pt x="168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9" name="Google Shape;1973;p48">
                  <a:extLst>
                    <a:ext uri="{FF2B5EF4-FFF2-40B4-BE49-F238E27FC236}">
                      <a16:creationId xmlns:a16="http://schemas.microsoft.com/office/drawing/2014/main" id="{C66A3190-9B3B-43E3-806D-355D96A5F3A9}"/>
                    </a:ext>
                  </a:extLst>
                </p:cNvPr>
                <p:cNvSpPr/>
                <p:nvPr/>
              </p:nvSpPr>
              <p:spPr>
                <a:xfrm>
                  <a:off x="6197498" y="656780"/>
                  <a:ext cx="88037" cy="93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3918" extrusionOk="0">
                      <a:moveTo>
                        <a:pt x="1962" y="0"/>
                      </a:moveTo>
                      <a:cubicBezTo>
                        <a:pt x="880" y="0"/>
                        <a:pt x="1" y="876"/>
                        <a:pt x="1" y="1956"/>
                      </a:cubicBezTo>
                      <a:cubicBezTo>
                        <a:pt x="1" y="2019"/>
                        <a:pt x="6" y="2076"/>
                        <a:pt x="10" y="2140"/>
                      </a:cubicBezTo>
                      <a:cubicBezTo>
                        <a:pt x="813" y="1423"/>
                        <a:pt x="1640" y="736"/>
                        <a:pt x="2481" y="68"/>
                      </a:cubicBezTo>
                      <a:cubicBezTo>
                        <a:pt x="2317" y="24"/>
                        <a:pt x="2139" y="0"/>
                        <a:pt x="1962" y="0"/>
                      </a:cubicBezTo>
                      <a:close/>
                      <a:moveTo>
                        <a:pt x="3566" y="836"/>
                      </a:moveTo>
                      <a:cubicBezTo>
                        <a:pt x="2769" y="1457"/>
                        <a:pt x="1842" y="2000"/>
                        <a:pt x="1236" y="2515"/>
                      </a:cubicBezTo>
                      <a:cubicBezTo>
                        <a:pt x="962" y="2735"/>
                        <a:pt x="683" y="2961"/>
                        <a:pt x="361" y="3085"/>
                      </a:cubicBezTo>
                      <a:cubicBezTo>
                        <a:pt x="711" y="3591"/>
                        <a:pt x="1299" y="3917"/>
                        <a:pt x="1962" y="3917"/>
                      </a:cubicBezTo>
                      <a:cubicBezTo>
                        <a:pt x="2197" y="3917"/>
                        <a:pt x="2418" y="3874"/>
                        <a:pt x="2629" y="3802"/>
                      </a:cubicBezTo>
                      <a:cubicBezTo>
                        <a:pt x="2971" y="3451"/>
                        <a:pt x="3255" y="3038"/>
                        <a:pt x="3552" y="2639"/>
                      </a:cubicBezTo>
                      <a:cubicBezTo>
                        <a:pt x="3283" y="2192"/>
                        <a:pt x="2788" y="1956"/>
                        <a:pt x="2101" y="1956"/>
                      </a:cubicBezTo>
                      <a:cubicBezTo>
                        <a:pt x="2913" y="1956"/>
                        <a:pt x="3451" y="1630"/>
                        <a:pt x="3677" y="1015"/>
                      </a:cubicBezTo>
                      <a:cubicBezTo>
                        <a:pt x="3643" y="952"/>
                        <a:pt x="3610" y="894"/>
                        <a:pt x="3566" y="836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0" name="Google Shape;1974;p48">
                  <a:extLst>
                    <a:ext uri="{FF2B5EF4-FFF2-40B4-BE49-F238E27FC236}">
                      <a16:creationId xmlns:a16="http://schemas.microsoft.com/office/drawing/2014/main" id="{4A7B5A50-975A-4442-9BA4-A6150C968687}"/>
                    </a:ext>
                  </a:extLst>
                </p:cNvPr>
                <p:cNvSpPr/>
                <p:nvPr/>
              </p:nvSpPr>
              <p:spPr>
                <a:xfrm>
                  <a:off x="6260443" y="719964"/>
                  <a:ext cx="25092" cy="27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" h="1163" extrusionOk="0">
                      <a:moveTo>
                        <a:pt x="923" y="0"/>
                      </a:moveTo>
                      <a:cubicBezTo>
                        <a:pt x="626" y="399"/>
                        <a:pt x="342" y="812"/>
                        <a:pt x="0" y="1163"/>
                      </a:cubicBezTo>
                      <a:cubicBezTo>
                        <a:pt x="447" y="1000"/>
                        <a:pt x="822" y="673"/>
                        <a:pt x="1048" y="260"/>
                      </a:cubicBezTo>
                      <a:cubicBezTo>
                        <a:pt x="1014" y="169"/>
                        <a:pt x="972" y="77"/>
                        <a:pt x="923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1" name="Google Shape;1975;p48">
                  <a:extLst>
                    <a:ext uri="{FF2B5EF4-FFF2-40B4-BE49-F238E27FC236}">
                      <a16:creationId xmlns:a16="http://schemas.microsoft.com/office/drawing/2014/main" id="{967C4143-1FA6-4CE2-847D-AA1B271F4CEF}"/>
                    </a:ext>
                  </a:extLst>
                </p:cNvPr>
                <p:cNvSpPr/>
                <p:nvPr/>
              </p:nvSpPr>
              <p:spPr>
                <a:xfrm>
                  <a:off x="6197738" y="658408"/>
                  <a:ext cx="85163" cy="7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7" h="3018" extrusionOk="0">
                      <a:moveTo>
                        <a:pt x="2471" y="0"/>
                      </a:moveTo>
                      <a:cubicBezTo>
                        <a:pt x="1630" y="668"/>
                        <a:pt x="803" y="1355"/>
                        <a:pt x="0" y="2072"/>
                      </a:cubicBezTo>
                      <a:cubicBezTo>
                        <a:pt x="29" y="2422"/>
                        <a:pt x="154" y="2749"/>
                        <a:pt x="351" y="3017"/>
                      </a:cubicBezTo>
                      <a:cubicBezTo>
                        <a:pt x="673" y="2893"/>
                        <a:pt x="952" y="2667"/>
                        <a:pt x="1226" y="2447"/>
                      </a:cubicBezTo>
                      <a:cubicBezTo>
                        <a:pt x="1832" y="1932"/>
                        <a:pt x="2759" y="1389"/>
                        <a:pt x="3556" y="768"/>
                      </a:cubicBezTo>
                      <a:cubicBezTo>
                        <a:pt x="3302" y="399"/>
                        <a:pt x="2917" y="125"/>
                        <a:pt x="247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2" name="Google Shape;1976;p48">
                  <a:extLst>
                    <a:ext uri="{FF2B5EF4-FFF2-40B4-BE49-F238E27FC236}">
                      <a16:creationId xmlns:a16="http://schemas.microsoft.com/office/drawing/2014/main" id="{0990D4ED-B280-4C55-8BC2-135FA51D0863}"/>
                    </a:ext>
                  </a:extLst>
                </p:cNvPr>
                <p:cNvSpPr/>
                <p:nvPr/>
              </p:nvSpPr>
              <p:spPr>
                <a:xfrm>
                  <a:off x="6247802" y="681081"/>
                  <a:ext cx="43504" cy="45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" h="1884" extrusionOk="0">
                      <a:moveTo>
                        <a:pt x="1576" y="0"/>
                      </a:moveTo>
                      <a:cubicBezTo>
                        <a:pt x="1350" y="615"/>
                        <a:pt x="812" y="941"/>
                        <a:pt x="0" y="941"/>
                      </a:cubicBezTo>
                      <a:cubicBezTo>
                        <a:pt x="687" y="941"/>
                        <a:pt x="1182" y="1177"/>
                        <a:pt x="1451" y="1624"/>
                      </a:cubicBezTo>
                      <a:cubicBezTo>
                        <a:pt x="1500" y="1701"/>
                        <a:pt x="1542" y="1793"/>
                        <a:pt x="1576" y="1884"/>
                      </a:cubicBezTo>
                      <a:cubicBezTo>
                        <a:pt x="1730" y="1605"/>
                        <a:pt x="1817" y="1283"/>
                        <a:pt x="1817" y="941"/>
                      </a:cubicBezTo>
                      <a:cubicBezTo>
                        <a:pt x="1817" y="600"/>
                        <a:pt x="1730" y="278"/>
                        <a:pt x="1576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188" name="Google Shape;1977;p48">
                <a:extLst>
                  <a:ext uri="{FF2B5EF4-FFF2-40B4-BE49-F238E27FC236}">
                    <a16:creationId xmlns:a16="http://schemas.microsoft.com/office/drawing/2014/main" id="{D0F4FF4D-A27D-4A98-86AE-D66C8D3D4987}"/>
                  </a:ext>
                </a:extLst>
              </p:cNvPr>
              <p:cNvGrpSpPr/>
              <p:nvPr/>
            </p:nvGrpSpPr>
            <p:grpSpPr>
              <a:xfrm>
                <a:off x="2251138" y="1296496"/>
                <a:ext cx="1709764" cy="1169455"/>
                <a:chOff x="5505008" y="410956"/>
                <a:chExt cx="860302" cy="588435"/>
              </a:xfrm>
            </p:grpSpPr>
            <p:sp>
              <p:nvSpPr>
                <p:cNvPr id="189" name="Google Shape;1978;p48">
                  <a:extLst>
                    <a:ext uri="{FF2B5EF4-FFF2-40B4-BE49-F238E27FC236}">
                      <a16:creationId xmlns:a16="http://schemas.microsoft.com/office/drawing/2014/main" id="{D3983845-44E9-45E0-981A-9AC8DA8E61C3}"/>
                    </a:ext>
                  </a:extLst>
                </p:cNvPr>
                <p:cNvSpPr/>
                <p:nvPr/>
              </p:nvSpPr>
              <p:spPr>
                <a:xfrm>
                  <a:off x="5640333" y="410956"/>
                  <a:ext cx="588435" cy="588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7" h="24577" extrusionOk="0">
                      <a:moveTo>
                        <a:pt x="12288" y="0"/>
                      </a:moveTo>
                      <a:cubicBezTo>
                        <a:pt x="5503" y="0"/>
                        <a:pt x="0" y="5499"/>
                        <a:pt x="0" y="12288"/>
                      </a:cubicBezTo>
                      <a:cubicBezTo>
                        <a:pt x="0" y="19075"/>
                        <a:pt x="5503" y="24576"/>
                        <a:pt x="12288" y="24576"/>
                      </a:cubicBezTo>
                      <a:cubicBezTo>
                        <a:pt x="19075" y="24576"/>
                        <a:pt x="24576" y="19075"/>
                        <a:pt x="24576" y="12288"/>
                      </a:cubicBezTo>
                      <a:cubicBezTo>
                        <a:pt x="24576" y="5499"/>
                        <a:pt x="19075" y="0"/>
                        <a:pt x="122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" name="Google Shape;1979;p48">
                  <a:extLst>
                    <a:ext uri="{FF2B5EF4-FFF2-40B4-BE49-F238E27FC236}">
                      <a16:creationId xmlns:a16="http://schemas.microsoft.com/office/drawing/2014/main" id="{60FE1FE0-4ADF-4095-946D-92B6549B8BAB}"/>
                    </a:ext>
                  </a:extLst>
                </p:cNvPr>
                <p:cNvSpPr/>
                <p:nvPr/>
              </p:nvSpPr>
              <p:spPr>
                <a:xfrm>
                  <a:off x="5930845" y="789846"/>
                  <a:ext cx="281803" cy="209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0" h="8752" extrusionOk="0">
                      <a:moveTo>
                        <a:pt x="11769" y="1"/>
                      </a:moveTo>
                      <a:cubicBezTo>
                        <a:pt x="10251" y="5061"/>
                        <a:pt x="5556" y="8751"/>
                        <a:pt x="0" y="8751"/>
                      </a:cubicBezTo>
                      <a:cubicBezTo>
                        <a:pt x="5556" y="8751"/>
                        <a:pt x="10256" y="5061"/>
                        <a:pt x="11769" y="1"/>
                      </a:cubicBez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1" name="Google Shape;1980;p48">
                  <a:extLst>
                    <a:ext uri="{FF2B5EF4-FFF2-40B4-BE49-F238E27FC236}">
                      <a16:creationId xmlns:a16="http://schemas.microsoft.com/office/drawing/2014/main" id="{E3C708C8-D329-4E87-97D6-0811E39892BA}"/>
                    </a:ext>
                  </a:extLst>
                </p:cNvPr>
                <p:cNvSpPr/>
                <p:nvPr/>
              </p:nvSpPr>
              <p:spPr>
                <a:xfrm>
                  <a:off x="5958115" y="730110"/>
                  <a:ext cx="240167" cy="10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1" h="4279" extrusionOk="0">
                      <a:moveTo>
                        <a:pt x="2725" y="1"/>
                      </a:moveTo>
                      <a:cubicBezTo>
                        <a:pt x="1802" y="1"/>
                        <a:pt x="871" y="180"/>
                        <a:pt x="1" y="511"/>
                      </a:cubicBezTo>
                      <a:cubicBezTo>
                        <a:pt x="1015" y="477"/>
                        <a:pt x="2028" y="433"/>
                        <a:pt x="3042" y="382"/>
                      </a:cubicBezTo>
                      <a:cubicBezTo>
                        <a:pt x="3601" y="353"/>
                        <a:pt x="4158" y="324"/>
                        <a:pt x="4715" y="289"/>
                      </a:cubicBezTo>
                      <a:cubicBezTo>
                        <a:pt x="4066" y="98"/>
                        <a:pt x="3399" y="1"/>
                        <a:pt x="2725" y="1"/>
                      </a:cubicBezTo>
                      <a:close/>
                      <a:moveTo>
                        <a:pt x="10031" y="3403"/>
                      </a:moveTo>
                      <a:cubicBezTo>
                        <a:pt x="9310" y="3496"/>
                        <a:pt x="8593" y="3567"/>
                        <a:pt x="7877" y="3625"/>
                      </a:cubicBezTo>
                      <a:cubicBezTo>
                        <a:pt x="7411" y="3663"/>
                        <a:pt x="6950" y="3698"/>
                        <a:pt x="6484" y="3726"/>
                      </a:cubicBezTo>
                      <a:cubicBezTo>
                        <a:pt x="7262" y="3865"/>
                        <a:pt x="8093" y="3760"/>
                        <a:pt x="8843" y="4029"/>
                      </a:cubicBezTo>
                      <a:cubicBezTo>
                        <a:pt x="9021" y="4095"/>
                        <a:pt x="9194" y="4177"/>
                        <a:pt x="9352" y="4279"/>
                      </a:cubicBezTo>
                      <a:cubicBezTo>
                        <a:pt x="9588" y="3995"/>
                        <a:pt x="9814" y="3707"/>
                        <a:pt x="10031" y="3403"/>
                      </a:cubicBezTo>
                      <a:close/>
                    </a:path>
                  </a:pathLst>
                </a:custGeom>
                <a:solidFill>
                  <a:srgbClr val="EA65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2" name="Google Shape;1981;p48">
                  <a:extLst>
                    <a:ext uri="{FF2B5EF4-FFF2-40B4-BE49-F238E27FC236}">
                      <a16:creationId xmlns:a16="http://schemas.microsoft.com/office/drawing/2014/main" id="{1A329EE2-FA05-4B6A-82FD-02C2394B69D1}"/>
                    </a:ext>
                  </a:extLst>
                </p:cNvPr>
                <p:cNvSpPr/>
                <p:nvPr/>
              </p:nvSpPr>
              <p:spPr>
                <a:xfrm>
                  <a:off x="5869504" y="737029"/>
                  <a:ext cx="340367" cy="82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6" h="3438" extrusionOk="0">
                      <a:moveTo>
                        <a:pt x="8416" y="0"/>
                      </a:moveTo>
                      <a:cubicBezTo>
                        <a:pt x="7859" y="35"/>
                        <a:pt x="7302" y="64"/>
                        <a:pt x="6743" y="93"/>
                      </a:cubicBezTo>
                      <a:cubicBezTo>
                        <a:pt x="5729" y="144"/>
                        <a:pt x="4716" y="188"/>
                        <a:pt x="3702" y="222"/>
                      </a:cubicBezTo>
                      <a:cubicBezTo>
                        <a:pt x="2163" y="808"/>
                        <a:pt x="814" y="1885"/>
                        <a:pt x="1" y="3316"/>
                      </a:cubicBezTo>
                      <a:cubicBezTo>
                        <a:pt x="145" y="3345"/>
                        <a:pt x="284" y="3360"/>
                        <a:pt x="419" y="3360"/>
                      </a:cubicBezTo>
                      <a:cubicBezTo>
                        <a:pt x="1347" y="3360"/>
                        <a:pt x="2178" y="2759"/>
                        <a:pt x="3019" y="2154"/>
                      </a:cubicBezTo>
                      <a:cubicBezTo>
                        <a:pt x="3855" y="1553"/>
                        <a:pt x="4701" y="947"/>
                        <a:pt x="5648" y="947"/>
                      </a:cubicBezTo>
                      <a:cubicBezTo>
                        <a:pt x="5734" y="947"/>
                        <a:pt x="5825" y="958"/>
                        <a:pt x="5917" y="967"/>
                      </a:cubicBezTo>
                      <a:cubicBezTo>
                        <a:pt x="7426" y="1144"/>
                        <a:pt x="8311" y="2850"/>
                        <a:pt x="9752" y="3331"/>
                      </a:cubicBezTo>
                      <a:cubicBezTo>
                        <a:pt x="9897" y="3380"/>
                        <a:pt x="10041" y="3413"/>
                        <a:pt x="10185" y="3437"/>
                      </a:cubicBezTo>
                      <a:cubicBezTo>
                        <a:pt x="10651" y="3409"/>
                        <a:pt x="11112" y="3374"/>
                        <a:pt x="11578" y="3336"/>
                      </a:cubicBezTo>
                      <a:cubicBezTo>
                        <a:pt x="12294" y="3278"/>
                        <a:pt x="13011" y="3207"/>
                        <a:pt x="13732" y="3114"/>
                      </a:cubicBezTo>
                      <a:cubicBezTo>
                        <a:pt x="13899" y="2884"/>
                        <a:pt x="14063" y="2644"/>
                        <a:pt x="14216" y="2399"/>
                      </a:cubicBezTo>
                      <a:cubicBezTo>
                        <a:pt x="13741" y="2375"/>
                        <a:pt x="13251" y="2284"/>
                        <a:pt x="12745" y="2105"/>
                      </a:cubicBezTo>
                      <a:cubicBezTo>
                        <a:pt x="11410" y="1635"/>
                        <a:pt x="10271" y="727"/>
                        <a:pt x="8959" y="193"/>
                      </a:cubicBezTo>
                      <a:cubicBezTo>
                        <a:pt x="8781" y="121"/>
                        <a:pt x="8599" y="58"/>
                        <a:pt x="841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3" name="Google Shape;1982;p48">
                  <a:extLst>
                    <a:ext uri="{FF2B5EF4-FFF2-40B4-BE49-F238E27FC236}">
                      <a16:creationId xmlns:a16="http://schemas.microsoft.com/office/drawing/2014/main" id="{00CDDECE-686E-4467-9CF2-303565D4BF63}"/>
                    </a:ext>
                  </a:extLst>
                </p:cNvPr>
                <p:cNvSpPr/>
                <p:nvPr/>
              </p:nvSpPr>
              <p:spPr>
                <a:xfrm>
                  <a:off x="6221267" y="657516"/>
                  <a:ext cx="3807" cy="46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957" extrusionOk="0">
                      <a:moveTo>
                        <a:pt x="0" y="1"/>
                      </a:moveTo>
                      <a:cubicBezTo>
                        <a:pt x="101" y="640"/>
                        <a:pt x="158" y="1294"/>
                        <a:pt x="158" y="1957"/>
                      </a:cubicBezTo>
                      <a:lnTo>
                        <a:pt x="158" y="1928"/>
                      </a:lnTo>
                      <a:cubicBezTo>
                        <a:pt x="158" y="1269"/>
                        <a:pt x="106" y="626"/>
                        <a:pt x="5" y="1"/>
                      </a:cubicBezTo>
                      <a:close/>
                    </a:path>
                  </a:pathLst>
                </a:custGeom>
                <a:solidFill>
                  <a:srgbClr val="EAD2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4" name="Google Shape;1983;p48">
                  <a:extLst>
                    <a:ext uri="{FF2B5EF4-FFF2-40B4-BE49-F238E27FC236}">
                      <a16:creationId xmlns:a16="http://schemas.microsoft.com/office/drawing/2014/main" id="{80F04FC0-D857-4DCA-A051-A629F7911646}"/>
                    </a:ext>
                  </a:extLst>
                </p:cNvPr>
                <p:cNvSpPr/>
                <p:nvPr/>
              </p:nvSpPr>
              <p:spPr>
                <a:xfrm>
                  <a:off x="6136247" y="725537"/>
                  <a:ext cx="87318" cy="28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7" h="1173" extrusionOk="0">
                      <a:moveTo>
                        <a:pt x="3647" y="1"/>
                      </a:moveTo>
                      <a:lnTo>
                        <a:pt x="3647" y="1"/>
                      </a:lnTo>
                      <a:cubicBezTo>
                        <a:pt x="2498" y="120"/>
                        <a:pt x="1331" y="216"/>
                        <a:pt x="163" y="293"/>
                      </a:cubicBezTo>
                      <a:cubicBezTo>
                        <a:pt x="111" y="298"/>
                        <a:pt x="58" y="303"/>
                        <a:pt x="0" y="307"/>
                      </a:cubicBezTo>
                      <a:cubicBezTo>
                        <a:pt x="1153" y="735"/>
                        <a:pt x="2307" y="1125"/>
                        <a:pt x="3513" y="1172"/>
                      </a:cubicBezTo>
                      <a:cubicBezTo>
                        <a:pt x="3575" y="788"/>
                        <a:pt x="3618" y="394"/>
                        <a:pt x="3647" y="1"/>
                      </a:cubicBezTo>
                      <a:close/>
                    </a:path>
                  </a:pathLst>
                </a:custGeom>
                <a:solidFill>
                  <a:srgbClr val="E2490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5" name="Google Shape;1984;p48">
                  <a:extLst>
                    <a:ext uri="{FF2B5EF4-FFF2-40B4-BE49-F238E27FC236}">
                      <a16:creationId xmlns:a16="http://schemas.microsoft.com/office/drawing/2014/main" id="{874D6A6B-9F90-419A-AA7C-FAE979956A7E}"/>
                    </a:ext>
                  </a:extLst>
                </p:cNvPr>
                <p:cNvSpPr/>
                <p:nvPr/>
              </p:nvSpPr>
              <p:spPr>
                <a:xfrm>
                  <a:off x="5690965" y="745098"/>
                  <a:ext cx="136448" cy="7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9" h="3037" extrusionOk="0">
                      <a:moveTo>
                        <a:pt x="3114" y="0"/>
                      </a:moveTo>
                      <a:cubicBezTo>
                        <a:pt x="2451" y="361"/>
                        <a:pt x="1956" y="961"/>
                        <a:pt x="1422" y="1495"/>
                      </a:cubicBezTo>
                      <a:cubicBezTo>
                        <a:pt x="1034" y="1889"/>
                        <a:pt x="533" y="2206"/>
                        <a:pt x="0" y="2495"/>
                      </a:cubicBezTo>
                      <a:cubicBezTo>
                        <a:pt x="72" y="2504"/>
                        <a:pt x="144" y="2513"/>
                        <a:pt x="216" y="2524"/>
                      </a:cubicBezTo>
                      <a:cubicBezTo>
                        <a:pt x="961" y="2615"/>
                        <a:pt x="1706" y="2697"/>
                        <a:pt x="2451" y="2773"/>
                      </a:cubicBezTo>
                      <a:cubicBezTo>
                        <a:pt x="2475" y="2744"/>
                        <a:pt x="2494" y="2715"/>
                        <a:pt x="2513" y="2682"/>
                      </a:cubicBezTo>
                      <a:cubicBezTo>
                        <a:pt x="2782" y="2287"/>
                        <a:pt x="3123" y="1855"/>
                        <a:pt x="3604" y="1832"/>
                      </a:cubicBezTo>
                      <a:lnTo>
                        <a:pt x="3638" y="1832"/>
                      </a:lnTo>
                      <a:cubicBezTo>
                        <a:pt x="4181" y="1832"/>
                        <a:pt x="4517" y="2384"/>
                        <a:pt x="4574" y="2956"/>
                      </a:cubicBezTo>
                      <a:cubicBezTo>
                        <a:pt x="4949" y="2985"/>
                        <a:pt x="5324" y="3014"/>
                        <a:pt x="5699" y="3037"/>
                      </a:cubicBezTo>
                      <a:cubicBezTo>
                        <a:pt x="5656" y="2835"/>
                        <a:pt x="5641" y="2624"/>
                        <a:pt x="5641" y="2413"/>
                      </a:cubicBezTo>
                      <a:cubicBezTo>
                        <a:pt x="5641" y="2085"/>
                        <a:pt x="5676" y="1754"/>
                        <a:pt x="5670" y="1433"/>
                      </a:cubicBezTo>
                      <a:cubicBezTo>
                        <a:pt x="5670" y="995"/>
                        <a:pt x="5618" y="577"/>
                        <a:pt x="5348" y="235"/>
                      </a:cubicBezTo>
                      <a:cubicBezTo>
                        <a:pt x="5277" y="144"/>
                        <a:pt x="5195" y="67"/>
                        <a:pt x="51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6" name="Google Shape;1985;p48">
                  <a:extLst>
                    <a:ext uri="{FF2B5EF4-FFF2-40B4-BE49-F238E27FC236}">
                      <a16:creationId xmlns:a16="http://schemas.microsoft.com/office/drawing/2014/main" id="{5CB986CF-E894-4FAC-BC99-06830F88B04F}"/>
                    </a:ext>
                  </a:extLst>
                </p:cNvPr>
                <p:cNvSpPr/>
                <p:nvPr/>
              </p:nvSpPr>
              <p:spPr>
                <a:xfrm>
                  <a:off x="5994125" y="822193"/>
                  <a:ext cx="10487" cy="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9" extrusionOk="0">
                      <a:moveTo>
                        <a:pt x="217" y="0"/>
                      </a:moveTo>
                      <a:cubicBezTo>
                        <a:pt x="145" y="0"/>
                        <a:pt x="72" y="5"/>
                        <a:pt x="1" y="19"/>
                      </a:cubicBezTo>
                      <a:lnTo>
                        <a:pt x="438" y="19"/>
                      </a:lnTo>
                      <a:cubicBezTo>
                        <a:pt x="366" y="5"/>
                        <a:pt x="289" y="0"/>
                        <a:pt x="217" y="0"/>
                      </a:cubicBezTo>
                      <a:close/>
                    </a:path>
                  </a:pathLst>
                </a:custGeom>
                <a:solidFill>
                  <a:srgbClr val="E2490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197" name="Google Shape;1986;p48">
                  <a:extLst>
                    <a:ext uri="{FF2B5EF4-FFF2-40B4-BE49-F238E27FC236}">
                      <a16:creationId xmlns:a16="http://schemas.microsoft.com/office/drawing/2014/main" id="{E6E11271-C34A-4055-BACD-0AE1FE1FF3EB}"/>
                    </a:ext>
                  </a:extLst>
                </p:cNvPr>
                <p:cNvGrpSpPr/>
                <p:nvPr/>
              </p:nvGrpSpPr>
              <p:grpSpPr>
                <a:xfrm>
                  <a:off x="5640946" y="413206"/>
                  <a:ext cx="588435" cy="535498"/>
                  <a:chOff x="5636639" y="413374"/>
                  <a:chExt cx="588435" cy="535498"/>
                </a:xfrm>
              </p:grpSpPr>
              <p:sp>
                <p:nvSpPr>
                  <p:cNvPr id="218" name="Google Shape;1987;p48">
                    <a:extLst>
                      <a:ext uri="{FF2B5EF4-FFF2-40B4-BE49-F238E27FC236}">
                        <a16:creationId xmlns:a16="http://schemas.microsoft.com/office/drawing/2014/main" id="{5E4DAD31-041D-4B0B-AD02-7547EAF16F09}"/>
                      </a:ext>
                    </a:extLst>
                  </p:cNvPr>
                  <p:cNvSpPr/>
                  <p:nvPr/>
                </p:nvSpPr>
                <p:spPr>
                  <a:xfrm>
                    <a:off x="6012896" y="531555"/>
                    <a:ext cx="201117" cy="1148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00" h="4796" extrusionOk="0">
                        <a:moveTo>
                          <a:pt x="6497" y="0"/>
                        </a:moveTo>
                        <a:cubicBezTo>
                          <a:pt x="6219" y="187"/>
                          <a:pt x="5973" y="370"/>
                          <a:pt x="5767" y="543"/>
                        </a:cubicBezTo>
                        <a:cubicBezTo>
                          <a:pt x="6036" y="726"/>
                          <a:pt x="6397" y="821"/>
                          <a:pt x="6838" y="821"/>
                        </a:cubicBezTo>
                        <a:cubicBezTo>
                          <a:pt x="5738" y="821"/>
                          <a:pt x="5142" y="1418"/>
                          <a:pt x="5142" y="2523"/>
                        </a:cubicBezTo>
                        <a:cubicBezTo>
                          <a:pt x="5142" y="2234"/>
                          <a:pt x="5104" y="1979"/>
                          <a:pt x="5022" y="1764"/>
                        </a:cubicBezTo>
                        <a:cubicBezTo>
                          <a:pt x="4796" y="2177"/>
                          <a:pt x="4421" y="2504"/>
                          <a:pt x="3974" y="2667"/>
                        </a:cubicBezTo>
                        <a:cubicBezTo>
                          <a:pt x="3706" y="2937"/>
                          <a:pt x="3398" y="3172"/>
                          <a:pt x="3018" y="3330"/>
                        </a:cubicBezTo>
                        <a:cubicBezTo>
                          <a:pt x="2759" y="3436"/>
                          <a:pt x="5" y="3547"/>
                          <a:pt x="0" y="4253"/>
                        </a:cubicBezTo>
                        <a:cubicBezTo>
                          <a:pt x="0" y="4368"/>
                          <a:pt x="73" y="4498"/>
                          <a:pt x="246" y="4647"/>
                        </a:cubicBezTo>
                        <a:cubicBezTo>
                          <a:pt x="384" y="4772"/>
                          <a:pt x="577" y="4796"/>
                          <a:pt x="765" y="4796"/>
                        </a:cubicBezTo>
                        <a:lnTo>
                          <a:pt x="918" y="4796"/>
                        </a:lnTo>
                        <a:cubicBezTo>
                          <a:pt x="1980" y="4743"/>
                          <a:pt x="5436" y="4594"/>
                          <a:pt x="8400" y="3897"/>
                        </a:cubicBezTo>
                        <a:cubicBezTo>
                          <a:pt x="7996" y="2480"/>
                          <a:pt x="7348" y="1163"/>
                          <a:pt x="649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4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19" name="Google Shape;1988;p48">
                    <a:extLst>
                      <a:ext uri="{FF2B5EF4-FFF2-40B4-BE49-F238E27FC236}">
                        <a16:creationId xmlns:a16="http://schemas.microsoft.com/office/drawing/2014/main" id="{9746676B-F874-461D-8A66-60A4EB166EFE}"/>
                      </a:ext>
                    </a:extLst>
                  </p:cNvPr>
                  <p:cNvSpPr/>
                  <p:nvPr/>
                </p:nvSpPr>
                <p:spPr>
                  <a:xfrm>
                    <a:off x="5639297" y="495641"/>
                    <a:ext cx="325762" cy="1694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6" h="7079" extrusionOk="0">
                        <a:moveTo>
                          <a:pt x="3547" y="1"/>
                        </a:moveTo>
                        <a:cubicBezTo>
                          <a:pt x="1663" y="1860"/>
                          <a:pt x="375" y="4321"/>
                          <a:pt x="0" y="7079"/>
                        </a:cubicBezTo>
                        <a:cubicBezTo>
                          <a:pt x="111" y="7061"/>
                          <a:pt x="222" y="7041"/>
                          <a:pt x="337" y="7012"/>
                        </a:cubicBezTo>
                        <a:cubicBezTo>
                          <a:pt x="1807" y="6666"/>
                          <a:pt x="2619" y="5109"/>
                          <a:pt x="3864" y="4264"/>
                        </a:cubicBezTo>
                        <a:cubicBezTo>
                          <a:pt x="4950" y="3519"/>
                          <a:pt x="6228" y="3379"/>
                          <a:pt x="7564" y="3379"/>
                        </a:cubicBezTo>
                        <a:cubicBezTo>
                          <a:pt x="7978" y="3379"/>
                          <a:pt x="8395" y="3388"/>
                          <a:pt x="8814" y="3403"/>
                        </a:cubicBezTo>
                        <a:cubicBezTo>
                          <a:pt x="9236" y="3417"/>
                          <a:pt x="9655" y="3432"/>
                          <a:pt x="10072" y="3432"/>
                        </a:cubicBezTo>
                        <a:cubicBezTo>
                          <a:pt x="10631" y="3432"/>
                          <a:pt x="11179" y="3408"/>
                          <a:pt x="11716" y="3326"/>
                        </a:cubicBezTo>
                        <a:cubicBezTo>
                          <a:pt x="12168" y="3259"/>
                          <a:pt x="13605" y="2884"/>
                          <a:pt x="13605" y="2250"/>
                        </a:cubicBezTo>
                        <a:cubicBezTo>
                          <a:pt x="13605" y="2148"/>
                          <a:pt x="13572" y="2048"/>
                          <a:pt x="13499" y="1937"/>
                        </a:cubicBezTo>
                        <a:cubicBezTo>
                          <a:pt x="13393" y="1788"/>
                          <a:pt x="13082" y="1740"/>
                          <a:pt x="12683" y="1740"/>
                        </a:cubicBezTo>
                        <a:cubicBezTo>
                          <a:pt x="12245" y="1740"/>
                          <a:pt x="11702" y="1798"/>
                          <a:pt x="11207" y="1860"/>
                        </a:cubicBezTo>
                        <a:cubicBezTo>
                          <a:pt x="10717" y="1922"/>
                          <a:pt x="10274" y="1986"/>
                          <a:pt x="10044" y="1986"/>
                        </a:cubicBezTo>
                        <a:cubicBezTo>
                          <a:pt x="10025" y="1986"/>
                          <a:pt x="10001" y="1986"/>
                          <a:pt x="9986" y="1980"/>
                        </a:cubicBezTo>
                        <a:cubicBezTo>
                          <a:pt x="8684" y="1893"/>
                          <a:pt x="7396" y="1611"/>
                          <a:pt x="6175" y="1154"/>
                        </a:cubicBezTo>
                        <a:cubicBezTo>
                          <a:pt x="5301" y="822"/>
                          <a:pt x="4436" y="361"/>
                          <a:pt x="3547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4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20" name="Google Shape;1989;p48">
                    <a:extLst>
                      <a:ext uri="{FF2B5EF4-FFF2-40B4-BE49-F238E27FC236}">
                        <a16:creationId xmlns:a16="http://schemas.microsoft.com/office/drawing/2014/main" id="{54724F97-FE84-47E8-9E10-4D9401FD420B}"/>
                      </a:ext>
                    </a:extLst>
                  </p:cNvPr>
                  <p:cNvSpPr/>
                  <p:nvPr/>
                </p:nvSpPr>
                <p:spPr>
                  <a:xfrm>
                    <a:off x="6024723" y="487357"/>
                    <a:ext cx="124645" cy="9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06" h="3903" extrusionOk="0">
                        <a:moveTo>
                          <a:pt x="4341" y="1"/>
                        </a:moveTo>
                        <a:cubicBezTo>
                          <a:pt x="4004" y="256"/>
                          <a:pt x="3667" y="515"/>
                          <a:pt x="3332" y="779"/>
                        </a:cubicBezTo>
                        <a:cubicBezTo>
                          <a:pt x="3778" y="904"/>
                          <a:pt x="4163" y="1178"/>
                          <a:pt x="4417" y="1547"/>
                        </a:cubicBezTo>
                        <a:cubicBezTo>
                          <a:pt x="4485" y="1500"/>
                          <a:pt x="4552" y="1447"/>
                          <a:pt x="4614" y="1394"/>
                        </a:cubicBezTo>
                        <a:cubicBezTo>
                          <a:pt x="4638" y="1265"/>
                          <a:pt x="4648" y="1121"/>
                          <a:pt x="4648" y="971"/>
                        </a:cubicBezTo>
                        <a:cubicBezTo>
                          <a:pt x="4648" y="1106"/>
                          <a:pt x="4658" y="1230"/>
                          <a:pt x="4672" y="1346"/>
                        </a:cubicBezTo>
                        <a:cubicBezTo>
                          <a:pt x="4865" y="1192"/>
                          <a:pt x="5042" y="1028"/>
                          <a:pt x="5206" y="866"/>
                        </a:cubicBezTo>
                        <a:cubicBezTo>
                          <a:pt x="4931" y="562"/>
                          <a:pt x="4643" y="274"/>
                          <a:pt x="4341" y="1"/>
                        </a:cubicBezTo>
                        <a:close/>
                        <a:moveTo>
                          <a:pt x="861" y="2851"/>
                        </a:moveTo>
                        <a:cubicBezTo>
                          <a:pt x="573" y="3104"/>
                          <a:pt x="285" y="3364"/>
                          <a:pt x="1" y="3623"/>
                        </a:cubicBezTo>
                        <a:cubicBezTo>
                          <a:pt x="178" y="3816"/>
                          <a:pt x="444" y="3903"/>
                          <a:pt x="708" y="3903"/>
                        </a:cubicBezTo>
                        <a:cubicBezTo>
                          <a:pt x="837" y="3903"/>
                          <a:pt x="967" y="3878"/>
                          <a:pt x="1092" y="3840"/>
                        </a:cubicBezTo>
                        <a:cubicBezTo>
                          <a:pt x="1130" y="3831"/>
                          <a:pt x="1174" y="3816"/>
                          <a:pt x="1212" y="3796"/>
                        </a:cubicBezTo>
                        <a:cubicBezTo>
                          <a:pt x="1015" y="3528"/>
                          <a:pt x="890" y="3201"/>
                          <a:pt x="861" y="285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4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21" name="Google Shape;1990;p48">
                    <a:extLst>
                      <a:ext uri="{FF2B5EF4-FFF2-40B4-BE49-F238E27FC236}">
                        <a16:creationId xmlns:a16="http://schemas.microsoft.com/office/drawing/2014/main" id="{8CAEB2F3-9F4D-4A7F-8DF5-5DEA42349AF5}"/>
                      </a:ext>
                    </a:extLst>
                  </p:cNvPr>
                  <p:cNvSpPr/>
                  <p:nvPr/>
                </p:nvSpPr>
                <p:spPr>
                  <a:xfrm>
                    <a:off x="5761116" y="435928"/>
                    <a:ext cx="231763" cy="74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" h="3119" extrusionOk="0">
                        <a:moveTo>
                          <a:pt x="2121" y="0"/>
                        </a:moveTo>
                        <a:cubicBezTo>
                          <a:pt x="1371" y="332"/>
                          <a:pt x="664" y="736"/>
                          <a:pt x="1" y="1202"/>
                        </a:cubicBezTo>
                        <a:cubicBezTo>
                          <a:pt x="174" y="1379"/>
                          <a:pt x="353" y="1528"/>
                          <a:pt x="491" y="1630"/>
                        </a:cubicBezTo>
                        <a:cubicBezTo>
                          <a:pt x="1890" y="2591"/>
                          <a:pt x="4288" y="3119"/>
                          <a:pt x="6397" y="3119"/>
                        </a:cubicBezTo>
                        <a:cubicBezTo>
                          <a:pt x="7340" y="3119"/>
                          <a:pt x="8224" y="3014"/>
                          <a:pt x="8930" y="2797"/>
                        </a:cubicBezTo>
                        <a:cubicBezTo>
                          <a:pt x="9199" y="2715"/>
                          <a:pt x="9483" y="2595"/>
                          <a:pt x="9613" y="2351"/>
                        </a:cubicBezTo>
                        <a:cubicBezTo>
                          <a:pt x="9660" y="2264"/>
                          <a:pt x="9680" y="2173"/>
                          <a:pt x="9680" y="2081"/>
                        </a:cubicBezTo>
                        <a:cubicBezTo>
                          <a:pt x="9680" y="1759"/>
                          <a:pt x="9420" y="1428"/>
                          <a:pt x="9099" y="1317"/>
                        </a:cubicBezTo>
                        <a:cubicBezTo>
                          <a:pt x="8964" y="1269"/>
                          <a:pt x="8824" y="1250"/>
                          <a:pt x="8686" y="1250"/>
                        </a:cubicBezTo>
                        <a:cubicBezTo>
                          <a:pt x="8392" y="1250"/>
                          <a:pt x="8094" y="1337"/>
                          <a:pt x="7815" y="1437"/>
                        </a:cubicBezTo>
                        <a:cubicBezTo>
                          <a:pt x="7402" y="1591"/>
                          <a:pt x="6994" y="1779"/>
                          <a:pt x="6557" y="1779"/>
                        </a:cubicBezTo>
                        <a:cubicBezTo>
                          <a:pt x="5456" y="1774"/>
                          <a:pt x="4707" y="639"/>
                          <a:pt x="3668" y="293"/>
                        </a:cubicBezTo>
                        <a:cubicBezTo>
                          <a:pt x="3168" y="126"/>
                          <a:pt x="2625" y="144"/>
                          <a:pt x="212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4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22" name="Google Shape;1991;p48">
                    <a:extLst>
                      <a:ext uri="{FF2B5EF4-FFF2-40B4-BE49-F238E27FC236}">
                        <a16:creationId xmlns:a16="http://schemas.microsoft.com/office/drawing/2014/main" id="{9135D157-90F8-498D-902B-50956DD8E181}"/>
                      </a:ext>
                    </a:extLst>
                  </p:cNvPr>
                  <p:cNvSpPr/>
                  <p:nvPr/>
                </p:nvSpPr>
                <p:spPr>
                  <a:xfrm>
                    <a:off x="5911882" y="413374"/>
                    <a:ext cx="170423" cy="44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8" h="1847" extrusionOk="0">
                        <a:moveTo>
                          <a:pt x="2398" y="1"/>
                        </a:moveTo>
                        <a:cubicBezTo>
                          <a:pt x="1725" y="188"/>
                          <a:pt x="1056" y="376"/>
                          <a:pt x="384" y="563"/>
                        </a:cubicBezTo>
                        <a:cubicBezTo>
                          <a:pt x="211" y="611"/>
                          <a:pt x="0" y="711"/>
                          <a:pt x="0" y="889"/>
                        </a:cubicBezTo>
                        <a:lnTo>
                          <a:pt x="0" y="909"/>
                        </a:lnTo>
                        <a:cubicBezTo>
                          <a:pt x="9" y="1097"/>
                          <a:pt x="249" y="1168"/>
                          <a:pt x="442" y="1188"/>
                        </a:cubicBezTo>
                        <a:cubicBezTo>
                          <a:pt x="2191" y="1390"/>
                          <a:pt x="3946" y="1596"/>
                          <a:pt x="5694" y="1798"/>
                        </a:cubicBezTo>
                        <a:cubicBezTo>
                          <a:pt x="5896" y="1822"/>
                          <a:pt x="6102" y="1846"/>
                          <a:pt x="6304" y="1846"/>
                        </a:cubicBezTo>
                        <a:cubicBezTo>
                          <a:pt x="6506" y="1846"/>
                          <a:pt x="6708" y="1822"/>
                          <a:pt x="6896" y="1754"/>
                        </a:cubicBezTo>
                        <a:cubicBezTo>
                          <a:pt x="6973" y="1731"/>
                          <a:pt x="7049" y="1692"/>
                          <a:pt x="7117" y="1649"/>
                        </a:cubicBezTo>
                        <a:cubicBezTo>
                          <a:pt x="5705" y="798"/>
                          <a:pt x="4104" y="226"/>
                          <a:pt x="2398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4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23" name="Google Shape;1992;p48">
                    <a:extLst>
                      <a:ext uri="{FF2B5EF4-FFF2-40B4-BE49-F238E27FC236}">
                        <a16:creationId xmlns:a16="http://schemas.microsoft.com/office/drawing/2014/main" id="{D1E42D48-814C-4C8F-8F2A-F9BE48012551}"/>
                      </a:ext>
                    </a:extLst>
                  </p:cNvPr>
                  <p:cNvSpPr/>
                  <p:nvPr/>
                </p:nvSpPr>
                <p:spPr>
                  <a:xfrm>
                    <a:off x="5636639" y="634412"/>
                    <a:ext cx="295379" cy="110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37" h="4595" extrusionOk="0">
                        <a:moveTo>
                          <a:pt x="6244" y="0"/>
                        </a:moveTo>
                        <a:cubicBezTo>
                          <a:pt x="6027" y="0"/>
                          <a:pt x="5811" y="38"/>
                          <a:pt x="5599" y="130"/>
                        </a:cubicBezTo>
                        <a:cubicBezTo>
                          <a:pt x="4201" y="731"/>
                          <a:pt x="4046" y="2297"/>
                          <a:pt x="2384" y="2662"/>
                        </a:cubicBezTo>
                        <a:cubicBezTo>
                          <a:pt x="1606" y="2831"/>
                          <a:pt x="788" y="2793"/>
                          <a:pt x="0" y="2884"/>
                        </a:cubicBezTo>
                        <a:lnTo>
                          <a:pt x="0" y="2893"/>
                        </a:lnTo>
                        <a:cubicBezTo>
                          <a:pt x="0" y="3432"/>
                          <a:pt x="34" y="3960"/>
                          <a:pt x="102" y="4479"/>
                        </a:cubicBezTo>
                        <a:cubicBezTo>
                          <a:pt x="957" y="4527"/>
                          <a:pt x="1822" y="4556"/>
                          <a:pt x="2677" y="4580"/>
                        </a:cubicBezTo>
                        <a:cubicBezTo>
                          <a:pt x="2822" y="4585"/>
                          <a:pt x="2961" y="4590"/>
                          <a:pt x="3101" y="4594"/>
                        </a:cubicBezTo>
                        <a:cubicBezTo>
                          <a:pt x="3283" y="4388"/>
                          <a:pt x="3461" y="4177"/>
                          <a:pt x="3624" y="3955"/>
                        </a:cubicBezTo>
                        <a:cubicBezTo>
                          <a:pt x="4172" y="3230"/>
                          <a:pt x="4705" y="2374"/>
                          <a:pt x="5580" y="2124"/>
                        </a:cubicBezTo>
                        <a:cubicBezTo>
                          <a:pt x="5753" y="2076"/>
                          <a:pt x="5926" y="2052"/>
                          <a:pt x="6099" y="2052"/>
                        </a:cubicBezTo>
                        <a:cubicBezTo>
                          <a:pt x="7056" y="2052"/>
                          <a:pt x="7968" y="2749"/>
                          <a:pt x="8771" y="3354"/>
                        </a:cubicBezTo>
                        <a:cubicBezTo>
                          <a:pt x="9434" y="3854"/>
                          <a:pt x="10290" y="4315"/>
                          <a:pt x="11073" y="4315"/>
                        </a:cubicBezTo>
                        <a:cubicBezTo>
                          <a:pt x="11405" y="4315"/>
                          <a:pt x="11727" y="4234"/>
                          <a:pt x="12020" y="4033"/>
                        </a:cubicBezTo>
                        <a:cubicBezTo>
                          <a:pt x="12188" y="3911"/>
                          <a:pt x="12337" y="3710"/>
                          <a:pt x="12337" y="3518"/>
                        </a:cubicBezTo>
                        <a:cubicBezTo>
                          <a:pt x="12337" y="3450"/>
                          <a:pt x="12313" y="3383"/>
                          <a:pt x="12270" y="3321"/>
                        </a:cubicBezTo>
                        <a:cubicBezTo>
                          <a:pt x="12173" y="3206"/>
                          <a:pt x="12029" y="3177"/>
                          <a:pt x="11875" y="3177"/>
                        </a:cubicBezTo>
                        <a:cubicBezTo>
                          <a:pt x="11774" y="3177"/>
                          <a:pt x="11669" y="3186"/>
                          <a:pt x="11572" y="3196"/>
                        </a:cubicBezTo>
                        <a:cubicBezTo>
                          <a:pt x="11525" y="3196"/>
                          <a:pt x="11481" y="3201"/>
                          <a:pt x="11434" y="3201"/>
                        </a:cubicBezTo>
                        <a:cubicBezTo>
                          <a:pt x="10323" y="3201"/>
                          <a:pt x="9438" y="2225"/>
                          <a:pt x="8670" y="1394"/>
                        </a:cubicBezTo>
                        <a:cubicBezTo>
                          <a:pt x="8021" y="692"/>
                          <a:pt x="7132" y="0"/>
                          <a:pt x="624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4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24" name="Google Shape;1993;p48">
                    <a:extLst>
                      <a:ext uri="{FF2B5EF4-FFF2-40B4-BE49-F238E27FC236}">
                        <a16:creationId xmlns:a16="http://schemas.microsoft.com/office/drawing/2014/main" id="{BB742A99-A2C9-4101-BB78-954C053DBA45}"/>
                      </a:ext>
                    </a:extLst>
                  </p:cNvPr>
                  <p:cNvSpPr/>
                  <p:nvPr/>
                </p:nvSpPr>
                <p:spPr>
                  <a:xfrm>
                    <a:off x="5843862" y="600700"/>
                    <a:ext cx="381212" cy="1529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22" h="6387" extrusionOk="0">
                        <a:moveTo>
                          <a:pt x="1182" y="0"/>
                        </a:moveTo>
                        <a:cubicBezTo>
                          <a:pt x="650" y="0"/>
                          <a:pt x="106" y="298"/>
                          <a:pt x="0" y="812"/>
                        </a:cubicBezTo>
                        <a:cubicBezTo>
                          <a:pt x="140" y="726"/>
                          <a:pt x="289" y="688"/>
                          <a:pt x="437" y="688"/>
                        </a:cubicBezTo>
                        <a:cubicBezTo>
                          <a:pt x="841" y="688"/>
                          <a:pt x="1269" y="952"/>
                          <a:pt x="1524" y="1293"/>
                        </a:cubicBezTo>
                        <a:cubicBezTo>
                          <a:pt x="1874" y="1759"/>
                          <a:pt x="2038" y="2345"/>
                          <a:pt x="2380" y="2821"/>
                        </a:cubicBezTo>
                        <a:cubicBezTo>
                          <a:pt x="2981" y="3671"/>
                          <a:pt x="4057" y="4061"/>
                          <a:pt x="5095" y="4176"/>
                        </a:cubicBezTo>
                        <a:cubicBezTo>
                          <a:pt x="6128" y="4296"/>
                          <a:pt x="7180" y="4201"/>
                          <a:pt x="8218" y="4321"/>
                        </a:cubicBezTo>
                        <a:cubicBezTo>
                          <a:pt x="9593" y="4483"/>
                          <a:pt x="10900" y="5031"/>
                          <a:pt x="12212" y="5521"/>
                        </a:cubicBezTo>
                        <a:cubicBezTo>
                          <a:pt x="12270" y="5517"/>
                          <a:pt x="12323" y="5512"/>
                          <a:pt x="12375" y="5507"/>
                        </a:cubicBezTo>
                        <a:cubicBezTo>
                          <a:pt x="13543" y="5430"/>
                          <a:pt x="14710" y="5334"/>
                          <a:pt x="15859" y="5215"/>
                        </a:cubicBezTo>
                        <a:lnTo>
                          <a:pt x="15859" y="5215"/>
                        </a:lnTo>
                        <a:cubicBezTo>
                          <a:pt x="15830" y="5608"/>
                          <a:pt x="15787" y="6002"/>
                          <a:pt x="15725" y="6386"/>
                        </a:cubicBezTo>
                        <a:lnTo>
                          <a:pt x="15744" y="6386"/>
                        </a:lnTo>
                        <a:cubicBezTo>
                          <a:pt x="15859" y="5719"/>
                          <a:pt x="15921" y="5031"/>
                          <a:pt x="15921" y="4330"/>
                        </a:cubicBezTo>
                        <a:cubicBezTo>
                          <a:pt x="15921" y="3667"/>
                          <a:pt x="15864" y="3013"/>
                          <a:pt x="15763" y="2374"/>
                        </a:cubicBezTo>
                        <a:cubicBezTo>
                          <a:pt x="15158" y="2528"/>
                          <a:pt x="14595" y="2696"/>
                          <a:pt x="14177" y="2768"/>
                        </a:cubicBezTo>
                        <a:cubicBezTo>
                          <a:pt x="11808" y="3152"/>
                          <a:pt x="9405" y="3345"/>
                          <a:pt x="7007" y="3345"/>
                        </a:cubicBezTo>
                        <a:lnTo>
                          <a:pt x="6867" y="3345"/>
                        </a:lnTo>
                        <a:cubicBezTo>
                          <a:pt x="5969" y="3340"/>
                          <a:pt x="5013" y="3292"/>
                          <a:pt x="4278" y="2773"/>
                        </a:cubicBezTo>
                        <a:cubicBezTo>
                          <a:pt x="3749" y="2398"/>
                          <a:pt x="3403" y="1826"/>
                          <a:pt x="3023" y="1298"/>
                        </a:cubicBezTo>
                        <a:cubicBezTo>
                          <a:pt x="2644" y="769"/>
                          <a:pt x="2187" y="240"/>
                          <a:pt x="1562" y="58"/>
                        </a:cubicBezTo>
                        <a:cubicBezTo>
                          <a:pt x="1442" y="20"/>
                          <a:pt x="1313" y="0"/>
                          <a:pt x="1182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4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25" name="Google Shape;1994;p48">
                    <a:extLst>
                      <a:ext uri="{FF2B5EF4-FFF2-40B4-BE49-F238E27FC236}">
                        <a16:creationId xmlns:a16="http://schemas.microsoft.com/office/drawing/2014/main" id="{653BEC93-FC67-4A5E-B212-B2D1B6D66ECE}"/>
                      </a:ext>
                    </a:extLst>
                  </p:cNvPr>
                  <p:cNvSpPr/>
                  <p:nvPr/>
                </p:nvSpPr>
                <p:spPr>
                  <a:xfrm>
                    <a:off x="5667477" y="738394"/>
                    <a:ext cx="266624" cy="187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36" h="7835" extrusionOk="0">
                        <a:moveTo>
                          <a:pt x="5152" y="1"/>
                        </a:moveTo>
                        <a:cubicBezTo>
                          <a:pt x="4816" y="1"/>
                          <a:pt x="4475" y="87"/>
                          <a:pt x="4177" y="237"/>
                        </a:cubicBezTo>
                        <a:cubicBezTo>
                          <a:pt x="4148" y="251"/>
                          <a:pt x="4119" y="266"/>
                          <a:pt x="4095" y="280"/>
                        </a:cubicBezTo>
                        <a:lnTo>
                          <a:pt x="6085" y="280"/>
                        </a:lnTo>
                        <a:cubicBezTo>
                          <a:pt x="5825" y="87"/>
                          <a:pt x="5493" y="1"/>
                          <a:pt x="5152" y="1"/>
                        </a:cubicBezTo>
                        <a:close/>
                        <a:moveTo>
                          <a:pt x="981" y="2775"/>
                        </a:moveTo>
                        <a:cubicBezTo>
                          <a:pt x="664" y="2952"/>
                          <a:pt x="327" y="3121"/>
                          <a:pt x="1" y="3288"/>
                        </a:cubicBezTo>
                        <a:cubicBezTo>
                          <a:pt x="553" y="4029"/>
                          <a:pt x="1183" y="4707"/>
                          <a:pt x="1870" y="5321"/>
                        </a:cubicBezTo>
                        <a:cubicBezTo>
                          <a:pt x="1899" y="5283"/>
                          <a:pt x="1922" y="5244"/>
                          <a:pt x="1951" y="5206"/>
                        </a:cubicBezTo>
                        <a:cubicBezTo>
                          <a:pt x="2441" y="4490"/>
                          <a:pt x="2937" y="3769"/>
                          <a:pt x="3432" y="3053"/>
                        </a:cubicBezTo>
                        <a:cubicBezTo>
                          <a:pt x="2687" y="2977"/>
                          <a:pt x="1942" y="2895"/>
                          <a:pt x="1197" y="2804"/>
                        </a:cubicBezTo>
                        <a:cubicBezTo>
                          <a:pt x="1125" y="2793"/>
                          <a:pt x="1053" y="2784"/>
                          <a:pt x="981" y="2775"/>
                        </a:cubicBezTo>
                        <a:close/>
                        <a:moveTo>
                          <a:pt x="5555" y="3236"/>
                        </a:moveTo>
                        <a:cubicBezTo>
                          <a:pt x="5566" y="3298"/>
                          <a:pt x="5566" y="3361"/>
                          <a:pt x="5566" y="3418"/>
                        </a:cubicBezTo>
                        <a:cubicBezTo>
                          <a:pt x="5566" y="3538"/>
                          <a:pt x="5555" y="3654"/>
                          <a:pt x="5532" y="3769"/>
                        </a:cubicBezTo>
                        <a:cubicBezTo>
                          <a:pt x="5369" y="4485"/>
                          <a:pt x="4907" y="5129"/>
                          <a:pt x="4863" y="5865"/>
                        </a:cubicBezTo>
                        <a:lnTo>
                          <a:pt x="4863" y="5951"/>
                        </a:lnTo>
                        <a:cubicBezTo>
                          <a:pt x="4863" y="6965"/>
                          <a:pt x="5859" y="7835"/>
                          <a:pt x="6859" y="7835"/>
                        </a:cubicBezTo>
                        <a:cubicBezTo>
                          <a:pt x="7055" y="7835"/>
                          <a:pt x="7252" y="7801"/>
                          <a:pt x="7440" y="7729"/>
                        </a:cubicBezTo>
                        <a:cubicBezTo>
                          <a:pt x="7137" y="7508"/>
                          <a:pt x="6830" y="7282"/>
                          <a:pt x="6633" y="6970"/>
                        </a:cubicBezTo>
                        <a:cubicBezTo>
                          <a:pt x="6522" y="6792"/>
                          <a:pt x="6455" y="6581"/>
                          <a:pt x="6455" y="6373"/>
                        </a:cubicBezTo>
                        <a:cubicBezTo>
                          <a:pt x="6455" y="6211"/>
                          <a:pt x="6498" y="6052"/>
                          <a:pt x="6589" y="5918"/>
                        </a:cubicBezTo>
                        <a:cubicBezTo>
                          <a:pt x="6777" y="5652"/>
                          <a:pt x="7060" y="5572"/>
                          <a:pt x="7378" y="5572"/>
                        </a:cubicBezTo>
                        <a:cubicBezTo>
                          <a:pt x="7786" y="5572"/>
                          <a:pt x="8257" y="5701"/>
                          <a:pt x="8669" y="5745"/>
                        </a:cubicBezTo>
                        <a:cubicBezTo>
                          <a:pt x="8742" y="5754"/>
                          <a:pt x="8814" y="5754"/>
                          <a:pt x="8882" y="5754"/>
                        </a:cubicBezTo>
                        <a:cubicBezTo>
                          <a:pt x="9895" y="5754"/>
                          <a:pt x="10880" y="5024"/>
                          <a:pt x="11135" y="4033"/>
                        </a:cubicBezTo>
                        <a:lnTo>
                          <a:pt x="11135" y="4033"/>
                        </a:lnTo>
                        <a:cubicBezTo>
                          <a:pt x="10395" y="4375"/>
                          <a:pt x="9631" y="4725"/>
                          <a:pt x="8814" y="4749"/>
                        </a:cubicBezTo>
                        <a:lnTo>
                          <a:pt x="8727" y="4749"/>
                        </a:lnTo>
                        <a:cubicBezTo>
                          <a:pt x="7935" y="4749"/>
                          <a:pt x="7099" y="4375"/>
                          <a:pt x="6786" y="3654"/>
                        </a:cubicBezTo>
                        <a:cubicBezTo>
                          <a:pt x="6738" y="3543"/>
                          <a:pt x="6704" y="3432"/>
                          <a:pt x="6680" y="3317"/>
                        </a:cubicBezTo>
                        <a:cubicBezTo>
                          <a:pt x="6305" y="3294"/>
                          <a:pt x="5930" y="3265"/>
                          <a:pt x="5555" y="3236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4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26" name="Google Shape;1995;p48">
                    <a:extLst>
                      <a:ext uri="{FF2B5EF4-FFF2-40B4-BE49-F238E27FC236}">
                        <a16:creationId xmlns:a16="http://schemas.microsoft.com/office/drawing/2014/main" id="{D9926485-B0F5-43E1-87CF-D39D341DD3C3}"/>
                      </a:ext>
                    </a:extLst>
                  </p:cNvPr>
                  <p:cNvSpPr/>
                  <p:nvPr/>
                </p:nvSpPr>
                <p:spPr>
                  <a:xfrm>
                    <a:off x="5874819" y="822624"/>
                    <a:ext cx="268228" cy="126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03" h="5273" extrusionOk="0">
                        <a:moveTo>
                          <a:pt x="4984" y="1"/>
                        </a:moveTo>
                        <a:cubicBezTo>
                          <a:pt x="4902" y="20"/>
                          <a:pt x="4820" y="45"/>
                          <a:pt x="4744" y="83"/>
                        </a:cubicBezTo>
                        <a:cubicBezTo>
                          <a:pt x="3773" y="526"/>
                          <a:pt x="3908" y="2178"/>
                          <a:pt x="2937" y="2630"/>
                        </a:cubicBezTo>
                        <a:cubicBezTo>
                          <a:pt x="2196" y="2966"/>
                          <a:pt x="985" y="2549"/>
                          <a:pt x="745" y="3322"/>
                        </a:cubicBezTo>
                        <a:cubicBezTo>
                          <a:pt x="721" y="3403"/>
                          <a:pt x="712" y="3485"/>
                          <a:pt x="712" y="3567"/>
                        </a:cubicBezTo>
                        <a:cubicBezTo>
                          <a:pt x="712" y="3711"/>
                          <a:pt x="736" y="3855"/>
                          <a:pt x="736" y="4004"/>
                        </a:cubicBezTo>
                        <a:lnTo>
                          <a:pt x="736" y="4053"/>
                        </a:lnTo>
                        <a:cubicBezTo>
                          <a:pt x="716" y="4514"/>
                          <a:pt x="413" y="4860"/>
                          <a:pt x="0" y="5076"/>
                        </a:cubicBezTo>
                        <a:cubicBezTo>
                          <a:pt x="759" y="5206"/>
                          <a:pt x="1543" y="5273"/>
                          <a:pt x="2340" y="5273"/>
                        </a:cubicBezTo>
                        <a:cubicBezTo>
                          <a:pt x="2489" y="5273"/>
                          <a:pt x="2633" y="5273"/>
                          <a:pt x="2783" y="5268"/>
                        </a:cubicBezTo>
                        <a:cubicBezTo>
                          <a:pt x="3081" y="4682"/>
                          <a:pt x="3245" y="3971"/>
                          <a:pt x="3696" y="3495"/>
                        </a:cubicBezTo>
                        <a:cubicBezTo>
                          <a:pt x="4090" y="3081"/>
                          <a:pt x="4652" y="2908"/>
                          <a:pt x="5224" y="2908"/>
                        </a:cubicBezTo>
                        <a:cubicBezTo>
                          <a:pt x="5603" y="2908"/>
                          <a:pt x="5988" y="2986"/>
                          <a:pt x="6334" y="3115"/>
                        </a:cubicBezTo>
                        <a:cubicBezTo>
                          <a:pt x="6925" y="3341"/>
                          <a:pt x="7449" y="3702"/>
                          <a:pt x="7963" y="4072"/>
                        </a:cubicBezTo>
                        <a:cubicBezTo>
                          <a:pt x="9141" y="3543"/>
                          <a:pt x="10232" y="2855"/>
                          <a:pt x="11203" y="2034"/>
                        </a:cubicBezTo>
                        <a:cubicBezTo>
                          <a:pt x="9953" y="1602"/>
                          <a:pt x="8324" y="1640"/>
                          <a:pt x="7329" y="1073"/>
                        </a:cubicBezTo>
                        <a:cubicBezTo>
                          <a:pt x="6705" y="712"/>
                          <a:pt x="6070" y="122"/>
                          <a:pt x="5421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4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198" name="Google Shape;1996;p48">
                  <a:extLst>
                    <a:ext uri="{FF2B5EF4-FFF2-40B4-BE49-F238E27FC236}">
                      <a16:creationId xmlns:a16="http://schemas.microsoft.com/office/drawing/2014/main" id="{A99C0891-B143-4274-B889-6831BA617204}"/>
                    </a:ext>
                  </a:extLst>
                </p:cNvPr>
                <p:cNvSpPr/>
                <p:nvPr/>
              </p:nvSpPr>
              <p:spPr>
                <a:xfrm>
                  <a:off x="6004827" y="935417"/>
                  <a:ext cx="19010" cy="5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" h="212" extrusionOk="0">
                      <a:moveTo>
                        <a:pt x="663" y="0"/>
                      </a:moveTo>
                      <a:cubicBezTo>
                        <a:pt x="621" y="0"/>
                        <a:pt x="572" y="0"/>
                        <a:pt x="525" y="9"/>
                      </a:cubicBezTo>
                      <a:cubicBezTo>
                        <a:pt x="328" y="34"/>
                        <a:pt x="159" y="111"/>
                        <a:pt x="0" y="211"/>
                      </a:cubicBezTo>
                      <a:cubicBezTo>
                        <a:pt x="270" y="153"/>
                        <a:pt x="534" y="82"/>
                        <a:pt x="794" y="5"/>
                      </a:cubicBezTo>
                      <a:cubicBezTo>
                        <a:pt x="750" y="0"/>
                        <a:pt x="707" y="0"/>
                        <a:pt x="663" y="0"/>
                      </a:cubicBezTo>
                      <a:close/>
                    </a:path>
                  </a:pathLst>
                </a:custGeom>
                <a:solidFill>
                  <a:srgbClr val="EA65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199" name="Google Shape;1997;p48">
                  <a:extLst>
                    <a:ext uri="{FF2B5EF4-FFF2-40B4-BE49-F238E27FC236}">
                      <a16:creationId xmlns:a16="http://schemas.microsoft.com/office/drawing/2014/main" id="{59476AD1-F1AB-4ACA-8FF2-6A18BA39EAF6}"/>
                    </a:ext>
                  </a:extLst>
                </p:cNvPr>
                <p:cNvGrpSpPr/>
                <p:nvPr/>
              </p:nvGrpSpPr>
              <p:grpSpPr>
                <a:xfrm>
                  <a:off x="5656160" y="786271"/>
                  <a:ext cx="562888" cy="209545"/>
                  <a:chOff x="5649760" y="789846"/>
                  <a:chExt cx="562888" cy="209545"/>
                </a:xfrm>
              </p:grpSpPr>
              <p:sp>
                <p:nvSpPr>
                  <p:cNvPr id="211" name="Google Shape;1998;p48">
                    <a:extLst>
                      <a:ext uri="{FF2B5EF4-FFF2-40B4-BE49-F238E27FC236}">
                        <a16:creationId xmlns:a16="http://schemas.microsoft.com/office/drawing/2014/main" id="{FB8ED849-B3E0-42FD-8638-5B3C3893F2A0}"/>
                      </a:ext>
                    </a:extLst>
                  </p:cNvPr>
                  <p:cNvSpPr/>
                  <p:nvPr/>
                </p:nvSpPr>
                <p:spPr>
                  <a:xfrm>
                    <a:off x="5652058" y="789846"/>
                    <a:ext cx="560590" cy="2095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4" h="8752" extrusionOk="0">
                        <a:moveTo>
                          <a:pt x="23413" y="1"/>
                        </a:moveTo>
                        <a:lnTo>
                          <a:pt x="23413" y="1"/>
                        </a:lnTo>
                        <a:cubicBezTo>
                          <a:pt x="23395" y="39"/>
                          <a:pt x="23371" y="72"/>
                          <a:pt x="23351" y="107"/>
                        </a:cubicBezTo>
                        <a:cubicBezTo>
                          <a:pt x="23342" y="136"/>
                          <a:pt x="23333" y="164"/>
                          <a:pt x="23322" y="193"/>
                        </a:cubicBezTo>
                        <a:cubicBezTo>
                          <a:pt x="23327" y="193"/>
                          <a:pt x="23333" y="193"/>
                          <a:pt x="23333" y="198"/>
                        </a:cubicBezTo>
                        <a:cubicBezTo>
                          <a:pt x="23125" y="851"/>
                          <a:pt x="22856" y="1480"/>
                          <a:pt x="22544" y="2081"/>
                        </a:cubicBezTo>
                        <a:cubicBezTo>
                          <a:pt x="22414" y="1971"/>
                          <a:pt x="22275" y="1870"/>
                          <a:pt x="22135" y="1784"/>
                        </a:cubicBezTo>
                        <a:cubicBezTo>
                          <a:pt x="21636" y="2365"/>
                          <a:pt x="21093" y="2908"/>
                          <a:pt x="20507" y="3403"/>
                        </a:cubicBezTo>
                        <a:cubicBezTo>
                          <a:pt x="20838" y="3518"/>
                          <a:pt x="21146" y="3667"/>
                          <a:pt x="21405" y="3864"/>
                        </a:cubicBezTo>
                        <a:cubicBezTo>
                          <a:pt x="20674" y="4825"/>
                          <a:pt x="19800" y="5672"/>
                          <a:pt x="18824" y="6373"/>
                        </a:cubicBezTo>
                        <a:cubicBezTo>
                          <a:pt x="18507" y="6258"/>
                          <a:pt x="18229" y="6123"/>
                          <a:pt x="18021" y="5983"/>
                        </a:cubicBezTo>
                        <a:cubicBezTo>
                          <a:pt x="17768" y="5810"/>
                          <a:pt x="17517" y="5623"/>
                          <a:pt x="17267" y="5441"/>
                        </a:cubicBezTo>
                        <a:cubicBezTo>
                          <a:pt x="16710" y="5695"/>
                          <a:pt x="16129" y="5912"/>
                          <a:pt x="15528" y="6085"/>
                        </a:cubicBezTo>
                        <a:cubicBezTo>
                          <a:pt x="16153" y="6162"/>
                          <a:pt x="16777" y="6767"/>
                          <a:pt x="17118" y="7402"/>
                        </a:cubicBezTo>
                        <a:cubicBezTo>
                          <a:pt x="15470" y="8228"/>
                          <a:pt x="13610" y="8689"/>
                          <a:pt x="11644" y="8689"/>
                        </a:cubicBezTo>
                        <a:cubicBezTo>
                          <a:pt x="10957" y="8689"/>
                          <a:pt x="10285" y="8631"/>
                          <a:pt x="9631" y="8526"/>
                        </a:cubicBezTo>
                        <a:cubicBezTo>
                          <a:pt x="9703" y="8463"/>
                          <a:pt x="9785" y="8416"/>
                          <a:pt x="9867" y="8382"/>
                        </a:cubicBezTo>
                        <a:cubicBezTo>
                          <a:pt x="10136" y="8267"/>
                          <a:pt x="10424" y="8232"/>
                          <a:pt x="10712" y="8232"/>
                        </a:cubicBezTo>
                        <a:cubicBezTo>
                          <a:pt x="10948" y="8232"/>
                          <a:pt x="11183" y="8256"/>
                          <a:pt x="11414" y="8276"/>
                        </a:cubicBezTo>
                        <a:cubicBezTo>
                          <a:pt x="11616" y="8296"/>
                          <a:pt x="11817" y="8310"/>
                          <a:pt x="12019" y="8310"/>
                        </a:cubicBezTo>
                        <a:cubicBezTo>
                          <a:pt x="12347" y="8310"/>
                          <a:pt x="12664" y="8271"/>
                          <a:pt x="12952" y="8127"/>
                        </a:cubicBezTo>
                        <a:cubicBezTo>
                          <a:pt x="13711" y="7742"/>
                          <a:pt x="14071" y="6739"/>
                          <a:pt x="14734" y="6291"/>
                        </a:cubicBezTo>
                        <a:lnTo>
                          <a:pt x="14734" y="6291"/>
                        </a:lnTo>
                        <a:cubicBezTo>
                          <a:pt x="13880" y="6488"/>
                          <a:pt x="12995" y="6608"/>
                          <a:pt x="12087" y="6637"/>
                        </a:cubicBezTo>
                        <a:cubicBezTo>
                          <a:pt x="11933" y="6935"/>
                          <a:pt x="11746" y="7200"/>
                          <a:pt x="11462" y="7382"/>
                        </a:cubicBezTo>
                        <a:cubicBezTo>
                          <a:pt x="11188" y="7560"/>
                          <a:pt x="10890" y="7622"/>
                          <a:pt x="10578" y="7622"/>
                        </a:cubicBezTo>
                        <a:cubicBezTo>
                          <a:pt x="10174" y="7622"/>
                          <a:pt x="9746" y="7511"/>
                          <a:pt x="9309" y="7406"/>
                        </a:cubicBezTo>
                        <a:cubicBezTo>
                          <a:pt x="8876" y="7296"/>
                          <a:pt x="8435" y="7185"/>
                          <a:pt x="8007" y="7185"/>
                        </a:cubicBezTo>
                        <a:cubicBezTo>
                          <a:pt x="7877" y="7185"/>
                          <a:pt x="7752" y="7194"/>
                          <a:pt x="7623" y="7214"/>
                        </a:cubicBezTo>
                        <a:cubicBezTo>
                          <a:pt x="7266" y="7281"/>
                          <a:pt x="6944" y="7449"/>
                          <a:pt x="6623" y="7618"/>
                        </a:cubicBezTo>
                        <a:cubicBezTo>
                          <a:pt x="5926" y="7305"/>
                          <a:pt x="5258" y="6930"/>
                          <a:pt x="4638" y="6498"/>
                        </a:cubicBezTo>
                        <a:cubicBezTo>
                          <a:pt x="4811" y="6397"/>
                          <a:pt x="5008" y="6329"/>
                          <a:pt x="5201" y="6296"/>
                        </a:cubicBezTo>
                        <a:cubicBezTo>
                          <a:pt x="5325" y="6277"/>
                          <a:pt x="5445" y="6272"/>
                          <a:pt x="5571" y="6272"/>
                        </a:cubicBezTo>
                        <a:cubicBezTo>
                          <a:pt x="6359" y="6272"/>
                          <a:pt x="7132" y="6599"/>
                          <a:pt x="7929" y="6690"/>
                        </a:cubicBezTo>
                        <a:cubicBezTo>
                          <a:pt x="8016" y="6699"/>
                          <a:pt x="8102" y="6704"/>
                          <a:pt x="8195" y="6704"/>
                        </a:cubicBezTo>
                        <a:cubicBezTo>
                          <a:pt x="8579" y="6704"/>
                          <a:pt x="8978" y="6618"/>
                          <a:pt x="9304" y="6445"/>
                        </a:cubicBezTo>
                        <a:cubicBezTo>
                          <a:pt x="6724" y="6003"/>
                          <a:pt x="4389" y="4840"/>
                          <a:pt x="2514" y="3172"/>
                        </a:cubicBezTo>
                        <a:cubicBezTo>
                          <a:pt x="2336" y="3437"/>
                          <a:pt x="2149" y="3696"/>
                          <a:pt x="1942" y="3946"/>
                        </a:cubicBezTo>
                        <a:cubicBezTo>
                          <a:pt x="1313" y="3134"/>
                          <a:pt x="779" y="2241"/>
                          <a:pt x="366" y="1283"/>
                        </a:cubicBezTo>
                        <a:cubicBezTo>
                          <a:pt x="457" y="1236"/>
                          <a:pt x="548" y="1188"/>
                          <a:pt x="645" y="1139"/>
                        </a:cubicBezTo>
                        <a:cubicBezTo>
                          <a:pt x="467" y="904"/>
                          <a:pt x="299" y="664"/>
                          <a:pt x="140" y="418"/>
                        </a:cubicBezTo>
                        <a:cubicBezTo>
                          <a:pt x="92" y="409"/>
                          <a:pt x="44" y="404"/>
                          <a:pt x="0" y="395"/>
                        </a:cubicBezTo>
                        <a:lnTo>
                          <a:pt x="0" y="395"/>
                        </a:lnTo>
                        <a:cubicBezTo>
                          <a:pt x="1086" y="3619"/>
                          <a:pt x="3475" y="6248"/>
                          <a:pt x="6545" y="7646"/>
                        </a:cubicBezTo>
                        <a:cubicBezTo>
                          <a:pt x="6551" y="7651"/>
                          <a:pt x="6556" y="7651"/>
                          <a:pt x="6556" y="7651"/>
                        </a:cubicBezTo>
                        <a:cubicBezTo>
                          <a:pt x="6560" y="7656"/>
                          <a:pt x="6560" y="7656"/>
                          <a:pt x="6565" y="7656"/>
                        </a:cubicBezTo>
                        <a:cubicBezTo>
                          <a:pt x="6565" y="7656"/>
                          <a:pt x="6570" y="7656"/>
                          <a:pt x="6570" y="7661"/>
                        </a:cubicBezTo>
                        <a:cubicBezTo>
                          <a:pt x="8117" y="8363"/>
                          <a:pt x="9832" y="8751"/>
                          <a:pt x="11644" y="8751"/>
                        </a:cubicBezTo>
                        <a:cubicBezTo>
                          <a:pt x="17200" y="8751"/>
                          <a:pt x="21895" y="5061"/>
                          <a:pt x="23413" y="1"/>
                        </a:cubicBezTo>
                        <a:close/>
                      </a:path>
                    </a:pathLst>
                  </a:custGeom>
                  <a:solidFill>
                    <a:srgbClr val="1F2E56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12" name="Google Shape;1999;p48">
                    <a:extLst>
                      <a:ext uri="{FF2B5EF4-FFF2-40B4-BE49-F238E27FC236}">
                        <a16:creationId xmlns:a16="http://schemas.microsoft.com/office/drawing/2014/main" id="{408D080B-B81B-4591-9CA9-FEAACB4766A1}"/>
                      </a:ext>
                    </a:extLst>
                  </p:cNvPr>
                  <p:cNvSpPr/>
                  <p:nvPr/>
                </p:nvSpPr>
                <p:spPr>
                  <a:xfrm>
                    <a:off x="6182026" y="794467"/>
                    <a:ext cx="28683" cy="45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8" h="1889" extrusionOk="0">
                        <a:moveTo>
                          <a:pt x="1187" y="0"/>
                        </a:moveTo>
                        <a:cubicBezTo>
                          <a:pt x="1116" y="231"/>
                          <a:pt x="1034" y="462"/>
                          <a:pt x="947" y="682"/>
                        </a:cubicBezTo>
                        <a:cubicBezTo>
                          <a:pt x="861" y="697"/>
                          <a:pt x="770" y="706"/>
                          <a:pt x="679" y="715"/>
                        </a:cubicBezTo>
                        <a:cubicBezTo>
                          <a:pt x="462" y="1019"/>
                          <a:pt x="236" y="1307"/>
                          <a:pt x="0" y="1591"/>
                        </a:cubicBezTo>
                        <a:cubicBezTo>
                          <a:pt x="140" y="1677"/>
                          <a:pt x="279" y="1778"/>
                          <a:pt x="409" y="1888"/>
                        </a:cubicBezTo>
                        <a:cubicBezTo>
                          <a:pt x="721" y="1287"/>
                          <a:pt x="990" y="658"/>
                          <a:pt x="1198" y="5"/>
                        </a:cubicBezTo>
                        <a:cubicBezTo>
                          <a:pt x="1198" y="0"/>
                          <a:pt x="1192" y="0"/>
                          <a:pt x="1187" y="0"/>
                        </a:cubicBezTo>
                        <a:close/>
                      </a:path>
                    </a:pathLst>
                  </a:custGeom>
                  <a:solidFill>
                    <a:srgbClr val="1F2E56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13" name="Google Shape;2000;p48">
                    <a:extLst>
                      <a:ext uri="{FF2B5EF4-FFF2-40B4-BE49-F238E27FC236}">
                        <a16:creationId xmlns:a16="http://schemas.microsoft.com/office/drawing/2014/main" id="{2DDEC576-006A-4533-B8F2-70F4A89C2F0B}"/>
                      </a:ext>
                    </a:extLst>
                  </p:cNvPr>
                  <p:cNvSpPr/>
                  <p:nvPr/>
                </p:nvSpPr>
                <p:spPr>
                  <a:xfrm>
                    <a:off x="6198259" y="794467"/>
                    <a:ext cx="12211" cy="17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" h="716" extrusionOk="0">
                        <a:moveTo>
                          <a:pt x="485" y="0"/>
                        </a:moveTo>
                        <a:cubicBezTo>
                          <a:pt x="332" y="245"/>
                          <a:pt x="168" y="485"/>
                          <a:pt x="1" y="715"/>
                        </a:cubicBezTo>
                        <a:cubicBezTo>
                          <a:pt x="92" y="706"/>
                          <a:pt x="183" y="697"/>
                          <a:pt x="269" y="682"/>
                        </a:cubicBezTo>
                        <a:cubicBezTo>
                          <a:pt x="356" y="462"/>
                          <a:pt x="438" y="231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1F2E56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14" name="Google Shape;2001;p48">
                    <a:extLst>
                      <a:ext uri="{FF2B5EF4-FFF2-40B4-BE49-F238E27FC236}">
                        <a16:creationId xmlns:a16="http://schemas.microsoft.com/office/drawing/2014/main" id="{436FCA55-9D04-49DD-9DC0-0E04A15BDEE1}"/>
                      </a:ext>
                    </a:extLst>
                  </p:cNvPr>
                  <p:cNvSpPr/>
                  <p:nvPr/>
                </p:nvSpPr>
                <p:spPr>
                  <a:xfrm>
                    <a:off x="5649760" y="791019"/>
                    <a:ext cx="1748" cy="3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" h="130" extrusionOk="0">
                        <a:moveTo>
                          <a:pt x="0" y="0"/>
                        </a:moveTo>
                        <a:lnTo>
                          <a:pt x="44" y="129"/>
                        </a:lnTo>
                        <a:cubicBezTo>
                          <a:pt x="53" y="125"/>
                          <a:pt x="63" y="120"/>
                          <a:pt x="73" y="115"/>
                        </a:cubicBezTo>
                        <a:cubicBezTo>
                          <a:pt x="49" y="76"/>
                          <a:pt x="25" y="3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1F2E56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15" name="Google Shape;2002;p48">
                    <a:extLst>
                      <a:ext uri="{FF2B5EF4-FFF2-40B4-BE49-F238E27FC236}">
                        <a16:creationId xmlns:a16="http://schemas.microsoft.com/office/drawing/2014/main" id="{8941AEA9-8736-4E5B-A8FC-5AB12C322980}"/>
                      </a:ext>
                    </a:extLst>
                  </p:cNvPr>
                  <p:cNvSpPr/>
                  <p:nvPr/>
                </p:nvSpPr>
                <p:spPr>
                  <a:xfrm>
                    <a:off x="5660797" y="817117"/>
                    <a:ext cx="51476" cy="67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0" h="2808" extrusionOk="0">
                        <a:moveTo>
                          <a:pt x="280" y="0"/>
                        </a:moveTo>
                        <a:cubicBezTo>
                          <a:pt x="183" y="49"/>
                          <a:pt x="92" y="97"/>
                          <a:pt x="1" y="144"/>
                        </a:cubicBezTo>
                        <a:cubicBezTo>
                          <a:pt x="414" y="1102"/>
                          <a:pt x="948" y="1995"/>
                          <a:pt x="1577" y="2807"/>
                        </a:cubicBezTo>
                        <a:cubicBezTo>
                          <a:pt x="1784" y="2557"/>
                          <a:pt x="1971" y="2298"/>
                          <a:pt x="2149" y="2033"/>
                        </a:cubicBezTo>
                        <a:cubicBezTo>
                          <a:pt x="1462" y="1419"/>
                          <a:pt x="832" y="741"/>
                          <a:pt x="280" y="0"/>
                        </a:cubicBezTo>
                        <a:close/>
                      </a:path>
                    </a:pathLst>
                  </a:custGeom>
                  <a:solidFill>
                    <a:srgbClr val="1F2E56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16" name="Google Shape;2003;p48">
                    <a:extLst>
                      <a:ext uri="{FF2B5EF4-FFF2-40B4-BE49-F238E27FC236}">
                        <a16:creationId xmlns:a16="http://schemas.microsoft.com/office/drawing/2014/main" id="{298E5F6E-6C47-44E8-97F0-40084E31F8CA}"/>
                      </a:ext>
                    </a:extLst>
                  </p:cNvPr>
                  <p:cNvSpPr/>
                  <p:nvPr/>
                </p:nvSpPr>
                <p:spPr>
                  <a:xfrm>
                    <a:off x="5763080" y="871323"/>
                    <a:ext cx="401492" cy="101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9" h="4220" extrusionOk="0">
                        <a:moveTo>
                          <a:pt x="15870" y="0"/>
                        </a:moveTo>
                        <a:cubicBezTo>
                          <a:pt x="14899" y="821"/>
                          <a:pt x="13808" y="1509"/>
                          <a:pt x="12630" y="2038"/>
                        </a:cubicBezTo>
                        <a:cubicBezTo>
                          <a:pt x="12880" y="2220"/>
                          <a:pt x="13131" y="2407"/>
                          <a:pt x="13384" y="2580"/>
                        </a:cubicBezTo>
                        <a:cubicBezTo>
                          <a:pt x="13592" y="2720"/>
                          <a:pt x="13870" y="2855"/>
                          <a:pt x="14187" y="2970"/>
                        </a:cubicBezTo>
                        <a:cubicBezTo>
                          <a:pt x="15163" y="2269"/>
                          <a:pt x="16037" y="1422"/>
                          <a:pt x="16768" y="461"/>
                        </a:cubicBezTo>
                        <a:cubicBezTo>
                          <a:pt x="16509" y="264"/>
                          <a:pt x="16201" y="115"/>
                          <a:pt x="15870" y="0"/>
                        </a:cubicBezTo>
                        <a:close/>
                        <a:moveTo>
                          <a:pt x="934" y="2869"/>
                        </a:moveTo>
                        <a:cubicBezTo>
                          <a:pt x="808" y="2869"/>
                          <a:pt x="688" y="2874"/>
                          <a:pt x="564" y="2893"/>
                        </a:cubicBezTo>
                        <a:cubicBezTo>
                          <a:pt x="371" y="2926"/>
                          <a:pt x="174" y="2994"/>
                          <a:pt x="1" y="3095"/>
                        </a:cubicBezTo>
                        <a:cubicBezTo>
                          <a:pt x="621" y="3527"/>
                          <a:pt x="1289" y="3902"/>
                          <a:pt x="1986" y="4215"/>
                        </a:cubicBezTo>
                        <a:cubicBezTo>
                          <a:pt x="2307" y="4046"/>
                          <a:pt x="2629" y="3878"/>
                          <a:pt x="2986" y="3811"/>
                        </a:cubicBezTo>
                        <a:cubicBezTo>
                          <a:pt x="3115" y="3791"/>
                          <a:pt x="3240" y="3782"/>
                          <a:pt x="3370" y="3782"/>
                        </a:cubicBezTo>
                        <a:cubicBezTo>
                          <a:pt x="3798" y="3782"/>
                          <a:pt x="4239" y="3893"/>
                          <a:pt x="4672" y="4003"/>
                        </a:cubicBezTo>
                        <a:cubicBezTo>
                          <a:pt x="5109" y="4108"/>
                          <a:pt x="5537" y="4219"/>
                          <a:pt x="5941" y="4219"/>
                        </a:cubicBezTo>
                        <a:cubicBezTo>
                          <a:pt x="6253" y="4219"/>
                          <a:pt x="6551" y="4157"/>
                          <a:pt x="6825" y="3979"/>
                        </a:cubicBezTo>
                        <a:cubicBezTo>
                          <a:pt x="7109" y="3797"/>
                          <a:pt x="7296" y="3532"/>
                          <a:pt x="7450" y="3234"/>
                        </a:cubicBezTo>
                        <a:lnTo>
                          <a:pt x="7450" y="3234"/>
                        </a:lnTo>
                        <a:cubicBezTo>
                          <a:pt x="7300" y="3239"/>
                          <a:pt x="7156" y="3239"/>
                          <a:pt x="7007" y="3239"/>
                        </a:cubicBezTo>
                        <a:cubicBezTo>
                          <a:pt x="6210" y="3239"/>
                          <a:pt x="5426" y="3172"/>
                          <a:pt x="4667" y="3042"/>
                        </a:cubicBezTo>
                        <a:cubicBezTo>
                          <a:pt x="4341" y="3215"/>
                          <a:pt x="3942" y="3301"/>
                          <a:pt x="3558" y="3301"/>
                        </a:cubicBezTo>
                        <a:cubicBezTo>
                          <a:pt x="3465" y="3301"/>
                          <a:pt x="3379" y="3296"/>
                          <a:pt x="3292" y="3287"/>
                        </a:cubicBezTo>
                        <a:cubicBezTo>
                          <a:pt x="2495" y="3196"/>
                          <a:pt x="1722" y="2869"/>
                          <a:pt x="934" y="2869"/>
                        </a:cubicBezTo>
                        <a:close/>
                      </a:path>
                    </a:pathLst>
                  </a:custGeom>
                  <a:solidFill>
                    <a:srgbClr val="1F2E56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17" name="Google Shape;2004;p48">
                    <a:extLst>
                      <a:ext uri="{FF2B5EF4-FFF2-40B4-BE49-F238E27FC236}">
                        <a16:creationId xmlns:a16="http://schemas.microsoft.com/office/drawing/2014/main" id="{E7CA429C-8E82-4E3D-A95C-7CC9B0E86FD6}"/>
                      </a:ext>
                    </a:extLst>
                  </p:cNvPr>
                  <p:cNvSpPr/>
                  <p:nvPr/>
                </p:nvSpPr>
                <p:spPr>
                  <a:xfrm>
                    <a:off x="5882625" y="935512"/>
                    <a:ext cx="179305" cy="62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89" h="2605" extrusionOk="0">
                        <a:moveTo>
                          <a:pt x="5898" y="1"/>
                        </a:moveTo>
                        <a:cubicBezTo>
                          <a:pt x="5638" y="78"/>
                          <a:pt x="5374" y="149"/>
                          <a:pt x="5104" y="207"/>
                        </a:cubicBezTo>
                        <a:cubicBezTo>
                          <a:pt x="4441" y="655"/>
                          <a:pt x="4081" y="1658"/>
                          <a:pt x="3322" y="2043"/>
                        </a:cubicBezTo>
                        <a:cubicBezTo>
                          <a:pt x="3034" y="2187"/>
                          <a:pt x="2717" y="2226"/>
                          <a:pt x="2389" y="2226"/>
                        </a:cubicBezTo>
                        <a:cubicBezTo>
                          <a:pt x="2187" y="2226"/>
                          <a:pt x="1986" y="2212"/>
                          <a:pt x="1784" y="2192"/>
                        </a:cubicBezTo>
                        <a:cubicBezTo>
                          <a:pt x="1553" y="2172"/>
                          <a:pt x="1318" y="2148"/>
                          <a:pt x="1082" y="2148"/>
                        </a:cubicBezTo>
                        <a:cubicBezTo>
                          <a:pt x="794" y="2148"/>
                          <a:pt x="506" y="2183"/>
                          <a:pt x="237" y="2298"/>
                        </a:cubicBezTo>
                        <a:cubicBezTo>
                          <a:pt x="155" y="2332"/>
                          <a:pt x="73" y="2379"/>
                          <a:pt x="1" y="2442"/>
                        </a:cubicBezTo>
                        <a:cubicBezTo>
                          <a:pt x="655" y="2547"/>
                          <a:pt x="1327" y="2605"/>
                          <a:pt x="2014" y="2605"/>
                        </a:cubicBezTo>
                        <a:cubicBezTo>
                          <a:pt x="3980" y="2605"/>
                          <a:pt x="5840" y="2144"/>
                          <a:pt x="7488" y="1318"/>
                        </a:cubicBezTo>
                        <a:cubicBezTo>
                          <a:pt x="7147" y="683"/>
                          <a:pt x="6523" y="78"/>
                          <a:pt x="5898" y="1"/>
                        </a:cubicBezTo>
                        <a:close/>
                      </a:path>
                    </a:pathLst>
                  </a:custGeom>
                  <a:solidFill>
                    <a:srgbClr val="1F2E56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200" name="Google Shape;2005;p48">
                  <a:extLst>
                    <a:ext uri="{FF2B5EF4-FFF2-40B4-BE49-F238E27FC236}">
                      <a16:creationId xmlns:a16="http://schemas.microsoft.com/office/drawing/2014/main" id="{5716F2CC-8014-4B39-B008-69E36E5B1BA2}"/>
                    </a:ext>
                  </a:extLst>
                </p:cNvPr>
                <p:cNvSpPr/>
                <p:nvPr/>
              </p:nvSpPr>
              <p:spPr>
                <a:xfrm>
                  <a:off x="5505008" y="645151"/>
                  <a:ext cx="860302" cy="150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2" h="6273" extrusionOk="0">
                      <a:moveTo>
                        <a:pt x="1370" y="2715"/>
                      </a:moveTo>
                      <a:cubicBezTo>
                        <a:pt x="1355" y="2735"/>
                        <a:pt x="1342" y="2748"/>
                        <a:pt x="1342" y="2748"/>
                      </a:cubicBezTo>
                      <a:cubicBezTo>
                        <a:pt x="1331" y="2748"/>
                        <a:pt x="1351" y="2735"/>
                        <a:pt x="1370" y="2715"/>
                      </a:cubicBezTo>
                      <a:close/>
                      <a:moveTo>
                        <a:pt x="30007" y="0"/>
                      </a:moveTo>
                      <a:lnTo>
                        <a:pt x="30007" y="0"/>
                      </a:lnTo>
                      <a:cubicBezTo>
                        <a:pt x="30156" y="721"/>
                        <a:pt x="30242" y="1461"/>
                        <a:pt x="30252" y="2225"/>
                      </a:cubicBezTo>
                      <a:cubicBezTo>
                        <a:pt x="30300" y="2235"/>
                        <a:pt x="30343" y="2244"/>
                        <a:pt x="30391" y="2258"/>
                      </a:cubicBezTo>
                      <a:cubicBezTo>
                        <a:pt x="30497" y="2283"/>
                        <a:pt x="30598" y="2311"/>
                        <a:pt x="30704" y="2340"/>
                      </a:cubicBezTo>
                      <a:cubicBezTo>
                        <a:pt x="30579" y="2355"/>
                        <a:pt x="30454" y="2369"/>
                        <a:pt x="30324" y="2389"/>
                      </a:cubicBezTo>
                      <a:cubicBezTo>
                        <a:pt x="30305" y="2389"/>
                        <a:pt x="30276" y="2393"/>
                        <a:pt x="30256" y="2393"/>
                      </a:cubicBezTo>
                      <a:cubicBezTo>
                        <a:pt x="28907" y="2557"/>
                        <a:pt x="27523" y="2672"/>
                        <a:pt x="26139" y="2768"/>
                      </a:cubicBezTo>
                      <a:cubicBezTo>
                        <a:pt x="24726" y="2874"/>
                        <a:pt x="23307" y="2956"/>
                        <a:pt x="21885" y="3028"/>
                      </a:cubicBezTo>
                      <a:cubicBezTo>
                        <a:pt x="20463" y="3105"/>
                        <a:pt x="19035" y="3158"/>
                        <a:pt x="17613" y="3187"/>
                      </a:cubicBezTo>
                      <a:cubicBezTo>
                        <a:pt x="16185" y="3225"/>
                        <a:pt x="14759" y="3244"/>
                        <a:pt x="13331" y="3254"/>
                      </a:cubicBezTo>
                      <a:cubicBezTo>
                        <a:pt x="12978" y="3255"/>
                        <a:pt x="12625" y="3256"/>
                        <a:pt x="12272" y="3256"/>
                      </a:cubicBezTo>
                      <a:cubicBezTo>
                        <a:pt x="11198" y="3256"/>
                        <a:pt x="10124" y="3248"/>
                        <a:pt x="9054" y="3216"/>
                      </a:cubicBezTo>
                      <a:cubicBezTo>
                        <a:pt x="7930" y="3181"/>
                        <a:pt x="6805" y="3143"/>
                        <a:pt x="5690" y="3061"/>
                      </a:cubicBezTo>
                      <a:cubicBezTo>
                        <a:pt x="5397" y="3037"/>
                        <a:pt x="5099" y="3014"/>
                        <a:pt x="4806" y="2985"/>
                      </a:cubicBezTo>
                      <a:cubicBezTo>
                        <a:pt x="4110" y="2917"/>
                        <a:pt x="3407" y="2841"/>
                        <a:pt x="2739" y="2715"/>
                      </a:cubicBezTo>
                      <a:cubicBezTo>
                        <a:pt x="2408" y="2653"/>
                        <a:pt x="2081" y="2581"/>
                        <a:pt x="1792" y="2484"/>
                      </a:cubicBezTo>
                      <a:cubicBezTo>
                        <a:pt x="1783" y="2480"/>
                        <a:pt x="1774" y="2480"/>
                        <a:pt x="1764" y="2475"/>
                      </a:cubicBezTo>
                      <a:cubicBezTo>
                        <a:pt x="2038" y="2345"/>
                        <a:pt x="2360" y="2229"/>
                        <a:pt x="2682" y="2129"/>
                      </a:cubicBezTo>
                      <a:cubicBezTo>
                        <a:pt x="3340" y="1923"/>
                        <a:pt x="4032" y="1754"/>
                        <a:pt x="4729" y="1615"/>
                      </a:cubicBezTo>
                      <a:cubicBezTo>
                        <a:pt x="5061" y="1548"/>
                        <a:pt x="5392" y="1490"/>
                        <a:pt x="5724" y="1432"/>
                      </a:cubicBezTo>
                      <a:cubicBezTo>
                        <a:pt x="5747" y="1140"/>
                        <a:pt x="5782" y="851"/>
                        <a:pt x="5829" y="563"/>
                      </a:cubicBezTo>
                      <a:lnTo>
                        <a:pt x="5829" y="563"/>
                      </a:lnTo>
                      <a:cubicBezTo>
                        <a:pt x="5416" y="596"/>
                        <a:pt x="5003" y="634"/>
                        <a:pt x="4589" y="678"/>
                      </a:cubicBezTo>
                      <a:cubicBezTo>
                        <a:pt x="3859" y="759"/>
                        <a:pt x="3129" y="841"/>
                        <a:pt x="2393" y="990"/>
                      </a:cubicBezTo>
                      <a:cubicBezTo>
                        <a:pt x="2019" y="1062"/>
                        <a:pt x="1648" y="1144"/>
                        <a:pt x="1260" y="1278"/>
                      </a:cubicBezTo>
                      <a:cubicBezTo>
                        <a:pt x="1067" y="1351"/>
                        <a:pt x="870" y="1428"/>
                        <a:pt x="649" y="1562"/>
                      </a:cubicBezTo>
                      <a:cubicBezTo>
                        <a:pt x="539" y="1624"/>
                        <a:pt x="419" y="1706"/>
                        <a:pt x="288" y="1845"/>
                      </a:cubicBezTo>
                      <a:cubicBezTo>
                        <a:pt x="260" y="1879"/>
                        <a:pt x="226" y="1918"/>
                        <a:pt x="193" y="1965"/>
                      </a:cubicBezTo>
                      <a:cubicBezTo>
                        <a:pt x="164" y="2009"/>
                        <a:pt x="130" y="2062"/>
                        <a:pt x="106" y="2120"/>
                      </a:cubicBezTo>
                      <a:cubicBezTo>
                        <a:pt x="49" y="2229"/>
                        <a:pt x="9" y="2384"/>
                        <a:pt x="0" y="2542"/>
                      </a:cubicBezTo>
                      <a:cubicBezTo>
                        <a:pt x="0" y="2697"/>
                        <a:pt x="38" y="2855"/>
                        <a:pt x="91" y="2970"/>
                      </a:cubicBezTo>
                      <a:cubicBezTo>
                        <a:pt x="115" y="3028"/>
                        <a:pt x="149" y="3090"/>
                        <a:pt x="173" y="3129"/>
                      </a:cubicBezTo>
                      <a:cubicBezTo>
                        <a:pt x="207" y="3176"/>
                        <a:pt x="235" y="3225"/>
                        <a:pt x="269" y="3254"/>
                      </a:cubicBezTo>
                      <a:cubicBezTo>
                        <a:pt x="390" y="3407"/>
                        <a:pt x="505" y="3498"/>
                        <a:pt x="610" y="3575"/>
                      </a:cubicBezTo>
                      <a:cubicBezTo>
                        <a:pt x="827" y="3729"/>
                        <a:pt x="1019" y="3826"/>
                        <a:pt x="1216" y="3917"/>
                      </a:cubicBezTo>
                      <a:cubicBezTo>
                        <a:pt x="1595" y="4090"/>
                        <a:pt x="1965" y="4219"/>
                        <a:pt x="2331" y="4334"/>
                      </a:cubicBezTo>
                      <a:cubicBezTo>
                        <a:pt x="3061" y="4560"/>
                        <a:pt x="3787" y="4733"/>
                        <a:pt x="4513" y="4888"/>
                      </a:cubicBezTo>
                      <a:cubicBezTo>
                        <a:pt x="5003" y="4988"/>
                        <a:pt x="5483" y="5079"/>
                        <a:pt x="5973" y="5166"/>
                      </a:cubicBezTo>
                      <a:cubicBezTo>
                        <a:pt x="6935" y="5339"/>
                        <a:pt x="7901" y="5478"/>
                        <a:pt x="8872" y="5603"/>
                      </a:cubicBezTo>
                      <a:cubicBezTo>
                        <a:pt x="11779" y="5964"/>
                        <a:pt x="14692" y="6170"/>
                        <a:pt x="17613" y="6243"/>
                      </a:cubicBezTo>
                      <a:cubicBezTo>
                        <a:pt x="18511" y="6261"/>
                        <a:pt x="19411" y="6272"/>
                        <a:pt x="20311" y="6272"/>
                      </a:cubicBezTo>
                      <a:cubicBezTo>
                        <a:pt x="22333" y="6272"/>
                        <a:pt x="24360" y="6215"/>
                        <a:pt x="26388" y="6046"/>
                      </a:cubicBezTo>
                      <a:cubicBezTo>
                        <a:pt x="27537" y="5949"/>
                        <a:pt x="28685" y="5820"/>
                        <a:pt x="29848" y="5647"/>
                      </a:cubicBezTo>
                      <a:cubicBezTo>
                        <a:pt x="30165" y="5598"/>
                        <a:pt x="30482" y="5545"/>
                        <a:pt x="30804" y="5488"/>
                      </a:cubicBezTo>
                      <a:cubicBezTo>
                        <a:pt x="31545" y="5349"/>
                        <a:pt x="32285" y="5199"/>
                        <a:pt x="33059" y="4979"/>
                      </a:cubicBezTo>
                      <a:cubicBezTo>
                        <a:pt x="33443" y="4864"/>
                        <a:pt x="33832" y="4744"/>
                        <a:pt x="34270" y="4556"/>
                      </a:cubicBezTo>
                      <a:cubicBezTo>
                        <a:pt x="34486" y="4455"/>
                        <a:pt x="34712" y="4349"/>
                        <a:pt x="35000" y="4157"/>
                      </a:cubicBezTo>
                      <a:cubicBezTo>
                        <a:pt x="35140" y="4061"/>
                        <a:pt x="35302" y="3941"/>
                        <a:pt x="35490" y="3715"/>
                      </a:cubicBezTo>
                      <a:cubicBezTo>
                        <a:pt x="35539" y="3667"/>
                        <a:pt x="35586" y="3595"/>
                        <a:pt x="35634" y="3522"/>
                      </a:cubicBezTo>
                      <a:cubicBezTo>
                        <a:pt x="35683" y="3455"/>
                        <a:pt x="35735" y="3360"/>
                        <a:pt x="35779" y="3263"/>
                      </a:cubicBezTo>
                      <a:cubicBezTo>
                        <a:pt x="35865" y="3071"/>
                        <a:pt x="35932" y="2806"/>
                        <a:pt x="35932" y="2542"/>
                      </a:cubicBezTo>
                      <a:cubicBezTo>
                        <a:pt x="35932" y="2273"/>
                        <a:pt x="35860" y="2009"/>
                        <a:pt x="35769" y="1821"/>
                      </a:cubicBezTo>
                      <a:cubicBezTo>
                        <a:pt x="35721" y="1725"/>
                        <a:pt x="35668" y="1634"/>
                        <a:pt x="35619" y="1572"/>
                      </a:cubicBezTo>
                      <a:cubicBezTo>
                        <a:pt x="35572" y="1499"/>
                        <a:pt x="35519" y="1428"/>
                        <a:pt x="35475" y="1379"/>
                      </a:cubicBezTo>
                      <a:cubicBezTo>
                        <a:pt x="35284" y="1168"/>
                        <a:pt x="35115" y="1053"/>
                        <a:pt x="34971" y="961"/>
                      </a:cubicBezTo>
                      <a:cubicBezTo>
                        <a:pt x="34683" y="783"/>
                        <a:pt x="34457" y="697"/>
                        <a:pt x="34231" y="615"/>
                      </a:cubicBezTo>
                      <a:cubicBezTo>
                        <a:pt x="33794" y="457"/>
                        <a:pt x="33399" y="375"/>
                        <a:pt x="33006" y="298"/>
                      </a:cubicBezTo>
                      <a:cubicBezTo>
                        <a:pt x="32232" y="153"/>
                        <a:pt x="31482" y="82"/>
                        <a:pt x="30733" y="33"/>
                      </a:cubicBezTo>
                      <a:cubicBezTo>
                        <a:pt x="30493" y="20"/>
                        <a:pt x="30247" y="5"/>
                        <a:pt x="3000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1" name="Google Shape;2006;p48">
                  <a:extLst>
                    <a:ext uri="{FF2B5EF4-FFF2-40B4-BE49-F238E27FC236}">
                      <a16:creationId xmlns:a16="http://schemas.microsoft.com/office/drawing/2014/main" id="{A8D42462-DE63-4301-AEA9-999F9B73BAED}"/>
                    </a:ext>
                  </a:extLst>
                </p:cNvPr>
                <p:cNvSpPr/>
                <p:nvPr/>
              </p:nvSpPr>
              <p:spPr>
                <a:xfrm>
                  <a:off x="5796336" y="593015"/>
                  <a:ext cx="94262" cy="36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1528" extrusionOk="0">
                      <a:moveTo>
                        <a:pt x="3796" y="1"/>
                      </a:moveTo>
                      <a:cubicBezTo>
                        <a:pt x="3744" y="1"/>
                        <a:pt x="3697" y="33"/>
                        <a:pt x="3682" y="86"/>
                      </a:cubicBezTo>
                      <a:cubicBezTo>
                        <a:pt x="3677" y="86"/>
                        <a:pt x="3653" y="162"/>
                        <a:pt x="3586" y="277"/>
                      </a:cubicBezTo>
                      <a:cubicBezTo>
                        <a:pt x="3489" y="450"/>
                        <a:pt x="3316" y="701"/>
                        <a:pt x="3034" y="907"/>
                      </a:cubicBezTo>
                      <a:cubicBezTo>
                        <a:pt x="2894" y="1013"/>
                        <a:pt x="2726" y="1104"/>
                        <a:pt x="2524" y="1171"/>
                      </a:cubicBezTo>
                      <a:cubicBezTo>
                        <a:pt x="2327" y="1239"/>
                        <a:pt x="2096" y="1277"/>
                        <a:pt x="1827" y="1277"/>
                      </a:cubicBezTo>
                      <a:cubicBezTo>
                        <a:pt x="1462" y="1277"/>
                        <a:pt x="1188" y="1206"/>
                        <a:pt x="976" y="1095"/>
                      </a:cubicBezTo>
                      <a:cubicBezTo>
                        <a:pt x="818" y="1013"/>
                        <a:pt x="698" y="907"/>
                        <a:pt x="601" y="802"/>
                      </a:cubicBezTo>
                      <a:cubicBezTo>
                        <a:pt x="452" y="638"/>
                        <a:pt x="366" y="465"/>
                        <a:pt x="318" y="330"/>
                      </a:cubicBezTo>
                      <a:cubicBezTo>
                        <a:pt x="294" y="264"/>
                        <a:pt x="279" y="206"/>
                        <a:pt x="270" y="168"/>
                      </a:cubicBezTo>
                      <a:cubicBezTo>
                        <a:pt x="266" y="148"/>
                        <a:pt x="260" y="133"/>
                        <a:pt x="260" y="124"/>
                      </a:cubicBezTo>
                      <a:lnTo>
                        <a:pt x="260" y="115"/>
                      </a:lnTo>
                      <a:lnTo>
                        <a:pt x="260" y="110"/>
                      </a:lnTo>
                      <a:cubicBezTo>
                        <a:pt x="251" y="48"/>
                        <a:pt x="198" y="3"/>
                        <a:pt x="134" y="3"/>
                      </a:cubicBezTo>
                      <a:cubicBezTo>
                        <a:pt x="128" y="3"/>
                        <a:pt x="122" y="3"/>
                        <a:pt x="116" y="4"/>
                      </a:cubicBezTo>
                      <a:cubicBezTo>
                        <a:pt x="49" y="13"/>
                        <a:pt x="0" y="76"/>
                        <a:pt x="11" y="144"/>
                      </a:cubicBezTo>
                      <a:cubicBezTo>
                        <a:pt x="11" y="148"/>
                        <a:pt x="25" y="235"/>
                        <a:pt x="68" y="364"/>
                      </a:cubicBezTo>
                      <a:cubicBezTo>
                        <a:pt x="97" y="465"/>
                        <a:pt x="150" y="585"/>
                        <a:pt x="222" y="710"/>
                      </a:cubicBezTo>
                      <a:cubicBezTo>
                        <a:pt x="279" y="807"/>
                        <a:pt x="352" y="907"/>
                        <a:pt x="443" y="998"/>
                      </a:cubicBezTo>
                      <a:cubicBezTo>
                        <a:pt x="577" y="1142"/>
                        <a:pt x="756" y="1277"/>
                        <a:pt x="986" y="1373"/>
                      </a:cubicBezTo>
                      <a:cubicBezTo>
                        <a:pt x="1211" y="1470"/>
                        <a:pt x="1490" y="1528"/>
                        <a:pt x="1827" y="1528"/>
                      </a:cubicBezTo>
                      <a:cubicBezTo>
                        <a:pt x="2226" y="1528"/>
                        <a:pt x="2557" y="1446"/>
                        <a:pt x="2826" y="1315"/>
                      </a:cubicBezTo>
                      <a:cubicBezTo>
                        <a:pt x="3034" y="1224"/>
                        <a:pt x="3201" y="1104"/>
                        <a:pt x="3340" y="980"/>
                      </a:cubicBezTo>
                      <a:cubicBezTo>
                        <a:pt x="3553" y="792"/>
                        <a:pt x="3697" y="590"/>
                        <a:pt x="3783" y="437"/>
                      </a:cubicBezTo>
                      <a:cubicBezTo>
                        <a:pt x="3874" y="283"/>
                        <a:pt x="3913" y="177"/>
                        <a:pt x="3917" y="168"/>
                      </a:cubicBezTo>
                      <a:cubicBezTo>
                        <a:pt x="3937" y="104"/>
                        <a:pt x="3903" y="33"/>
                        <a:pt x="3841" y="9"/>
                      </a:cubicBezTo>
                      <a:cubicBezTo>
                        <a:pt x="3826" y="3"/>
                        <a:pt x="3811" y="1"/>
                        <a:pt x="37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2" name="Google Shape;2007;p48">
                  <a:extLst>
                    <a:ext uri="{FF2B5EF4-FFF2-40B4-BE49-F238E27FC236}">
                      <a16:creationId xmlns:a16="http://schemas.microsoft.com/office/drawing/2014/main" id="{BAD7B73C-0AE7-44BD-A5B6-9E8A85620D0A}"/>
                    </a:ext>
                  </a:extLst>
                </p:cNvPr>
                <p:cNvSpPr/>
                <p:nvPr/>
              </p:nvSpPr>
              <p:spPr>
                <a:xfrm>
                  <a:off x="5722138" y="581690"/>
                  <a:ext cx="62155" cy="39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5" extrusionOk="0">
                      <a:moveTo>
                        <a:pt x="1298" y="1"/>
                      </a:moveTo>
                      <a:cubicBezTo>
                        <a:pt x="582" y="1"/>
                        <a:pt x="0" y="371"/>
                        <a:pt x="0" y="823"/>
                      </a:cubicBezTo>
                      <a:cubicBezTo>
                        <a:pt x="0" y="1275"/>
                        <a:pt x="582" y="1644"/>
                        <a:pt x="1298" y="1644"/>
                      </a:cubicBezTo>
                      <a:cubicBezTo>
                        <a:pt x="2014" y="1644"/>
                        <a:pt x="2595" y="1275"/>
                        <a:pt x="2595" y="823"/>
                      </a:cubicBezTo>
                      <a:cubicBezTo>
                        <a:pt x="2595" y="371"/>
                        <a:pt x="2014" y="1"/>
                        <a:pt x="1298" y="1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3" name="Google Shape;2008;p48">
                  <a:extLst>
                    <a:ext uri="{FF2B5EF4-FFF2-40B4-BE49-F238E27FC236}">
                      <a16:creationId xmlns:a16="http://schemas.microsoft.com/office/drawing/2014/main" id="{07023038-6D74-42A4-892F-466B12D847C4}"/>
                    </a:ext>
                  </a:extLst>
                </p:cNvPr>
                <p:cNvSpPr/>
                <p:nvPr/>
              </p:nvSpPr>
              <p:spPr>
                <a:xfrm>
                  <a:off x="5899767" y="581690"/>
                  <a:ext cx="62155" cy="39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5" extrusionOk="0">
                      <a:moveTo>
                        <a:pt x="1298" y="1"/>
                      </a:moveTo>
                      <a:cubicBezTo>
                        <a:pt x="582" y="1"/>
                        <a:pt x="1" y="371"/>
                        <a:pt x="1" y="823"/>
                      </a:cubicBezTo>
                      <a:cubicBezTo>
                        <a:pt x="1" y="1275"/>
                        <a:pt x="582" y="1644"/>
                        <a:pt x="1298" y="1644"/>
                      </a:cubicBezTo>
                      <a:cubicBezTo>
                        <a:pt x="2015" y="1644"/>
                        <a:pt x="2596" y="1275"/>
                        <a:pt x="2596" y="823"/>
                      </a:cubicBezTo>
                      <a:cubicBezTo>
                        <a:pt x="2596" y="371"/>
                        <a:pt x="2015" y="1"/>
                        <a:pt x="1298" y="1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4" name="Google Shape;2009;p48">
                  <a:extLst>
                    <a:ext uri="{FF2B5EF4-FFF2-40B4-BE49-F238E27FC236}">
                      <a16:creationId xmlns:a16="http://schemas.microsoft.com/office/drawing/2014/main" id="{83242A4F-7422-49FC-B354-5A5CC4195452}"/>
                    </a:ext>
                  </a:extLst>
                </p:cNvPr>
                <p:cNvSpPr/>
                <p:nvPr/>
              </p:nvSpPr>
              <p:spPr>
                <a:xfrm>
                  <a:off x="5748475" y="554659"/>
                  <a:ext cx="29234" cy="4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1678" extrusionOk="0">
                      <a:moveTo>
                        <a:pt x="611" y="1"/>
                      </a:moveTo>
                      <a:cubicBezTo>
                        <a:pt x="351" y="1"/>
                        <a:pt x="102" y="351"/>
                        <a:pt x="49" y="812"/>
                      </a:cubicBezTo>
                      <a:cubicBezTo>
                        <a:pt x="1" y="1274"/>
                        <a:pt x="251" y="1678"/>
                        <a:pt x="611" y="1678"/>
                      </a:cubicBezTo>
                      <a:cubicBezTo>
                        <a:pt x="972" y="1678"/>
                        <a:pt x="1221" y="1274"/>
                        <a:pt x="1174" y="812"/>
                      </a:cubicBezTo>
                      <a:cubicBezTo>
                        <a:pt x="1120" y="351"/>
                        <a:pt x="870" y="1"/>
                        <a:pt x="61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5" name="Google Shape;2010;p48">
                  <a:extLst>
                    <a:ext uri="{FF2B5EF4-FFF2-40B4-BE49-F238E27FC236}">
                      <a16:creationId xmlns:a16="http://schemas.microsoft.com/office/drawing/2014/main" id="{629AE5D8-5389-4397-86DD-30A28630E397}"/>
                    </a:ext>
                  </a:extLst>
                </p:cNvPr>
                <p:cNvSpPr/>
                <p:nvPr/>
              </p:nvSpPr>
              <p:spPr>
                <a:xfrm>
                  <a:off x="5762385" y="560190"/>
                  <a:ext cx="8308" cy="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" h="265" extrusionOk="0">
                      <a:moveTo>
                        <a:pt x="174" y="0"/>
                      </a:moveTo>
                      <a:cubicBezTo>
                        <a:pt x="1" y="0"/>
                        <a:pt x="1" y="264"/>
                        <a:pt x="174" y="264"/>
                      </a:cubicBezTo>
                      <a:cubicBezTo>
                        <a:pt x="347" y="264"/>
                        <a:pt x="347" y="0"/>
                        <a:pt x="174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6" name="Google Shape;2011;p48">
                  <a:extLst>
                    <a:ext uri="{FF2B5EF4-FFF2-40B4-BE49-F238E27FC236}">
                      <a16:creationId xmlns:a16="http://schemas.microsoft.com/office/drawing/2014/main" id="{076072CE-1DBD-4BD1-854A-1DF75EC4216A}"/>
                    </a:ext>
                  </a:extLst>
                </p:cNvPr>
                <p:cNvSpPr/>
                <p:nvPr/>
              </p:nvSpPr>
              <p:spPr>
                <a:xfrm>
                  <a:off x="5919472" y="560070"/>
                  <a:ext cx="29354" cy="4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" h="1678" extrusionOk="0">
                      <a:moveTo>
                        <a:pt x="610" y="1"/>
                      </a:moveTo>
                      <a:cubicBezTo>
                        <a:pt x="355" y="1"/>
                        <a:pt x="105" y="351"/>
                        <a:pt x="53" y="813"/>
                      </a:cubicBezTo>
                      <a:cubicBezTo>
                        <a:pt x="0" y="1274"/>
                        <a:pt x="249" y="1678"/>
                        <a:pt x="610" y="1678"/>
                      </a:cubicBezTo>
                      <a:cubicBezTo>
                        <a:pt x="976" y="1678"/>
                        <a:pt x="1225" y="1274"/>
                        <a:pt x="1172" y="813"/>
                      </a:cubicBezTo>
                      <a:cubicBezTo>
                        <a:pt x="1120" y="351"/>
                        <a:pt x="870" y="1"/>
                        <a:pt x="61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7" name="Google Shape;2012;p48">
                  <a:extLst>
                    <a:ext uri="{FF2B5EF4-FFF2-40B4-BE49-F238E27FC236}">
                      <a16:creationId xmlns:a16="http://schemas.microsoft.com/office/drawing/2014/main" id="{B994702B-4259-4A7C-A17C-4F3A3647F64F}"/>
                    </a:ext>
                  </a:extLst>
                </p:cNvPr>
                <p:cNvSpPr/>
                <p:nvPr/>
              </p:nvSpPr>
              <p:spPr>
                <a:xfrm>
                  <a:off x="5933502" y="565601"/>
                  <a:ext cx="8188" cy="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265" extrusionOk="0">
                      <a:moveTo>
                        <a:pt x="168" y="0"/>
                      </a:moveTo>
                      <a:cubicBezTo>
                        <a:pt x="0" y="0"/>
                        <a:pt x="0" y="264"/>
                        <a:pt x="168" y="264"/>
                      </a:cubicBezTo>
                      <a:cubicBezTo>
                        <a:pt x="341" y="264"/>
                        <a:pt x="341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8" name="Google Shape;2013;p48">
                  <a:extLst>
                    <a:ext uri="{FF2B5EF4-FFF2-40B4-BE49-F238E27FC236}">
                      <a16:creationId xmlns:a16="http://schemas.microsoft.com/office/drawing/2014/main" id="{5717AB22-249F-4281-A44F-87B418134F99}"/>
                    </a:ext>
                  </a:extLst>
                </p:cNvPr>
                <p:cNvSpPr/>
                <p:nvPr/>
              </p:nvSpPr>
              <p:spPr>
                <a:xfrm>
                  <a:off x="6045098" y="504380"/>
                  <a:ext cx="88037" cy="93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3918" extrusionOk="0">
                      <a:moveTo>
                        <a:pt x="1962" y="0"/>
                      </a:moveTo>
                      <a:cubicBezTo>
                        <a:pt x="880" y="0"/>
                        <a:pt x="1" y="876"/>
                        <a:pt x="1" y="1956"/>
                      </a:cubicBezTo>
                      <a:cubicBezTo>
                        <a:pt x="1" y="2019"/>
                        <a:pt x="6" y="2076"/>
                        <a:pt x="10" y="2140"/>
                      </a:cubicBezTo>
                      <a:cubicBezTo>
                        <a:pt x="813" y="1423"/>
                        <a:pt x="1640" y="736"/>
                        <a:pt x="2481" y="68"/>
                      </a:cubicBezTo>
                      <a:cubicBezTo>
                        <a:pt x="2317" y="24"/>
                        <a:pt x="2139" y="0"/>
                        <a:pt x="1962" y="0"/>
                      </a:cubicBezTo>
                      <a:close/>
                      <a:moveTo>
                        <a:pt x="3566" y="836"/>
                      </a:moveTo>
                      <a:cubicBezTo>
                        <a:pt x="2769" y="1457"/>
                        <a:pt x="1842" y="2000"/>
                        <a:pt x="1236" y="2515"/>
                      </a:cubicBezTo>
                      <a:cubicBezTo>
                        <a:pt x="962" y="2735"/>
                        <a:pt x="683" y="2961"/>
                        <a:pt x="361" y="3085"/>
                      </a:cubicBezTo>
                      <a:cubicBezTo>
                        <a:pt x="711" y="3591"/>
                        <a:pt x="1299" y="3917"/>
                        <a:pt x="1962" y="3917"/>
                      </a:cubicBezTo>
                      <a:cubicBezTo>
                        <a:pt x="2197" y="3917"/>
                        <a:pt x="2418" y="3874"/>
                        <a:pt x="2629" y="3802"/>
                      </a:cubicBezTo>
                      <a:cubicBezTo>
                        <a:pt x="2971" y="3451"/>
                        <a:pt x="3255" y="3038"/>
                        <a:pt x="3552" y="2639"/>
                      </a:cubicBezTo>
                      <a:cubicBezTo>
                        <a:pt x="3283" y="2192"/>
                        <a:pt x="2788" y="1956"/>
                        <a:pt x="2101" y="1956"/>
                      </a:cubicBezTo>
                      <a:cubicBezTo>
                        <a:pt x="2913" y="1956"/>
                        <a:pt x="3451" y="1630"/>
                        <a:pt x="3677" y="1015"/>
                      </a:cubicBezTo>
                      <a:cubicBezTo>
                        <a:pt x="3643" y="952"/>
                        <a:pt x="3610" y="894"/>
                        <a:pt x="3566" y="8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9" name="Google Shape;2014;p48">
                  <a:extLst>
                    <a:ext uri="{FF2B5EF4-FFF2-40B4-BE49-F238E27FC236}">
                      <a16:creationId xmlns:a16="http://schemas.microsoft.com/office/drawing/2014/main" id="{3900E506-28B0-4452-8D9F-DABCCF55ABF2}"/>
                    </a:ext>
                  </a:extLst>
                </p:cNvPr>
                <p:cNvSpPr/>
                <p:nvPr/>
              </p:nvSpPr>
              <p:spPr>
                <a:xfrm>
                  <a:off x="6108043" y="567564"/>
                  <a:ext cx="25092" cy="27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" h="1163" extrusionOk="0">
                      <a:moveTo>
                        <a:pt x="923" y="0"/>
                      </a:moveTo>
                      <a:cubicBezTo>
                        <a:pt x="626" y="399"/>
                        <a:pt x="342" y="812"/>
                        <a:pt x="0" y="1163"/>
                      </a:cubicBezTo>
                      <a:cubicBezTo>
                        <a:pt x="447" y="1000"/>
                        <a:pt x="822" y="673"/>
                        <a:pt x="1048" y="260"/>
                      </a:cubicBezTo>
                      <a:cubicBezTo>
                        <a:pt x="1014" y="169"/>
                        <a:pt x="972" y="77"/>
                        <a:pt x="923" y="0"/>
                      </a:cubicBezTo>
                      <a:close/>
                    </a:path>
                  </a:pathLst>
                </a:custGeom>
                <a:solidFill>
                  <a:srgbClr val="F298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0" name="Google Shape;2015;p48">
                  <a:extLst>
                    <a:ext uri="{FF2B5EF4-FFF2-40B4-BE49-F238E27FC236}">
                      <a16:creationId xmlns:a16="http://schemas.microsoft.com/office/drawing/2014/main" id="{2D18B38E-3B78-468A-806A-AE550975F898}"/>
                    </a:ext>
                  </a:extLst>
                </p:cNvPr>
                <p:cNvSpPr/>
                <p:nvPr/>
              </p:nvSpPr>
              <p:spPr>
                <a:xfrm>
                  <a:off x="6045338" y="506008"/>
                  <a:ext cx="85163" cy="7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7" h="3018" extrusionOk="0">
                      <a:moveTo>
                        <a:pt x="2471" y="0"/>
                      </a:moveTo>
                      <a:cubicBezTo>
                        <a:pt x="1630" y="668"/>
                        <a:pt x="803" y="1355"/>
                        <a:pt x="0" y="2072"/>
                      </a:cubicBezTo>
                      <a:cubicBezTo>
                        <a:pt x="29" y="2422"/>
                        <a:pt x="154" y="2749"/>
                        <a:pt x="351" y="3017"/>
                      </a:cubicBezTo>
                      <a:cubicBezTo>
                        <a:pt x="673" y="2893"/>
                        <a:pt x="952" y="2667"/>
                        <a:pt x="1226" y="2447"/>
                      </a:cubicBezTo>
                      <a:cubicBezTo>
                        <a:pt x="1832" y="1932"/>
                        <a:pt x="2759" y="1389"/>
                        <a:pt x="3556" y="768"/>
                      </a:cubicBezTo>
                      <a:cubicBezTo>
                        <a:pt x="3302" y="399"/>
                        <a:pt x="2917" y="125"/>
                        <a:pt x="2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144" name="Google Shape;2016;p48">
              <a:extLst>
                <a:ext uri="{FF2B5EF4-FFF2-40B4-BE49-F238E27FC236}">
                  <a16:creationId xmlns:a16="http://schemas.microsoft.com/office/drawing/2014/main" id="{7F43D3B0-C6E3-46CD-9483-1430BCA4D0F0}"/>
                </a:ext>
              </a:extLst>
            </p:cNvPr>
            <p:cNvGrpSpPr/>
            <p:nvPr/>
          </p:nvGrpSpPr>
          <p:grpSpPr>
            <a:xfrm>
              <a:off x="1649875" y="1437184"/>
              <a:ext cx="837998" cy="696328"/>
              <a:chOff x="1649875" y="1437184"/>
              <a:chExt cx="837998" cy="696328"/>
            </a:xfrm>
          </p:grpSpPr>
          <p:grpSp>
            <p:nvGrpSpPr>
              <p:cNvPr id="145" name="Google Shape;2017;p48">
                <a:extLst>
                  <a:ext uri="{FF2B5EF4-FFF2-40B4-BE49-F238E27FC236}">
                    <a16:creationId xmlns:a16="http://schemas.microsoft.com/office/drawing/2014/main" id="{61FC7D60-4BCF-4D75-AA93-758C2A75D4C7}"/>
                  </a:ext>
                </a:extLst>
              </p:cNvPr>
              <p:cNvGrpSpPr/>
              <p:nvPr/>
            </p:nvGrpSpPr>
            <p:grpSpPr>
              <a:xfrm>
                <a:off x="1649875" y="1826672"/>
                <a:ext cx="313701" cy="306841"/>
                <a:chOff x="488084" y="3164562"/>
                <a:chExt cx="535235" cy="523530"/>
              </a:xfrm>
            </p:grpSpPr>
            <p:grpSp>
              <p:nvGrpSpPr>
                <p:cNvPr id="174" name="Google Shape;2018;p48">
                  <a:extLst>
                    <a:ext uri="{FF2B5EF4-FFF2-40B4-BE49-F238E27FC236}">
                      <a16:creationId xmlns:a16="http://schemas.microsoft.com/office/drawing/2014/main" id="{399120DA-066B-4538-A6C1-9DC25B350ACC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176" name="Google Shape;2019;p48">
                    <a:extLst>
                      <a:ext uri="{FF2B5EF4-FFF2-40B4-BE49-F238E27FC236}">
                        <a16:creationId xmlns:a16="http://schemas.microsoft.com/office/drawing/2014/main" id="{48F8CA57-4CDA-47F4-8D5E-491DD9D5DDDD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77" name="Google Shape;2020;p48">
                    <a:extLst>
                      <a:ext uri="{FF2B5EF4-FFF2-40B4-BE49-F238E27FC236}">
                        <a16:creationId xmlns:a16="http://schemas.microsoft.com/office/drawing/2014/main" id="{47F7E41C-93A4-488A-8A30-F7809B8FDCE7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78" name="Google Shape;2021;p48">
                    <a:extLst>
                      <a:ext uri="{FF2B5EF4-FFF2-40B4-BE49-F238E27FC236}">
                        <a16:creationId xmlns:a16="http://schemas.microsoft.com/office/drawing/2014/main" id="{7941DA31-06EB-4C6F-85B4-92A5B61EB4E3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79" name="Google Shape;2022;p48">
                    <a:extLst>
                      <a:ext uri="{FF2B5EF4-FFF2-40B4-BE49-F238E27FC236}">
                        <a16:creationId xmlns:a16="http://schemas.microsoft.com/office/drawing/2014/main" id="{FC082EF3-BA63-4C0E-9D28-151CC3511590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80" name="Google Shape;2023;p48">
                    <a:extLst>
                      <a:ext uri="{FF2B5EF4-FFF2-40B4-BE49-F238E27FC236}">
                        <a16:creationId xmlns:a16="http://schemas.microsoft.com/office/drawing/2014/main" id="{E28D0533-BC1B-4488-8E54-479F6CAF6158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81" name="Google Shape;2024;p48">
                    <a:extLst>
                      <a:ext uri="{FF2B5EF4-FFF2-40B4-BE49-F238E27FC236}">
                        <a16:creationId xmlns:a16="http://schemas.microsoft.com/office/drawing/2014/main" id="{B58DEB88-1728-4A96-8DF2-538B1074B390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82" name="Google Shape;2025;p48">
                    <a:extLst>
                      <a:ext uri="{FF2B5EF4-FFF2-40B4-BE49-F238E27FC236}">
                        <a16:creationId xmlns:a16="http://schemas.microsoft.com/office/drawing/2014/main" id="{2F1325A2-A019-47C7-9271-87A3694F5DA1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83" name="Google Shape;2026;p48">
                    <a:extLst>
                      <a:ext uri="{FF2B5EF4-FFF2-40B4-BE49-F238E27FC236}">
                        <a16:creationId xmlns:a16="http://schemas.microsoft.com/office/drawing/2014/main" id="{E1E7656C-606B-45CE-907C-56237EE071D2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84" name="Google Shape;2027;p48">
                    <a:extLst>
                      <a:ext uri="{FF2B5EF4-FFF2-40B4-BE49-F238E27FC236}">
                        <a16:creationId xmlns:a16="http://schemas.microsoft.com/office/drawing/2014/main" id="{39F4792A-57DE-45CE-A2E0-D3DF2FCEB212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85" name="Google Shape;2028;p48">
                    <a:extLst>
                      <a:ext uri="{FF2B5EF4-FFF2-40B4-BE49-F238E27FC236}">
                        <a16:creationId xmlns:a16="http://schemas.microsoft.com/office/drawing/2014/main" id="{839989F3-90D6-4F3F-9A53-21FF7959FD4A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86" name="Google Shape;2029;p48">
                    <a:extLst>
                      <a:ext uri="{FF2B5EF4-FFF2-40B4-BE49-F238E27FC236}">
                        <a16:creationId xmlns:a16="http://schemas.microsoft.com/office/drawing/2014/main" id="{9F2A417D-947B-4DED-A9FD-36E0E0308D1B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175" name="Google Shape;2030;p48">
                  <a:extLst>
                    <a:ext uri="{FF2B5EF4-FFF2-40B4-BE49-F238E27FC236}">
                      <a16:creationId xmlns:a16="http://schemas.microsoft.com/office/drawing/2014/main" id="{A371970C-02AD-4424-B6FD-53EAB4931E7A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146" name="Google Shape;2031;p48">
                <a:extLst>
                  <a:ext uri="{FF2B5EF4-FFF2-40B4-BE49-F238E27FC236}">
                    <a16:creationId xmlns:a16="http://schemas.microsoft.com/office/drawing/2014/main" id="{9B61BD9C-0F5C-4DF0-AE51-2ABDC6D660F0}"/>
                  </a:ext>
                </a:extLst>
              </p:cNvPr>
              <p:cNvGrpSpPr/>
              <p:nvPr/>
            </p:nvGrpSpPr>
            <p:grpSpPr>
              <a:xfrm rot="1030961">
                <a:off x="1847565" y="1464872"/>
                <a:ext cx="219950" cy="215140"/>
                <a:chOff x="488084" y="3164562"/>
                <a:chExt cx="535235" cy="523530"/>
              </a:xfrm>
            </p:grpSpPr>
            <p:grpSp>
              <p:nvGrpSpPr>
                <p:cNvPr id="161" name="Google Shape;2032;p48">
                  <a:extLst>
                    <a:ext uri="{FF2B5EF4-FFF2-40B4-BE49-F238E27FC236}">
                      <a16:creationId xmlns:a16="http://schemas.microsoft.com/office/drawing/2014/main" id="{3C2F2157-22AB-4990-9D11-CA79787CE4BC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163" name="Google Shape;2033;p48">
                    <a:extLst>
                      <a:ext uri="{FF2B5EF4-FFF2-40B4-BE49-F238E27FC236}">
                        <a16:creationId xmlns:a16="http://schemas.microsoft.com/office/drawing/2014/main" id="{12DD20EF-6A4E-4207-9EF9-987EC2754890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64" name="Google Shape;2034;p48">
                    <a:extLst>
                      <a:ext uri="{FF2B5EF4-FFF2-40B4-BE49-F238E27FC236}">
                        <a16:creationId xmlns:a16="http://schemas.microsoft.com/office/drawing/2014/main" id="{1E504E12-3967-4B00-A7AA-3C858F857F3B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65" name="Google Shape;2035;p48">
                    <a:extLst>
                      <a:ext uri="{FF2B5EF4-FFF2-40B4-BE49-F238E27FC236}">
                        <a16:creationId xmlns:a16="http://schemas.microsoft.com/office/drawing/2014/main" id="{DEE54DB7-E41A-4252-83E4-AC139F928344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66" name="Google Shape;2036;p48">
                    <a:extLst>
                      <a:ext uri="{FF2B5EF4-FFF2-40B4-BE49-F238E27FC236}">
                        <a16:creationId xmlns:a16="http://schemas.microsoft.com/office/drawing/2014/main" id="{2B565902-D857-4ACA-AAFA-8F8A15383E27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67" name="Google Shape;2037;p48">
                    <a:extLst>
                      <a:ext uri="{FF2B5EF4-FFF2-40B4-BE49-F238E27FC236}">
                        <a16:creationId xmlns:a16="http://schemas.microsoft.com/office/drawing/2014/main" id="{292F3BCF-E23B-47F4-B2F7-2D5C2BAEE0AE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68" name="Google Shape;2038;p48">
                    <a:extLst>
                      <a:ext uri="{FF2B5EF4-FFF2-40B4-BE49-F238E27FC236}">
                        <a16:creationId xmlns:a16="http://schemas.microsoft.com/office/drawing/2014/main" id="{115993AD-0FD2-4C1A-A905-53E78471DB50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69" name="Google Shape;2039;p48">
                    <a:extLst>
                      <a:ext uri="{FF2B5EF4-FFF2-40B4-BE49-F238E27FC236}">
                        <a16:creationId xmlns:a16="http://schemas.microsoft.com/office/drawing/2014/main" id="{FA854E42-20D8-4A17-8001-BB8C0B7F9CAD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70" name="Google Shape;2040;p48">
                    <a:extLst>
                      <a:ext uri="{FF2B5EF4-FFF2-40B4-BE49-F238E27FC236}">
                        <a16:creationId xmlns:a16="http://schemas.microsoft.com/office/drawing/2014/main" id="{FECDA47A-CA33-499C-B0A2-EF1CBD5C2099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71" name="Google Shape;2041;p48">
                    <a:extLst>
                      <a:ext uri="{FF2B5EF4-FFF2-40B4-BE49-F238E27FC236}">
                        <a16:creationId xmlns:a16="http://schemas.microsoft.com/office/drawing/2014/main" id="{CBC575C6-92BC-471A-B67C-EDED594C3B82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72" name="Google Shape;2042;p48">
                    <a:extLst>
                      <a:ext uri="{FF2B5EF4-FFF2-40B4-BE49-F238E27FC236}">
                        <a16:creationId xmlns:a16="http://schemas.microsoft.com/office/drawing/2014/main" id="{5218BECD-C9C4-4AE7-A7EC-11B70C690752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73" name="Google Shape;2043;p48">
                    <a:extLst>
                      <a:ext uri="{FF2B5EF4-FFF2-40B4-BE49-F238E27FC236}">
                        <a16:creationId xmlns:a16="http://schemas.microsoft.com/office/drawing/2014/main" id="{21B02847-384D-4DB2-9B2C-D620C02FB324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162" name="Google Shape;2044;p48">
                  <a:extLst>
                    <a:ext uri="{FF2B5EF4-FFF2-40B4-BE49-F238E27FC236}">
                      <a16:creationId xmlns:a16="http://schemas.microsoft.com/office/drawing/2014/main" id="{0CB53C92-827A-41D1-AB0E-F74B6698B184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147" name="Google Shape;2045;p48">
                <a:extLst>
                  <a:ext uri="{FF2B5EF4-FFF2-40B4-BE49-F238E27FC236}">
                    <a16:creationId xmlns:a16="http://schemas.microsoft.com/office/drawing/2014/main" id="{FD06DF34-ACAA-4C19-A687-7A5C0D3B22F6}"/>
                  </a:ext>
                </a:extLst>
              </p:cNvPr>
              <p:cNvGrpSpPr/>
              <p:nvPr/>
            </p:nvGrpSpPr>
            <p:grpSpPr>
              <a:xfrm rot="1189650">
                <a:off x="2290824" y="1616759"/>
                <a:ext cx="173420" cy="169628"/>
                <a:chOff x="488084" y="3164562"/>
                <a:chExt cx="535235" cy="523530"/>
              </a:xfrm>
            </p:grpSpPr>
            <p:grpSp>
              <p:nvGrpSpPr>
                <p:cNvPr id="148" name="Google Shape;2046;p48">
                  <a:extLst>
                    <a:ext uri="{FF2B5EF4-FFF2-40B4-BE49-F238E27FC236}">
                      <a16:creationId xmlns:a16="http://schemas.microsoft.com/office/drawing/2014/main" id="{437DD0CF-4FA9-4739-9EC0-F0EE3C8F22F4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150" name="Google Shape;2047;p48">
                    <a:extLst>
                      <a:ext uri="{FF2B5EF4-FFF2-40B4-BE49-F238E27FC236}">
                        <a16:creationId xmlns:a16="http://schemas.microsoft.com/office/drawing/2014/main" id="{5D5416F7-9EE8-4ECB-931E-BF5153C2E44D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51" name="Google Shape;2048;p48">
                    <a:extLst>
                      <a:ext uri="{FF2B5EF4-FFF2-40B4-BE49-F238E27FC236}">
                        <a16:creationId xmlns:a16="http://schemas.microsoft.com/office/drawing/2014/main" id="{9CC10D86-B625-48CC-9684-B9B0954813D2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52" name="Google Shape;2049;p48">
                    <a:extLst>
                      <a:ext uri="{FF2B5EF4-FFF2-40B4-BE49-F238E27FC236}">
                        <a16:creationId xmlns:a16="http://schemas.microsoft.com/office/drawing/2014/main" id="{43F71E46-A7DA-4627-BE45-EFFB39B6683F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53" name="Google Shape;2050;p48">
                    <a:extLst>
                      <a:ext uri="{FF2B5EF4-FFF2-40B4-BE49-F238E27FC236}">
                        <a16:creationId xmlns:a16="http://schemas.microsoft.com/office/drawing/2014/main" id="{98F512BA-07DF-44D2-913A-3A0F84E3A825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54" name="Google Shape;2051;p48">
                    <a:extLst>
                      <a:ext uri="{FF2B5EF4-FFF2-40B4-BE49-F238E27FC236}">
                        <a16:creationId xmlns:a16="http://schemas.microsoft.com/office/drawing/2014/main" id="{41E0796A-B376-4240-B88E-322D1CDE8FE5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55" name="Google Shape;2052;p48">
                    <a:extLst>
                      <a:ext uri="{FF2B5EF4-FFF2-40B4-BE49-F238E27FC236}">
                        <a16:creationId xmlns:a16="http://schemas.microsoft.com/office/drawing/2014/main" id="{DF4F7397-C1CD-4C04-9F19-14C7B1B208FC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56" name="Google Shape;2053;p48">
                    <a:extLst>
                      <a:ext uri="{FF2B5EF4-FFF2-40B4-BE49-F238E27FC236}">
                        <a16:creationId xmlns:a16="http://schemas.microsoft.com/office/drawing/2014/main" id="{7FDF4E1B-9292-4164-B37B-37B788592101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57" name="Google Shape;2054;p48">
                    <a:extLst>
                      <a:ext uri="{FF2B5EF4-FFF2-40B4-BE49-F238E27FC236}">
                        <a16:creationId xmlns:a16="http://schemas.microsoft.com/office/drawing/2014/main" id="{56301CEF-9141-453D-9BAC-C46A7BEC252A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58" name="Google Shape;2055;p48">
                    <a:extLst>
                      <a:ext uri="{FF2B5EF4-FFF2-40B4-BE49-F238E27FC236}">
                        <a16:creationId xmlns:a16="http://schemas.microsoft.com/office/drawing/2014/main" id="{71A26833-480F-4E41-AA00-2021A3E8D539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59" name="Google Shape;2056;p48">
                    <a:extLst>
                      <a:ext uri="{FF2B5EF4-FFF2-40B4-BE49-F238E27FC236}">
                        <a16:creationId xmlns:a16="http://schemas.microsoft.com/office/drawing/2014/main" id="{0BFAC0EC-2A1E-498D-A3B6-23F596296F06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60" name="Google Shape;2057;p48">
                    <a:extLst>
                      <a:ext uri="{FF2B5EF4-FFF2-40B4-BE49-F238E27FC236}">
                        <a16:creationId xmlns:a16="http://schemas.microsoft.com/office/drawing/2014/main" id="{E5BD8631-BEE5-47D2-BA9E-1495E4049869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149" name="Google Shape;2058;p48">
                  <a:extLst>
                    <a:ext uri="{FF2B5EF4-FFF2-40B4-BE49-F238E27FC236}">
                      <a16:creationId xmlns:a16="http://schemas.microsoft.com/office/drawing/2014/main" id="{C7E37A5B-19FA-49EC-9FF6-FBC21E0DEA2A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  <p:grpSp>
        <p:nvGrpSpPr>
          <p:cNvPr id="269" name="Google Shape;2059;p48">
            <a:extLst>
              <a:ext uri="{FF2B5EF4-FFF2-40B4-BE49-F238E27FC236}">
                <a16:creationId xmlns:a16="http://schemas.microsoft.com/office/drawing/2014/main" id="{62858B74-9644-463B-A905-B20A58E83744}"/>
              </a:ext>
            </a:extLst>
          </p:cNvPr>
          <p:cNvGrpSpPr/>
          <p:nvPr/>
        </p:nvGrpSpPr>
        <p:grpSpPr>
          <a:xfrm>
            <a:off x="5958839" y="1013019"/>
            <a:ext cx="1627637" cy="1287017"/>
            <a:chOff x="5610409" y="1420197"/>
            <a:chExt cx="2021788" cy="1662078"/>
          </a:xfrm>
        </p:grpSpPr>
        <p:grpSp>
          <p:nvGrpSpPr>
            <p:cNvPr id="270" name="Google Shape;2060;p48">
              <a:extLst>
                <a:ext uri="{FF2B5EF4-FFF2-40B4-BE49-F238E27FC236}">
                  <a16:creationId xmlns:a16="http://schemas.microsoft.com/office/drawing/2014/main" id="{74CBC463-1EAC-430B-B9A6-716752CFD7C1}"/>
                </a:ext>
              </a:extLst>
            </p:cNvPr>
            <p:cNvGrpSpPr/>
            <p:nvPr/>
          </p:nvGrpSpPr>
          <p:grpSpPr>
            <a:xfrm>
              <a:off x="6823350" y="1420197"/>
              <a:ext cx="808848" cy="669086"/>
              <a:chOff x="6823350" y="1420197"/>
              <a:chExt cx="808848" cy="669086"/>
            </a:xfrm>
          </p:grpSpPr>
          <p:grpSp>
            <p:nvGrpSpPr>
              <p:cNvPr id="310" name="Google Shape;2061;p48">
                <a:extLst>
                  <a:ext uri="{FF2B5EF4-FFF2-40B4-BE49-F238E27FC236}">
                    <a16:creationId xmlns:a16="http://schemas.microsoft.com/office/drawing/2014/main" id="{26C26047-60F0-4D3D-9840-857783835F0E}"/>
                  </a:ext>
                </a:extLst>
              </p:cNvPr>
              <p:cNvGrpSpPr/>
              <p:nvPr/>
            </p:nvGrpSpPr>
            <p:grpSpPr>
              <a:xfrm>
                <a:off x="6823350" y="1420197"/>
                <a:ext cx="313701" cy="306841"/>
                <a:chOff x="488084" y="3164562"/>
                <a:chExt cx="535235" cy="523530"/>
              </a:xfrm>
            </p:grpSpPr>
            <p:grpSp>
              <p:nvGrpSpPr>
                <p:cNvPr id="339" name="Google Shape;2062;p48">
                  <a:extLst>
                    <a:ext uri="{FF2B5EF4-FFF2-40B4-BE49-F238E27FC236}">
                      <a16:creationId xmlns:a16="http://schemas.microsoft.com/office/drawing/2014/main" id="{6EB914E7-DC47-469B-A43D-8AD8C45E7CB9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341" name="Google Shape;2063;p48">
                    <a:extLst>
                      <a:ext uri="{FF2B5EF4-FFF2-40B4-BE49-F238E27FC236}">
                        <a16:creationId xmlns:a16="http://schemas.microsoft.com/office/drawing/2014/main" id="{56EF5D8E-F574-4A54-8782-C48298126884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42" name="Google Shape;2064;p48">
                    <a:extLst>
                      <a:ext uri="{FF2B5EF4-FFF2-40B4-BE49-F238E27FC236}">
                        <a16:creationId xmlns:a16="http://schemas.microsoft.com/office/drawing/2014/main" id="{47E5EE71-2E96-4019-9BA5-5651A3D4A3A6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43" name="Google Shape;2065;p48">
                    <a:extLst>
                      <a:ext uri="{FF2B5EF4-FFF2-40B4-BE49-F238E27FC236}">
                        <a16:creationId xmlns:a16="http://schemas.microsoft.com/office/drawing/2014/main" id="{F65F7EF7-023B-4CE5-B310-0484DFDE4DDA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44" name="Google Shape;2066;p48">
                    <a:extLst>
                      <a:ext uri="{FF2B5EF4-FFF2-40B4-BE49-F238E27FC236}">
                        <a16:creationId xmlns:a16="http://schemas.microsoft.com/office/drawing/2014/main" id="{D4B62BBF-4463-42CC-87B8-FCFBBFE2307D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45" name="Google Shape;2067;p48">
                    <a:extLst>
                      <a:ext uri="{FF2B5EF4-FFF2-40B4-BE49-F238E27FC236}">
                        <a16:creationId xmlns:a16="http://schemas.microsoft.com/office/drawing/2014/main" id="{E4508500-ED52-4476-B2D3-2161A3AD40C9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46" name="Google Shape;2068;p48">
                    <a:extLst>
                      <a:ext uri="{FF2B5EF4-FFF2-40B4-BE49-F238E27FC236}">
                        <a16:creationId xmlns:a16="http://schemas.microsoft.com/office/drawing/2014/main" id="{11A2E11E-1629-493F-8F7A-B5F8FD025F2A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47" name="Google Shape;2069;p48">
                    <a:extLst>
                      <a:ext uri="{FF2B5EF4-FFF2-40B4-BE49-F238E27FC236}">
                        <a16:creationId xmlns:a16="http://schemas.microsoft.com/office/drawing/2014/main" id="{C89A2D76-5C92-4ADC-9DDC-5E7C166A51FE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48" name="Google Shape;2070;p48">
                    <a:extLst>
                      <a:ext uri="{FF2B5EF4-FFF2-40B4-BE49-F238E27FC236}">
                        <a16:creationId xmlns:a16="http://schemas.microsoft.com/office/drawing/2014/main" id="{16A5FE8A-72E7-4715-8F44-CF31119F0E58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49" name="Google Shape;2071;p48">
                    <a:extLst>
                      <a:ext uri="{FF2B5EF4-FFF2-40B4-BE49-F238E27FC236}">
                        <a16:creationId xmlns:a16="http://schemas.microsoft.com/office/drawing/2014/main" id="{738FDF7A-E6A9-4C34-89D6-5DDE8D0EF811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50" name="Google Shape;2072;p48">
                    <a:extLst>
                      <a:ext uri="{FF2B5EF4-FFF2-40B4-BE49-F238E27FC236}">
                        <a16:creationId xmlns:a16="http://schemas.microsoft.com/office/drawing/2014/main" id="{52B80324-6C9F-499D-A25A-3839BEED2C06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51" name="Google Shape;2073;p48">
                    <a:extLst>
                      <a:ext uri="{FF2B5EF4-FFF2-40B4-BE49-F238E27FC236}">
                        <a16:creationId xmlns:a16="http://schemas.microsoft.com/office/drawing/2014/main" id="{B11BCEAB-29B2-4443-8710-8059E863539F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340" name="Google Shape;2074;p48">
                  <a:extLst>
                    <a:ext uri="{FF2B5EF4-FFF2-40B4-BE49-F238E27FC236}">
                      <a16:creationId xmlns:a16="http://schemas.microsoft.com/office/drawing/2014/main" id="{357862AD-35CB-474A-B903-19F424C9EC2B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311" name="Google Shape;2075;p48">
                <a:extLst>
                  <a:ext uri="{FF2B5EF4-FFF2-40B4-BE49-F238E27FC236}">
                    <a16:creationId xmlns:a16="http://schemas.microsoft.com/office/drawing/2014/main" id="{E6753E49-D955-48A1-980F-10423DE54A37}"/>
                  </a:ext>
                </a:extLst>
              </p:cNvPr>
              <p:cNvGrpSpPr/>
              <p:nvPr/>
            </p:nvGrpSpPr>
            <p:grpSpPr>
              <a:xfrm rot="1030961">
                <a:off x="7300840" y="1512509"/>
                <a:ext cx="219950" cy="215140"/>
                <a:chOff x="488084" y="3164562"/>
                <a:chExt cx="535235" cy="523530"/>
              </a:xfrm>
            </p:grpSpPr>
            <p:grpSp>
              <p:nvGrpSpPr>
                <p:cNvPr id="326" name="Google Shape;2076;p48">
                  <a:extLst>
                    <a:ext uri="{FF2B5EF4-FFF2-40B4-BE49-F238E27FC236}">
                      <a16:creationId xmlns:a16="http://schemas.microsoft.com/office/drawing/2014/main" id="{B0579CF4-5E91-40F7-9AF7-1B17E1B12D6F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328" name="Google Shape;2077;p48">
                    <a:extLst>
                      <a:ext uri="{FF2B5EF4-FFF2-40B4-BE49-F238E27FC236}">
                        <a16:creationId xmlns:a16="http://schemas.microsoft.com/office/drawing/2014/main" id="{2168DE78-0733-4C93-BB68-A8C739EBA489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29" name="Google Shape;2078;p48">
                    <a:extLst>
                      <a:ext uri="{FF2B5EF4-FFF2-40B4-BE49-F238E27FC236}">
                        <a16:creationId xmlns:a16="http://schemas.microsoft.com/office/drawing/2014/main" id="{0CF411E6-08FD-494F-BC8F-C75E4F3875C7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30" name="Google Shape;2079;p48">
                    <a:extLst>
                      <a:ext uri="{FF2B5EF4-FFF2-40B4-BE49-F238E27FC236}">
                        <a16:creationId xmlns:a16="http://schemas.microsoft.com/office/drawing/2014/main" id="{B9ACBECB-4DC7-45FB-865C-9F6E0121B8C3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31" name="Google Shape;2080;p48">
                    <a:extLst>
                      <a:ext uri="{FF2B5EF4-FFF2-40B4-BE49-F238E27FC236}">
                        <a16:creationId xmlns:a16="http://schemas.microsoft.com/office/drawing/2014/main" id="{6B883A0D-D87F-4EB5-AF7F-24EECEE045ED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32" name="Google Shape;2081;p48">
                    <a:extLst>
                      <a:ext uri="{FF2B5EF4-FFF2-40B4-BE49-F238E27FC236}">
                        <a16:creationId xmlns:a16="http://schemas.microsoft.com/office/drawing/2014/main" id="{D79E3E0E-E7CD-4D53-B940-EAC95C19C794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33" name="Google Shape;2082;p48">
                    <a:extLst>
                      <a:ext uri="{FF2B5EF4-FFF2-40B4-BE49-F238E27FC236}">
                        <a16:creationId xmlns:a16="http://schemas.microsoft.com/office/drawing/2014/main" id="{7AFF972A-BB88-4FD5-AFAD-474575610073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34" name="Google Shape;2083;p48">
                    <a:extLst>
                      <a:ext uri="{FF2B5EF4-FFF2-40B4-BE49-F238E27FC236}">
                        <a16:creationId xmlns:a16="http://schemas.microsoft.com/office/drawing/2014/main" id="{8CD6DDDF-CD6A-45D1-9EF4-1AE309FA5F09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35" name="Google Shape;2084;p48">
                    <a:extLst>
                      <a:ext uri="{FF2B5EF4-FFF2-40B4-BE49-F238E27FC236}">
                        <a16:creationId xmlns:a16="http://schemas.microsoft.com/office/drawing/2014/main" id="{E8264A1C-1A75-4424-B49C-F187E19A5F5F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36" name="Google Shape;2085;p48">
                    <a:extLst>
                      <a:ext uri="{FF2B5EF4-FFF2-40B4-BE49-F238E27FC236}">
                        <a16:creationId xmlns:a16="http://schemas.microsoft.com/office/drawing/2014/main" id="{B3979700-04E0-453F-AAE5-09F5AD12A0BE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37" name="Google Shape;2086;p48">
                    <a:extLst>
                      <a:ext uri="{FF2B5EF4-FFF2-40B4-BE49-F238E27FC236}">
                        <a16:creationId xmlns:a16="http://schemas.microsoft.com/office/drawing/2014/main" id="{3FA4537E-778F-4157-AFE8-B9DAFFC02B44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38" name="Google Shape;2087;p48">
                    <a:extLst>
                      <a:ext uri="{FF2B5EF4-FFF2-40B4-BE49-F238E27FC236}">
                        <a16:creationId xmlns:a16="http://schemas.microsoft.com/office/drawing/2014/main" id="{DC7FDA3C-FE5A-4AD9-98A5-C2CB523C6B4E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327" name="Google Shape;2088;p48">
                  <a:extLst>
                    <a:ext uri="{FF2B5EF4-FFF2-40B4-BE49-F238E27FC236}">
                      <a16:creationId xmlns:a16="http://schemas.microsoft.com/office/drawing/2014/main" id="{715F24FF-6D81-4759-97F9-41D979E01BA3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312" name="Google Shape;2089;p48">
                <a:extLst>
                  <a:ext uri="{FF2B5EF4-FFF2-40B4-BE49-F238E27FC236}">
                    <a16:creationId xmlns:a16="http://schemas.microsoft.com/office/drawing/2014/main" id="{2AB33F73-6E54-48CD-B72E-F2E60F1EFBDB}"/>
                  </a:ext>
                </a:extLst>
              </p:cNvPr>
              <p:cNvGrpSpPr/>
              <p:nvPr/>
            </p:nvGrpSpPr>
            <p:grpSpPr>
              <a:xfrm rot="1189650">
                <a:off x="7435149" y="1895271"/>
                <a:ext cx="173420" cy="169628"/>
                <a:chOff x="488084" y="3164562"/>
                <a:chExt cx="535235" cy="523530"/>
              </a:xfrm>
            </p:grpSpPr>
            <p:grpSp>
              <p:nvGrpSpPr>
                <p:cNvPr id="313" name="Google Shape;2090;p48">
                  <a:extLst>
                    <a:ext uri="{FF2B5EF4-FFF2-40B4-BE49-F238E27FC236}">
                      <a16:creationId xmlns:a16="http://schemas.microsoft.com/office/drawing/2014/main" id="{B44A72AF-92D3-4688-A848-ABD4A688FA7B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315" name="Google Shape;2091;p48">
                    <a:extLst>
                      <a:ext uri="{FF2B5EF4-FFF2-40B4-BE49-F238E27FC236}">
                        <a16:creationId xmlns:a16="http://schemas.microsoft.com/office/drawing/2014/main" id="{ACD7506E-7EA4-48C4-9BEE-2C3885D2B447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16" name="Google Shape;2092;p48">
                    <a:extLst>
                      <a:ext uri="{FF2B5EF4-FFF2-40B4-BE49-F238E27FC236}">
                        <a16:creationId xmlns:a16="http://schemas.microsoft.com/office/drawing/2014/main" id="{5891D64E-EF4A-49B9-BEE5-3E4AB14ACD4E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17" name="Google Shape;2093;p48">
                    <a:extLst>
                      <a:ext uri="{FF2B5EF4-FFF2-40B4-BE49-F238E27FC236}">
                        <a16:creationId xmlns:a16="http://schemas.microsoft.com/office/drawing/2014/main" id="{3C4F0F2F-0EF2-459C-B4EB-797BE2CD31D3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18" name="Google Shape;2094;p48">
                    <a:extLst>
                      <a:ext uri="{FF2B5EF4-FFF2-40B4-BE49-F238E27FC236}">
                        <a16:creationId xmlns:a16="http://schemas.microsoft.com/office/drawing/2014/main" id="{B7265293-A8A6-4BB5-A5FA-AAF9E1214AF1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19" name="Google Shape;2095;p48">
                    <a:extLst>
                      <a:ext uri="{FF2B5EF4-FFF2-40B4-BE49-F238E27FC236}">
                        <a16:creationId xmlns:a16="http://schemas.microsoft.com/office/drawing/2014/main" id="{7F1277BB-902B-49C7-BC8B-18D1206718CF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20" name="Google Shape;2096;p48">
                    <a:extLst>
                      <a:ext uri="{FF2B5EF4-FFF2-40B4-BE49-F238E27FC236}">
                        <a16:creationId xmlns:a16="http://schemas.microsoft.com/office/drawing/2014/main" id="{142B353C-3DD6-4494-B6AF-24B5FC004254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21" name="Google Shape;2097;p48">
                    <a:extLst>
                      <a:ext uri="{FF2B5EF4-FFF2-40B4-BE49-F238E27FC236}">
                        <a16:creationId xmlns:a16="http://schemas.microsoft.com/office/drawing/2014/main" id="{1F673A13-0F9F-4C62-9CAA-F61AB415A025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22" name="Google Shape;2098;p48">
                    <a:extLst>
                      <a:ext uri="{FF2B5EF4-FFF2-40B4-BE49-F238E27FC236}">
                        <a16:creationId xmlns:a16="http://schemas.microsoft.com/office/drawing/2014/main" id="{DA2E5055-534E-4762-8959-57CB07115144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23" name="Google Shape;2099;p48">
                    <a:extLst>
                      <a:ext uri="{FF2B5EF4-FFF2-40B4-BE49-F238E27FC236}">
                        <a16:creationId xmlns:a16="http://schemas.microsoft.com/office/drawing/2014/main" id="{2819E1DA-F62F-4913-89EF-67A673F9DAA9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24" name="Google Shape;2100;p48">
                    <a:extLst>
                      <a:ext uri="{FF2B5EF4-FFF2-40B4-BE49-F238E27FC236}">
                        <a16:creationId xmlns:a16="http://schemas.microsoft.com/office/drawing/2014/main" id="{877824FA-52CB-4D12-847A-228A0CC8DE61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25" name="Google Shape;2101;p48">
                    <a:extLst>
                      <a:ext uri="{FF2B5EF4-FFF2-40B4-BE49-F238E27FC236}">
                        <a16:creationId xmlns:a16="http://schemas.microsoft.com/office/drawing/2014/main" id="{FAE025B6-1F12-4B6D-A596-2004C009D995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314" name="Google Shape;2102;p48">
                  <a:extLst>
                    <a:ext uri="{FF2B5EF4-FFF2-40B4-BE49-F238E27FC236}">
                      <a16:creationId xmlns:a16="http://schemas.microsoft.com/office/drawing/2014/main" id="{BFB9602B-429A-4402-A478-66B7032A6F37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271" name="Google Shape;2103;p48">
              <a:extLst>
                <a:ext uri="{FF2B5EF4-FFF2-40B4-BE49-F238E27FC236}">
                  <a16:creationId xmlns:a16="http://schemas.microsoft.com/office/drawing/2014/main" id="{0DAF3DB7-1C96-4734-A629-C06B816C36C5}"/>
                </a:ext>
              </a:extLst>
            </p:cNvPr>
            <p:cNvGrpSpPr/>
            <p:nvPr/>
          </p:nvGrpSpPr>
          <p:grpSpPr>
            <a:xfrm>
              <a:off x="5610409" y="1878492"/>
              <a:ext cx="1775182" cy="1203783"/>
              <a:chOff x="4873192" y="1275236"/>
              <a:chExt cx="1775182" cy="1203783"/>
            </a:xfrm>
          </p:grpSpPr>
          <p:grpSp>
            <p:nvGrpSpPr>
              <p:cNvPr id="272" name="Google Shape;2104;p48">
                <a:extLst>
                  <a:ext uri="{FF2B5EF4-FFF2-40B4-BE49-F238E27FC236}">
                    <a16:creationId xmlns:a16="http://schemas.microsoft.com/office/drawing/2014/main" id="{C982BE2F-631E-4A54-8392-0C8F2C76357B}"/>
                  </a:ext>
                </a:extLst>
              </p:cNvPr>
              <p:cNvGrpSpPr/>
              <p:nvPr/>
            </p:nvGrpSpPr>
            <p:grpSpPr>
              <a:xfrm>
                <a:off x="4873192" y="1275236"/>
                <a:ext cx="1775182" cy="1203783"/>
                <a:chOff x="6669303" y="1389965"/>
                <a:chExt cx="985282" cy="668211"/>
              </a:xfrm>
            </p:grpSpPr>
            <p:sp>
              <p:nvSpPr>
                <p:cNvPr id="289" name="Google Shape;2105;p48">
                  <a:extLst>
                    <a:ext uri="{FF2B5EF4-FFF2-40B4-BE49-F238E27FC236}">
                      <a16:creationId xmlns:a16="http://schemas.microsoft.com/office/drawing/2014/main" id="{1465A994-28D1-4CB9-A809-9878C652EB51}"/>
                    </a:ext>
                  </a:extLst>
                </p:cNvPr>
                <p:cNvSpPr/>
                <p:nvPr/>
              </p:nvSpPr>
              <p:spPr>
                <a:xfrm>
                  <a:off x="6812096" y="1389965"/>
                  <a:ext cx="668977" cy="668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1" h="27909" extrusionOk="0">
                      <a:moveTo>
                        <a:pt x="13956" y="1"/>
                      </a:moveTo>
                      <a:cubicBezTo>
                        <a:pt x="12478" y="1"/>
                        <a:pt x="11056" y="235"/>
                        <a:pt x="9718" y="660"/>
                      </a:cubicBezTo>
                      <a:cubicBezTo>
                        <a:pt x="5522" y="2002"/>
                        <a:pt x="2182" y="5278"/>
                        <a:pt x="760" y="9450"/>
                      </a:cubicBezTo>
                      <a:cubicBezTo>
                        <a:pt x="294" y="10814"/>
                        <a:pt x="34" y="12280"/>
                        <a:pt x="19" y="13804"/>
                      </a:cubicBezTo>
                      <a:cubicBezTo>
                        <a:pt x="1" y="15510"/>
                        <a:pt x="289" y="17153"/>
                        <a:pt x="837" y="18668"/>
                      </a:cubicBezTo>
                      <a:cubicBezTo>
                        <a:pt x="894" y="18835"/>
                        <a:pt x="957" y="18999"/>
                        <a:pt x="1024" y="19163"/>
                      </a:cubicBezTo>
                      <a:cubicBezTo>
                        <a:pt x="1092" y="19331"/>
                        <a:pt x="1159" y="19489"/>
                        <a:pt x="1230" y="19653"/>
                      </a:cubicBezTo>
                      <a:cubicBezTo>
                        <a:pt x="1269" y="19735"/>
                        <a:pt x="1303" y="19811"/>
                        <a:pt x="1341" y="19893"/>
                      </a:cubicBezTo>
                      <a:cubicBezTo>
                        <a:pt x="1418" y="20052"/>
                        <a:pt x="1495" y="20205"/>
                        <a:pt x="1576" y="20363"/>
                      </a:cubicBezTo>
                      <a:cubicBezTo>
                        <a:pt x="1653" y="20518"/>
                        <a:pt x="1735" y="20671"/>
                        <a:pt x="1822" y="20825"/>
                      </a:cubicBezTo>
                      <a:cubicBezTo>
                        <a:pt x="1913" y="20974"/>
                        <a:pt x="1999" y="21128"/>
                        <a:pt x="2090" y="21277"/>
                      </a:cubicBezTo>
                      <a:cubicBezTo>
                        <a:pt x="2470" y="21887"/>
                        <a:pt x="2893" y="22468"/>
                        <a:pt x="3359" y="23011"/>
                      </a:cubicBezTo>
                      <a:cubicBezTo>
                        <a:pt x="3456" y="23127"/>
                        <a:pt x="3556" y="23242"/>
                        <a:pt x="3663" y="23357"/>
                      </a:cubicBezTo>
                      <a:cubicBezTo>
                        <a:pt x="3778" y="23488"/>
                        <a:pt x="3898" y="23608"/>
                        <a:pt x="4018" y="23732"/>
                      </a:cubicBezTo>
                      <a:cubicBezTo>
                        <a:pt x="4142" y="23858"/>
                        <a:pt x="4263" y="23978"/>
                        <a:pt x="4393" y="24098"/>
                      </a:cubicBezTo>
                      <a:cubicBezTo>
                        <a:pt x="4517" y="24218"/>
                        <a:pt x="4648" y="24333"/>
                        <a:pt x="4777" y="24448"/>
                      </a:cubicBezTo>
                      <a:cubicBezTo>
                        <a:pt x="4907" y="24564"/>
                        <a:pt x="5042" y="24674"/>
                        <a:pt x="5176" y="24785"/>
                      </a:cubicBezTo>
                      <a:cubicBezTo>
                        <a:pt x="5378" y="24954"/>
                        <a:pt x="5584" y="25112"/>
                        <a:pt x="5796" y="25260"/>
                      </a:cubicBezTo>
                      <a:cubicBezTo>
                        <a:pt x="5868" y="25313"/>
                        <a:pt x="5940" y="25366"/>
                        <a:pt x="6007" y="25415"/>
                      </a:cubicBezTo>
                      <a:cubicBezTo>
                        <a:pt x="6238" y="25573"/>
                        <a:pt x="6473" y="25726"/>
                        <a:pt x="6709" y="25870"/>
                      </a:cubicBezTo>
                      <a:cubicBezTo>
                        <a:pt x="6772" y="25910"/>
                        <a:pt x="6830" y="25943"/>
                        <a:pt x="6892" y="25981"/>
                      </a:cubicBezTo>
                      <a:cubicBezTo>
                        <a:pt x="7493" y="26338"/>
                        <a:pt x="8127" y="26649"/>
                        <a:pt x="8780" y="26908"/>
                      </a:cubicBezTo>
                      <a:cubicBezTo>
                        <a:pt x="8895" y="26957"/>
                        <a:pt x="9011" y="27001"/>
                        <a:pt x="9131" y="27043"/>
                      </a:cubicBezTo>
                      <a:cubicBezTo>
                        <a:pt x="9150" y="27053"/>
                        <a:pt x="9170" y="27063"/>
                        <a:pt x="9188" y="27068"/>
                      </a:cubicBezTo>
                      <a:cubicBezTo>
                        <a:pt x="9304" y="27110"/>
                        <a:pt x="9419" y="27150"/>
                        <a:pt x="9530" y="27188"/>
                      </a:cubicBezTo>
                      <a:cubicBezTo>
                        <a:pt x="9698" y="27241"/>
                        <a:pt x="9866" y="27298"/>
                        <a:pt x="10039" y="27347"/>
                      </a:cubicBezTo>
                      <a:cubicBezTo>
                        <a:pt x="10140" y="27376"/>
                        <a:pt x="10241" y="27404"/>
                        <a:pt x="10337" y="27433"/>
                      </a:cubicBezTo>
                      <a:cubicBezTo>
                        <a:pt x="10452" y="27462"/>
                        <a:pt x="10563" y="27491"/>
                        <a:pt x="10678" y="27520"/>
                      </a:cubicBezTo>
                      <a:cubicBezTo>
                        <a:pt x="10789" y="27543"/>
                        <a:pt x="10900" y="27567"/>
                        <a:pt x="11011" y="27596"/>
                      </a:cubicBezTo>
                      <a:cubicBezTo>
                        <a:pt x="11126" y="27620"/>
                        <a:pt x="11236" y="27640"/>
                        <a:pt x="11351" y="27664"/>
                      </a:cubicBezTo>
                      <a:cubicBezTo>
                        <a:pt x="11697" y="27731"/>
                        <a:pt x="12049" y="27779"/>
                        <a:pt x="12404" y="27822"/>
                      </a:cubicBezTo>
                      <a:cubicBezTo>
                        <a:pt x="12500" y="27831"/>
                        <a:pt x="12596" y="27842"/>
                        <a:pt x="12692" y="27851"/>
                      </a:cubicBezTo>
                      <a:cubicBezTo>
                        <a:pt x="12956" y="27875"/>
                        <a:pt x="13225" y="27895"/>
                        <a:pt x="13495" y="27899"/>
                      </a:cubicBezTo>
                      <a:cubicBezTo>
                        <a:pt x="13606" y="27904"/>
                        <a:pt x="13711" y="27908"/>
                        <a:pt x="13821" y="27908"/>
                      </a:cubicBezTo>
                      <a:lnTo>
                        <a:pt x="14148" y="27908"/>
                      </a:lnTo>
                      <a:cubicBezTo>
                        <a:pt x="14413" y="27904"/>
                        <a:pt x="14673" y="27895"/>
                        <a:pt x="14937" y="27875"/>
                      </a:cubicBezTo>
                      <a:cubicBezTo>
                        <a:pt x="15119" y="27866"/>
                        <a:pt x="15301" y="27846"/>
                        <a:pt x="15484" y="27827"/>
                      </a:cubicBezTo>
                      <a:cubicBezTo>
                        <a:pt x="15758" y="27798"/>
                        <a:pt x="16028" y="27764"/>
                        <a:pt x="16296" y="27716"/>
                      </a:cubicBezTo>
                      <a:cubicBezTo>
                        <a:pt x="16407" y="27697"/>
                        <a:pt x="16523" y="27678"/>
                        <a:pt x="16633" y="27654"/>
                      </a:cubicBezTo>
                      <a:cubicBezTo>
                        <a:pt x="16729" y="27635"/>
                        <a:pt x="16829" y="27616"/>
                        <a:pt x="16931" y="27596"/>
                      </a:cubicBezTo>
                      <a:cubicBezTo>
                        <a:pt x="16955" y="27591"/>
                        <a:pt x="16984" y="27582"/>
                        <a:pt x="17008" y="27577"/>
                      </a:cubicBezTo>
                      <a:cubicBezTo>
                        <a:pt x="17113" y="27553"/>
                        <a:pt x="17215" y="27529"/>
                        <a:pt x="17315" y="27505"/>
                      </a:cubicBezTo>
                      <a:cubicBezTo>
                        <a:pt x="17412" y="27481"/>
                        <a:pt x="17512" y="27456"/>
                        <a:pt x="17614" y="27428"/>
                      </a:cubicBezTo>
                      <a:cubicBezTo>
                        <a:pt x="18180" y="27279"/>
                        <a:pt x="18738" y="27087"/>
                        <a:pt x="19276" y="26866"/>
                      </a:cubicBezTo>
                      <a:cubicBezTo>
                        <a:pt x="19324" y="26842"/>
                        <a:pt x="19377" y="26828"/>
                        <a:pt x="19424" y="26804"/>
                      </a:cubicBezTo>
                      <a:cubicBezTo>
                        <a:pt x="19732" y="26673"/>
                        <a:pt x="20030" y="26529"/>
                        <a:pt x="20329" y="26380"/>
                      </a:cubicBezTo>
                      <a:cubicBezTo>
                        <a:pt x="20420" y="26332"/>
                        <a:pt x="20506" y="26289"/>
                        <a:pt x="20588" y="26241"/>
                      </a:cubicBezTo>
                      <a:cubicBezTo>
                        <a:pt x="20968" y="26039"/>
                        <a:pt x="21333" y="25823"/>
                        <a:pt x="21684" y="25582"/>
                      </a:cubicBezTo>
                      <a:cubicBezTo>
                        <a:pt x="21755" y="25535"/>
                        <a:pt x="21828" y="25486"/>
                        <a:pt x="21899" y="25438"/>
                      </a:cubicBezTo>
                      <a:cubicBezTo>
                        <a:pt x="21972" y="25391"/>
                        <a:pt x="22044" y="25338"/>
                        <a:pt x="22112" y="25289"/>
                      </a:cubicBezTo>
                      <a:cubicBezTo>
                        <a:pt x="22394" y="25087"/>
                        <a:pt x="22673" y="24872"/>
                        <a:pt x="22938" y="24646"/>
                      </a:cubicBezTo>
                      <a:cubicBezTo>
                        <a:pt x="23202" y="24424"/>
                        <a:pt x="23461" y="24193"/>
                        <a:pt x="23711" y="23949"/>
                      </a:cubicBezTo>
                      <a:cubicBezTo>
                        <a:pt x="23836" y="23823"/>
                        <a:pt x="23957" y="23703"/>
                        <a:pt x="24077" y="23579"/>
                      </a:cubicBezTo>
                      <a:cubicBezTo>
                        <a:pt x="24164" y="23488"/>
                        <a:pt x="24255" y="23391"/>
                        <a:pt x="24337" y="23295"/>
                      </a:cubicBezTo>
                      <a:cubicBezTo>
                        <a:pt x="24399" y="23228"/>
                        <a:pt x="24461" y="23155"/>
                        <a:pt x="24523" y="23084"/>
                      </a:cubicBezTo>
                      <a:cubicBezTo>
                        <a:pt x="24836" y="22723"/>
                        <a:pt x="25129" y="22353"/>
                        <a:pt x="25399" y="21964"/>
                      </a:cubicBezTo>
                      <a:cubicBezTo>
                        <a:pt x="25499" y="21820"/>
                        <a:pt x="25595" y="21676"/>
                        <a:pt x="25692" y="21532"/>
                      </a:cubicBezTo>
                      <a:cubicBezTo>
                        <a:pt x="25787" y="21383"/>
                        <a:pt x="25879" y="21239"/>
                        <a:pt x="25970" y="21084"/>
                      </a:cubicBezTo>
                      <a:cubicBezTo>
                        <a:pt x="26148" y="20786"/>
                        <a:pt x="26316" y="20479"/>
                        <a:pt x="26470" y="20161"/>
                      </a:cubicBezTo>
                      <a:cubicBezTo>
                        <a:pt x="26542" y="20023"/>
                        <a:pt x="26610" y="19879"/>
                        <a:pt x="26677" y="19729"/>
                      </a:cubicBezTo>
                      <a:cubicBezTo>
                        <a:pt x="26792" y="19475"/>
                        <a:pt x="26903" y="19216"/>
                        <a:pt x="27003" y="18950"/>
                      </a:cubicBezTo>
                      <a:cubicBezTo>
                        <a:pt x="27580" y="17446"/>
                        <a:pt x="27907" y="15813"/>
                        <a:pt x="27926" y="14106"/>
                      </a:cubicBezTo>
                      <a:cubicBezTo>
                        <a:pt x="27941" y="12852"/>
                        <a:pt x="27786" y="11632"/>
                        <a:pt x="27489" y="10468"/>
                      </a:cubicBezTo>
                      <a:cubicBezTo>
                        <a:pt x="26369" y="6134"/>
                        <a:pt x="23221" y="2607"/>
                        <a:pt x="19107" y="977"/>
                      </a:cubicBezTo>
                      <a:cubicBezTo>
                        <a:pt x="17565" y="363"/>
                        <a:pt x="15884" y="21"/>
                        <a:pt x="14125" y="2"/>
                      </a:cubicBezTo>
                      <a:cubicBezTo>
                        <a:pt x="14069" y="1"/>
                        <a:pt x="14012" y="1"/>
                        <a:pt x="1395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90" name="Google Shape;2106;p48">
                  <a:extLst>
                    <a:ext uri="{FF2B5EF4-FFF2-40B4-BE49-F238E27FC236}">
                      <a16:creationId xmlns:a16="http://schemas.microsoft.com/office/drawing/2014/main" id="{6C4BB469-5485-4B54-9555-F11100B8E0E9}"/>
                    </a:ext>
                  </a:extLst>
                </p:cNvPr>
                <p:cNvSpPr/>
                <p:nvPr/>
              </p:nvSpPr>
              <p:spPr>
                <a:xfrm>
                  <a:off x="6830269" y="1405767"/>
                  <a:ext cx="372019" cy="64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8" h="26747" extrusionOk="0">
                      <a:moveTo>
                        <a:pt x="8959" y="0"/>
                      </a:moveTo>
                      <a:cubicBezTo>
                        <a:pt x="4763" y="1342"/>
                        <a:pt x="1423" y="4618"/>
                        <a:pt x="1" y="8790"/>
                      </a:cubicBezTo>
                      <a:cubicBezTo>
                        <a:pt x="82" y="8919"/>
                        <a:pt x="160" y="9054"/>
                        <a:pt x="236" y="9185"/>
                      </a:cubicBezTo>
                      <a:cubicBezTo>
                        <a:pt x="861" y="10227"/>
                        <a:pt x="1529" y="11312"/>
                        <a:pt x="2558" y="11957"/>
                      </a:cubicBezTo>
                      <a:cubicBezTo>
                        <a:pt x="3494" y="12543"/>
                        <a:pt x="4638" y="12702"/>
                        <a:pt x="5632" y="13187"/>
                      </a:cubicBezTo>
                      <a:cubicBezTo>
                        <a:pt x="10833" y="15719"/>
                        <a:pt x="1919" y="19184"/>
                        <a:pt x="6695" y="21674"/>
                      </a:cubicBezTo>
                      <a:cubicBezTo>
                        <a:pt x="7214" y="21943"/>
                        <a:pt x="7830" y="21963"/>
                        <a:pt x="8396" y="22136"/>
                      </a:cubicBezTo>
                      <a:cubicBezTo>
                        <a:pt x="8837" y="22271"/>
                        <a:pt x="13831" y="26747"/>
                        <a:pt x="15159" y="26747"/>
                      </a:cubicBezTo>
                      <a:cubicBezTo>
                        <a:pt x="15336" y="26747"/>
                        <a:pt x="15448" y="26666"/>
                        <a:pt x="15475" y="26485"/>
                      </a:cubicBezTo>
                      <a:cubicBezTo>
                        <a:pt x="15537" y="26086"/>
                        <a:pt x="15465" y="25793"/>
                        <a:pt x="15321" y="25552"/>
                      </a:cubicBezTo>
                      <a:cubicBezTo>
                        <a:pt x="14903" y="24846"/>
                        <a:pt x="13845" y="24615"/>
                        <a:pt x="13457" y="23693"/>
                      </a:cubicBezTo>
                      <a:cubicBezTo>
                        <a:pt x="12851" y="22246"/>
                        <a:pt x="13885" y="20684"/>
                        <a:pt x="14235" y="19286"/>
                      </a:cubicBezTo>
                      <a:cubicBezTo>
                        <a:pt x="14537" y="18079"/>
                        <a:pt x="14446" y="16604"/>
                        <a:pt x="13452" y="15854"/>
                      </a:cubicBezTo>
                      <a:cubicBezTo>
                        <a:pt x="12678" y="15268"/>
                        <a:pt x="11621" y="15311"/>
                        <a:pt x="10655" y="15200"/>
                      </a:cubicBezTo>
                      <a:cubicBezTo>
                        <a:pt x="9689" y="15095"/>
                        <a:pt x="8584" y="14639"/>
                        <a:pt x="8396" y="13687"/>
                      </a:cubicBezTo>
                      <a:cubicBezTo>
                        <a:pt x="8267" y="12985"/>
                        <a:pt x="8699" y="12308"/>
                        <a:pt x="9170" y="11769"/>
                      </a:cubicBezTo>
                      <a:cubicBezTo>
                        <a:pt x="10237" y="10558"/>
                        <a:pt x="11611" y="9646"/>
                        <a:pt x="12634" y="8396"/>
                      </a:cubicBezTo>
                      <a:cubicBezTo>
                        <a:pt x="13654" y="7147"/>
                        <a:pt x="14283" y="5350"/>
                        <a:pt x="13543" y="3917"/>
                      </a:cubicBezTo>
                      <a:cubicBezTo>
                        <a:pt x="13062" y="2985"/>
                        <a:pt x="10760" y="1154"/>
                        <a:pt x="8959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91" name="Google Shape;2107;p48">
                  <a:extLst>
                    <a:ext uri="{FF2B5EF4-FFF2-40B4-BE49-F238E27FC236}">
                      <a16:creationId xmlns:a16="http://schemas.microsoft.com/office/drawing/2014/main" id="{B6055AF5-DC0A-499A-B59B-8B6F122F68BC}"/>
                    </a:ext>
                  </a:extLst>
                </p:cNvPr>
                <p:cNvSpPr/>
                <p:nvPr/>
              </p:nvSpPr>
              <p:spPr>
                <a:xfrm>
                  <a:off x="7170228" y="1413357"/>
                  <a:ext cx="312234" cy="551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23020" extrusionOk="0">
                      <a:moveTo>
                        <a:pt x="4149" y="0"/>
                      </a:moveTo>
                      <a:lnTo>
                        <a:pt x="4149" y="0"/>
                      </a:lnTo>
                      <a:cubicBezTo>
                        <a:pt x="4082" y="519"/>
                        <a:pt x="4184" y="1145"/>
                        <a:pt x="4519" y="1879"/>
                      </a:cubicBezTo>
                      <a:cubicBezTo>
                        <a:pt x="5029" y="3008"/>
                        <a:pt x="5861" y="4162"/>
                        <a:pt x="5539" y="5354"/>
                      </a:cubicBezTo>
                      <a:cubicBezTo>
                        <a:pt x="5308" y="6219"/>
                        <a:pt x="4519" y="6810"/>
                        <a:pt x="3736" y="7247"/>
                      </a:cubicBezTo>
                      <a:cubicBezTo>
                        <a:pt x="2953" y="7690"/>
                        <a:pt x="2102" y="8060"/>
                        <a:pt x="1536" y="8757"/>
                      </a:cubicBezTo>
                      <a:cubicBezTo>
                        <a:pt x="0" y="10631"/>
                        <a:pt x="1195" y="10998"/>
                        <a:pt x="2533" y="10998"/>
                      </a:cubicBezTo>
                      <a:cubicBezTo>
                        <a:pt x="3222" y="10998"/>
                        <a:pt x="3950" y="10901"/>
                        <a:pt x="4361" y="10862"/>
                      </a:cubicBezTo>
                      <a:cubicBezTo>
                        <a:pt x="4448" y="10853"/>
                        <a:pt x="4535" y="10849"/>
                        <a:pt x="4621" y="10849"/>
                      </a:cubicBezTo>
                      <a:cubicBezTo>
                        <a:pt x="6400" y="10849"/>
                        <a:pt x="8002" y="12556"/>
                        <a:pt x="5774" y="14211"/>
                      </a:cubicBezTo>
                      <a:cubicBezTo>
                        <a:pt x="5135" y="14682"/>
                        <a:pt x="4213" y="14883"/>
                        <a:pt x="3900" y="15615"/>
                      </a:cubicBezTo>
                      <a:cubicBezTo>
                        <a:pt x="3654" y="16186"/>
                        <a:pt x="4222" y="18729"/>
                        <a:pt x="4606" y="19262"/>
                      </a:cubicBezTo>
                      <a:cubicBezTo>
                        <a:pt x="5010" y="19829"/>
                        <a:pt x="5591" y="20262"/>
                        <a:pt x="5918" y="20876"/>
                      </a:cubicBezTo>
                      <a:cubicBezTo>
                        <a:pt x="6245" y="21491"/>
                        <a:pt x="6178" y="22414"/>
                        <a:pt x="5539" y="22688"/>
                      </a:cubicBezTo>
                      <a:cubicBezTo>
                        <a:pt x="5837" y="22908"/>
                        <a:pt x="6208" y="23020"/>
                        <a:pt x="6577" y="23020"/>
                      </a:cubicBezTo>
                      <a:cubicBezTo>
                        <a:pt x="6879" y="23020"/>
                        <a:pt x="7180" y="22945"/>
                        <a:pt x="7442" y="22794"/>
                      </a:cubicBezTo>
                      <a:cubicBezTo>
                        <a:pt x="8600" y="22125"/>
                        <a:pt x="8456" y="20060"/>
                        <a:pt x="9046" y="18959"/>
                      </a:cubicBezTo>
                      <a:cubicBezTo>
                        <a:pt x="9590" y="17959"/>
                        <a:pt x="10936" y="16176"/>
                        <a:pt x="9926" y="15081"/>
                      </a:cubicBezTo>
                      <a:cubicBezTo>
                        <a:pt x="9512" y="14634"/>
                        <a:pt x="8926" y="14225"/>
                        <a:pt x="8913" y="13619"/>
                      </a:cubicBezTo>
                      <a:cubicBezTo>
                        <a:pt x="8898" y="13067"/>
                        <a:pt x="9403" y="12610"/>
                        <a:pt x="9940" y="12490"/>
                      </a:cubicBezTo>
                      <a:cubicBezTo>
                        <a:pt x="10032" y="12469"/>
                        <a:pt x="10135" y="12461"/>
                        <a:pt x="10246" y="12461"/>
                      </a:cubicBezTo>
                      <a:cubicBezTo>
                        <a:pt x="10444" y="12461"/>
                        <a:pt x="10668" y="12487"/>
                        <a:pt x="10902" y="12514"/>
                      </a:cubicBezTo>
                      <a:cubicBezTo>
                        <a:pt x="11130" y="12538"/>
                        <a:pt x="11366" y="12563"/>
                        <a:pt x="11592" y="12563"/>
                      </a:cubicBezTo>
                      <a:cubicBezTo>
                        <a:pt x="11956" y="12563"/>
                        <a:pt x="12294" y="12499"/>
                        <a:pt x="12531" y="12264"/>
                      </a:cubicBezTo>
                      <a:cubicBezTo>
                        <a:pt x="12603" y="12197"/>
                        <a:pt x="12666" y="12111"/>
                        <a:pt x="12713" y="12010"/>
                      </a:cubicBezTo>
                      <a:cubicBezTo>
                        <a:pt x="13040" y="11347"/>
                        <a:pt x="12406" y="10246"/>
                        <a:pt x="12531" y="9491"/>
                      </a:cubicBezTo>
                      <a:cubicBezTo>
                        <a:pt x="11411" y="5157"/>
                        <a:pt x="8263" y="1630"/>
                        <a:pt x="4149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92" name="Google Shape;2108;p48">
                  <a:extLst>
                    <a:ext uri="{FF2B5EF4-FFF2-40B4-BE49-F238E27FC236}">
                      <a16:creationId xmlns:a16="http://schemas.microsoft.com/office/drawing/2014/main" id="{5FA75AAF-6BDB-4A37-A19C-616FEC31F83B}"/>
                    </a:ext>
                  </a:extLst>
                </p:cNvPr>
                <p:cNvSpPr/>
                <p:nvPr/>
              </p:nvSpPr>
              <p:spPr>
                <a:xfrm>
                  <a:off x="6833836" y="1841736"/>
                  <a:ext cx="624803" cy="21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6" h="9040" extrusionOk="0">
                      <a:moveTo>
                        <a:pt x="0" y="1"/>
                      </a:moveTo>
                      <a:cubicBezTo>
                        <a:pt x="80" y="210"/>
                        <a:pt x="166" y="420"/>
                        <a:pt x="254" y="626"/>
                      </a:cubicBezTo>
                      <a:lnTo>
                        <a:pt x="254" y="626"/>
                      </a:lnTo>
                      <a:cubicBezTo>
                        <a:pt x="207" y="517"/>
                        <a:pt x="162" y="408"/>
                        <a:pt x="116" y="294"/>
                      </a:cubicBezTo>
                      <a:cubicBezTo>
                        <a:pt x="78" y="197"/>
                        <a:pt x="40" y="96"/>
                        <a:pt x="0" y="1"/>
                      </a:cubicBezTo>
                      <a:close/>
                      <a:moveTo>
                        <a:pt x="254" y="626"/>
                      </a:moveTo>
                      <a:cubicBezTo>
                        <a:pt x="276" y="679"/>
                        <a:pt x="299" y="731"/>
                        <a:pt x="322" y="784"/>
                      </a:cubicBezTo>
                      <a:cubicBezTo>
                        <a:pt x="323" y="784"/>
                        <a:pt x="323" y="785"/>
                        <a:pt x="324" y="786"/>
                      </a:cubicBezTo>
                      <a:lnTo>
                        <a:pt x="324" y="786"/>
                      </a:lnTo>
                      <a:cubicBezTo>
                        <a:pt x="300" y="733"/>
                        <a:pt x="277" y="680"/>
                        <a:pt x="254" y="626"/>
                      </a:cubicBezTo>
                      <a:close/>
                      <a:moveTo>
                        <a:pt x="324" y="786"/>
                      </a:moveTo>
                      <a:lnTo>
                        <a:pt x="324" y="786"/>
                      </a:lnTo>
                      <a:cubicBezTo>
                        <a:pt x="330" y="799"/>
                        <a:pt x="336" y="813"/>
                        <a:pt x="342" y="826"/>
                      </a:cubicBezTo>
                      <a:cubicBezTo>
                        <a:pt x="337" y="813"/>
                        <a:pt x="333" y="799"/>
                        <a:pt x="324" y="786"/>
                      </a:cubicBezTo>
                      <a:close/>
                      <a:moveTo>
                        <a:pt x="26095" y="81"/>
                      </a:moveTo>
                      <a:cubicBezTo>
                        <a:pt x="25995" y="347"/>
                        <a:pt x="25884" y="606"/>
                        <a:pt x="25769" y="860"/>
                      </a:cubicBezTo>
                      <a:cubicBezTo>
                        <a:pt x="25762" y="875"/>
                        <a:pt x="25757" y="889"/>
                        <a:pt x="25751" y="904"/>
                      </a:cubicBezTo>
                      <a:lnTo>
                        <a:pt x="25751" y="904"/>
                      </a:lnTo>
                      <a:cubicBezTo>
                        <a:pt x="25873" y="635"/>
                        <a:pt x="25992" y="360"/>
                        <a:pt x="26095" y="81"/>
                      </a:cubicBezTo>
                      <a:close/>
                      <a:moveTo>
                        <a:pt x="25751" y="904"/>
                      </a:moveTo>
                      <a:cubicBezTo>
                        <a:pt x="25749" y="908"/>
                        <a:pt x="25747" y="913"/>
                        <a:pt x="25744" y="917"/>
                      </a:cubicBezTo>
                      <a:cubicBezTo>
                        <a:pt x="25747" y="913"/>
                        <a:pt x="25749" y="908"/>
                        <a:pt x="25751" y="904"/>
                      </a:cubicBezTo>
                      <a:close/>
                      <a:moveTo>
                        <a:pt x="25576" y="1269"/>
                      </a:moveTo>
                      <a:lnTo>
                        <a:pt x="25576" y="1269"/>
                      </a:lnTo>
                      <a:cubicBezTo>
                        <a:pt x="25571" y="1279"/>
                        <a:pt x="25567" y="1283"/>
                        <a:pt x="25562" y="1292"/>
                      </a:cubicBezTo>
                      <a:cubicBezTo>
                        <a:pt x="25558" y="1303"/>
                        <a:pt x="25552" y="1312"/>
                        <a:pt x="25547" y="1321"/>
                      </a:cubicBezTo>
                      <a:cubicBezTo>
                        <a:pt x="25558" y="1307"/>
                        <a:pt x="25567" y="1288"/>
                        <a:pt x="25576" y="1269"/>
                      </a:cubicBezTo>
                      <a:close/>
                      <a:moveTo>
                        <a:pt x="597" y="1360"/>
                      </a:moveTo>
                      <a:cubicBezTo>
                        <a:pt x="630" y="1423"/>
                        <a:pt x="659" y="1480"/>
                        <a:pt x="688" y="1538"/>
                      </a:cubicBezTo>
                      <a:cubicBezTo>
                        <a:pt x="683" y="1523"/>
                        <a:pt x="674" y="1509"/>
                        <a:pt x="668" y="1494"/>
                      </a:cubicBezTo>
                      <a:cubicBezTo>
                        <a:pt x="645" y="1447"/>
                        <a:pt x="621" y="1403"/>
                        <a:pt x="597" y="1360"/>
                      </a:cubicBezTo>
                      <a:close/>
                      <a:moveTo>
                        <a:pt x="25269" y="1855"/>
                      </a:moveTo>
                      <a:cubicBezTo>
                        <a:pt x="25215" y="1950"/>
                        <a:pt x="25159" y="2045"/>
                        <a:pt x="25105" y="2140"/>
                      </a:cubicBezTo>
                      <a:lnTo>
                        <a:pt x="25105" y="2140"/>
                      </a:lnTo>
                      <a:cubicBezTo>
                        <a:pt x="25161" y="2046"/>
                        <a:pt x="25215" y="1951"/>
                        <a:pt x="25269" y="1855"/>
                      </a:cubicBezTo>
                      <a:close/>
                      <a:moveTo>
                        <a:pt x="25105" y="2140"/>
                      </a:moveTo>
                      <a:lnTo>
                        <a:pt x="25105" y="2140"/>
                      </a:lnTo>
                      <a:cubicBezTo>
                        <a:pt x="24979" y="2352"/>
                        <a:pt x="24849" y="2561"/>
                        <a:pt x="24715" y="2766"/>
                      </a:cubicBezTo>
                      <a:lnTo>
                        <a:pt x="24715" y="2766"/>
                      </a:lnTo>
                      <a:cubicBezTo>
                        <a:pt x="24738" y="2732"/>
                        <a:pt x="24761" y="2698"/>
                        <a:pt x="24784" y="2663"/>
                      </a:cubicBezTo>
                      <a:cubicBezTo>
                        <a:pt x="24879" y="2514"/>
                        <a:pt x="24971" y="2370"/>
                        <a:pt x="25062" y="2215"/>
                      </a:cubicBezTo>
                      <a:cubicBezTo>
                        <a:pt x="25076" y="2190"/>
                        <a:pt x="25090" y="2165"/>
                        <a:pt x="25105" y="2140"/>
                      </a:cubicBezTo>
                      <a:close/>
                      <a:moveTo>
                        <a:pt x="24715" y="2766"/>
                      </a:moveTo>
                      <a:cubicBezTo>
                        <a:pt x="24694" y="2797"/>
                        <a:pt x="24674" y="2828"/>
                        <a:pt x="24653" y="2860"/>
                      </a:cubicBezTo>
                      <a:cubicBezTo>
                        <a:pt x="24674" y="2829"/>
                        <a:pt x="24694" y="2798"/>
                        <a:pt x="24715" y="2766"/>
                      </a:cubicBezTo>
                      <a:close/>
                      <a:moveTo>
                        <a:pt x="1386" y="2727"/>
                      </a:moveTo>
                      <a:cubicBezTo>
                        <a:pt x="1712" y="3221"/>
                        <a:pt x="2066" y="3695"/>
                        <a:pt x="2451" y="4147"/>
                      </a:cubicBezTo>
                      <a:lnTo>
                        <a:pt x="2451" y="4142"/>
                      </a:lnTo>
                      <a:cubicBezTo>
                        <a:pt x="2066" y="3695"/>
                        <a:pt x="1712" y="3221"/>
                        <a:pt x="1386" y="2727"/>
                      </a:cubicBezTo>
                      <a:close/>
                      <a:moveTo>
                        <a:pt x="24178" y="3528"/>
                      </a:moveTo>
                      <a:cubicBezTo>
                        <a:pt x="23995" y="3763"/>
                        <a:pt x="23813" y="3989"/>
                        <a:pt x="23615" y="4215"/>
                      </a:cubicBezTo>
                      <a:cubicBezTo>
                        <a:pt x="23553" y="4286"/>
                        <a:pt x="23491" y="4359"/>
                        <a:pt x="23429" y="4426"/>
                      </a:cubicBezTo>
                      <a:cubicBezTo>
                        <a:pt x="23417" y="4440"/>
                        <a:pt x="23407" y="4452"/>
                        <a:pt x="23396" y="4464"/>
                      </a:cubicBezTo>
                      <a:lnTo>
                        <a:pt x="23396" y="4464"/>
                      </a:lnTo>
                      <a:cubicBezTo>
                        <a:pt x="23671" y="4163"/>
                        <a:pt x="23930" y="3850"/>
                        <a:pt x="24178" y="3528"/>
                      </a:cubicBezTo>
                      <a:close/>
                      <a:moveTo>
                        <a:pt x="23396" y="4464"/>
                      </a:moveTo>
                      <a:cubicBezTo>
                        <a:pt x="23385" y="4477"/>
                        <a:pt x="23373" y="4490"/>
                        <a:pt x="23360" y="4503"/>
                      </a:cubicBezTo>
                      <a:cubicBezTo>
                        <a:pt x="23373" y="4490"/>
                        <a:pt x="23385" y="4478"/>
                        <a:pt x="23396" y="4464"/>
                      </a:cubicBezTo>
                      <a:close/>
                      <a:moveTo>
                        <a:pt x="23130" y="4748"/>
                      </a:moveTo>
                      <a:lnTo>
                        <a:pt x="23130" y="4748"/>
                      </a:lnTo>
                      <a:cubicBezTo>
                        <a:pt x="23062" y="4818"/>
                        <a:pt x="22994" y="4888"/>
                        <a:pt x="22926" y="4957"/>
                      </a:cubicBezTo>
                      <a:lnTo>
                        <a:pt x="22926" y="4957"/>
                      </a:lnTo>
                      <a:cubicBezTo>
                        <a:pt x="22995" y="4887"/>
                        <a:pt x="23064" y="4818"/>
                        <a:pt x="23130" y="4748"/>
                      </a:cubicBezTo>
                      <a:close/>
                      <a:moveTo>
                        <a:pt x="22926" y="4957"/>
                      </a:moveTo>
                      <a:lnTo>
                        <a:pt x="22926" y="4957"/>
                      </a:lnTo>
                      <a:cubicBezTo>
                        <a:pt x="22902" y="4982"/>
                        <a:pt x="22877" y="5006"/>
                        <a:pt x="22853" y="5030"/>
                      </a:cubicBezTo>
                      <a:lnTo>
                        <a:pt x="22853" y="5030"/>
                      </a:lnTo>
                      <a:cubicBezTo>
                        <a:pt x="22877" y="5006"/>
                        <a:pt x="22902" y="4982"/>
                        <a:pt x="22926" y="4957"/>
                      </a:cubicBezTo>
                      <a:close/>
                      <a:moveTo>
                        <a:pt x="22853" y="5030"/>
                      </a:moveTo>
                      <a:lnTo>
                        <a:pt x="22853" y="5030"/>
                      </a:lnTo>
                      <a:cubicBezTo>
                        <a:pt x="22834" y="5049"/>
                        <a:pt x="22815" y="5068"/>
                        <a:pt x="22795" y="5087"/>
                      </a:cubicBezTo>
                      <a:lnTo>
                        <a:pt x="22795" y="5087"/>
                      </a:lnTo>
                      <a:cubicBezTo>
                        <a:pt x="22798" y="5085"/>
                        <a:pt x="22801" y="5082"/>
                        <a:pt x="22803" y="5080"/>
                      </a:cubicBezTo>
                      <a:cubicBezTo>
                        <a:pt x="22820" y="5063"/>
                        <a:pt x="22836" y="5047"/>
                        <a:pt x="22853" y="5030"/>
                      </a:cubicBezTo>
                      <a:close/>
                      <a:moveTo>
                        <a:pt x="22795" y="5087"/>
                      </a:moveTo>
                      <a:cubicBezTo>
                        <a:pt x="22760" y="5119"/>
                        <a:pt x="22724" y="5154"/>
                        <a:pt x="22693" y="5185"/>
                      </a:cubicBezTo>
                      <a:cubicBezTo>
                        <a:pt x="22727" y="5153"/>
                        <a:pt x="22761" y="5120"/>
                        <a:pt x="22795" y="5087"/>
                      </a:cubicBezTo>
                      <a:close/>
                      <a:moveTo>
                        <a:pt x="22107" y="5714"/>
                      </a:moveTo>
                      <a:lnTo>
                        <a:pt x="22107" y="5714"/>
                      </a:lnTo>
                      <a:cubicBezTo>
                        <a:pt x="22087" y="5730"/>
                        <a:pt x="22067" y="5747"/>
                        <a:pt x="22047" y="5763"/>
                      </a:cubicBezTo>
                      <a:lnTo>
                        <a:pt x="22047" y="5763"/>
                      </a:lnTo>
                      <a:cubicBezTo>
                        <a:pt x="22067" y="5748"/>
                        <a:pt x="22088" y="5733"/>
                        <a:pt x="22107" y="5714"/>
                      </a:cubicBezTo>
                      <a:close/>
                      <a:moveTo>
                        <a:pt x="22047" y="5763"/>
                      </a:moveTo>
                      <a:cubicBezTo>
                        <a:pt x="22041" y="5768"/>
                        <a:pt x="22035" y="5772"/>
                        <a:pt x="22030" y="5777"/>
                      </a:cubicBezTo>
                      <a:cubicBezTo>
                        <a:pt x="22019" y="5785"/>
                        <a:pt x="22010" y="5794"/>
                        <a:pt x="22000" y="5802"/>
                      </a:cubicBezTo>
                      <a:lnTo>
                        <a:pt x="22000" y="5802"/>
                      </a:lnTo>
                      <a:cubicBezTo>
                        <a:pt x="22015" y="5789"/>
                        <a:pt x="22031" y="5776"/>
                        <a:pt x="22047" y="5763"/>
                      </a:cubicBezTo>
                      <a:close/>
                      <a:moveTo>
                        <a:pt x="22000" y="5802"/>
                      </a:moveTo>
                      <a:cubicBezTo>
                        <a:pt x="21983" y="5817"/>
                        <a:pt x="21965" y="5833"/>
                        <a:pt x="21948" y="5848"/>
                      </a:cubicBezTo>
                      <a:cubicBezTo>
                        <a:pt x="21966" y="5833"/>
                        <a:pt x="21983" y="5818"/>
                        <a:pt x="22000" y="5802"/>
                      </a:cubicBezTo>
                      <a:close/>
                      <a:moveTo>
                        <a:pt x="3908" y="5613"/>
                      </a:moveTo>
                      <a:cubicBezTo>
                        <a:pt x="4028" y="5719"/>
                        <a:pt x="4143" y="5819"/>
                        <a:pt x="4268" y="5916"/>
                      </a:cubicBezTo>
                      <a:cubicBezTo>
                        <a:pt x="4454" y="6071"/>
                        <a:pt x="4643" y="6218"/>
                        <a:pt x="4838" y="6356"/>
                      </a:cubicBezTo>
                      <a:lnTo>
                        <a:pt x="4838" y="6356"/>
                      </a:lnTo>
                      <a:cubicBezTo>
                        <a:pt x="4517" y="6121"/>
                        <a:pt x="4207" y="5873"/>
                        <a:pt x="3908" y="5613"/>
                      </a:cubicBezTo>
                      <a:close/>
                      <a:moveTo>
                        <a:pt x="4838" y="6356"/>
                      </a:moveTo>
                      <a:cubicBezTo>
                        <a:pt x="4875" y="6383"/>
                        <a:pt x="4912" y="6410"/>
                        <a:pt x="4950" y="6437"/>
                      </a:cubicBezTo>
                      <a:lnTo>
                        <a:pt x="4950" y="6437"/>
                      </a:lnTo>
                      <a:cubicBezTo>
                        <a:pt x="4929" y="6422"/>
                        <a:pt x="4909" y="6406"/>
                        <a:pt x="4888" y="6391"/>
                      </a:cubicBezTo>
                      <a:cubicBezTo>
                        <a:pt x="4871" y="6380"/>
                        <a:pt x="4855" y="6368"/>
                        <a:pt x="4838" y="6356"/>
                      </a:cubicBezTo>
                      <a:close/>
                      <a:moveTo>
                        <a:pt x="21352" y="6309"/>
                      </a:moveTo>
                      <a:lnTo>
                        <a:pt x="21352" y="6309"/>
                      </a:lnTo>
                      <a:cubicBezTo>
                        <a:pt x="21215" y="6411"/>
                        <a:pt x="21075" y="6511"/>
                        <a:pt x="20934" y="6608"/>
                      </a:cubicBezTo>
                      <a:lnTo>
                        <a:pt x="20934" y="6608"/>
                      </a:lnTo>
                      <a:cubicBezTo>
                        <a:pt x="20953" y="6595"/>
                        <a:pt x="20972" y="6582"/>
                        <a:pt x="20991" y="6569"/>
                      </a:cubicBezTo>
                      <a:cubicBezTo>
                        <a:pt x="21064" y="6522"/>
                        <a:pt x="21136" y="6469"/>
                        <a:pt x="21204" y="6420"/>
                      </a:cubicBezTo>
                      <a:cubicBezTo>
                        <a:pt x="21256" y="6382"/>
                        <a:pt x="21304" y="6349"/>
                        <a:pt x="21352" y="6309"/>
                      </a:cubicBezTo>
                      <a:close/>
                      <a:moveTo>
                        <a:pt x="20934" y="6608"/>
                      </a:moveTo>
                      <a:cubicBezTo>
                        <a:pt x="20881" y="6643"/>
                        <a:pt x="20828" y="6678"/>
                        <a:pt x="20776" y="6713"/>
                      </a:cubicBezTo>
                      <a:cubicBezTo>
                        <a:pt x="20750" y="6731"/>
                        <a:pt x="20723" y="6749"/>
                        <a:pt x="20697" y="6767"/>
                      </a:cubicBezTo>
                      <a:lnTo>
                        <a:pt x="20697" y="6767"/>
                      </a:lnTo>
                      <a:cubicBezTo>
                        <a:pt x="20777" y="6714"/>
                        <a:pt x="20856" y="6662"/>
                        <a:pt x="20934" y="6608"/>
                      </a:cubicBezTo>
                      <a:close/>
                      <a:moveTo>
                        <a:pt x="20697" y="6767"/>
                      </a:moveTo>
                      <a:cubicBezTo>
                        <a:pt x="20444" y="6933"/>
                        <a:pt x="20185" y="7091"/>
                        <a:pt x="19921" y="7240"/>
                      </a:cubicBezTo>
                      <a:lnTo>
                        <a:pt x="19921" y="7240"/>
                      </a:lnTo>
                      <a:cubicBezTo>
                        <a:pt x="20187" y="7092"/>
                        <a:pt x="20446" y="6936"/>
                        <a:pt x="20697" y="6767"/>
                      </a:cubicBezTo>
                      <a:close/>
                      <a:moveTo>
                        <a:pt x="19921" y="7240"/>
                      </a:moveTo>
                      <a:lnTo>
                        <a:pt x="19921" y="7240"/>
                      </a:lnTo>
                      <a:cubicBezTo>
                        <a:pt x="19842" y="7285"/>
                        <a:pt x="19761" y="7329"/>
                        <a:pt x="19680" y="7372"/>
                      </a:cubicBezTo>
                      <a:cubicBezTo>
                        <a:pt x="19648" y="7390"/>
                        <a:pt x="19616" y="7408"/>
                        <a:pt x="19583" y="7426"/>
                      </a:cubicBezTo>
                      <a:lnTo>
                        <a:pt x="19583" y="7426"/>
                      </a:lnTo>
                      <a:cubicBezTo>
                        <a:pt x="19697" y="7366"/>
                        <a:pt x="19810" y="7304"/>
                        <a:pt x="19921" y="7240"/>
                      </a:cubicBezTo>
                      <a:close/>
                      <a:moveTo>
                        <a:pt x="19583" y="7426"/>
                      </a:moveTo>
                      <a:lnTo>
                        <a:pt x="19583" y="7426"/>
                      </a:lnTo>
                      <a:cubicBezTo>
                        <a:pt x="19567" y="7435"/>
                        <a:pt x="19551" y="7443"/>
                        <a:pt x="19535" y="7451"/>
                      </a:cubicBezTo>
                      <a:lnTo>
                        <a:pt x="19535" y="7451"/>
                      </a:lnTo>
                      <a:cubicBezTo>
                        <a:pt x="19551" y="7443"/>
                        <a:pt x="19567" y="7435"/>
                        <a:pt x="19583" y="7426"/>
                      </a:cubicBezTo>
                      <a:close/>
                      <a:moveTo>
                        <a:pt x="19535" y="7451"/>
                      </a:moveTo>
                      <a:lnTo>
                        <a:pt x="19535" y="7451"/>
                      </a:lnTo>
                      <a:cubicBezTo>
                        <a:pt x="19510" y="7465"/>
                        <a:pt x="19484" y="7478"/>
                        <a:pt x="19459" y="7491"/>
                      </a:cubicBezTo>
                      <a:lnTo>
                        <a:pt x="19459" y="7491"/>
                      </a:lnTo>
                      <a:cubicBezTo>
                        <a:pt x="19484" y="7478"/>
                        <a:pt x="19509" y="7465"/>
                        <a:pt x="19535" y="7451"/>
                      </a:cubicBezTo>
                      <a:close/>
                      <a:moveTo>
                        <a:pt x="19459" y="7491"/>
                      </a:moveTo>
                      <a:cubicBezTo>
                        <a:pt x="19436" y="7503"/>
                        <a:pt x="19414" y="7514"/>
                        <a:pt x="19391" y="7526"/>
                      </a:cubicBezTo>
                      <a:lnTo>
                        <a:pt x="19391" y="7526"/>
                      </a:lnTo>
                      <a:cubicBezTo>
                        <a:pt x="19401" y="7521"/>
                        <a:pt x="19411" y="7516"/>
                        <a:pt x="19421" y="7511"/>
                      </a:cubicBezTo>
                      <a:cubicBezTo>
                        <a:pt x="19433" y="7504"/>
                        <a:pt x="19446" y="7498"/>
                        <a:pt x="19459" y="7491"/>
                      </a:cubicBezTo>
                      <a:close/>
                      <a:moveTo>
                        <a:pt x="4950" y="6437"/>
                      </a:moveTo>
                      <a:lnTo>
                        <a:pt x="4950" y="6437"/>
                      </a:lnTo>
                      <a:cubicBezTo>
                        <a:pt x="5001" y="6474"/>
                        <a:pt x="5052" y="6511"/>
                        <a:pt x="5099" y="6546"/>
                      </a:cubicBezTo>
                      <a:cubicBezTo>
                        <a:pt x="5330" y="6704"/>
                        <a:pt x="5565" y="6857"/>
                        <a:pt x="5801" y="7001"/>
                      </a:cubicBezTo>
                      <a:cubicBezTo>
                        <a:pt x="5864" y="7041"/>
                        <a:pt x="5922" y="7074"/>
                        <a:pt x="5984" y="7112"/>
                      </a:cubicBezTo>
                      <a:cubicBezTo>
                        <a:pt x="6483" y="7408"/>
                        <a:pt x="7005" y="7673"/>
                        <a:pt x="7541" y="7903"/>
                      </a:cubicBezTo>
                      <a:lnTo>
                        <a:pt x="7541" y="7903"/>
                      </a:lnTo>
                      <a:cubicBezTo>
                        <a:pt x="6621" y="7506"/>
                        <a:pt x="5754" y="7013"/>
                        <a:pt x="4950" y="6437"/>
                      </a:cubicBezTo>
                      <a:close/>
                      <a:moveTo>
                        <a:pt x="19391" y="7526"/>
                      </a:moveTo>
                      <a:cubicBezTo>
                        <a:pt x="19102" y="7669"/>
                        <a:pt x="18814" y="7808"/>
                        <a:pt x="18516" y="7935"/>
                      </a:cubicBezTo>
                      <a:cubicBezTo>
                        <a:pt x="18514" y="7936"/>
                        <a:pt x="18512" y="7937"/>
                        <a:pt x="18509" y="7938"/>
                      </a:cubicBezTo>
                      <a:lnTo>
                        <a:pt x="18509" y="7938"/>
                      </a:lnTo>
                      <a:cubicBezTo>
                        <a:pt x="18809" y="7811"/>
                        <a:pt x="19103" y="7673"/>
                        <a:pt x="19391" y="7526"/>
                      </a:cubicBezTo>
                      <a:close/>
                      <a:moveTo>
                        <a:pt x="18509" y="7938"/>
                      </a:moveTo>
                      <a:lnTo>
                        <a:pt x="18509" y="7938"/>
                      </a:lnTo>
                      <a:cubicBezTo>
                        <a:pt x="18492" y="7945"/>
                        <a:pt x="18475" y="7953"/>
                        <a:pt x="18458" y="7960"/>
                      </a:cubicBezTo>
                      <a:lnTo>
                        <a:pt x="18458" y="7960"/>
                      </a:lnTo>
                      <a:cubicBezTo>
                        <a:pt x="18475" y="7953"/>
                        <a:pt x="18493" y="7946"/>
                        <a:pt x="18509" y="7938"/>
                      </a:cubicBezTo>
                      <a:close/>
                      <a:moveTo>
                        <a:pt x="7541" y="7903"/>
                      </a:moveTo>
                      <a:cubicBezTo>
                        <a:pt x="7683" y="7964"/>
                        <a:pt x="7827" y="8023"/>
                        <a:pt x="7971" y="8080"/>
                      </a:cubicBezTo>
                      <a:lnTo>
                        <a:pt x="7971" y="8080"/>
                      </a:lnTo>
                      <a:cubicBezTo>
                        <a:pt x="7938" y="8067"/>
                        <a:pt x="7905" y="8053"/>
                        <a:pt x="7872" y="8039"/>
                      </a:cubicBezTo>
                      <a:cubicBezTo>
                        <a:pt x="7761" y="7995"/>
                        <a:pt x="7651" y="7950"/>
                        <a:pt x="7541" y="7903"/>
                      </a:cubicBezTo>
                      <a:close/>
                      <a:moveTo>
                        <a:pt x="7971" y="8080"/>
                      </a:moveTo>
                      <a:cubicBezTo>
                        <a:pt x="8006" y="8094"/>
                        <a:pt x="8042" y="8108"/>
                        <a:pt x="8077" y="8121"/>
                      </a:cubicBezTo>
                      <a:lnTo>
                        <a:pt x="8077" y="8121"/>
                      </a:lnTo>
                      <a:cubicBezTo>
                        <a:pt x="8042" y="8108"/>
                        <a:pt x="8006" y="8094"/>
                        <a:pt x="7971" y="8080"/>
                      </a:cubicBezTo>
                      <a:close/>
                      <a:moveTo>
                        <a:pt x="8077" y="8121"/>
                      </a:moveTo>
                      <a:cubicBezTo>
                        <a:pt x="8130" y="8141"/>
                        <a:pt x="8183" y="8161"/>
                        <a:pt x="8237" y="8181"/>
                      </a:cubicBezTo>
                      <a:lnTo>
                        <a:pt x="8237" y="8181"/>
                      </a:lnTo>
                      <a:cubicBezTo>
                        <a:pt x="8232" y="8179"/>
                        <a:pt x="8227" y="8177"/>
                        <a:pt x="8223" y="8174"/>
                      </a:cubicBezTo>
                      <a:cubicBezTo>
                        <a:pt x="8174" y="8157"/>
                        <a:pt x="8125" y="8139"/>
                        <a:pt x="8077" y="8121"/>
                      </a:cubicBezTo>
                      <a:close/>
                      <a:moveTo>
                        <a:pt x="8237" y="8181"/>
                      </a:moveTo>
                      <a:cubicBezTo>
                        <a:pt x="8251" y="8188"/>
                        <a:pt x="8266" y="8195"/>
                        <a:pt x="8280" y="8199"/>
                      </a:cubicBezTo>
                      <a:cubicBezTo>
                        <a:pt x="8396" y="8241"/>
                        <a:pt x="8511" y="8281"/>
                        <a:pt x="8622" y="8319"/>
                      </a:cubicBezTo>
                      <a:cubicBezTo>
                        <a:pt x="8790" y="8372"/>
                        <a:pt x="8958" y="8429"/>
                        <a:pt x="9131" y="8478"/>
                      </a:cubicBezTo>
                      <a:cubicBezTo>
                        <a:pt x="9232" y="8507"/>
                        <a:pt x="9333" y="8535"/>
                        <a:pt x="9429" y="8564"/>
                      </a:cubicBezTo>
                      <a:cubicBezTo>
                        <a:pt x="9544" y="8593"/>
                        <a:pt x="9655" y="8622"/>
                        <a:pt x="9770" y="8651"/>
                      </a:cubicBezTo>
                      <a:cubicBezTo>
                        <a:pt x="9803" y="8657"/>
                        <a:pt x="9835" y="8664"/>
                        <a:pt x="9867" y="8671"/>
                      </a:cubicBezTo>
                      <a:lnTo>
                        <a:pt x="9867" y="8671"/>
                      </a:lnTo>
                      <a:cubicBezTo>
                        <a:pt x="9310" y="8540"/>
                        <a:pt x="8766" y="8376"/>
                        <a:pt x="8237" y="8181"/>
                      </a:cubicBezTo>
                      <a:close/>
                      <a:moveTo>
                        <a:pt x="9867" y="8671"/>
                      </a:moveTo>
                      <a:cubicBezTo>
                        <a:pt x="9919" y="8684"/>
                        <a:pt x="9972" y="8696"/>
                        <a:pt x="10024" y="8707"/>
                      </a:cubicBezTo>
                      <a:lnTo>
                        <a:pt x="10024" y="8707"/>
                      </a:lnTo>
                      <a:cubicBezTo>
                        <a:pt x="9972" y="8694"/>
                        <a:pt x="9919" y="8683"/>
                        <a:pt x="9867" y="8671"/>
                      </a:cubicBezTo>
                      <a:close/>
                      <a:moveTo>
                        <a:pt x="18458" y="7960"/>
                      </a:moveTo>
                      <a:cubicBezTo>
                        <a:pt x="18427" y="7971"/>
                        <a:pt x="18397" y="7982"/>
                        <a:pt x="18368" y="7997"/>
                      </a:cubicBezTo>
                      <a:cubicBezTo>
                        <a:pt x="17830" y="8218"/>
                        <a:pt x="17272" y="8410"/>
                        <a:pt x="16706" y="8559"/>
                      </a:cubicBezTo>
                      <a:cubicBezTo>
                        <a:pt x="16604" y="8587"/>
                        <a:pt x="16504" y="8612"/>
                        <a:pt x="16407" y="8636"/>
                      </a:cubicBezTo>
                      <a:cubicBezTo>
                        <a:pt x="16307" y="8660"/>
                        <a:pt x="16205" y="8684"/>
                        <a:pt x="16105" y="8708"/>
                      </a:cubicBezTo>
                      <a:cubicBezTo>
                        <a:pt x="16919" y="8528"/>
                        <a:pt x="17705" y="8276"/>
                        <a:pt x="18458" y="7960"/>
                      </a:cubicBezTo>
                      <a:close/>
                      <a:moveTo>
                        <a:pt x="16100" y="8708"/>
                      </a:moveTo>
                      <a:lnTo>
                        <a:pt x="16100" y="8708"/>
                      </a:lnTo>
                      <a:cubicBezTo>
                        <a:pt x="16094" y="8710"/>
                        <a:pt x="16088" y="8711"/>
                        <a:pt x="16082" y="8712"/>
                      </a:cubicBezTo>
                      <a:lnTo>
                        <a:pt x="16082" y="8712"/>
                      </a:lnTo>
                      <a:cubicBezTo>
                        <a:pt x="16088" y="8711"/>
                        <a:pt x="16094" y="8710"/>
                        <a:pt x="16100" y="8708"/>
                      </a:cubicBezTo>
                      <a:close/>
                      <a:moveTo>
                        <a:pt x="16082" y="8712"/>
                      </a:moveTo>
                      <a:cubicBezTo>
                        <a:pt x="16033" y="8723"/>
                        <a:pt x="15984" y="8734"/>
                        <a:pt x="15935" y="8744"/>
                      </a:cubicBezTo>
                      <a:lnTo>
                        <a:pt x="15935" y="8744"/>
                      </a:lnTo>
                      <a:cubicBezTo>
                        <a:pt x="15964" y="8738"/>
                        <a:pt x="15993" y="8733"/>
                        <a:pt x="16023" y="8727"/>
                      </a:cubicBezTo>
                      <a:cubicBezTo>
                        <a:pt x="16041" y="8723"/>
                        <a:pt x="16062" y="8717"/>
                        <a:pt x="16082" y="8712"/>
                      </a:cubicBezTo>
                      <a:close/>
                      <a:moveTo>
                        <a:pt x="15935" y="8744"/>
                      </a:moveTo>
                      <a:cubicBezTo>
                        <a:pt x="15863" y="8758"/>
                        <a:pt x="15793" y="8771"/>
                        <a:pt x="15725" y="8785"/>
                      </a:cubicBezTo>
                      <a:cubicBezTo>
                        <a:pt x="15700" y="8790"/>
                        <a:pt x="15674" y="8796"/>
                        <a:pt x="15648" y="8801"/>
                      </a:cubicBezTo>
                      <a:lnTo>
                        <a:pt x="15648" y="8801"/>
                      </a:lnTo>
                      <a:cubicBezTo>
                        <a:pt x="15744" y="8783"/>
                        <a:pt x="15839" y="8764"/>
                        <a:pt x="15935" y="8744"/>
                      </a:cubicBezTo>
                      <a:close/>
                      <a:moveTo>
                        <a:pt x="10024" y="8707"/>
                      </a:moveTo>
                      <a:cubicBezTo>
                        <a:pt x="10050" y="8714"/>
                        <a:pt x="10076" y="8720"/>
                        <a:pt x="10103" y="8727"/>
                      </a:cubicBezTo>
                      <a:cubicBezTo>
                        <a:pt x="10218" y="8751"/>
                        <a:pt x="10328" y="8771"/>
                        <a:pt x="10443" y="8795"/>
                      </a:cubicBezTo>
                      <a:cubicBezTo>
                        <a:pt x="10631" y="8831"/>
                        <a:pt x="10820" y="8862"/>
                        <a:pt x="11011" y="8890"/>
                      </a:cubicBezTo>
                      <a:lnTo>
                        <a:pt x="11011" y="8890"/>
                      </a:lnTo>
                      <a:cubicBezTo>
                        <a:pt x="10678" y="8840"/>
                        <a:pt x="10349" y="8779"/>
                        <a:pt x="10024" y="8707"/>
                      </a:cubicBezTo>
                      <a:close/>
                      <a:moveTo>
                        <a:pt x="15648" y="8801"/>
                      </a:moveTo>
                      <a:cubicBezTo>
                        <a:pt x="15355" y="8855"/>
                        <a:pt x="15058" y="8901"/>
                        <a:pt x="14759" y="8937"/>
                      </a:cubicBezTo>
                      <a:lnTo>
                        <a:pt x="14759" y="8937"/>
                      </a:lnTo>
                      <a:cubicBezTo>
                        <a:pt x="14970" y="8913"/>
                        <a:pt x="15180" y="8884"/>
                        <a:pt x="15388" y="8847"/>
                      </a:cubicBezTo>
                      <a:cubicBezTo>
                        <a:pt x="15474" y="8833"/>
                        <a:pt x="15561" y="8818"/>
                        <a:pt x="15648" y="8801"/>
                      </a:cubicBezTo>
                      <a:close/>
                      <a:moveTo>
                        <a:pt x="11011" y="8890"/>
                      </a:moveTo>
                      <a:cubicBezTo>
                        <a:pt x="11154" y="8911"/>
                        <a:pt x="11297" y="8930"/>
                        <a:pt x="11442" y="8946"/>
                      </a:cubicBezTo>
                      <a:lnTo>
                        <a:pt x="11442" y="8946"/>
                      </a:lnTo>
                      <a:cubicBezTo>
                        <a:pt x="11297" y="8929"/>
                        <a:pt x="11154" y="8910"/>
                        <a:pt x="11011" y="8890"/>
                      </a:cubicBezTo>
                      <a:close/>
                      <a:moveTo>
                        <a:pt x="11442" y="8946"/>
                      </a:moveTo>
                      <a:cubicBezTo>
                        <a:pt x="11460" y="8949"/>
                        <a:pt x="11478" y="8951"/>
                        <a:pt x="11496" y="8953"/>
                      </a:cubicBezTo>
                      <a:cubicBezTo>
                        <a:pt x="11505" y="8954"/>
                        <a:pt x="11514" y="8955"/>
                        <a:pt x="11523" y="8956"/>
                      </a:cubicBezTo>
                      <a:lnTo>
                        <a:pt x="11523" y="8956"/>
                      </a:lnTo>
                      <a:cubicBezTo>
                        <a:pt x="11496" y="8953"/>
                        <a:pt x="11469" y="8950"/>
                        <a:pt x="11442" y="8946"/>
                      </a:cubicBezTo>
                      <a:close/>
                      <a:moveTo>
                        <a:pt x="14759" y="8937"/>
                      </a:moveTo>
                      <a:cubicBezTo>
                        <a:pt x="14698" y="8944"/>
                        <a:pt x="14637" y="8951"/>
                        <a:pt x="14576" y="8958"/>
                      </a:cubicBezTo>
                      <a:cubicBezTo>
                        <a:pt x="14509" y="8965"/>
                        <a:pt x="14442" y="8972"/>
                        <a:pt x="14375" y="8979"/>
                      </a:cubicBezTo>
                      <a:lnTo>
                        <a:pt x="14375" y="8979"/>
                      </a:lnTo>
                      <a:cubicBezTo>
                        <a:pt x="14503" y="8967"/>
                        <a:pt x="14631" y="8953"/>
                        <a:pt x="14759" y="8937"/>
                      </a:cubicBezTo>
                      <a:close/>
                      <a:moveTo>
                        <a:pt x="11523" y="8956"/>
                      </a:moveTo>
                      <a:cubicBezTo>
                        <a:pt x="11639" y="8968"/>
                        <a:pt x="11755" y="8980"/>
                        <a:pt x="11872" y="8990"/>
                      </a:cubicBezTo>
                      <a:lnTo>
                        <a:pt x="11872" y="8990"/>
                      </a:lnTo>
                      <a:cubicBezTo>
                        <a:pt x="11842" y="8987"/>
                        <a:pt x="11813" y="8984"/>
                        <a:pt x="11784" y="8982"/>
                      </a:cubicBezTo>
                      <a:cubicBezTo>
                        <a:pt x="11698" y="8973"/>
                        <a:pt x="11610" y="8964"/>
                        <a:pt x="11523" y="8956"/>
                      </a:cubicBezTo>
                      <a:close/>
                      <a:moveTo>
                        <a:pt x="14375" y="8979"/>
                      </a:moveTo>
                      <a:lnTo>
                        <a:pt x="14375" y="8979"/>
                      </a:lnTo>
                      <a:cubicBezTo>
                        <a:pt x="14274" y="8988"/>
                        <a:pt x="14173" y="8996"/>
                        <a:pt x="14071" y="9004"/>
                      </a:cubicBezTo>
                      <a:lnTo>
                        <a:pt x="14071" y="9004"/>
                      </a:lnTo>
                      <a:cubicBezTo>
                        <a:pt x="14172" y="8998"/>
                        <a:pt x="14273" y="8989"/>
                        <a:pt x="14375" y="8979"/>
                      </a:cubicBezTo>
                      <a:close/>
                      <a:moveTo>
                        <a:pt x="14071" y="9004"/>
                      </a:moveTo>
                      <a:cubicBezTo>
                        <a:pt x="14057" y="9005"/>
                        <a:pt x="14043" y="9005"/>
                        <a:pt x="14029" y="9006"/>
                      </a:cubicBezTo>
                      <a:cubicBezTo>
                        <a:pt x="13977" y="9010"/>
                        <a:pt x="13926" y="9013"/>
                        <a:pt x="13876" y="9016"/>
                      </a:cubicBezTo>
                      <a:lnTo>
                        <a:pt x="13876" y="9016"/>
                      </a:lnTo>
                      <a:cubicBezTo>
                        <a:pt x="13941" y="9013"/>
                        <a:pt x="14006" y="9008"/>
                        <a:pt x="14071" y="9004"/>
                      </a:cubicBezTo>
                      <a:close/>
                      <a:moveTo>
                        <a:pt x="11872" y="8990"/>
                      </a:moveTo>
                      <a:lnTo>
                        <a:pt x="11872" y="8990"/>
                      </a:lnTo>
                      <a:cubicBezTo>
                        <a:pt x="12057" y="9006"/>
                        <a:pt x="12245" y="9019"/>
                        <a:pt x="12433" y="9026"/>
                      </a:cubicBezTo>
                      <a:lnTo>
                        <a:pt x="12433" y="9026"/>
                      </a:lnTo>
                      <a:cubicBezTo>
                        <a:pt x="12245" y="9018"/>
                        <a:pt x="12058" y="9005"/>
                        <a:pt x="11872" y="8990"/>
                      </a:cubicBezTo>
                      <a:close/>
                      <a:moveTo>
                        <a:pt x="12433" y="9026"/>
                      </a:moveTo>
                      <a:cubicBezTo>
                        <a:pt x="12544" y="9031"/>
                        <a:pt x="12655" y="9035"/>
                        <a:pt x="12766" y="9037"/>
                      </a:cubicBezTo>
                      <a:lnTo>
                        <a:pt x="12766" y="9037"/>
                      </a:lnTo>
                      <a:cubicBezTo>
                        <a:pt x="12707" y="9035"/>
                        <a:pt x="12648" y="9033"/>
                        <a:pt x="12587" y="9030"/>
                      </a:cubicBezTo>
                      <a:cubicBezTo>
                        <a:pt x="12536" y="9029"/>
                        <a:pt x="12484" y="9028"/>
                        <a:pt x="12433" y="9026"/>
                      </a:cubicBezTo>
                      <a:close/>
                      <a:moveTo>
                        <a:pt x="12766" y="9037"/>
                      </a:moveTo>
                      <a:cubicBezTo>
                        <a:pt x="12815" y="9039"/>
                        <a:pt x="12864" y="9039"/>
                        <a:pt x="12913" y="9039"/>
                      </a:cubicBezTo>
                      <a:cubicBezTo>
                        <a:pt x="12864" y="9039"/>
                        <a:pt x="12815" y="9038"/>
                        <a:pt x="12766" y="9037"/>
                      </a:cubicBezTo>
                      <a:close/>
                      <a:moveTo>
                        <a:pt x="13876" y="9016"/>
                      </a:moveTo>
                      <a:cubicBezTo>
                        <a:pt x="13608" y="9032"/>
                        <a:pt x="13338" y="9039"/>
                        <a:pt x="13067" y="9039"/>
                      </a:cubicBezTo>
                      <a:lnTo>
                        <a:pt x="13240" y="9039"/>
                      </a:lnTo>
                      <a:cubicBezTo>
                        <a:pt x="13454" y="9036"/>
                        <a:pt x="13664" y="9029"/>
                        <a:pt x="13876" y="9016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93" name="Google Shape;2109;p48">
                  <a:extLst>
                    <a:ext uri="{FF2B5EF4-FFF2-40B4-BE49-F238E27FC236}">
                      <a16:creationId xmlns:a16="http://schemas.microsoft.com/office/drawing/2014/main" id="{D42966EB-7AD5-4A84-8613-73E998749BA9}"/>
                    </a:ext>
                  </a:extLst>
                </p:cNvPr>
                <p:cNvSpPr/>
                <p:nvPr/>
              </p:nvSpPr>
              <p:spPr>
                <a:xfrm>
                  <a:off x="6832112" y="1836900"/>
                  <a:ext cx="626527" cy="221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8" h="924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5" y="68"/>
                        <a:pt x="48" y="135"/>
                        <a:pt x="72" y="203"/>
                      </a:cubicBezTo>
                      <a:cubicBezTo>
                        <a:pt x="112" y="298"/>
                        <a:pt x="150" y="399"/>
                        <a:pt x="188" y="496"/>
                      </a:cubicBezTo>
                      <a:cubicBezTo>
                        <a:pt x="256" y="664"/>
                        <a:pt x="323" y="822"/>
                        <a:pt x="394" y="986"/>
                      </a:cubicBezTo>
                      <a:cubicBezTo>
                        <a:pt x="404" y="1000"/>
                        <a:pt x="409" y="1015"/>
                        <a:pt x="414" y="1028"/>
                      </a:cubicBezTo>
                      <a:cubicBezTo>
                        <a:pt x="496" y="1212"/>
                        <a:pt x="582" y="1389"/>
                        <a:pt x="669" y="1562"/>
                      </a:cubicBezTo>
                      <a:cubicBezTo>
                        <a:pt x="693" y="1605"/>
                        <a:pt x="717" y="1649"/>
                        <a:pt x="740" y="1696"/>
                      </a:cubicBezTo>
                      <a:cubicBezTo>
                        <a:pt x="746" y="1711"/>
                        <a:pt x="755" y="1725"/>
                        <a:pt x="760" y="1740"/>
                      </a:cubicBezTo>
                      <a:cubicBezTo>
                        <a:pt x="846" y="1904"/>
                        <a:pt x="933" y="2057"/>
                        <a:pt x="1019" y="2215"/>
                      </a:cubicBezTo>
                      <a:cubicBezTo>
                        <a:pt x="1077" y="2312"/>
                        <a:pt x="1135" y="2412"/>
                        <a:pt x="1192" y="2509"/>
                      </a:cubicBezTo>
                      <a:cubicBezTo>
                        <a:pt x="1274" y="2638"/>
                        <a:pt x="1356" y="2769"/>
                        <a:pt x="1438" y="2898"/>
                      </a:cubicBezTo>
                      <a:cubicBezTo>
                        <a:pt x="1769" y="3403"/>
                        <a:pt x="2130" y="3888"/>
                        <a:pt x="2523" y="4344"/>
                      </a:cubicBezTo>
                      <a:lnTo>
                        <a:pt x="2523" y="4349"/>
                      </a:lnTo>
                      <a:cubicBezTo>
                        <a:pt x="2754" y="4619"/>
                        <a:pt x="2995" y="4878"/>
                        <a:pt x="3244" y="5127"/>
                      </a:cubicBezTo>
                      <a:cubicBezTo>
                        <a:pt x="3312" y="5200"/>
                        <a:pt x="3384" y="5267"/>
                        <a:pt x="3456" y="5340"/>
                      </a:cubicBezTo>
                      <a:cubicBezTo>
                        <a:pt x="3508" y="5387"/>
                        <a:pt x="3561" y="5440"/>
                        <a:pt x="3614" y="5488"/>
                      </a:cubicBezTo>
                      <a:cubicBezTo>
                        <a:pt x="3716" y="5584"/>
                        <a:pt x="3821" y="5675"/>
                        <a:pt x="3927" y="5772"/>
                      </a:cubicBezTo>
                      <a:cubicBezTo>
                        <a:pt x="3946" y="5786"/>
                        <a:pt x="3960" y="5801"/>
                        <a:pt x="3980" y="5815"/>
                      </a:cubicBezTo>
                      <a:cubicBezTo>
                        <a:pt x="4100" y="5921"/>
                        <a:pt x="4215" y="6021"/>
                        <a:pt x="4340" y="6118"/>
                      </a:cubicBezTo>
                      <a:cubicBezTo>
                        <a:pt x="4542" y="6287"/>
                        <a:pt x="4748" y="6445"/>
                        <a:pt x="4960" y="6593"/>
                      </a:cubicBezTo>
                      <a:cubicBezTo>
                        <a:pt x="5032" y="6646"/>
                        <a:pt x="5104" y="6699"/>
                        <a:pt x="5171" y="6748"/>
                      </a:cubicBezTo>
                      <a:cubicBezTo>
                        <a:pt x="5402" y="6906"/>
                        <a:pt x="5637" y="7059"/>
                        <a:pt x="5873" y="7203"/>
                      </a:cubicBezTo>
                      <a:cubicBezTo>
                        <a:pt x="5936" y="7243"/>
                        <a:pt x="5994" y="7276"/>
                        <a:pt x="6056" y="7314"/>
                      </a:cubicBezTo>
                      <a:cubicBezTo>
                        <a:pt x="6657" y="7671"/>
                        <a:pt x="7291" y="7982"/>
                        <a:pt x="7944" y="8241"/>
                      </a:cubicBezTo>
                      <a:cubicBezTo>
                        <a:pt x="8059" y="8290"/>
                        <a:pt x="8175" y="8334"/>
                        <a:pt x="8295" y="8376"/>
                      </a:cubicBezTo>
                      <a:cubicBezTo>
                        <a:pt x="8314" y="8386"/>
                        <a:pt x="8334" y="8396"/>
                        <a:pt x="8352" y="8401"/>
                      </a:cubicBezTo>
                      <a:cubicBezTo>
                        <a:pt x="8468" y="8443"/>
                        <a:pt x="8583" y="8483"/>
                        <a:pt x="8694" y="8521"/>
                      </a:cubicBezTo>
                      <a:cubicBezTo>
                        <a:pt x="8862" y="8574"/>
                        <a:pt x="9030" y="8631"/>
                        <a:pt x="9203" y="8680"/>
                      </a:cubicBezTo>
                      <a:cubicBezTo>
                        <a:pt x="9304" y="8709"/>
                        <a:pt x="9405" y="8737"/>
                        <a:pt x="9501" y="8766"/>
                      </a:cubicBezTo>
                      <a:cubicBezTo>
                        <a:pt x="9616" y="8795"/>
                        <a:pt x="9727" y="8824"/>
                        <a:pt x="9842" y="8853"/>
                      </a:cubicBezTo>
                      <a:cubicBezTo>
                        <a:pt x="9953" y="8876"/>
                        <a:pt x="10064" y="8900"/>
                        <a:pt x="10175" y="8929"/>
                      </a:cubicBezTo>
                      <a:cubicBezTo>
                        <a:pt x="10290" y="8953"/>
                        <a:pt x="10400" y="8973"/>
                        <a:pt x="10515" y="8997"/>
                      </a:cubicBezTo>
                      <a:cubicBezTo>
                        <a:pt x="10861" y="9064"/>
                        <a:pt x="11213" y="9112"/>
                        <a:pt x="11568" y="9155"/>
                      </a:cubicBezTo>
                      <a:cubicBezTo>
                        <a:pt x="11664" y="9164"/>
                        <a:pt x="11760" y="9175"/>
                        <a:pt x="11856" y="9184"/>
                      </a:cubicBezTo>
                      <a:cubicBezTo>
                        <a:pt x="12120" y="9208"/>
                        <a:pt x="12389" y="9228"/>
                        <a:pt x="12659" y="9232"/>
                      </a:cubicBezTo>
                      <a:cubicBezTo>
                        <a:pt x="12770" y="9237"/>
                        <a:pt x="12875" y="9241"/>
                        <a:pt x="12985" y="9241"/>
                      </a:cubicBezTo>
                      <a:lnTo>
                        <a:pt x="13312" y="9241"/>
                      </a:lnTo>
                      <a:cubicBezTo>
                        <a:pt x="13577" y="9237"/>
                        <a:pt x="13837" y="9228"/>
                        <a:pt x="14101" y="9208"/>
                      </a:cubicBezTo>
                      <a:cubicBezTo>
                        <a:pt x="14283" y="9199"/>
                        <a:pt x="14465" y="9179"/>
                        <a:pt x="14648" y="9160"/>
                      </a:cubicBezTo>
                      <a:cubicBezTo>
                        <a:pt x="14922" y="9131"/>
                        <a:pt x="15192" y="9097"/>
                        <a:pt x="15460" y="9049"/>
                      </a:cubicBezTo>
                      <a:cubicBezTo>
                        <a:pt x="15571" y="9030"/>
                        <a:pt x="15687" y="9011"/>
                        <a:pt x="15797" y="8987"/>
                      </a:cubicBezTo>
                      <a:cubicBezTo>
                        <a:pt x="15893" y="8968"/>
                        <a:pt x="15993" y="8949"/>
                        <a:pt x="16095" y="8929"/>
                      </a:cubicBezTo>
                      <a:cubicBezTo>
                        <a:pt x="16119" y="8924"/>
                        <a:pt x="16148" y="8915"/>
                        <a:pt x="16172" y="8910"/>
                      </a:cubicBezTo>
                      <a:lnTo>
                        <a:pt x="16177" y="8910"/>
                      </a:lnTo>
                      <a:cubicBezTo>
                        <a:pt x="16277" y="8886"/>
                        <a:pt x="16379" y="8862"/>
                        <a:pt x="16479" y="8838"/>
                      </a:cubicBezTo>
                      <a:cubicBezTo>
                        <a:pt x="16576" y="8814"/>
                        <a:pt x="16676" y="8789"/>
                        <a:pt x="16778" y="8761"/>
                      </a:cubicBezTo>
                      <a:cubicBezTo>
                        <a:pt x="17344" y="8612"/>
                        <a:pt x="17902" y="8420"/>
                        <a:pt x="18440" y="8199"/>
                      </a:cubicBezTo>
                      <a:cubicBezTo>
                        <a:pt x="18488" y="8175"/>
                        <a:pt x="18541" y="8161"/>
                        <a:pt x="18588" y="8137"/>
                      </a:cubicBezTo>
                      <a:cubicBezTo>
                        <a:pt x="18896" y="8006"/>
                        <a:pt x="19194" y="7862"/>
                        <a:pt x="19493" y="7713"/>
                      </a:cubicBezTo>
                      <a:cubicBezTo>
                        <a:pt x="19584" y="7665"/>
                        <a:pt x="19670" y="7622"/>
                        <a:pt x="19752" y="7574"/>
                      </a:cubicBezTo>
                      <a:cubicBezTo>
                        <a:pt x="20132" y="7372"/>
                        <a:pt x="20497" y="7156"/>
                        <a:pt x="20848" y="6915"/>
                      </a:cubicBezTo>
                      <a:cubicBezTo>
                        <a:pt x="20919" y="6868"/>
                        <a:pt x="20992" y="6819"/>
                        <a:pt x="21063" y="6771"/>
                      </a:cubicBezTo>
                      <a:cubicBezTo>
                        <a:pt x="21136" y="6724"/>
                        <a:pt x="21208" y="6671"/>
                        <a:pt x="21276" y="6622"/>
                      </a:cubicBezTo>
                      <a:cubicBezTo>
                        <a:pt x="21328" y="6584"/>
                        <a:pt x="21376" y="6551"/>
                        <a:pt x="21424" y="6511"/>
                      </a:cubicBezTo>
                      <a:cubicBezTo>
                        <a:pt x="21626" y="6363"/>
                        <a:pt x="21828" y="6209"/>
                        <a:pt x="22020" y="6050"/>
                      </a:cubicBezTo>
                      <a:cubicBezTo>
                        <a:pt x="22048" y="6027"/>
                        <a:pt x="22073" y="6003"/>
                        <a:pt x="22102" y="5979"/>
                      </a:cubicBezTo>
                      <a:cubicBezTo>
                        <a:pt x="22126" y="5959"/>
                        <a:pt x="22155" y="5941"/>
                        <a:pt x="22179" y="5916"/>
                      </a:cubicBezTo>
                      <a:cubicBezTo>
                        <a:pt x="22376" y="5748"/>
                        <a:pt x="22573" y="5570"/>
                        <a:pt x="22765" y="5387"/>
                      </a:cubicBezTo>
                      <a:cubicBezTo>
                        <a:pt x="22798" y="5353"/>
                        <a:pt x="22837" y="5315"/>
                        <a:pt x="22875" y="5282"/>
                      </a:cubicBezTo>
                      <a:cubicBezTo>
                        <a:pt x="22986" y="5171"/>
                        <a:pt x="23097" y="5061"/>
                        <a:pt x="23202" y="4950"/>
                      </a:cubicBezTo>
                      <a:cubicBezTo>
                        <a:pt x="23279" y="4868"/>
                        <a:pt x="23356" y="4787"/>
                        <a:pt x="23432" y="4705"/>
                      </a:cubicBezTo>
                      <a:cubicBezTo>
                        <a:pt x="23457" y="4681"/>
                        <a:pt x="23476" y="4657"/>
                        <a:pt x="23501" y="4628"/>
                      </a:cubicBezTo>
                      <a:cubicBezTo>
                        <a:pt x="23563" y="4561"/>
                        <a:pt x="23625" y="4488"/>
                        <a:pt x="23687" y="4417"/>
                      </a:cubicBezTo>
                      <a:cubicBezTo>
                        <a:pt x="23885" y="4191"/>
                        <a:pt x="24067" y="3965"/>
                        <a:pt x="24250" y="3730"/>
                      </a:cubicBezTo>
                      <a:cubicBezTo>
                        <a:pt x="24413" y="3513"/>
                        <a:pt x="24572" y="3288"/>
                        <a:pt x="24725" y="3062"/>
                      </a:cubicBezTo>
                      <a:cubicBezTo>
                        <a:pt x="24769" y="2994"/>
                        <a:pt x="24812" y="2931"/>
                        <a:pt x="24856" y="2865"/>
                      </a:cubicBezTo>
                      <a:cubicBezTo>
                        <a:pt x="24951" y="2716"/>
                        <a:pt x="25043" y="2572"/>
                        <a:pt x="25134" y="2417"/>
                      </a:cubicBezTo>
                      <a:cubicBezTo>
                        <a:pt x="25202" y="2297"/>
                        <a:pt x="25273" y="2177"/>
                        <a:pt x="25341" y="2057"/>
                      </a:cubicBezTo>
                      <a:cubicBezTo>
                        <a:pt x="25437" y="1880"/>
                        <a:pt x="25533" y="1707"/>
                        <a:pt x="25619" y="1523"/>
                      </a:cubicBezTo>
                      <a:cubicBezTo>
                        <a:pt x="25624" y="1514"/>
                        <a:pt x="25630" y="1505"/>
                        <a:pt x="25634" y="1494"/>
                      </a:cubicBezTo>
                      <a:cubicBezTo>
                        <a:pt x="25639" y="1485"/>
                        <a:pt x="25643" y="1480"/>
                        <a:pt x="25648" y="1471"/>
                      </a:cubicBezTo>
                      <a:cubicBezTo>
                        <a:pt x="25706" y="1356"/>
                        <a:pt x="25763" y="1235"/>
                        <a:pt x="25816" y="1119"/>
                      </a:cubicBezTo>
                      <a:cubicBezTo>
                        <a:pt x="25826" y="1101"/>
                        <a:pt x="25831" y="1081"/>
                        <a:pt x="25841" y="1062"/>
                      </a:cubicBezTo>
                      <a:cubicBezTo>
                        <a:pt x="25956" y="808"/>
                        <a:pt x="26067" y="549"/>
                        <a:pt x="26167" y="283"/>
                      </a:cubicBezTo>
                      <a:lnTo>
                        <a:pt x="26167" y="283"/>
                      </a:lnTo>
                      <a:cubicBezTo>
                        <a:pt x="25115" y="1385"/>
                        <a:pt x="23923" y="2350"/>
                        <a:pt x="22625" y="3153"/>
                      </a:cubicBezTo>
                      <a:cubicBezTo>
                        <a:pt x="22438" y="3965"/>
                        <a:pt x="22193" y="4739"/>
                        <a:pt x="21564" y="5104"/>
                      </a:cubicBezTo>
                      <a:cubicBezTo>
                        <a:pt x="21299" y="5258"/>
                        <a:pt x="20997" y="5329"/>
                        <a:pt x="20699" y="5329"/>
                      </a:cubicBezTo>
                      <a:cubicBezTo>
                        <a:pt x="20329" y="5329"/>
                        <a:pt x="19959" y="5220"/>
                        <a:pt x="19661" y="4998"/>
                      </a:cubicBezTo>
                      <a:cubicBezTo>
                        <a:pt x="19915" y="4892"/>
                        <a:pt x="20079" y="4681"/>
                        <a:pt x="20160" y="4426"/>
                      </a:cubicBezTo>
                      <a:lnTo>
                        <a:pt x="20160" y="4426"/>
                      </a:lnTo>
                      <a:cubicBezTo>
                        <a:pt x="18089" y="5296"/>
                        <a:pt x="15820" y="5791"/>
                        <a:pt x="13447" y="5819"/>
                      </a:cubicBezTo>
                      <a:cubicBezTo>
                        <a:pt x="13875" y="6633"/>
                        <a:pt x="14850" y="6877"/>
                        <a:pt x="15244" y="7545"/>
                      </a:cubicBezTo>
                      <a:cubicBezTo>
                        <a:pt x="15388" y="7786"/>
                        <a:pt x="15460" y="8079"/>
                        <a:pt x="15398" y="8478"/>
                      </a:cubicBezTo>
                      <a:cubicBezTo>
                        <a:pt x="15374" y="8660"/>
                        <a:pt x="15259" y="8742"/>
                        <a:pt x="15081" y="8742"/>
                      </a:cubicBezTo>
                      <a:cubicBezTo>
                        <a:pt x="14234" y="8742"/>
                        <a:pt x="11899" y="6921"/>
                        <a:pt x="10203" y="5570"/>
                      </a:cubicBezTo>
                      <a:cubicBezTo>
                        <a:pt x="6185" y="4888"/>
                        <a:pt x="2629" y="2874"/>
                        <a:pt x="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94" name="Google Shape;2110;p48">
                  <a:extLst>
                    <a:ext uri="{FF2B5EF4-FFF2-40B4-BE49-F238E27FC236}">
                      <a16:creationId xmlns:a16="http://schemas.microsoft.com/office/drawing/2014/main" id="{A187B473-EE01-4000-ACF4-2D161385D32A}"/>
                    </a:ext>
                  </a:extLst>
                </p:cNvPr>
                <p:cNvSpPr/>
                <p:nvPr/>
              </p:nvSpPr>
              <p:spPr>
                <a:xfrm>
                  <a:off x="7076398" y="1970259"/>
                  <a:ext cx="125890" cy="7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8" h="317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696" y="1351"/>
                        <a:pt x="4031" y="3172"/>
                        <a:pt x="4878" y="3172"/>
                      </a:cubicBezTo>
                      <a:cubicBezTo>
                        <a:pt x="5056" y="3172"/>
                        <a:pt x="5171" y="3090"/>
                        <a:pt x="5195" y="2908"/>
                      </a:cubicBezTo>
                      <a:cubicBezTo>
                        <a:pt x="5257" y="2509"/>
                        <a:pt x="5185" y="2216"/>
                        <a:pt x="5041" y="1975"/>
                      </a:cubicBezTo>
                      <a:cubicBezTo>
                        <a:pt x="4647" y="1307"/>
                        <a:pt x="3672" y="1063"/>
                        <a:pt x="3244" y="249"/>
                      </a:cubicBezTo>
                      <a:lnTo>
                        <a:pt x="2820" y="249"/>
                      </a:lnTo>
                      <a:cubicBezTo>
                        <a:pt x="1860" y="240"/>
                        <a:pt x="917" y="154"/>
                        <a:pt x="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95" name="Google Shape;2111;p48">
                  <a:extLst>
                    <a:ext uri="{FF2B5EF4-FFF2-40B4-BE49-F238E27FC236}">
                      <a16:creationId xmlns:a16="http://schemas.microsoft.com/office/drawing/2014/main" id="{DA0A5D1F-057D-47B8-A0FA-A84B735093B2}"/>
                    </a:ext>
                  </a:extLst>
                </p:cNvPr>
                <p:cNvSpPr/>
                <p:nvPr/>
              </p:nvSpPr>
              <p:spPr>
                <a:xfrm>
                  <a:off x="7302846" y="1912366"/>
                  <a:ext cx="70990" cy="52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" h="2178" extrusionOk="0">
                      <a:moveTo>
                        <a:pt x="2964" y="1"/>
                      </a:moveTo>
                      <a:lnTo>
                        <a:pt x="2964" y="1"/>
                      </a:lnTo>
                      <a:cubicBezTo>
                        <a:pt x="2181" y="486"/>
                        <a:pt x="1360" y="914"/>
                        <a:pt x="499" y="1274"/>
                      </a:cubicBezTo>
                      <a:cubicBezTo>
                        <a:pt x="418" y="1529"/>
                        <a:pt x="254" y="1740"/>
                        <a:pt x="0" y="1846"/>
                      </a:cubicBezTo>
                      <a:cubicBezTo>
                        <a:pt x="298" y="2068"/>
                        <a:pt x="668" y="2177"/>
                        <a:pt x="1038" y="2177"/>
                      </a:cubicBezTo>
                      <a:cubicBezTo>
                        <a:pt x="1336" y="2177"/>
                        <a:pt x="1638" y="2106"/>
                        <a:pt x="1903" y="1952"/>
                      </a:cubicBezTo>
                      <a:cubicBezTo>
                        <a:pt x="2532" y="1587"/>
                        <a:pt x="2777" y="813"/>
                        <a:pt x="2964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96" name="Google Shape;2112;p48">
                  <a:extLst>
                    <a:ext uri="{FF2B5EF4-FFF2-40B4-BE49-F238E27FC236}">
                      <a16:creationId xmlns:a16="http://schemas.microsoft.com/office/drawing/2014/main" id="{B8899A2A-D1B1-4676-9575-6360AB7EB896}"/>
                    </a:ext>
                  </a:extLst>
                </p:cNvPr>
                <p:cNvSpPr/>
                <p:nvPr/>
              </p:nvSpPr>
              <p:spPr>
                <a:xfrm>
                  <a:off x="6669303" y="1819278"/>
                  <a:ext cx="456129" cy="13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1" h="5484" extrusionOk="0">
                      <a:moveTo>
                        <a:pt x="9711" y="1"/>
                      </a:moveTo>
                      <a:cubicBezTo>
                        <a:pt x="9179" y="1"/>
                        <a:pt x="8638" y="139"/>
                        <a:pt x="8083" y="448"/>
                      </a:cubicBezTo>
                      <a:cubicBezTo>
                        <a:pt x="7233" y="919"/>
                        <a:pt x="4955" y="3033"/>
                        <a:pt x="4787" y="3971"/>
                      </a:cubicBezTo>
                      <a:cubicBezTo>
                        <a:pt x="4793" y="3934"/>
                        <a:pt x="4749" y="3917"/>
                        <a:pt x="4663" y="3917"/>
                      </a:cubicBezTo>
                      <a:cubicBezTo>
                        <a:pt x="4100" y="3917"/>
                        <a:pt x="1743" y="4644"/>
                        <a:pt x="1" y="5278"/>
                      </a:cubicBezTo>
                      <a:lnTo>
                        <a:pt x="19051" y="5484"/>
                      </a:lnTo>
                      <a:cubicBezTo>
                        <a:pt x="18723" y="4494"/>
                        <a:pt x="16479" y="3971"/>
                        <a:pt x="15873" y="3764"/>
                      </a:cubicBezTo>
                      <a:cubicBezTo>
                        <a:pt x="14225" y="3201"/>
                        <a:pt x="15028" y="3778"/>
                        <a:pt x="13764" y="2649"/>
                      </a:cubicBezTo>
                      <a:cubicBezTo>
                        <a:pt x="13125" y="2077"/>
                        <a:pt x="12798" y="1313"/>
                        <a:pt x="12038" y="813"/>
                      </a:cubicBezTo>
                      <a:cubicBezTo>
                        <a:pt x="11274" y="307"/>
                        <a:pt x="10503" y="1"/>
                        <a:pt x="971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97" name="Google Shape;2113;p48">
                  <a:extLst>
                    <a:ext uri="{FF2B5EF4-FFF2-40B4-BE49-F238E27FC236}">
                      <a16:creationId xmlns:a16="http://schemas.microsoft.com/office/drawing/2014/main" id="{5C355F70-A97B-4BB6-886B-E91A94EC744E}"/>
                    </a:ext>
                  </a:extLst>
                </p:cNvPr>
                <p:cNvSpPr/>
                <p:nvPr/>
              </p:nvSpPr>
              <p:spPr>
                <a:xfrm>
                  <a:off x="7190531" y="1474386"/>
                  <a:ext cx="464054" cy="118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2" h="4940" extrusionOk="0">
                      <a:moveTo>
                        <a:pt x="8741" y="0"/>
                      </a:moveTo>
                      <a:cubicBezTo>
                        <a:pt x="7724" y="0"/>
                        <a:pt x="6818" y="611"/>
                        <a:pt x="5858" y="1497"/>
                      </a:cubicBezTo>
                      <a:cubicBezTo>
                        <a:pt x="4532" y="2719"/>
                        <a:pt x="4483" y="2935"/>
                        <a:pt x="2908" y="3589"/>
                      </a:cubicBezTo>
                      <a:cubicBezTo>
                        <a:pt x="1879" y="4012"/>
                        <a:pt x="918" y="4223"/>
                        <a:pt x="0" y="4727"/>
                      </a:cubicBezTo>
                      <a:lnTo>
                        <a:pt x="19381" y="4939"/>
                      </a:lnTo>
                      <a:cubicBezTo>
                        <a:pt x="17891" y="2622"/>
                        <a:pt x="15657" y="3535"/>
                        <a:pt x="13446" y="2945"/>
                      </a:cubicBezTo>
                      <a:cubicBezTo>
                        <a:pt x="11851" y="2512"/>
                        <a:pt x="11481" y="1075"/>
                        <a:pt x="10169" y="388"/>
                      </a:cubicBezTo>
                      <a:cubicBezTo>
                        <a:pt x="9662" y="120"/>
                        <a:pt x="9191" y="0"/>
                        <a:pt x="874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98" name="Google Shape;2114;p48">
                  <a:extLst>
                    <a:ext uri="{FF2B5EF4-FFF2-40B4-BE49-F238E27FC236}">
                      <a16:creationId xmlns:a16="http://schemas.microsoft.com/office/drawing/2014/main" id="{F905206C-ABE0-4AC2-AB26-B477C688243A}"/>
                    </a:ext>
                  </a:extLst>
                </p:cNvPr>
                <p:cNvSpPr/>
                <p:nvPr/>
              </p:nvSpPr>
              <p:spPr>
                <a:xfrm>
                  <a:off x="6994945" y="1848655"/>
                  <a:ext cx="81237" cy="8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" h="3392" extrusionOk="0">
                      <a:moveTo>
                        <a:pt x="1715" y="0"/>
                      </a:moveTo>
                      <a:cubicBezTo>
                        <a:pt x="1701" y="1092"/>
                        <a:pt x="1109" y="1682"/>
                        <a:pt x="25" y="1682"/>
                      </a:cubicBezTo>
                      <a:cubicBezTo>
                        <a:pt x="17" y="1682"/>
                        <a:pt x="9" y="1682"/>
                        <a:pt x="0" y="1682"/>
                      </a:cubicBezTo>
                      <a:lnTo>
                        <a:pt x="0" y="1682"/>
                      </a:lnTo>
                      <a:cubicBezTo>
                        <a:pt x="1100" y="1691"/>
                        <a:pt x="1691" y="2292"/>
                        <a:pt x="1677" y="3392"/>
                      </a:cubicBezTo>
                      <a:cubicBezTo>
                        <a:pt x="1691" y="2300"/>
                        <a:pt x="2282" y="1715"/>
                        <a:pt x="3367" y="1715"/>
                      </a:cubicBezTo>
                      <a:cubicBezTo>
                        <a:pt x="3375" y="1715"/>
                        <a:pt x="3384" y="1715"/>
                        <a:pt x="3392" y="1715"/>
                      </a:cubicBezTo>
                      <a:cubicBezTo>
                        <a:pt x="2292" y="1706"/>
                        <a:pt x="1701" y="1100"/>
                        <a:pt x="171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99" name="Google Shape;2115;p48">
                  <a:extLst>
                    <a:ext uri="{FF2B5EF4-FFF2-40B4-BE49-F238E27FC236}">
                      <a16:creationId xmlns:a16="http://schemas.microsoft.com/office/drawing/2014/main" id="{75674EF5-CB96-4E66-8E6E-1E7376F66C32}"/>
                    </a:ext>
                  </a:extLst>
                </p:cNvPr>
                <p:cNvSpPr/>
                <p:nvPr/>
              </p:nvSpPr>
              <p:spPr>
                <a:xfrm>
                  <a:off x="6828665" y="1736461"/>
                  <a:ext cx="81237" cy="81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" h="3393" extrusionOk="0">
                      <a:moveTo>
                        <a:pt x="1711" y="0"/>
                      </a:moveTo>
                      <a:cubicBezTo>
                        <a:pt x="1702" y="1091"/>
                        <a:pt x="1111" y="1677"/>
                        <a:pt x="29" y="1677"/>
                      </a:cubicBezTo>
                      <a:cubicBezTo>
                        <a:pt x="20" y="1677"/>
                        <a:pt x="10" y="1677"/>
                        <a:pt x="1" y="1677"/>
                      </a:cubicBezTo>
                      <a:lnTo>
                        <a:pt x="1" y="1677"/>
                      </a:lnTo>
                      <a:cubicBezTo>
                        <a:pt x="1101" y="1687"/>
                        <a:pt x="1687" y="2293"/>
                        <a:pt x="1678" y="3393"/>
                      </a:cubicBezTo>
                      <a:cubicBezTo>
                        <a:pt x="1687" y="2306"/>
                        <a:pt x="2277" y="1716"/>
                        <a:pt x="3352" y="1716"/>
                      </a:cubicBezTo>
                      <a:cubicBezTo>
                        <a:pt x="3366" y="1716"/>
                        <a:pt x="3379" y="1716"/>
                        <a:pt x="3393" y="1716"/>
                      </a:cubicBezTo>
                      <a:cubicBezTo>
                        <a:pt x="2292" y="1701"/>
                        <a:pt x="1702" y="1100"/>
                        <a:pt x="171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00" name="Google Shape;2116;p48">
                  <a:extLst>
                    <a:ext uri="{FF2B5EF4-FFF2-40B4-BE49-F238E27FC236}">
                      <a16:creationId xmlns:a16="http://schemas.microsoft.com/office/drawing/2014/main" id="{7F02136F-3815-4E67-B37C-6E6FE00F1F2D}"/>
                    </a:ext>
                  </a:extLst>
                </p:cNvPr>
                <p:cNvSpPr/>
                <p:nvPr/>
              </p:nvSpPr>
              <p:spPr>
                <a:xfrm>
                  <a:off x="7310986" y="1863141"/>
                  <a:ext cx="52482" cy="5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2187" extrusionOk="0">
                      <a:moveTo>
                        <a:pt x="1111" y="1"/>
                      </a:moveTo>
                      <a:lnTo>
                        <a:pt x="1111" y="1"/>
                      </a:lnTo>
                      <a:cubicBezTo>
                        <a:pt x="1102" y="698"/>
                        <a:pt x="721" y="1081"/>
                        <a:pt x="25" y="1081"/>
                      </a:cubicBezTo>
                      <a:cubicBezTo>
                        <a:pt x="17" y="1081"/>
                        <a:pt x="9" y="1081"/>
                        <a:pt x="0" y="1081"/>
                      </a:cubicBezTo>
                      <a:lnTo>
                        <a:pt x="0" y="1081"/>
                      </a:lnTo>
                      <a:cubicBezTo>
                        <a:pt x="712" y="1090"/>
                        <a:pt x="1091" y="1476"/>
                        <a:pt x="1087" y="2186"/>
                      </a:cubicBezTo>
                      <a:cubicBezTo>
                        <a:pt x="1091" y="1484"/>
                        <a:pt x="1472" y="1105"/>
                        <a:pt x="2166" y="1105"/>
                      </a:cubicBezTo>
                      <a:cubicBezTo>
                        <a:pt x="2175" y="1105"/>
                        <a:pt x="2183" y="1105"/>
                        <a:pt x="2192" y="1105"/>
                      </a:cubicBezTo>
                      <a:cubicBezTo>
                        <a:pt x="1481" y="1096"/>
                        <a:pt x="1102" y="706"/>
                        <a:pt x="111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01" name="Google Shape;2117;p48">
                  <a:extLst>
                    <a:ext uri="{FF2B5EF4-FFF2-40B4-BE49-F238E27FC236}">
                      <a16:creationId xmlns:a16="http://schemas.microsoft.com/office/drawing/2014/main" id="{B96EE8EF-33BF-4F0F-96B7-033E1D9D0457}"/>
                    </a:ext>
                  </a:extLst>
                </p:cNvPr>
                <p:cNvSpPr/>
                <p:nvPr/>
              </p:nvSpPr>
              <p:spPr>
                <a:xfrm>
                  <a:off x="7354729" y="1810778"/>
                  <a:ext cx="52362" cy="52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2188" extrusionOk="0">
                      <a:moveTo>
                        <a:pt x="1105" y="1"/>
                      </a:moveTo>
                      <a:cubicBezTo>
                        <a:pt x="1100" y="702"/>
                        <a:pt x="715" y="1081"/>
                        <a:pt x="13" y="1081"/>
                      </a:cubicBezTo>
                      <a:cubicBezTo>
                        <a:pt x="9" y="1081"/>
                        <a:pt x="4" y="1081"/>
                        <a:pt x="0" y="1081"/>
                      </a:cubicBezTo>
                      <a:lnTo>
                        <a:pt x="0" y="1081"/>
                      </a:lnTo>
                      <a:cubicBezTo>
                        <a:pt x="711" y="1086"/>
                        <a:pt x="1091" y="1476"/>
                        <a:pt x="1081" y="2187"/>
                      </a:cubicBezTo>
                      <a:cubicBezTo>
                        <a:pt x="1091" y="1484"/>
                        <a:pt x="1471" y="1105"/>
                        <a:pt x="2162" y="1105"/>
                      </a:cubicBezTo>
                      <a:cubicBezTo>
                        <a:pt x="2170" y="1105"/>
                        <a:pt x="2179" y="1105"/>
                        <a:pt x="2187" y="1106"/>
                      </a:cubicBezTo>
                      <a:cubicBezTo>
                        <a:pt x="1480" y="1096"/>
                        <a:pt x="1101" y="707"/>
                        <a:pt x="1105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02" name="Google Shape;2118;p48">
                  <a:extLst>
                    <a:ext uri="{FF2B5EF4-FFF2-40B4-BE49-F238E27FC236}">
                      <a16:creationId xmlns:a16="http://schemas.microsoft.com/office/drawing/2014/main" id="{E40F6A60-7A93-4526-8C4A-0B5792004D99}"/>
                    </a:ext>
                  </a:extLst>
                </p:cNvPr>
                <p:cNvSpPr/>
                <p:nvPr/>
              </p:nvSpPr>
              <p:spPr>
                <a:xfrm>
                  <a:off x="6946246" y="1924457"/>
                  <a:ext cx="52386" cy="5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" h="2187" extrusionOk="0">
                      <a:moveTo>
                        <a:pt x="1106" y="0"/>
                      </a:moveTo>
                      <a:lnTo>
                        <a:pt x="1106" y="0"/>
                      </a:lnTo>
                      <a:cubicBezTo>
                        <a:pt x="1096" y="699"/>
                        <a:pt x="721" y="1082"/>
                        <a:pt x="26" y="1082"/>
                      </a:cubicBezTo>
                      <a:cubicBezTo>
                        <a:pt x="17" y="1082"/>
                        <a:pt x="9" y="1082"/>
                        <a:pt x="1" y="1082"/>
                      </a:cubicBezTo>
                      <a:lnTo>
                        <a:pt x="1" y="1082"/>
                      </a:lnTo>
                      <a:cubicBezTo>
                        <a:pt x="712" y="1091"/>
                        <a:pt x="1092" y="1476"/>
                        <a:pt x="1082" y="2187"/>
                      </a:cubicBezTo>
                      <a:cubicBezTo>
                        <a:pt x="1092" y="1486"/>
                        <a:pt x="1470" y="1106"/>
                        <a:pt x="2159" y="1106"/>
                      </a:cubicBezTo>
                      <a:cubicBezTo>
                        <a:pt x="2169" y="1106"/>
                        <a:pt x="2178" y="1106"/>
                        <a:pt x="2187" y="1106"/>
                      </a:cubicBezTo>
                      <a:cubicBezTo>
                        <a:pt x="1480" y="1096"/>
                        <a:pt x="1096" y="707"/>
                        <a:pt x="1106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03" name="Google Shape;2119;p48">
                  <a:extLst>
                    <a:ext uri="{FF2B5EF4-FFF2-40B4-BE49-F238E27FC236}">
                      <a16:creationId xmlns:a16="http://schemas.microsoft.com/office/drawing/2014/main" id="{E3633FD7-2E09-4F97-B33B-C8C64F71F35A}"/>
                    </a:ext>
                  </a:extLst>
                </p:cNvPr>
                <p:cNvSpPr/>
                <p:nvPr/>
              </p:nvSpPr>
              <p:spPr>
                <a:xfrm>
                  <a:off x="7310986" y="1470555"/>
                  <a:ext cx="52482" cy="5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2192" extrusionOk="0">
                      <a:moveTo>
                        <a:pt x="1111" y="0"/>
                      </a:moveTo>
                      <a:lnTo>
                        <a:pt x="1111" y="0"/>
                      </a:lnTo>
                      <a:cubicBezTo>
                        <a:pt x="1102" y="708"/>
                        <a:pt x="716" y="1087"/>
                        <a:pt x="13" y="1087"/>
                      </a:cubicBezTo>
                      <a:cubicBezTo>
                        <a:pt x="9" y="1087"/>
                        <a:pt x="5" y="1087"/>
                        <a:pt x="0" y="1087"/>
                      </a:cubicBezTo>
                      <a:lnTo>
                        <a:pt x="0" y="1087"/>
                      </a:lnTo>
                      <a:cubicBezTo>
                        <a:pt x="712" y="1091"/>
                        <a:pt x="1091" y="1480"/>
                        <a:pt x="1087" y="2191"/>
                      </a:cubicBezTo>
                      <a:cubicBezTo>
                        <a:pt x="1091" y="1488"/>
                        <a:pt x="1472" y="1109"/>
                        <a:pt x="2166" y="1109"/>
                      </a:cubicBezTo>
                      <a:cubicBezTo>
                        <a:pt x="2175" y="1109"/>
                        <a:pt x="2183" y="1110"/>
                        <a:pt x="2192" y="1110"/>
                      </a:cubicBezTo>
                      <a:cubicBezTo>
                        <a:pt x="1481" y="1100"/>
                        <a:pt x="1102" y="712"/>
                        <a:pt x="111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04" name="Google Shape;2120;p48">
                  <a:extLst>
                    <a:ext uri="{FF2B5EF4-FFF2-40B4-BE49-F238E27FC236}">
                      <a16:creationId xmlns:a16="http://schemas.microsoft.com/office/drawing/2014/main" id="{3EA5C666-27A3-4C55-89BD-51D18EFF6FBA}"/>
                    </a:ext>
                  </a:extLst>
                </p:cNvPr>
                <p:cNvSpPr/>
                <p:nvPr/>
              </p:nvSpPr>
              <p:spPr>
                <a:xfrm>
                  <a:off x="7000308" y="1667770"/>
                  <a:ext cx="62155" cy="3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4" extrusionOk="0">
                      <a:moveTo>
                        <a:pt x="1298" y="0"/>
                      </a:moveTo>
                      <a:cubicBezTo>
                        <a:pt x="583" y="0"/>
                        <a:pt x="1" y="369"/>
                        <a:pt x="1" y="822"/>
                      </a:cubicBezTo>
                      <a:cubicBezTo>
                        <a:pt x="1" y="1278"/>
                        <a:pt x="583" y="1644"/>
                        <a:pt x="1298" y="1644"/>
                      </a:cubicBezTo>
                      <a:cubicBezTo>
                        <a:pt x="2015" y="1644"/>
                        <a:pt x="2596" y="1278"/>
                        <a:pt x="2596" y="822"/>
                      </a:cubicBezTo>
                      <a:cubicBezTo>
                        <a:pt x="2596" y="369"/>
                        <a:pt x="2015" y="0"/>
                        <a:pt x="1298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05" name="Google Shape;2121;p48">
                  <a:extLst>
                    <a:ext uri="{FF2B5EF4-FFF2-40B4-BE49-F238E27FC236}">
                      <a16:creationId xmlns:a16="http://schemas.microsoft.com/office/drawing/2014/main" id="{2D98E23E-5B75-442D-A2EF-81577CCB5F4C}"/>
                    </a:ext>
                  </a:extLst>
                </p:cNvPr>
                <p:cNvSpPr/>
                <p:nvPr/>
              </p:nvSpPr>
              <p:spPr>
                <a:xfrm>
                  <a:off x="7217563" y="1667770"/>
                  <a:ext cx="62155" cy="3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4" extrusionOk="0">
                      <a:moveTo>
                        <a:pt x="1298" y="0"/>
                      </a:moveTo>
                      <a:cubicBezTo>
                        <a:pt x="577" y="0"/>
                        <a:pt x="0" y="369"/>
                        <a:pt x="0" y="822"/>
                      </a:cubicBezTo>
                      <a:cubicBezTo>
                        <a:pt x="0" y="1278"/>
                        <a:pt x="577" y="1644"/>
                        <a:pt x="1298" y="1644"/>
                      </a:cubicBezTo>
                      <a:cubicBezTo>
                        <a:pt x="2014" y="1644"/>
                        <a:pt x="2595" y="1278"/>
                        <a:pt x="2595" y="822"/>
                      </a:cubicBezTo>
                      <a:cubicBezTo>
                        <a:pt x="2595" y="369"/>
                        <a:pt x="2014" y="0"/>
                        <a:pt x="1298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06" name="Google Shape;2122;p48">
                  <a:extLst>
                    <a:ext uri="{FF2B5EF4-FFF2-40B4-BE49-F238E27FC236}">
                      <a16:creationId xmlns:a16="http://schemas.microsoft.com/office/drawing/2014/main" id="{6AA623A6-FC8D-4792-9799-7B4BB87BE11B}"/>
                    </a:ext>
                  </a:extLst>
                </p:cNvPr>
                <p:cNvSpPr/>
                <p:nvPr/>
              </p:nvSpPr>
              <p:spPr>
                <a:xfrm>
                  <a:off x="7093660" y="1659869"/>
                  <a:ext cx="94238" cy="3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6" h="1527" extrusionOk="0">
                      <a:moveTo>
                        <a:pt x="3794" y="0"/>
                      </a:moveTo>
                      <a:cubicBezTo>
                        <a:pt x="3743" y="0"/>
                        <a:pt x="3695" y="32"/>
                        <a:pt x="3676" y="85"/>
                      </a:cubicBezTo>
                      <a:cubicBezTo>
                        <a:pt x="3676" y="85"/>
                        <a:pt x="3647" y="162"/>
                        <a:pt x="3585" y="277"/>
                      </a:cubicBezTo>
                      <a:cubicBezTo>
                        <a:pt x="3489" y="446"/>
                        <a:pt x="3310" y="699"/>
                        <a:pt x="3032" y="907"/>
                      </a:cubicBezTo>
                      <a:cubicBezTo>
                        <a:pt x="2888" y="1007"/>
                        <a:pt x="2720" y="1103"/>
                        <a:pt x="2523" y="1171"/>
                      </a:cubicBezTo>
                      <a:cubicBezTo>
                        <a:pt x="2321" y="1238"/>
                        <a:pt x="2090" y="1276"/>
                        <a:pt x="1821" y="1276"/>
                      </a:cubicBezTo>
                      <a:cubicBezTo>
                        <a:pt x="1460" y="1276"/>
                        <a:pt x="1187" y="1200"/>
                        <a:pt x="975" y="1094"/>
                      </a:cubicBezTo>
                      <a:cubicBezTo>
                        <a:pt x="817" y="1007"/>
                        <a:pt x="692" y="907"/>
                        <a:pt x="595" y="801"/>
                      </a:cubicBezTo>
                      <a:cubicBezTo>
                        <a:pt x="451" y="637"/>
                        <a:pt x="365" y="464"/>
                        <a:pt x="317" y="330"/>
                      </a:cubicBezTo>
                      <a:cubicBezTo>
                        <a:pt x="289" y="262"/>
                        <a:pt x="274" y="205"/>
                        <a:pt x="264" y="167"/>
                      </a:cubicBezTo>
                      <a:cubicBezTo>
                        <a:pt x="260" y="147"/>
                        <a:pt x="260" y="133"/>
                        <a:pt x="254" y="123"/>
                      </a:cubicBezTo>
                      <a:lnTo>
                        <a:pt x="254" y="109"/>
                      </a:lnTo>
                      <a:cubicBezTo>
                        <a:pt x="246" y="48"/>
                        <a:pt x="192" y="2"/>
                        <a:pt x="132" y="2"/>
                      </a:cubicBezTo>
                      <a:cubicBezTo>
                        <a:pt x="127" y="2"/>
                        <a:pt x="121" y="2"/>
                        <a:pt x="116" y="3"/>
                      </a:cubicBezTo>
                      <a:cubicBezTo>
                        <a:pt x="48" y="13"/>
                        <a:pt x="0" y="75"/>
                        <a:pt x="10" y="142"/>
                      </a:cubicBezTo>
                      <a:cubicBezTo>
                        <a:pt x="10" y="147"/>
                        <a:pt x="19" y="234"/>
                        <a:pt x="63" y="364"/>
                      </a:cubicBezTo>
                      <a:cubicBezTo>
                        <a:pt x="96" y="460"/>
                        <a:pt x="144" y="580"/>
                        <a:pt x="221" y="710"/>
                      </a:cubicBezTo>
                      <a:cubicBezTo>
                        <a:pt x="278" y="806"/>
                        <a:pt x="351" y="901"/>
                        <a:pt x="437" y="998"/>
                      </a:cubicBezTo>
                      <a:cubicBezTo>
                        <a:pt x="577" y="1142"/>
                        <a:pt x="755" y="1276"/>
                        <a:pt x="981" y="1373"/>
                      </a:cubicBezTo>
                      <a:cubicBezTo>
                        <a:pt x="1211" y="1469"/>
                        <a:pt x="1485" y="1526"/>
                        <a:pt x="1821" y="1526"/>
                      </a:cubicBezTo>
                      <a:cubicBezTo>
                        <a:pt x="2221" y="1526"/>
                        <a:pt x="2552" y="1445"/>
                        <a:pt x="2826" y="1315"/>
                      </a:cubicBezTo>
                      <a:cubicBezTo>
                        <a:pt x="3028" y="1218"/>
                        <a:pt x="3201" y="1099"/>
                        <a:pt x="3339" y="974"/>
                      </a:cubicBezTo>
                      <a:cubicBezTo>
                        <a:pt x="3551" y="786"/>
                        <a:pt x="3691" y="590"/>
                        <a:pt x="3782" y="435"/>
                      </a:cubicBezTo>
                      <a:cubicBezTo>
                        <a:pt x="3873" y="282"/>
                        <a:pt x="3911" y="171"/>
                        <a:pt x="3911" y="167"/>
                      </a:cubicBezTo>
                      <a:cubicBezTo>
                        <a:pt x="3936" y="100"/>
                        <a:pt x="3902" y="32"/>
                        <a:pt x="3835" y="7"/>
                      </a:cubicBezTo>
                      <a:cubicBezTo>
                        <a:pt x="3822" y="3"/>
                        <a:pt x="3808" y="0"/>
                        <a:pt x="3794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07" name="Google Shape;2123;p48">
                  <a:extLst>
                    <a:ext uri="{FF2B5EF4-FFF2-40B4-BE49-F238E27FC236}">
                      <a16:creationId xmlns:a16="http://schemas.microsoft.com/office/drawing/2014/main" id="{0375F958-EC34-446F-A8BA-7482A6ABF219}"/>
                    </a:ext>
                  </a:extLst>
                </p:cNvPr>
                <p:cNvSpPr/>
                <p:nvPr/>
              </p:nvSpPr>
              <p:spPr>
                <a:xfrm>
                  <a:off x="7002631" y="1649310"/>
                  <a:ext cx="57654" cy="2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" h="992" extrusionOk="0">
                      <a:moveTo>
                        <a:pt x="137" y="1"/>
                      </a:moveTo>
                      <a:cubicBezTo>
                        <a:pt x="132" y="1"/>
                        <a:pt x="126" y="1"/>
                        <a:pt x="121" y="2"/>
                      </a:cubicBezTo>
                      <a:cubicBezTo>
                        <a:pt x="48" y="11"/>
                        <a:pt x="1" y="74"/>
                        <a:pt x="10" y="142"/>
                      </a:cubicBezTo>
                      <a:cubicBezTo>
                        <a:pt x="15" y="146"/>
                        <a:pt x="19" y="204"/>
                        <a:pt x="48" y="281"/>
                      </a:cubicBezTo>
                      <a:cubicBezTo>
                        <a:pt x="68" y="339"/>
                        <a:pt x="97" y="415"/>
                        <a:pt x="145" y="492"/>
                      </a:cubicBezTo>
                      <a:cubicBezTo>
                        <a:pt x="178" y="550"/>
                        <a:pt x="221" y="612"/>
                        <a:pt x="279" y="670"/>
                      </a:cubicBezTo>
                      <a:cubicBezTo>
                        <a:pt x="361" y="756"/>
                        <a:pt x="471" y="838"/>
                        <a:pt x="611" y="901"/>
                      </a:cubicBezTo>
                      <a:cubicBezTo>
                        <a:pt x="750" y="958"/>
                        <a:pt x="919" y="992"/>
                        <a:pt x="1121" y="992"/>
                      </a:cubicBezTo>
                      <a:cubicBezTo>
                        <a:pt x="1361" y="992"/>
                        <a:pt x="1558" y="944"/>
                        <a:pt x="1726" y="867"/>
                      </a:cubicBezTo>
                      <a:cubicBezTo>
                        <a:pt x="1851" y="809"/>
                        <a:pt x="1951" y="737"/>
                        <a:pt x="2038" y="661"/>
                      </a:cubicBezTo>
                      <a:cubicBezTo>
                        <a:pt x="2163" y="545"/>
                        <a:pt x="2250" y="425"/>
                        <a:pt x="2303" y="333"/>
                      </a:cubicBezTo>
                      <a:cubicBezTo>
                        <a:pt x="2361" y="237"/>
                        <a:pt x="2384" y="175"/>
                        <a:pt x="2384" y="166"/>
                      </a:cubicBezTo>
                      <a:cubicBezTo>
                        <a:pt x="2408" y="102"/>
                        <a:pt x="2374" y="31"/>
                        <a:pt x="2308" y="7"/>
                      </a:cubicBezTo>
                      <a:cubicBezTo>
                        <a:pt x="2296" y="3"/>
                        <a:pt x="2284" y="1"/>
                        <a:pt x="2271" y="1"/>
                      </a:cubicBezTo>
                      <a:cubicBezTo>
                        <a:pt x="2219" y="1"/>
                        <a:pt x="2168" y="34"/>
                        <a:pt x="2148" y="84"/>
                      </a:cubicBezTo>
                      <a:cubicBezTo>
                        <a:pt x="2148" y="84"/>
                        <a:pt x="2135" y="127"/>
                        <a:pt x="2095" y="189"/>
                      </a:cubicBezTo>
                      <a:cubicBezTo>
                        <a:pt x="2043" y="286"/>
                        <a:pt x="1947" y="425"/>
                        <a:pt x="1789" y="541"/>
                      </a:cubicBezTo>
                      <a:cubicBezTo>
                        <a:pt x="1711" y="598"/>
                        <a:pt x="1620" y="646"/>
                        <a:pt x="1509" y="685"/>
                      </a:cubicBezTo>
                      <a:cubicBezTo>
                        <a:pt x="1399" y="723"/>
                        <a:pt x="1270" y="743"/>
                        <a:pt x="1121" y="743"/>
                      </a:cubicBezTo>
                      <a:cubicBezTo>
                        <a:pt x="913" y="743"/>
                        <a:pt x="764" y="703"/>
                        <a:pt x="649" y="641"/>
                      </a:cubicBezTo>
                      <a:cubicBezTo>
                        <a:pt x="562" y="598"/>
                        <a:pt x="496" y="541"/>
                        <a:pt x="443" y="483"/>
                      </a:cubicBezTo>
                      <a:cubicBezTo>
                        <a:pt x="365" y="397"/>
                        <a:pt x="318" y="300"/>
                        <a:pt x="294" y="228"/>
                      </a:cubicBezTo>
                      <a:cubicBezTo>
                        <a:pt x="279" y="189"/>
                        <a:pt x="270" y="160"/>
                        <a:pt x="265" y="137"/>
                      </a:cubicBezTo>
                      <a:cubicBezTo>
                        <a:pt x="265" y="127"/>
                        <a:pt x="260" y="117"/>
                        <a:pt x="260" y="113"/>
                      </a:cubicBezTo>
                      <a:lnTo>
                        <a:pt x="260" y="108"/>
                      </a:lnTo>
                      <a:cubicBezTo>
                        <a:pt x="251" y="46"/>
                        <a:pt x="198" y="1"/>
                        <a:pt x="137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08" name="Google Shape;2124;p48">
                  <a:extLst>
                    <a:ext uri="{FF2B5EF4-FFF2-40B4-BE49-F238E27FC236}">
                      <a16:creationId xmlns:a16="http://schemas.microsoft.com/office/drawing/2014/main" id="{6F119D2A-EA7B-4C64-8F76-8C0983431D95}"/>
                    </a:ext>
                  </a:extLst>
                </p:cNvPr>
                <p:cNvSpPr/>
                <p:nvPr/>
              </p:nvSpPr>
              <p:spPr>
                <a:xfrm>
                  <a:off x="7219861" y="1649310"/>
                  <a:ext cx="57677" cy="2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9" h="992" extrusionOk="0">
                      <a:moveTo>
                        <a:pt x="134" y="1"/>
                      </a:moveTo>
                      <a:cubicBezTo>
                        <a:pt x="128" y="1"/>
                        <a:pt x="122" y="1"/>
                        <a:pt x="115" y="2"/>
                      </a:cubicBezTo>
                      <a:cubicBezTo>
                        <a:pt x="49" y="11"/>
                        <a:pt x="0" y="74"/>
                        <a:pt x="11" y="142"/>
                      </a:cubicBezTo>
                      <a:cubicBezTo>
                        <a:pt x="11" y="146"/>
                        <a:pt x="20" y="204"/>
                        <a:pt x="44" y="281"/>
                      </a:cubicBezTo>
                      <a:cubicBezTo>
                        <a:pt x="64" y="339"/>
                        <a:pt x="97" y="415"/>
                        <a:pt x="140" y="492"/>
                      </a:cubicBezTo>
                      <a:cubicBezTo>
                        <a:pt x="179" y="550"/>
                        <a:pt x="222" y="612"/>
                        <a:pt x="275" y="670"/>
                      </a:cubicBezTo>
                      <a:cubicBezTo>
                        <a:pt x="361" y="756"/>
                        <a:pt x="467" y="838"/>
                        <a:pt x="611" y="901"/>
                      </a:cubicBezTo>
                      <a:cubicBezTo>
                        <a:pt x="750" y="958"/>
                        <a:pt x="918" y="992"/>
                        <a:pt x="1120" y="992"/>
                      </a:cubicBezTo>
                      <a:cubicBezTo>
                        <a:pt x="1355" y="992"/>
                        <a:pt x="1557" y="944"/>
                        <a:pt x="1726" y="867"/>
                      </a:cubicBezTo>
                      <a:cubicBezTo>
                        <a:pt x="1846" y="809"/>
                        <a:pt x="1952" y="737"/>
                        <a:pt x="2034" y="661"/>
                      </a:cubicBezTo>
                      <a:cubicBezTo>
                        <a:pt x="2163" y="545"/>
                        <a:pt x="2249" y="425"/>
                        <a:pt x="2302" y="333"/>
                      </a:cubicBezTo>
                      <a:cubicBezTo>
                        <a:pt x="2355" y="237"/>
                        <a:pt x="2380" y="175"/>
                        <a:pt x="2384" y="166"/>
                      </a:cubicBezTo>
                      <a:cubicBezTo>
                        <a:pt x="2408" y="102"/>
                        <a:pt x="2370" y="31"/>
                        <a:pt x="2307" y="7"/>
                      </a:cubicBezTo>
                      <a:cubicBezTo>
                        <a:pt x="2294" y="3"/>
                        <a:pt x="2282" y="1"/>
                        <a:pt x="2269" y="1"/>
                      </a:cubicBezTo>
                      <a:cubicBezTo>
                        <a:pt x="2216" y="1"/>
                        <a:pt x="2168" y="34"/>
                        <a:pt x="2149" y="84"/>
                      </a:cubicBezTo>
                      <a:cubicBezTo>
                        <a:pt x="2149" y="84"/>
                        <a:pt x="2134" y="127"/>
                        <a:pt x="2096" y="189"/>
                      </a:cubicBezTo>
                      <a:cubicBezTo>
                        <a:pt x="2043" y="286"/>
                        <a:pt x="1942" y="425"/>
                        <a:pt x="1788" y="541"/>
                      </a:cubicBezTo>
                      <a:cubicBezTo>
                        <a:pt x="1712" y="598"/>
                        <a:pt x="1615" y="646"/>
                        <a:pt x="1510" y="685"/>
                      </a:cubicBezTo>
                      <a:cubicBezTo>
                        <a:pt x="1399" y="723"/>
                        <a:pt x="1269" y="743"/>
                        <a:pt x="1120" y="743"/>
                      </a:cubicBezTo>
                      <a:cubicBezTo>
                        <a:pt x="914" y="743"/>
                        <a:pt x="765" y="703"/>
                        <a:pt x="649" y="641"/>
                      </a:cubicBezTo>
                      <a:cubicBezTo>
                        <a:pt x="563" y="598"/>
                        <a:pt x="496" y="541"/>
                        <a:pt x="443" y="483"/>
                      </a:cubicBezTo>
                      <a:cubicBezTo>
                        <a:pt x="366" y="397"/>
                        <a:pt x="317" y="300"/>
                        <a:pt x="288" y="228"/>
                      </a:cubicBezTo>
                      <a:cubicBezTo>
                        <a:pt x="279" y="189"/>
                        <a:pt x="270" y="160"/>
                        <a:pt x="265" y="137"/>
                      </a:cubicBezTo>
                      <a:cubicBezTo>
                        <a:pt x="260" y="127"/>
                        <a:pt x="260" y="117"/>
                        <a:pt x="260" y="113"/>
                      </a:cubicBezTo>
                      <a:lnTo>
                        <a:pt x="260" y="108"/>
                      </a:lnTo>
                      <a:cubicBezTo>
                        <a:pt x="251" y="46"/>
                        <a:pt x="198" y="1"/>
                        <a:pt x="134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09" name="Google Shape;2125;p48">
                  <a:extLst>
                    <a:ext uri="{FF2B5EF4-FFF2-40B4-BE49-F238E27FC236}">
                      <a16:creationId xmlns:a16="http://schemas.microsoft.com/office/drawing/2014/main" id="{1EB8F0A5-F937-4A60-9084-AA1B07A424DD}"/>
                    </a:ext>
                  </a:extLst>
                </p:cNvPr>
                <p:cNvSpPr/>
                <p:nvPr/>
              </p:nvSpPr>
              <p:spPr>
                <a:xfrm>
                  <a:off x="6941649" y="1463971"/>
                  <a:ext cx="93902" cy="93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2" h="3918" extrusionOk="0">
                      <a:moveTo>
                        <a:pt x="1961" y="1"/>
                      </a:moveTo>
                      <a:cubicBezTo>
                        <a:pt x="880" y="1"/>
                        <a:pt x="0" y="881"/>
                        <a:pt x="0" y="1961"/>
                      </a:cubicBezTo>
                      <a:cubicBezTo>
                        <a:pt x="0" y="3043"/>
                        <a:pt x="880" y="3917"/>
                        <a:pt x="1961" y="3917"/>
                      </a:cubicBezTo>
                      <a:cubicBezTo>
                        <a:pt x="3043" y="3917"/>
                        <a:pt x="3921" y="3043"/>
                        <a:pt x="3921" y="1961"/>
                      </a:cubicBezTo>
                      <a:cubicBezTo>
                        <a:pt x="3921" y="881"/>
                        <a:pt x="3043" y="1"/>
                        <a:pt x="196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273" name="Google Shape;2126;p48">
                <a:extLst>
                  <a:ext uri="{FF2B5EF4-FFF2-40B4-BE49-F238E27FC236}">
                    <a16:creationId xmlns:a16="http://schemas.microsoft.com/office/drawing/2014/main" id="{90674C68-4687-4034-A48C-0972322C7C7B}"/>
                  </a:ext>
                </a:extLst>
              </p:cNvPr>
              <p:cNvGrpSpPr/>
              <p:nvPr/>
            </p:nvGrpSpPr>
            <p:grpSpPr>
              <a:xfrm>
                <a:off x="4873192" y="1275236"/>
                <a:ext cx="1775182" cy="1203783"/>
                <a:chOff x="6669303" y="1389965"/>
                <a:chExt cx="985282" cy="668211"/>
              </a:xfrm>
            </p:grpSpPr>
            <p:sp>
              <p:nvSpPr>
                <p:cNvPr id="274" name="Google Shape;2127;p48">
                  <a:extLst>
                    <a:ext uri="{FF2B5EF4-FFF2-40B4-BE49-F238E27FC236}">
                      <a16:creationId xmlns:a16="http://schemas.microsoft.com/office/drawing/2014/main" id="{8187FD00-8167-4764-B455-9C57F558A659}"/>
                    </a:ext>
                  </a:extLst>
                </p:cNvPr>
                <p:cNvSpPr/>
                <p:nvPr/>
              </p:nvSpPr>
              <p:spPr>
                <a:xfrm>
                  <a:off x="6812096" y="1389965"/>
                  <a:ext cx="668977" cy="668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1" h="27909" extrusionOk="0">
                      <a:moveTo>
                        <a:pt x="13956" y="1"/>
                      </a:moveTo>
                      <a:cubicBezTo>
                        <a:pt x="12478" y="1"/>
                        <a:pt x="11056" y="235"/>
                        <a:pt x="9718" y="660"/>
                      </a:cubicBezTo>
                      <a:cubicBezTo>
                        <a:pt x="5522" y="2002"/>
                        <a:pt x="2182" y="5278"/>
                        <a:pt x="760" y="9450"/>
                      </a:cubicBezTo>
                      <a:cubicBezTo>
                        <a:pt x="294" y="10814"/>
                        <a:pt x="34" y="12280"/>
                        <a:pt x="19" y="13804"/>
                      </a:cubicBezTo>
                      <a:cubicBezTo>
                        <a:pt x="1" y="15510"/>
                        <a:pt x="289" y="17153"/>
                        <a:pt x="837" y="18668"/>
                      </a:cubicBezTo>
                      <a:cubicBezTo>
                        <a:pt x="894" y="18835"/>
                        <a:pt x="957" y="18999"/>
                        <a:pt x="1024" y="19163"/>
                      </a:cubicBezTo>
                      <a:cubicBezTo>
                        <a:pt x="1092" y="19331"/>
                        <a:pt x="1159" y="19489"/>
                        <a:pt x="1230" y="19653"/>
                      </a:cubicBezTo>
                      <a:cubicBezTo>
                        <a:pt x="1269" y="19735"/>
                        <a:pt x="1303" y="19811"/>
                        <a:pt x="1341" y="19893"/>
                      </a:cubicBezTo>
                      <a:cubicBezTo>
                        <a:pt x="1418" y="20052"/>
                        <a:pt x="1495" y="20205"/>
                        <a:pt x="1576" y="20363"/>
                      </a:cubicBezTo>
                      <a:cubicBezTo>
                        <a:pt x="1653" y="20518"/>
                        <a:pt x="1735" y="20671"/>
                        <a:pt x="1822" y="20825"/>
                      </a:cubicBezTo>
                      <a:cubicBezTo>
                        <a:pt x="1913" y="20974"/>
                        <a:pt x="1999" y="21128"/>
                        <a:pt x="2090" y="21277"/>
                      </a:cubicBezTo>
                      <a:cubicBezTo>
                        <a:pt x="2470" y="21887"/>
                        <a:pt x="2893" y="22468"/>
                        <a:pt x="3359" y="23011"/>
                      </a:cubicBezTo>
                      <a:cubicBezTo>
                        <a:pt x="3456" y="23127"/>
                        <a:pt x="3556" y="23242"/>
                        <a:pt x="3663" y="23357"/>
                      </a:cubicBezTo>
                      <a:cubicBezTo>
                        <a:pt x="3778" y="23488"/>
                        <a:pt x="3898" y="23608"/>
                        <a:pt x="4018" y="23732"/>
                      </a:cubicBezTo>
                      <a:cubicBezTo>
                        <a:pt x="4142" y="23858"/>
                        <a:pt x="4263" y="23978"/>
                        <a:pt x="4393" y="24098"/>
                      </a:cubicBezTo>
                      <a:cubicBezTo>
                        <a:pt x="4517" y="24218"/>
                        <a:pt x="4648" y="24333"/>
                        <a:pt x="4777" y="24448"/>
                      </a:cubicBezTo>
                      <a:cubicBezTo>
                        <a:pt x="4907" y="24564"/>
                        <a:pt x="5042" y="24674"/>
                        <a:pt x="5176" y="24785"/>
                      </a:cubicBezTo>
                      <a:cubicBezTo>
                        <a:pt x="5378" y="24954"/>
                        <a:pt x="5584" y="25112"/>
                        <a:pt x="5796" y="25260"/>
                      </a:cubicBezTo>
                      <a:cubicBezTo>
                        <a:pt x="5868" y="25313"/>
                        <a:pt x="5940" y="25366"/>
                        <a:pt x="6007" y="25415"/>
                      </a:cubicBezTo>
                      <a:cubicBezTo>
                        <a:pt x="6238" y="25573"/>
                        <a:pt x="6473" y="25726"/>
                        <a:pt x="6709" y="25870"/>
                      </a:cubicBezTo>
                      <a:cubicBezTo>
                        <a:pt x="6772" y="25910"/>
                        <a:pt x="6830" y="25943"/>
                        <a:pt x="6892" y="25981"/>
                      </a:cubicBezTo>
                      <a:cubicBezTo>
                        <a:pt x="7493" y="26338"/>
                        <a:pt x="8127" y="26649"/>
                        <a:pt x="8780" y="26908"/>
                      </a:cubicBezTo>
                      <a:cubicBezTo>
                        <a:pt x="8895" y="26957"/>
                        <a:pt x="9011" y="27001"/>
                        <a:pt x="9131" y="27043"/>
                      </a:cubicBezTo>
                      <a:cubicBezTo>
                        <a:pt x="9150" y="27053"/>
                        <a:pt x="9170" y="27063"/>
                        <a:pt x="9188" y="27068"/>
                      </a:cubicBezTo>
                      <a:cubicBezTo>
                        <a:pt x="9304" y="27110"/>
                        <a:pt x="9419" y="27150"/>
                        <a:pt x="9530" y="27188"/>
                      </a:cubicBezTo>
                      <a:cubicBezTo>
                        <a:pt x="9698" y="27241"/>
                        <a:pt x="9866" y="27298"/>
                        <a:pt x="10039" y="27347"/>
                      </a:cubicBezTo>
                      <a:cubicBezTo>
                        <a:pt x="10140" y="27376"/>
                        <a:pt x="10241" y="27404"/>
                        <a:pt x="10337" y="27433"/>
                      </a:cubicBezTo>
                      <a:cubicBezTo>
                        <a:pt x="10452" y="27462"/>
                        <a:pt x="10563" y="27491"/>
                        <a:pt x="10678" y="27520"/>
                      </a:cubicBezTo>
                      <a:cubicBezTo>
                        <a:pt x="10789" y="27543"/>
                        <a:pt x="10900" y="27567"/>
                        <a:pt x="11011" y="27596"/>
                      </a:cubicBezTo>
                      <a:cubicBezTo>
                        <a:pt x="11126" y="27620"/>
                        <a:pt x="11236" y="27640"/>
                        <a:pt x="11351" y="27664"/>
                      </a:cubicBezTo>
                      <a:cubicBezTo>
                        <a:pt x="11697" y="27731"/>
                        <a:pt x="12049" y="27779"/>
                        <a:pt x="12404" y="27822"/>
                      </a:cubicBezTo>
                      <a:cubicBezTo>
                        <a:pt x="12500" y="27831"/>
                        <a:pt x="12596" y="27842"/>
                        <a:pt x="12692" y="27851"/>
                      </a:cubicBezTo>
                      <a:cubicBezTo>
                        <a:pt x="12956" y="27875"/>
                        <a:pt x="13225" y="27895"/>
                        <a:pt x="13495" y="27899"/>
                      </a:cubicBezTo>
                      <a:cubicBezTo>
                        <a:pt x="13606" y="27904"/>
                        <a:pt x="13711" y="27908"/>
                        <a:pt x="13821" y="27908"/>
                      </a:cubicBezTo>
                      <a:lnTo>
                        <a:pt x="14148" y="27908"/>
                      </a:lnTo>
                      <a:cubicBezTo>
                        <a:pt x="14413" y="27904"/>
                        <a:pt x="14673" y="27895"/>
                        <a:pt x="14937" y="27875"/>
                      </a:cubicBezTo>
                      <a:cubicBezTo>
                        <a:pt x="15119" y="27866"/>
                        <a:pt x="15301" y="27846"/>
                        <a:pt x="15484" y="27827"/>
                      </a:cubicBezTo>
                      <a:cubicBezTo>
                        <a:pt x="15758" y="27798"/>
                        <a:pt x="16028" y="27764"/>
                        <a:pt x="16296" y="27716"/>
                      </a:cubicBezTo>
                      <a:cubicBezTo>
                        <a:pt x="16407" y="27697"/>
                        <a:pt x="16523" y="27678"/>
                        <a:pt x="16633" y="27654"/>
                      </a:cubicBezTo>
                      <a:cubicBezTo>
                        <a:pt x="16729" y="27635"/>
                        <a:pt x="16829" y="27616"/>
                        <a:pt x="16931" y="27596"/>
                      </a:cubicBezTo>
                      <a:cubicBezTo>
                        <a:pt x="16955" y="27591"/>
                        <a:pt x="16984" y="27582"/>
                        <a:pt x="17008" y="27577"/>
                      </a:cubicBezTo>
                      <a:cubicBezTo>
                        <a:pt x="17113" y="27553"/>
                        <a:pt x="17215" y="27529"/>
                        <a:pt x="17315" y="27505"/>
                      </a:cubicBezTo>
                      <a:cubicBezTo>
                        <a:pt x="17412" y="27481"/>
                        <a:pt x="17512" y="27456"/>
                        <a:pt x="17614" y="27428"/>
                      </a:cubicBezTo>
                      <a:cubicBezTo>
                        <a:pt x="18180" y="27279"/>
                        <a:pt x="18738" y="27087"/>
                        <a:pt x="19276" y="26866"/>
                      </a:cubicBezTo>
                      <a:cubicBezTo>
                        <a:pt x="19324" y="26842"/>
                        <a:pt x="19377" y="26828"/>
                        <a:pt x="19424" y="26804"/>
                      </a:cubicBezTo>
                      <a:cubicBezTo>
                        <a:pt x="19732" y="26673"/>
                        <a:pt x="20030" y="26529"/>
                        <a:pt x="20329" y="26380"/>
                      </a:cubicBezTo>
                      <a:cubicBezTo>
                        <a:pt x="20420" y="26332"/>
                        <a:pt x="20506" y="26289"/>
                        <a:pt x="20588" y="26241"/>
                      </a:cubicBezTo>
                      <a:cubicBezTo>
                        <a:pt x="20968" y="26039"/>
                        <a:pt x="21333" y="25823"/>
                        <a:pt x="21684" y="25582"/>
                      </a:cubicBezTo>
                      <a:cubicBezTo>
                        <a:pt x="21755" y="25535"/>
                        <a:pt x="21828" y="25486"/>
                        <a:pt x="21899" y="25438"/>
                      </a:cubicBezTo>
                      <a:cubicBezTo>
                        <a:pt x="21972" y="25391"/>
                        <a:pt x="22044" y="25338"/>
                        <a:pt x="22112" y="25289"/>
                      </a:cubicBezTo>
                      <a:cubicBezTo>
                        <a:pt x="22394" y="25087"/>
                        <a:pt x="22673" y="24872"/>
                        <a:pt x="22938" y="24646"/>
                      </a:cubicBezTo>
                      <a:cubicBezTo>
                        <a:pt x="23202" y="24424"/>
                        <a:pt x="23461" y="24193"/>
                        <a:pt x="23711" y="23949"/>
                      </a:cubicBezTo>
                      <a:cubicBezTo>
                        <a:pt x="23836" y="23823"/>
                        <a:pt x="23957" y="23703"/>
                        <a:pt x="24077" y="23579"/>
                      </a:cubicBezTo>
                      <a:cubicBezTo>
                        <a:pt x="24164" y="23488"/>
                        <a:pt x="24255" y="23391"/>
                        <a:pt x="24337" y="23295"/>
                      </a:cubicBezTo>
                      <a:cubicBezTo>
                        <a:pt x="24399" y="23228"/>
                        <a:pt x="24461" y="23155"/>
                        <a:pt x="24523" y="23084"/>
                      </a:cubicBezTo>
                      <a:cubicBezTo>
                        <a:pt x="24836" y="22723"/>
                        <a:pt x="25129" y="22353"/>
                        <a:pt x="25399" y="21964"/>
                      </a:cubicBezTo>
                      <a:cubicBezTo>
                        <a:pt x="25499" y="21820"/>
                        <a:pt x="25595" y="21676"/>
                        <a:pt x="25692" y="21532"/>
                      </a:cubicBezTo>
                      <a:cubicBezTo>
                        <a:pt x="25787" y="21383"/>
                        <a:pt x="25879" y="21239"/>
                        <a:pt x="25970" y="21084"/>
                      </a:cubicBezTo>
                      <a:cubicBezTo>
                        <a:pt x="26148" y="20786"/>
                        <a:pt x="26316" y="20479"/>
                        <a:pt x="26470" y="20161"/>
                      </a:cubicBezTo>
                      <a:cubicBezTo>
                        <a:pt x="26542" y="20023"/>
                        <a:pt x="26610" y="19879"/>
                        <a:pt x="26677" y="19729"/>
                      </a:cubicBezTo>
                      <a:cubicBezTo>
                        <a:pt x="26792" y="19475"/>
                        <a:pt x="26903" y="19216"/>
                        <a:pt x="27003" y="18950"/>
                      </a:cubicBezTo>
                      <a:cubicBezTo>
                        <a:pt x="27580" y="17446"/>
                        <a:pt x="27907" y="15813"/>
                        <a:pt x="27926" y="14106"/>
                      </a:cubicBezTo>
                      <a:cubicBezTo>
                        <a:pt x="27941" y="12852"/>
                        <a:pt x="27786" y="11632"/>
                        <a:pt x="27489" y="10468"/>
                      </a:cubicBezTo>
                      <a:cubicBezTo>
                        <a:pt x="26369" y="6134"/>
                        <a:pt x="23221" y="2607"/>
                        <a:pt x="19107" y="977"/>
                      </a:cubicBezTo>
                      <a:cubicBezTo>
                        <a:pt x="17565" y="363"/>
                        <a:pt x="15884" y="21"/>
                        <a:pt x="14125" y="2"/>
                      </a:cubicBezTo>
                      <a:cubicBezTo>
                        <a:pt x="14069" y="1"/>
                        <a:pt x="14012" y="1"/>
                        <a:pt x="13956" y="1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75" name="Google Shape;2128;p48">
                  <a:extLst>
                    <a:ext uri="{FF2B5EF4-FFF2-40B4-BE49-F238E27FC236}">
                      <a16:creationId xmlns:a16="http://schemas.microsoft.com/office/drawing/2014/main" id="{9CEB1328-5B0D-4CDF-AB16-B77EADE40125}"/>
                    </a:ext>
                  </a:extLst>
                </p:cNvPr>
                <p:cNvSpPr/>
                <p:nvPr/>
              </p:nvSpPr>
              <p:spPr>
                <a:xfrm>
                  <a:off x="6830269" y="1405767"/>
                  <a:ext cx="372019" cy="64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8" h="26747" extrusionOk="0">
                      <a:moveTo>
                        <a:pt x="8959" y="0"/>
                      </a:moveTo>
                      <a:cubicBezTo>
                        <a:pt x="4763" y="1342"/>
                        <a:pt x="1423" y="4618"/>
                        <a:pt x="1" y="8790"/>
                      </a:cubicBezTo>
                      <a:cubicBezTo>
                        <a:pt x="82" y="8919"/>
                        <a:pt x="160" y="9054"/>
                        <a:pt x="236" y="9185"/>
                      </a:cubicBezTo>
                      <a:cubicBezTo>
                        <a:pt x="861" y="10227"/>
                        <a:pt x="1529" y="11312"/>
                        <a:pt x="2558" y="11957"/>
                      </a:cubicBezTo>
                      <a:cubicBezTo>
                        <a:pt x="3494" y="12543"/>
                        <a:pt x="4638" y="12702"/>
                        <a:pt x="5632" y="13187"/>
                      </a:cubicBezTo>
                      <a:cubicBezTo>
                        <a:pt x="10833" y="15719"/>
                        <a:pt x="1919" y="19184"/>
                        <a:pt x="6695" y="21674"/>
                      </a:cubicBezTo>
                      <a:cubicBezTo>
                        <a:pt x="7214" y="21943"/>
                        <a:pt x="7830" y="21963"/>
                        <a:pt x="8396" y="22136"/>
                      </a:cubicBezTo>
                      <a:cubicBezTo>
                        <a:pt x="8837" y="22271"/>
                        <a:pt x="13831" y="26747"/>
                        <a:pt x="15159" y="26747"/>
                      </a:cubicBezTo>
                      <a:cubicBezTo>
                        <a:pt x="15336" y="26747"/>
                        <a:pt x="15448" y="26666"/>
                        <a:pt x="15475" y="26485"/>
                      </a:cubicBezTo>
                      <a:cubicBezTo>
                        <a:pt x="15537" y="26086"/>
                        <a:pt x="15465" y="25793"/>
                        <a:pt x="15321" y="25552"/>
                      </a:cubicBezTo>
                      <a:cubicBezTo>
                        <a:pt x="14903" y="24846"/>
                        <a:pt x="13845" y="24615"/>
                        <a:pt x="13457" y="23693"/>
                      </a:cubicBezTo>
                      <a:cubicBezTo>
                        <a:pt x="12851" y="22246"/>
                        <a:pt x="13885" y="20684"/>
                        <a:pt x="14235" y="19286"/>
                      </a:cubicBezTo>
                      <a:cubicBezTo>
                        <a:pt x="14537" y="18079"/>
                        <a:pt x="14446" y="16604"/>
                        <a:pt x="13452" y="15854"/>
                      </a:cubicBezTo>
                      <a:cubicBezTo>
                        <a:pt x="12678" y="15268"/>
                        <a:pt x="11621" y="15311"/>
                        <a:pt x="10655" y="15200"/>
                      </a:cubicBezTo>
                      <a:cubicBezTo>
                        <a:pt x="9689" y="15095"/>
                        <a:pt x="8584" y="14639"/>
                        <a:pt x="8396" y="13687"/>
                      </a:cubicBezTo>
                      <a:cubicBezTo>
                        <a:pt x="8267" y="12985"/>
                        <a:pt x="8699" y="12308"/>
                        <a:pt x="9170" y="11769"/>
                      </a:cubicBezTo>
                      <a:cubicBezTo>
                        <a:pt x="10237" y="10558"/>
                        <a:pt x="11611" y="9646"/>
                        <a:pt x="12634" y="8396"/>
                      </a:cubicBezTo>
                      <a:cubicBezTo>
                        <a:pt x="13654" y="7147"/>
                        <a:pt x="14283" y="5350"/>
                        <a:pt x="13543" y="3917"/>
                      </a:cubicBezTo>
                      <a:cubicBezTo>
                        <a:pt x="13062" y="2985"/>
                        <a:pt x="10760" y="1154"/>
                        <a:pt x="89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76" name="Google Shape;2129;p48">
                  <a:extLst>
                    <a:ext uri="{FF2B5EF4-FFF2-40B4-BE49-F238E27FC236}">
                      <a16:creationId xmlns:a16="http://schemas.microsoft.com/office/drawing/2014/main" id="{7CF62757-34F1-4FAB-8331-A56C26837352}"/>
                    </a:ext>
                  </a:extLst>
                </p:cNvPr>
                <p:cNvSpPr/>
                <p:nvPr/>
              </p:nvSpPr>
              <p:spPr>
                <a:xfrm>
                  <a:off x="7170228" y="1413357"/>
                  <a:ext cx="312234" cy="551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23020" extrusionOk="0">
                      <a:moveTo>
                        <a:pt x="4149" y="0"/>
                      </a:moveTo>
                      <a:lnTo>
                        <a:pt x="4149" y="0"/>
                      </a:lnTo>
                      <a:cubicBezTo>
                        <a:pt x="4082" y="519"/>
                        <a:pt x="4184" y="1145"/>
                        <a:pt x="4519" y="1879"/>
                      </a:cubicBezTo>
                      <a:cubicBezTo>
                        <a:pt x="5029" y="3008"/>
                        <a:pt x="5861" y="4162"/>
                        <a:pt x="5539" y="5354"/>
                      </a:cubicBezTo>
                      <a:cubicBezTo>
                        <a:pt x="5308" y="6219"/>
                        <a:pt x="4519" y="6810"/>
                        <a:pt x="3736" y="7247"/>
                      </a:cubicBezTo>
                      <a:cubicBezTo>
                        <a:pt x="2953" y="7690"/>
                        <a:pt x="2102" y="8060"/>
                        <a:pt x="1536" y="8757"/>
                      </a:cubicBezTo>
                      <a:cubicBezTo>
                        <a:pt x="0" y="10631"/>
                        <a:pt x="1195" y="10998"/>
                        <a:pt x="2533" y="10998"/>
                      </a:cubicBezTo>
                      <a:cubicBezTo>
                        <a:pt x="3222" y="10998"/>
                        <a:pt x="3950" y="10901"/>
                        <a:pt x="4361" y="10862"/>
                      </a:cubicBezTo>
                      <a:cubicBezTo>
                        <a:pt x="4448" y="10853"/>
                        <a:pt x="4535" y="10849"/>
                        <a:pt x="4621" y="10849"/>
                      </a:cubicBezTo>
                      <a:cubicBezTo>
                        <a:pt x="6400" y="10849"/>
                        <a:pt x="8002" y="12556"/>
                        <a:pt x="5774" y="14211"/>
                      </a:cubicBezTo>
                      <a:cubicBezTo>
                        <a:pt x="5135" y="14682"/>
                        <a:pt x="4213" y="14883"/>
                        <a:pt x="3900" y="15615"/>
                      </a:cubicBezTo>
                      <a:cubicBezTo>
                        <a:pt x="3654" y="16186"/>
                        <a:pt x="4222" y="18729"/>
                        <a:pt x="4606" y="19262"/>
                      </a:cubicBezTo>
                      <a:cubicBezTo>
                        <a:pt x="5010" y="19829"/>
                        <a:pt x="5591" y="20262"/>
                        <a:pt x="5918" y="20876"/>
                      </a:cubicBezTo>
                      <a:cubicBezTo>
                        <a:pt x="6245" y="21491"/>
                        <a:pt x="6178" y="22414"/>
                        <a:pt x="5539" y="22688"/>
                      </a:cubicBezTo>
                      <a:cubicBezTo>
                        <a:pt x="5837" y="22908"/>
                        <a:pt x="6208" y="23020"/>
                        <a:pt x="6577" y="23020"/>
                      </a:cubicBezTo>
                      <a:cubicBezTo>
                        <a:pt x="6879" y="23020"/>
                        <a:pt x="7180" y="22945"/>
                        <a:pt x="7442" y="22794"/>
                      </a:cubicBezTo>
                      <a:cubicBezTo>
                        <a:pt x="8600" y="22125"/>
                        <a:pt x="8456" y="20060"/>
                        <a:pt x="9046" y="18959"/>
                      </a:cubicBezTo>
                      <a:cubicBezTo>
                        <a:pt x="9590" y="17959"/>
                        <a:pt x="10936" y="16176"/>
                        <a:pt x="9926" y="15081"/>
                      </a:cubicBezTo>
                      <a:cubicBezTo>
                        <a:pt x="9512" y="14634"/>
                        <a:pt x="8926" y="14225"/>
                        <a:pt x="8913" y="13619"/>
                      </a:cubicBezTo>
                      <a:cubicBezTo>
                        <a:pt x="8898" y="13067"/>
                        <a:pt x="9403" y="12610"/>
                        <a:pt x="9940" y="12490"/>
                      </a:cubicBezTo>
                      <a:cubicBezTo>
                        <a:pt x="10032" y="12469"/>
                        <a:pt x="10135" y="12461"/>
                        <a:pt x="10246" y="12461"/>
                      </a:cubicBezTo>
                      <a:cubicBezTo>
                        <a:pt x="10444" y="12461"/>
                        <a:pt x="10668" y="12487"/>
                        <a:pt x="10902" y="12514"/>
                      </a:cubicBezTo>
                      <a:cubicBezTo>
                        <a:pt x="11130" y="12538"/>
                        <a:pt x="11366" y="12563"/>
                        <a:pt x="11592" y="12563"/>
                      </a:cubicBezTo>
                      <a:cubicBezTo>
                        <a:pt x="11956" y="12563"/>
                        <a:pt x="12294" y="12499"/>
                        <a:pt x="12531" y="12264"/>
                      </a:cubicBezTo>
                      <a:cubicBezTo>
                        <a:pt x="12603" y="12197"/>
                        <a:pt x="12666" y="12111"/>
                        <a:pt x="12713" y="12010"/>
                      </a:cubicBezTo>
                      <a:cubicBezTo>
                        <a:pt x="13040" y="11347"/>
                        <a:pt x="12406" y="10246"/>
                        <a:pt x="12531" y="9491"/>
                      </a:cubicBezTo>
                      <a:cubicBezTo>
                        <a:pt x="11411" y="5157"/>
                        <a:pt x="8263" y="1630"/>
                        <a:pt x="41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77" name="Google Shape;2130;p48">
                  <a:extLst>
                    <a:ext uri="{FF2B5EF4-FFF2-40B4-BE49-F238E27FC236}">
                      <a16:creationId xmlns:a16="http://schemas.microsoft.com/office/drawing/2014/main" id="{C9FD5943-BEF5-4080-9539-A87F09AFF308}"/>
                    </a:ext>
                  </a:extLst>
                </p:cNvPr>
                <p:cNvSpPr/>
                <p:nvPr/>
              </p:nvSpPr>
              <p:spPr>
                <a:xfrm>
                  <a:off x="6833836" y="1841736"/>
                  <a:ext cx="624803" cy="21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6" h="9040" extrusionOk="0">
                      <a:moveTo>
                        <a:pt x="0" y="1"/>
                      </a:moveTo>
                      <a:cubicBezTo>
                        <a:pt x="80" y="210"/>
                        <a:pt x="166" y="420"/>
                        <a:pt x="254" y="626"/>
                      </a:cubicBezTo>
                      <a:lnTo>
                        <a:pt x="254" y="626"/>
                      </a:lnTo>
                      <a:cubicBezTo>
                        <a:pt x="207" y="517"/>
                        <a:pt x="162" y="408"/>
                        <a:pt x="116" y="294"/>
                      </a:cubicBezTo>
                      <a:cubicBezTo>
                        <a:pt x="78" y="197"/>
                        <a:pt x="40" y="96"/>
                        <a:pt x="0" y="1"/>
                      </a:cubicBezTo>
                      <a:close/>
                      <a:moveTo>
                        <a:pt x="254" y="626"/>
                      </a:moveTo>
                      <a:cubicBezTo>
                        <a:pt x="276" y="679"/>
                        <a:pt x="299" y="731"/>
                        <a:pt x="322" y="784"/>
                      </a:cubicBezTo>
                      <a:cubicBezTo>
                        <a:pt x="323" y="784"/>
                        <a:pt x="323" y="785"/>
                        <a:pt x="324" y="786"/>
                      </a:cubicBezTo>
                      <a:lnTo>
                        <a:pt x="324" y="786"/>
                      </a:lnTo>
                      <a:cubicBezTo>
                        <a:pt x="300" y="733"/>
                        <a:pt x="277" y="680"/>
                        <a:pt x="254" y="626"/>
                      </a:cubicBezTo>
                      <a:close/>
                      <a:moveTo>
                        <a:pt x="324" y="786"/>
                      </a:moveTo>
                      <a:lnTo>
                        <a:pt x="324" y="786"/>
                      </a:lnTo>
                      <a:cubicBezTo>
                        <a:pt x="330" y="799"/>
                        <a:pt x="336" y="813"/>
                        <a:pt x="342" y="826"/>
                      </a:cubicBezTo>
                      <a:cubicBezTo>
                        <a:pt x="337" y="813"/>
                        <a:pt x="333" y="799"/>
                        <a:pt x="324" y="786"/>
                      </a:cubicBezTo>
                      <a:close/>
                      <a:moveTo>
                        <a:pt x="26095" y="81"/>
                      </a:moveTo>
                      <a:cubicBezTo>
                        <a:pt x="25995" y="347"/>
                        <a:pt x="25884" y="606"/>
                        <a:pt x="25769" y="860"/>
                      </a:cubicBezTo>
                      <a:cubicBezTo>
                        <a:pt x="25762" y="875"/>
                        <a:pt x="25757" y="889"/>
                        <a:pt x="25751" y="904"/>
                      </a:cubicBezTo>
                      <a:lnTo>
                        <a:pt x="25751" y="904"/>
                      </a:lnTo>
                      <a:cubicBezTo>
                        <a:pt x="25873" y="635"/>
                        <a:pt x="25992" y="360"/>
                        <a:pt x="26095" y="81"/>
                      </a:cubicBezTo>
                      <a:close/>
                      <a:moveTo>
                        <a:pt x="25751" y="904"/>
                      </a:moveTo>
                      <a:cubicBezTo>
                        <a:pt x="25749" y="908"/>
                        <a:pt x="25747" y="913"/>
                        <a:pt x="25744" y="917"/>
                      </a:cubicBezTo>
                      <a:cubicBezTo>
                        <a:pt x="25747" y="913"/>
                        <a:pt x="25749" y="908"/>
                        <a:pt x="25751" y="904"/>
                      </a:cubicBezTo>
                      <a:close/>
                      <a:moveTo>
                        <a:pt x="25576" y="1269"/>
                      </a:moveTo>
                      <a:lnTo>
                        <a:pt x="25576" y="1269"/>
                      </a:lnTo>
                      <a:cubicBezTo>
                        <a:pt x="25571" y="1279"/>
                        <a:pt x="25567" y="1283"/>
                        <a:pt x="25562" y="1292"/>
                      </a:cubicBezTo>
                      <a:cubicBezTo>
                        <a:pt x="25558" y="1303"/>
                        <a:pt x="25552" y="1312"/>
                        <a:pt x="25547" y="1321"/>
                      </a:cubicBezTo>
                      <a:cubicBezTo>
                        <a:pt x="25558" y="1307"/>
                        <a:pt x="25567" y="1288"/>
                        <a:pt x="25576" y="1269"/>
                      </a:cubicBezTo>
                      <a:close/>
                      <a:moveTo>
                        <a:pt x="597" y="1360"/>
                      </a:moveTo>
                      <a:cubicBezTo>
                        <a:pt x="630" y="1423"/>
                        <a:pt x="659" y="1480"/>
                        <a:pt x="688" y="1538"/>
                      </a:cubicBezTo>
                      <a:cubicBezTo>
                        <a:pt x="683" y="1523"/>
                        <a:pt x="674" y="1509"/>
                        <a:pt x="668" y="1494"/>
                      </a:cubicBezTo>
                      <a:cubicBezTo>
                        <a:pt x="645" y="1447"/>
                        <a:pt x="621" y="1403"/>
                        <a:pt x="597" y="1360"/>
                      </a:cubicBezTo>
                      <a:close/>
                      <a:moveTo>
                        <a:pt x="25269" y="1855"/>
                      </a:moveTo>
                      <a:cubicBezTo>
                        <a:pt x="25215" y="1950"/>
                        <a:pt x="25159" y="2045"/>
                        <a:pt x="25105" y="2140"/>
                      </a:cubicBezTo>
                      <a:lnTo>
                        <a:pt x="25105" y="2140"/>
                      </a:lnTo>
                      <a:cubicBezTo>
                        <a:pt x="25161" y="2046"/>
                        <a:pt x="25215" y="1951"/>
                        <a:pt x="25269" y="1855"/>
                      </a:cubicBezTo>
                      <a:close/>
                      <a:moveTo>
                        <a:pt x="25105" y="2140"/>
                      </a:moveTo>
                      <a:lnTo>
                        <a:pt x="25105" y="2140"/>
                      </a:lnTo>
                      <a:cubicBezTo>
                        <a:pt x="24979" y="2352"/>
                        <a:pt x="24849" y="2561"/>
                        <a:pt x="24715" y="2766"/>
                      </a:cubicBezTo>
                      <a:lnTo>
                        <a:pt x="24715" y="2766"/>
                      </a:lnTo>
                      <a:cubicBezTo>
                        <a:pt x="24738" y="2732"/>
                        <a:pt x="24761" y="2698"/>
                        <a:pt x="24784" y="2663"/>
                      </a:cubicBezTo>
                      <a:cubicBezTo>
                        <a:pt x="24879" y="2514"/>
                        <a:pt x="24971" y="2370"/>
                        <a:pt x="25062" y="2215"/>
                      </a:cubicBezTo>
                      <a:cubicBezTo>
                        <a:pt x="25076" y="2190"/>
                        <a:pt x="25090" y="2165"/>
                        <a:pt x="25105" y="2140"/>
                      </a:cubicBezTo>
                      <a:close/>
                      <a:moveTo>
                        <a:pt x="24715" y="2766"/>
                      </a:moveTo>
                      <a:cubicBezTo>
                        <a:pt x="24694" y="2797"/>
                        <a:pt x="24674" y="2828"/>
                        <a:pt x="24653" y="2860"/>
                      </a:cubicBezTo>
                      <a:cubicBezTo>
                        <a:pt x="24674" y="2829"/>
                        <a:pt x="24694" y="2798"/>
                        <a:pt x="24715" y="2766"/>
                      </a:cubicBezTo>
                      <a:close/>
                      <a:moveTo>
                        <a:pt x="1386" y="2727"/>
                      </a:moveTo>
                      <a:cubicBezTo>
                        <a:pt x="1712" y="3221"/>
                        <a:pt x="2066" y="3695"/>
                        <a:pt x="2451" y="4147"/>
                      </a:cubicBezTo>
                      <a:lnTo>
                        <a:pt x="2451" y="4142"/>
                      </a:lnTo>
                      <a:cubicBezTo>
                        <a:pt x="2066" y="3695"/>
                        <a:pt x="1712" y="3221"/>
                        <a:pt x="1386" y="2727"/>
                      </a:cubicBezTo>
                      <a:close/>
                      <a:moveTo>
                        <a:pt x="24178" y="3528"/>
                      </a:moveTo>
                      <a:cubicBezTo>
                        <a:pt x="23995" y="3763"/>
                        <a:pt x="23813" y="3989"/>
                        <a:pt x="23615" y="4215"/>
                      </a:cubicBezTo>
                      <a:cubicBezTo>
                        <a:pt x="23553" y="4286"/>
                        <a:pt x="23491" y="4359"/>
                        <a:pt x="23429" y="4426"/>
                      </a:cubicBezTo>
                      <a:cubicBezTo>
                        <a:pt x="23417" y="4440"/>
                        <a:pt x="23407" y="4452"/>
                        <a:pt x="23396" y="4464"/>
                      </a:cubicBezTo>
                      <a:lnTo>
                        <a:pt x="23396" y="4464"/>
                      </a:lnTo>
                      <a:cubicBezTo>
                        <a:pt x="23671" y="4163"/>
                        <a:pt x="23930" y="3850"/>
                        <a:pt x="24178" y="3528"/>
                      </a:cubicBezTo>
                      <a:close/>
                      <a:moveTo>
                        <a:pt x="23396" y="4464"/>
                      </a:moveTo>
                      <a:cubicBezTo>
                        <a:pt x="23385" y="4477"/>
                        <a:pt x="23373" y="4490"/>
                        <a:pt x="23360" y="4503"/>
                      </a:cubicBezTo>
                      <a:cubicBezTo>
                        <a:pt x="23373" y="4490"/>
                        <a:pt x="23385" y="4478"/>
                        <a:pt x="23396" y="4464"/>
                      </a:cubicBezTo>
                      <a:close/>
                      <a:moveTo>
                        <a:pt x="23130" y="4748"/>
                      </a:moveTo>
                      <a:lnTo>
                        <a:pt x="23130" y="4748"/>
                      </a:lnTo>
                      <a:cubicBezTo>
                        <a:pt x="23062" y="4818"/>
                        <a:pt x="22994" y="4888"/>
                        <a:pt x="22926" y="4957"/>
                      </a:cubicBezTo>
                      <a:lnTo>
                        <a:pt x="22926" y="4957"/>
                      </a:lnTo>
                      <a:cubicBezTo>
                        <a:pt x="22995" y="4887"/>
                        <a:pt x="23064" y="4818"/>
                        <a:pt x="23130" y="4748"/>
                      </a:cubicBezTo>
                      <a:close/>
                      <a:moveTo>
                        <a:pt x="22926" y="4957"/>
                      </a:moveTo>
                      <a:lnTo>
                        <a:pt x="22926" y="4957"/>
                      </a:lnTo>
                      <a:cubicBezTo>
                        <a:pt x="22902" y="4982"/>
                        <a:pt x="22877" y="5006"/>
                        <a:pt x="22853" y="5030"/>
                      </a:cubicBezTo>
                      <a:lnTo>
                        <a:pt x="22853" y="5030"/>
                      </a:lnTo>
                      <a:cubicBezTo>
                        <a:pt x="22877" y="5006"/>
                        <a:pt x="22902" y="4982"/>
                        <a:pt x="22926" y="4957"/>
                      </a:cubicBezTo>
                      <a:close/>
                      <a:moveTo>
                        <a:pt x="22853" y="5030"/>
                      </a:moveTo>
                      <a:lnTo>
                        <a:pt x="22853" y="5030"/>
                      </a:lnTo>
                      <a:cubicBezTo>
                        <a:pt x="22834" y="5049"/>
                        <a:pt x="22815" y="5068"/>
                        <a:pt x="22795" y="5087"/>
                      </a:cubicBezTo>
                      <a:lnTo>
                        <a:pt x="22795" y="5087"/>
                      </a:lnTo>
                      <a:cubicBezTo>
                        <a:pt x="22798" y="5085"/>
                        <a:pt x="22801" y="5082"/>
                        <a:pt x="22803" y="5080"/>
                      </a:cubicBezTo>
                      <a:cubicBezTo>
                        <a:pt x="22820" y="5063"/>
                        <a:pt x="22836" y="5047"/>
                        <a:pt x="22853" y="5030"/>
                      </a:cubicBezTo>
                      <a:close/>
                      <a:moveTo>
                        <a:pt x="22795" y="5087"/>
                      </a:moveTo>
                      <a:cubicBezTo>
                        <a:pt x="22760" y="5119"/>
                        <a:pt x="22724" y="5154"/>
                        <a:pt x="22693" y="5185"/>
                      </a:cubicBezTo>
                      <a:cubicBezTo>
                        <a:pt x="22727" y="5153"/>
                        <a:pt x="22761" y="5120"/>
                        <a:pt x="22795" y="5087"/>
                      </a:cubicBezTo>
                      <a:close/>
                      <a:moveTo>
                        <a:pt x="22107" y="5714"/>
                      </a:moveTo>
                      <a:lnTo>
                        <a:pt x="22107" y="5714"/>
                      </a:lnTo>
                      <a:cubicBezTo>
                        <a:pt x="22087" y="5730"/>
                        <a:pt x="22067" y="5747"/>
                        <a:pt x="22047" y="5763"/>
                      </a:cubicBezTo>
                      <a:lnTo>
                        <a:pt x="22047" y="5763"/>
                      </a:lnTo>
                      <a:cubicBezTo>
                        <a:pt x="22067" y="5748"/>
                        <a:pt x="22088" y="5733"/>
                        <a:pt x="22107" y="5714"/>
                      </a:cubicBezTo>
                      <a:close/>
                      <a:moveTo>
                        <a:pt x="22047" y="5763"/>
                      </a:moveTo>
                      <a:cubicBezTo>
                        <a:pt x="22041" y="5768"/>
                        <a:pt x="22035" y="5772"/>
                        <a:pt x="22030" y="5777"/>
                      </a:cubicBezTo>
                      <a:cubicBezTo>
                        <a:pt x="22019" y="5785"/>
                        <a:pt x="22010" y="5794"/>
                        <a:pt x="22000" y="5802"/>
                      </a:cubicBezTo>
                      <a:lnTo>
                        <a:pt x="22000" y="5802"/>
                      </a:lnTo>
                      <a:cubicBezTo>
                        <a:pt x="22015" y="5789"/>
                        <a:pt x="22031" y="5776"/>
                        <a:pt x="22047" y="5763"/>
                      </a:cubicBezTo>
                      <a:close/>
                      <a:moveTo>
                        <a:pt x="22000" y="5802"/>
                      </a:moveTo>
                      <a:cubicBezTo>
                        <a:pt x="21983" y="5817"/>
                        <a:pt x="21965" y="5833"/>
                        <a:pt x="21948" y="5848"/>
                      </a:cubicBezTo>
                      <a:cubicBezTo>
                        <a:pt x="21966" y="5833"/>
                        <a:pt x="21983" y="5818"/>
                        <a:pt x="22000" y="5802"/>
                      </a:cubicBezTo>
                      <a:close/>
                      <a:moveTo>
                        <a:pt x="3908" y="5613"/>
                      </a:moveTo>
                      <a:cubicBezTo>
                        <a:pt x="4028" y="5719"/>
                        <a:pt x="4143" y="5819"/>
                        <a:pt x="4268" y="5916"/>
                      </a:cubicBezTo>
                      <a:cubicBezTo>
                        <a:pt x="4454" y="6071"/>
                        <a:pt x="4643" y="6218"/>
                        <a:pt x="4838" y="6356"/>
                      </a:cubicBezTo>
                      <a:lnTo>
                        <a:pt x="4838" y="6356"/>
                      </a:lnTo>
                      <a:cubicBezTo>
                        <a:pt x="4517" y="6121"/>
                        <a:pt x="4207" y="5873"/>
                        <a:pt x="3908" y="5613"/>
                      </a:cubicBezTo>
                      <a:close/>
                      <a:moveTo>
                        <a:pt x="4838" y="6356"/>
                      </a:moveTo>
                      <a:cubicBezTo>
                        <a:pt x="4875" y="6383"/>
                        <a:pt x="4912" y="6410"/>
                        <a:pt x="4950" y="6437"/>
                      </a:cubicBezTo>
                      <a:lnTo>
                        <a:pt x="4950" y="6437"/>
                      </a:lnTo>
                      <a:cubicBezTo>
                        <a:pt x="4929" y="6422"/>
                        <a:pt x="4909" y="6406"/>
                        <a:pt x="4888" y="6391"/>
                      </a:cubicBezTo>
                      <a:cubicBezTo>
                        <a:pt x="4871" y="6380"/>
                        <a:pt x="4855" y="6368"/>
                        <a:pt x="4838" y="6356"/>
                      </a:cubicBezTo>
                      <a:close/>
                      <a:moveTo>
                        <a:pt x="21352" y="6309"/>
                      </a:moveTo>
                      <a:lnTo>
                        <a:pt x="21352" y="6309"/>
                      </a:lnTo>
                      <a:cubicBezTo>
                        <a:pt x="21215" y="6411"/>
                        <a:pt x="21075" y="6511"/>
                        <a:pt x="20934" y="6608"/>
                      </a:cubicBezTo>
                      <a:lnTo>
                        <a:pt x="20934" y="6608"/>
                      </a:lnTo>
                      <a:cubicBezTo>
                        <a:pt x="20953" y="6595"/>
                        <a:pt x="20972" y="6582"/>
                        <a:pt x="20991" y="6569"/>
                      </a:cubicBezTo>
                      <a:cubicBezTo>
                        <a:pt x="21064" y="6522"/>
                        <a:pt x="21136" y="6469"/>
                        <a:pt x="21204" y="6420"/>
                      </a:cubicBezTo>
                      <a:cubicBezTo>
                        <a:pt x="21256" y="6382"/>
                        <a:pt x="21304" y="6349"/>
                        <a:pt x="21352" y="6309"/>
                      </a:cubicBezTo>
                      <a:close/>
                      <a:moveTo>
                        <a:pt x="20934" y="6608"/>
                      </a:moveTo>
                      <a:cubicBezTo>
                        <a:pt x="20881" y="6643"/>
                        <a:pt x="20828" y="6678"/>
                        <a:pt x="20776" y="6713"/>
                      </a:cubicBezTo>
                      <a:cubicBezTo>
                        <a:pt x="20750" y="6731"/>
                        <a:pt x="20723" y="6749"/>
                        <a:pt x="20697" y="6767"/>
                      </a:cubicBezTo>
                      <a:lnTo>
                        <a:pt x="20697" y="6767"/>
                      </a:lnTo>
                      <a:cubicBezTo>
                        <a:pt x="20777" y="6714"/>
                        <a:pt x="20856" y="6662"/>
                        <a:pt x="20934" y="6608"/>
                      </a:cubicBezTo>
                      <a:close/>
                      <a:moveTo>
                        <a:pt x="20697" y="6767"/>
                      </a:moveTo>
                      <a:cubicBezTo>
                        <a:pt x="20444" y="6933"/>
                        <a:pt x="20185" y="7091"/>
                        <a:pt x="19921" y="7240"/>
                      </a:cubicBezTo>
                      <a:lnTo>
                        <a:pt x="19921" y="7240"/>
                      </a:lnTo>
                      <a:cubicBezTo>
                        <a:pt x="20187" y="7092"/>
                        <a:pt x="20446" y="6936"/>
                        <a:pt x="20697" y="6767"/>
                      </a:cubicBezTo>
                      <a:close/>
                      <a:moveTo>
                        <a:pt x="19921" y="7240"/>
                      </a:moveTo>
                      <a:lnTo>
                        <a:pt x="19921" y="7240"/>
                      </a:lnTo>
                      <a:cubicBezTo>
                        <a:pt x="19842" y="7285"/>
                        <a:pt x="19761" y="7329"/>
                        <a:pt x="19680" y="7372"/>
                      </a:cubicBezTo>
                      <a:cubicBezTo>
                        <a:pt x="19648" y="7390"/>
                        <a:pt x="19616" y="7408"/>
                        <a:pt x="19583" y="7426"/>
                      </a:cubicBezTo>
                      <a:lnTo>
                        <a:pt x="19583" y="7426"/>
                      </a:lnTo>
                      <a:cubicBezTo>
                        <a:pt x="19697" y="7366"/>
                        <a:pt x="19810" y="7304"/>
                        <a:pt x="19921" y="7240"/>
                      </a:cubicBezTo>
                      <a:close/>
                      <a:moveTo>
                        <a:pt x="19583" y="7426"/>
                      </a:moveTo>
                      <a:lnTo>
                        <a:pt x="19583" y="7426"/>
                      </a:lnTo>
                      <a:cubicBezTo>
                        <a:pt x="19567" y="7435"/>
                        <a:pt x="19551" y="7443"/>
                        <a:pt x="19535" y="7451"/>
                      </a:cubicBezTo>
                      <a:lnTo>
                        <a:pt x="19535" y="7451"/>
                      </a:lnTo>
                      <a:cubicBezTo>
                        <a:pt x="19551" y="7443"/>
                        <a:pt x="19567" y="7435"/>
                        <a:pt x="19583" y="7426"/>
                      </a:cubicBezTo>
                      <a:close/>
                      <a:moveTo>
                        <a:pt x="19535" y="7451"/>
                      </a:moveTo>
                      <a:lnTo>
                        <a:pt x="19535" y="7451"/>
                      </a:lnTo>
                      <a:cubicBezTo>
                        <a:pt x="19510" y="7465"/>
                        <a:pt x="19484" y="7478"/>
                        <a:pt x="19459" y="7491"/>
                      </a:cubicBezTo>
                      <a:lnTo>
                        <a:pt x="19459" y="7491"/>
                      </a:lnTo>
                      <a:cubicBezTo>
                        <a:pt x="19484" y="7478"/>
                        <a:pt x="19509" y="7465"/>
                        <a:pt x="19535" y="7451"/>
                      </a:cubicBezTo>
                      <a:close/>
                      <a:moveTo>
                        <a:pt x="19459" y="7491"/>
                      </a:moveTo>
                      <a:cubicBezTo>
                        <a:pt x="19436" y="7503"/>
                        <a:pt x="19414" y="7514"/>
                        <a:pt x="19391" y="7526"/>
                      </a:cubicBezTo>
                      <a:lnTo>
                        <a:pt x="19391" y="7526"/>
                      </a:lnTo>
                      <a:cubicBezTo>
                        <a:pt x="19401" y="7521"/>
                        <a:pt x="19411" y="7516"/>
                        <a:pt x="19421" y="7511"/>
                      </a:cubicBezTo>
                      <a:cubicBezTo>
                        <a:pt x="19433" y="7504"/>
                        <a:pt x="19446" y="7498"/>
                        <a:pt x="19459" y="7491"/>
                      </a:cubicBezTo>
                      <a:close/>
                      <a:moveTo>
                        <a:pt x="4950" y="6437"/>
                      </a:moveTo>
                      <a:lnTo>
                        <a:pt x="4950" y="6437"/>
                      </a:lnTo>
                      <a:cubicBezTo>
                        <a:pt x="5001" y="6474"/>
                        <a:pt x="5052" y="6511"/>
                        <a:pt x="5099" y="6546"/>
                      </a:cubicBezTo>
                      <a:cubicBezTo>
                        <a:pt x="5330" y="6704"/>
                        <a:pt x="5565" y="6857"/>
                        <a:pt x="5801" y="7001"/>
                      </a:cubicBezTo>
                      <a:cubicBezTo>
                        <a:pt x="5864" y="7041"/>
                        <a:pt x="5922" y="7074"/>
                        <a:pt x="5984" y="7112"/>
                      </a:cubicBezTo>
                      <a:cubicBezTo>
                        <a:pt x="6483" y="7408"/>
                        <a:pt x="7005" y="7673"/>
                        <a:pt x="7541" y="7903"/>
                      </a:cubicBezTo>
                      <a:lnTo>
                        <a:pt x="7541" y="7903"/>
                      </a:lnTo>
                      <a:cubicBezTo>
                        <a:pt x="6621" y="7506"/>
                        <a:pt x="5754" y="7013"/>
                        <a:pt x="4950" y="6437"/>
                      </a:cubicBezTo>
                      <a:close/>
                      <a:moveTo>
                        <a:pt x="19391" y="7526"/>
                      </a:moveTo>
                      <a:cubicBezTo>
                        <a:pt x="19102" y="7669"/>
                        <a:pt x="18814" y="7808"/>
                        <a:pt x="18516" y="7935"/>
                      </a:cubicBezTo>
                      <a:cubicBezTo>
                        <a:pt x="18514" y="7936"/>
                        <a:pt x="18512" y="7937"/>
                        <a:pt x="18509" y="7938"/>
                      </a:cubicBezTo>
                      <a:lnTo>
                        <a:pt x="18509" y="7938"/>
                      </a:lnTo>
                      <a:cubicBezTo>
                        <a:pt x="18809" y="7811"/>
                        <a:pt x="19103" y="7673"/>
                        <a:pt x="19391" y="7526"/>
                      </a:cubicBezTo>
                      <a:close/>
                      <a:moveTo>
                        <a:pt x="18509" y="7938"/>
                      </a:moveTo>
                      <a:lnTo>
                        <a:pt x="18509" y="7938"/>
                      </a:lnTo>
                      <a:cubicBezTo>
                        <a:pt x="18492" y="7945"/>
                        <a:pt x="18475" y="7953"/>
                        <a:pt x="18458" y="7960"/>
                      </a:cubicBezTo>
                      <a:lnTo>
                        <a:pt x="18458" y="7960"/>
                      </a:lnTo>
                      <a:cubicBezTo>
                        <a:pt x="18475" y="7953"/>
                        <a:pt x="18493" y="7946"/>
                        <a:pt x="18509" y="7938"/>
                      </a:cubicBezTo>
                      <a:close/>
                      <a:moveTo>
                        <a:pt x="7541" y="7903"/>
                      </a:moveTo>
                      <a:cubicBezTo>
                        <a:pt x="7683" y="7964"/>
                        <a:pt x="7827" y="8023"/>
                        <a:pt x="7971" y="8080"/>
                      </a:cubicBezTo>
                      <a:lnTo>
                        <a:pt x="7971" y="8080"/>
                      </a:lnTo>
                      <a:cubicBezTo>
                        <a:pt x="7938" y="8067"/>
                        <a:pt x="7905" y="8053"/>
                        <a:pt x="7872" y="8039"/>
                      </a:cubicBezTo>
                      <a:cubicBezTo>
                        <a:pt x="7761" y="7995"/>
                        <a:pt x="7651" y="7950"/>
                        <a:pt x="7541" y="7903"/>
                      </a:cubicBezTo>
                      <a:close/>
                      <a:moveTo>
                        <a:pt x="7971" y="8080"/>
                      </a:moveTo>
                      <a:cubicBezTo>
                        <a:pt x="8006" y="8094"/>
                        <a:pt x="8042" y="8108"/>
                        <a:pt x="8077" y="8121"/>
                      </a:cubicBezTo>
                      <a:lnTo>
                        <a:pt x="8077" y="8121"/>
                      </a:lnTo>
                      <a:cubicBezTo>
                        <a:pt x="8042" y="8108"/>
                        <a:pt x="8006" y="8094"/>
                        <a:pt x="7971" y="8080"/>
                      </a:cubicBezTo>
                      <a:close/>
                      <a:moveTo>
                        <a:pt x="8077" y="8121"/>
                      </a:moveTo>
                      <a:cubicBezTo>
                        <a:pt x="8130" y="8141"/>
                        <a:pt x="8183" y="8161"/>
                        <a:pt x="8237" y="8181"/>
                      </a:cubicBezTo>
                      <a:lnTo>
                        <a:pt x="8237" y="8181"/>
                      </a:lnTo>
                      <a:cubicBezTo>
                        <a:pt x="8232" y="8179"/>
                        <a:pt x="8227" y="8177"/>
                        <a:pt x="8223" y="8174"/>
                      </a:cubicBezTo>
                      <a:cubicBezTo>
                        <a:pt x="8174" y="8157"/>
                        <a:pt x="8125" y="8139"/>
                        <a:pt x="8077" y="8121"/>
                      </a:cubicBezTo>
                      <a:close/>
                      <a:moveTo>
                        <a:pt x="8237" y="8181"/>
                      </a:moveTo>
                      <a:cubicBezTo>
                        <a:pt x="8251" y="8188"/>
                        <a:pt x="8266" y="8195"/>
                        <a:pt x="8280" y="8199"/>
                      </a:cubicBezTo>
                      <a:cubicBezTo>
                        <a:pt x="8396" y="8241"/>
                        <a:pt x="8511" y="8281"/>
                        <a:pt x="8622" y="8319"/>
                      </a:cubicBezTo>
                      <a:cubicBezTo>
                        <a:pt x="8790" y="8372"/>
                        <a:pt x="8958" y="8429"/>
                        <a:pt x="9131" y="8478"/>
                      </a:cubicBezTo>
                      <a:cubicBezTo>
                        <a:pt x="9232" y="8507"/>
                        <a:pt x="9333" y="8535"/>
                        <a:pt x="9429" y="8564"/>
                      </a:cubicBezTo>
                      <a:cubicBezTo>
                        <a:pt x="9544" y="8593"/>
                        <a:pt x="9655" y="8622"/>
                        <a:pt x="9770" y="8651"/>
                      </a:cubicBezTo>
                      <a:cubicBezTo>
                        <a:pt x="9803" y="8657"/>
                        <a:pt x="9835" y="8664"/>
                        <a:pt x="9867" y="8671"/>
                      </a:cubicBezTo>
                      <a:lnTo>
                        <a:pt x="9867" y="8671"/>
                      </a:lnTo>
                      <a:cubicBezTo>
                        <a:pt x="9310" y="8540"/>
                        <a:pt x="8766" y="8376"/>
                        <a:pt x="8237" y="8181"/>
                      </a:cubicBezTo>
                      <a:close/>
                      <a:moveTo>
                        <a:pt x="9867" y="8671"/>
                      </a:moveTo>
                      <a:cubicBezTo>
                        <a:pt x="9919" y="8684"/>
                        <a:pt x="9972" y="8696"/>
                        <a:pt x="10024" y="8707"/>
                      </a:cubicBezTo>
                      <a:lnTo>
                        <a:pt x="10024" y="8707"/>
                      </a:lnTo>
                      <a:cubicBezTo>
                        <a:pt x="9972" y="8694"/>
                        <a:pt x="9919" y="8683"/>
                        <a:pt x="9867" y="8671"/>
                      </a:cubicBezTo>
                      <a:close/>
                      <a:moveTo>
                        <a:pt x="18458" y="7960"/>
                      </a:moveTo>
                      <a:cubicBezTo>
                        <a:pt x="18427" y="7971"/>
                        <a:pt x="18397" y="7982"/>
                        <a:pt x="18368" y="7997"/>
                      </a:cubicBezTo>
                      <a:cubicBezTo>
                        <a:pt x="17830" y="8218"/>
                        <a:pt x="17272" y="8410"/>
                        <a:pt x="16706" y="8559"/>
                      </a:cubicBezTo>
                      <a:cubicBezTo>
                        <a:pt x="16604" y="8587"/>
                        <a:pt x="16504" y="8612"/>
                        <a:pt x="16407" y="8636"/>
                      </a:cubicBezTo>
                      <a:cubicBezTo>
                        <a:pt x="16307" y="8660"/>
                        <a:pt x="16205" y="8684"/>
                        <a:pt x="16105" y="8708"/>
                      </a:cubicBezTo>
                      <a:cubicBezTo>
                        <a:pt x="16919" y="8528"/>
                        <a:pt x="17705" y="8276"/>
                        <a:pt x="18458" y="7960"/>
                      </a:cubicBezTo>
                      <a:close/>
                      <a:moveTo>
                        <a:pt x="16100" y="8708"/>
                      </a:moveTo>
                      <a:lnTo>
                        <a:pt x="16100" y="8708"/>
                      </a:lnTo>
                      <a:cubicBezTo>
                        <a:pt x="16094" y="8710"/>
                        <a:pt x="16088" y="8711"/>
                        <a:pt x="16082" y="8712"/>
                      </a:cubicBezTo>
                      <a:lnTo>
                        <a:pt x="16082" y="8712"/>
                      </a:lnTo>
                      <a:cubicBezTo>
                        <a:pt x="16088" y="8711"/>
                        <a:pt x="16094" y="8710"/>
                        <a:pt x="16100" y="8708"/>
                      </a:cubicBezTo>
                      <a:close/>
                      <a:moveTo>
                        <a:pt x="16082" y="8712"/>
                      </a:moveTo>
                      <a:cubicBezTo>
                        <a:pt x="16033" y="8723"/>
                        <a:pt x="15984" y="8734"/>
                        <a:pt x="15935" y="8744"/>
                      </a:cubicBezTo>
                      <a:lnTo>
                        <a:pt x="15935" y="8744"/>
                      </a:lnTo>
                      <a:cubicBezTo>
                        <a:pt x="15964" y="8738"/>
                        <a:pt x="15993" y="8733"/>
                        <a:pt x="16023" y="8727"/>
                      </a:cubicBezTo>
                      <a:cubicBezTo>
                        <a:pt x="16041" y="8723"/>
                        <a:pt x="16062" y="8717"/>
                        <a:pt x="16082" y="8712"/>
                      </a:cubicBezTo>
                      <a:close/>
                      <a:moveTo>
                        <a:pt x="15935" y="8744"/>
                      </a:moveTo>
                      <a:cubicBezTo>
                        <a:pt x="15863" y="8758"/>
                        <a:pt x="15793" y="8771"/>
                        <a:pt x="15725" y="8785"/>
                      </a:cubicBezTo>
                      <a:cubicBezTo>
                        <a:pt x="15700" y="8790"/>
                        <a:pt x="15674" y="8796"/>
                        <a:pt x="15648" y="8801"/>
                      </a:cubicBezTo>
                      <a:lnTo>
                        <a:pt x="15648" y="8801"/>
                      </a:lnTo>
                      <a:cubicBezTo>
                        <a:pt x="15744" y="8783"/>
                        <a:pt x="15839" y="8764"/>
                        <a:pt x="15935" y="8744"/>
                      </a:cubicBezTo>
                      <a:close/>
                      <a:moveTo>
                        <a:pt x="10024" y="8707"/>
                      </a:moveTo>
                      <a:cubicBezTo>
                        <a:pt x="10050" y="8714"/>
                        <a:pt x="10076" y="8720"/>
                        <a:pt x="10103" y="8727"/>
                      </a:cubicBezTo>
                      <a:cubicBezTo>
                        <a:pt x="10218" y="8751"/>
                        <a:pt x="10328" y="8771"/>
                        <a:pt x="10443" y="8795"/>
                      </a:cubicBezTo>
                      <a:cubicBezTo>
                        <a:pt x="10631" y="8831"/>
                        <a:pt x="10820" y="8862"/>
                        <a:pt x="11011" y="8890"/>
                      </a:cubicBezTo>
                      <a:lnTo>
                        <a:pt x="11011" y="8890"/>
                      </a:lnTo>
                      <a:cubicBezTo>
                        <a:pt x="10678" y="8840"/>
                        <a:pt x="10349" y="8779"/>
                        <a:pt x="10024" y="8707"/>
                      </a:cubicBezTo>
                      <a:close/>
                      <a:moveTo>
                        <a:pt x="15648" y="8801"/>
                      </a:moveTo>
                      <a:cubicBezTo>
                        <a:pt x="15355" y="8855"/>
                        <a:pt x="15058" y="8901"/>
                        <a:pt x="14759" y="8937"/>
                      </a:cubicBezTo>
                      <a:lnTo>
                        <a:pt x="14759" y="8937"/>
                      </a:lnTo>
                      <a:cubicBezTo>
                        <a:pt x="14970" y="8913"/>
                        <a:pt x="15180" y="8884"/>
                        <a:pt x="15388" y="8847"/>
                      </a:cubicBezTo>
                      <a:cubicBezTo>
                        <a:pt x="15474" y="8833"/>
                        <a:pt x="15561" y="8818"/>
                        <a:pt x="15648" y="8801"/>
                      </a:cubicBezTo>
                      <a:close/>
                      <a:moveTo>
                        <a:pt x="11011" y="8890"/>
                      </a:moveTo>
                      <a:cubicBezTo>
                        <a:pt x="11154" y="8911"/>
                        <a:pt x="11297" y="8930"/>
                        <a:pt x="11442" y="8946"/>
                      </a:cubicBezTo>
                      <a:lnTo>
                        <a:pt x="11442" y="8946"/>
                      </a:lnTo>
                      <a:cubicBezTo>
                        <a:pt x="11297" y="8929"/>
                        <a:pt x="11154" y="8910"/>
                        <a:pt x="11011" y="8890"/>
                      </a:cubicBezTo>
                      <a:close/>
                      <a:moveTo>
                        <a:pt x="11442" y="8946"/>
                      </a:moveTo>
                      <a:cubicBezTo>
                        <a:pt x="11460" y="8949"/>
                        <a:pt x="11478" y="8951"/>
                        <a:pt x="11496" y="8953"/>
                      </a:cubicBezTo>
                      <a:cubicBezTo>
                        <a:pt x="11505" y="8954"/>
                        <a:pt x="11514" y="8955"/>
                        <a:pt x="11523" y="8956"/>
                      </a:cubicBezTo>
                      <a:lnTo>
                        <a:pt x="11523" y="8956"/>
                      </a:lnTo>
                      <a:cubicBezTo>
                        <a:pt x="11496" y="8953"/>
                        <a:pt x="11469" y="8950"/>
                        <a:pt x="11442" y="8946"/>
                      </a:cubicBezTo>
                      <a:close/>
                      <a:moveTo>
                        <a:pt x="14759" y="8937"/>
                      </a:moveTo>
                      <a:cubicBezTo>
                        <a:pt x="14698" y="8944"/>
                        <a:pt x="14637" y="8951"/>
                        <a:pt x="14576" y="8958"/>
                      </a:cubicBezTo>
                      <a:cubicBezTo>
                        <a:pt x="14509" y="8965"/>
                        <a:pt x="14442" y="8972"/>
                        <a:pt x="14375" y="8979"/>
                      </a:cubicBezTo>
                      <a:lnTo>
                        <a:pt x="14375" y="8979"/>
                      </a:lnTo>
                      <a:cubicBezTo>
                        <a:pt x="14503" y="8967"/>
                        <a:pt x="14631" y="8953"/>
                        <a:pt x="14759" y="8937"/>
                      </a:cubicBezTo>
                      <a:close/>
                      <a:moveTo>
                        <a:pt x="11523" y="8956"/>
                      </a:moveTo>
                      <a:cubicBezTo>
                        <a:pt x="11639" y="8968"/>
                        <a:pt x="11755" y="8980"/>
                        <a:pt x="11872" y="8990"/>
                      </a:cubicBezTo>
                      <a:lnTo>
                        <a:pt x="11872" y="8990"/>
                      </a:lnTo>
                      <a:cubicBezTo>
                        <a:pt x="11842" y="8987"/>
                        <a:pt x="11813" y="8984"/>
                        <a:pt x="11784" y="8982"/>
                      </a:cubicBezTo>
                      <a:cubicBezTo>
                        <a:pt x="11698" y="8973"/>
                        <a:pt x="11610" y="8964"/>
                        <a:pt x="11523" y="8956"/>
                      </a:cubicBezTo>
                      <a:close/>
                      <a:moveTo>
                        <a:pt x="14375" y="8979"/>
                      </a:moveTo>
                      <a:lnTo>
                        <a:pt x="14375" y="8979"/>
                      </a:lnTo>
                      <a:cubicBezTo>
                        <a:pt x="14274" y="8988"/>
                        <a:pt x="14173" y="8996"/>
                        <a:pt x="14071" y="9004"/>
                      </a:cubicBezTo>
                      <a:lnTo>
                        <a:pt x="14071" y="9004"/>
                      </a:lnTo>
                      <a:cubicBezTo>
                        <a:pt x="14172" y="8998"/>
                        <a:pt x="14273" y="8989"/>
                        <a:pt x="14375" y="8979"/>
                      </a:cubicBezTo>
                      <a:close/>
                      <a:moveTo>
                        <a:pt x="14071" y="9004"/>
                      </a:moveTo>
                      <a:cubicBezTo>
                        <a:pt x="14057" y="9005"/>
                        <a:pt x="14043" y="9005"/>
                        <a:pt x="14029" y="9006"/>
                      </a:cubicBezTo>
                      <a:cubicBezTo>
                        <a:pt x="13977" y="9010"/>
                        <a:pt x="13926" y="9013"/>
                        <a:pt x="13876" y="9016"/>
                      </a:cubicBezTo>
                      <a:lnTo>
                        <a:pt x="13876" y="9016"/>
                      </a:lnTo>
                      <a:cubicBezTo>
                        <a:pt x="13941" y="9013"/>
                        <a:pt x="14006" y="9008"/>
                        <a:pt x="14071" y="9004"/>
                      </a:cubicBezTo>
                      <a:close/>
                      <a:moveTo>
                        <a:pt x="11872" y="8990"/>
                      </a:moveTo>
                      <a:lnTo>
                        <a:pt x="11872" y="8990"/>
                      </a:lnTo>
                      <a:cubicBezTo>
                        <a:pt x="12057" y="9006"/>
                        <a:pt x="12245" y="9019"/>
                        <a:pt x="12433" y="9026"/>
                      </a:cubicBezTo>
                      <a:lnTo>
                        <a:pt x="12433" y="9026"/>
                      </a:lnTo>
                      <a:cubicBezTo>
                        <a:pt x="12245" y="9018"/>
                        <a:pt x="12058" y="9005"/>
                        <a:pt x="11872" y="8990"/>
                      </a:cubicBezTo>
                      <a:close/>
                      <a:moveTo>
                        <a:pt x="12433" y="9026"/>
                      </a:moveTo>
                      <a:cubicBezTo>
                        <a:pt x="12544" y="9031"/>
                        <a:pt x="12655" y="9035"/>
                        <a:pt x="12766" y="9037"/>
                      </a:cubicBezTo>
                      <a:lnTo>
                        <a:pt x="12766" y="9037"/>
                      </a:lnTo>
                      <a:cubicBezTo>
                        <a:pt x="12707" y="9035"/>
                        <a:pt x="12648" y="9033"/>
                        <a:pt x="12587" y="9030"/>
                      </a:cubicBezTo>
                      <a:cubicBezTo>
                        <a:pt x="12536" y="9029"/>
                        <a:pt x="12484" y="9028"/>
                        <a:pt x="12433" y="9026"/>
                      </a:cubicBezTo>
                      <a:close/>
                      <a:moveTo>
                        <a:pt x="12766" y="9037"/>
                      </a:moveTo>
                      <a:cubicBezTo>
                        <a:pt x="12815" y="9039"/>
                        <a:pt x="12864" y="9039"/>
                        <a:pt x="12913" y="9039"/>
                      </a:cubicBezTo>
                      <a:cubicBezTo>
                        <a:pt x="12864" y="9039"/>
                        <a:pt x="12815" y="9038"/>
                        <a:pt x="12766" y="9037"/>
                      </a:cubicBezTo>
                      <a:close/>
                      <a:moveTo>
                        <a:pt x="13876" y="9016"/>
                      </a:moveTo>
                      <a:cubicBezTo>
                        <a:pt x="13608" y="9032"/>
                        <a:pt x="13338" y="9039"/>
                        <a:pt x="13067" y="9039"/>
                      </a:cubicBezTo>
                      <a:lnTo>
                        <a:pt x="13240" y="9039"/>
                      </a:lnTo>
                      <a:cubicBezTo>
                        <a:pt x="13454" y="9036"/>
                        <a:pt x="13664" y="9029"/>
                        <a:pt x="13876" y="9016"/>
                      </a:cubicBezTo>
                      <a:close/>
                    </a:path>
                  </a:pathLst>
                </a:custGeom>
                <a:solidFill>
                  <a:srgbClr val="4C30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78" name="Google Shape;2131;p48">
                  <a:extLst>
                    <a:ext uri="{FF2B5EF4-FFF2-40B4-BE49-F238E27FC236}">
                      <a16:creationId xmlns:a16="http://schemas.microsoft.com/office/drawing/2014/main" id="{2E07442C-AC6E-4242-A187-C2609B7A03B0}"/>
                    </a:ext>
                  </a:extLst>
                </p:cNvPr>
                <p:cNvSpPr/>
                <p:nvPr/>
              </p:nvSpPr>
              <p:spPr>
                <a:xfrm>
                  <a:off x="6832112" y="1836900"/>
                  <a:ext cx="626527" cy="221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8" h="924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5" y="68"/>
                        <a:pt x="48" y="135"/>
                        <a:pt x="72" y="203"/>
                      </a:cubicBezTo>
                      <a:cubicBezTo>
                        <a:pt x="112" y="298"/>
                        <a:pt x="150" y="399"/>
                        <a:pt x="188" y="496"/>
                      </a:cubicBezTo>
                      <a:cubicBezTo>
                        <a:pt x="256" y="664"/>
                        <a:pt x="323" y="822"/>
                        <a:pt x="394" y="986"/>
                      </a:cubicBezTo>
                      <a:cubicBezTo>
                        <a:pt x="404" y="1000"/>
                        <a:pt x="409" y="1015"/>
                        <a:pt x="414" y="1028"/>
                      </a:cubicBezTo>
                      <a:cubicBezTo>
                        <a:pt x="496" y="1212"/>
                        <a:pt x="582" y="1389"/>
                        <a:pt x="669" y="1562"/>
                      </a:cubicBezTo>
                      <a:cubicBezTo>
                        <a:pt x="693" y="1605"/>
                        <a:pt x="717" y="1649"/>
                        <a:pt x="740" y="1696"/>
                      </a:cubicBezTo>
                      <a:cubicBezTo>
                        <a:pt x="746" y="1711"/>
                        <a:pt x="755" y="1725"/>
                        <a:pt x="760" y="1740"/>
                      </a:cubicBezTo>
                      <a:cubicBezTo>
                        <a:pt x="846" y="1904"/>
                        <a:pt x="933" y="2057"/>
                        <a:pt x="1019" y="2215"/>
                      </a:cubicBezTo>
                      <a:cubicBezTo>
                        <a:pt x="1077" y="2312"/>
                        <a:pt x="1135" y="2412"/>
                        <a:pt x="1192" y="2509"/>
                      </a:cubicBezTo>
                      <a:cubicBezTo>
                        <a:pt x="1274" y="2638"/>
                        <a:pt x="1356" y="2769"/>
                        <a:pt x="1438" y="2898"/>
                      </a:cubicBezTo>
                      <a:cubicBezTo>
                        <a:pt x="1769" y="3403"/>
                        <a:pt x="2130" y="3888"/>
                        <a:pt x="2523" y="4344"/>
                      </a:cubicBezTo>
                      <a:lnTo>
                        <a:pt x="2523" y="4349"/>
                      </a:lnTo>
                      <a:cubicBezTo>
                        <a:pt x="2754" y="4619"/>
                        <a:pt x="2995" y="4878"/>
                        <a:pt x="3244" y="5127"/>
                      </a:cubicBezTo>
                      <a:cubicBezTo>
                        <a:pt x="3312" y="5200"/>
                        <a:pt x="3384" y="5267"/>
                        <a:pt x="3456" y="5340"/>
                      </a:cubicBezTo>
                      <a:cubicBezTo>
                        <a:pt x="3508" y="5387"/>
                        <a:pt x="3561" y="5440"/>
                        <a:pt x="3614" y="5488"/>
                      </a:cubicBezTo>
                      <a:cubicBezTo>
                        <a:pt x="3716" y="5584"/>
                        <a:pt x="3821" y="5675"/>
                        <a:pt x="3927" y="5772"/>
                      </a:cubicBezTo>
                      <a:cubicBezTo>
                        <a:pt x="3946" y="5786"/>
                        <a:pt x="3960" y="5801"/>
                        <a:pt x="3980" y="5815"/>
                      </a:cubicBezTo>
                      <a:cubicBezTo>
                        <a:pt x="4100" y="5921"/>
                        <a:pt x="4215" y="6021"/>
                        <a:pt x="4340" y="6118"/>
                      </a:cubicBezTo>
                      <a:cubicBezTo>
                        <a:pt x="4542" y="6287"/>
                        <a:pt x="4748" y="6445"/>
                        <a:pt x="4960" y="6593"/>
                      </a:cubicBezTo>
                      <a:cubicBezTo>
                        <a:pt x="5032" y="6646"/>
                        <a:pt x="5104" y="6699"/>
                        <a:pt x="5171" y="6748"/>
                      </a:cubicBezTo>
                      <a:cubicBezTo>
                        <a:pt x="5402" y="6906"/>
                        <a:pt x="5637" y="7059"/>
                        <a:pt x="5873" y="7203"/>
                      </a:cubicBezTo>
                      <a:cubicBezTo>
                        <a:pt x="5936" y="7243"/>
                        <a:pt x="5994" y="7276"/>
                        <a:pt x="6056" y="7314"/>
                      </a:cubicBezTo>
                      <a:cubicBezTo>
                        <a:pt x="6657" y="7671"/>
                        <a:pt x="7291" y="7982"/>
                        <a:pt x="7944" y="8241"/>
                      </a:cubicBezTo>
                      <a:cubicBezTo>
                        <a:pt x="8059" y="8290"/>
                        <a:pt x="8175" y="8334"/>
                        <a:pt x="8295" y="8376"/>
                      </a:cubicBezTo>
                      <a:cubicBezTo>
                        <a:pt x="8314" y="8386"/>
                        <a:pt x="8334" y="8396"/>
                        <a:pt x="8352" y="8401"/>
                      </a:cubicBezTo>
                      <a:cubicBezTo>
                        <a:pt x="8468" y="8443"/>
                        <a:pt x="8583" y="8483"/>
                        <a:pt x="8694" y="8521"/>
                      </a:cubicBezTo>
                      <a:cubicBezTo>
                        <a:pt x="8862" y="8574"/>
                        <a:pt x="9030" y="8631"/>
                        <a:pt x="9203" y="8680"/>
                      </a:cubicBezTo>
                      <a:cubicBezTo>
                        <a:pt x="9304" y="8709"/>
                        <a:pt x="9405" y="8737"/>
                        <a:pt x="9501" y="8766"/>
                      </a:cubicBezTo>
                      <a:cubicBezTo>
                        <a:pt x="9616" y="8795"/>
                        <a:pt x="9727" y="8824"/>
                        <a:pt x="9842" y="8853"/>
                      </a:cubicBezTo>
                      <a:cubicBezTo>
                        <a:pt x="9953" y="8876"/>
                        <a:pt x="10064" y="8900"/>
                        <a:pt x="10175" y="8929"/>
                      </a:cubicBezTo>
                      <a:cubicBezTo>
                        <a:pt x="10290" y="8953"/>
                        <a:pt x="10400" y="8973"/>
                        <a:pt x="10515" y="8997"/>
                      </a:cubicBezTo>
                      <a:cubicBezTo>
                        <a:pt x="10861" y="9064"/>
                        <a:pt x="11213" y="9112"/>
                        <a:pt x="11568" y="9155"/>
                      </a:cubicBezTo>
                      <a:cubicBezTo>
                        <a:pt x="11664" y="9164"/>
                        <a:pt x="11760" y="9175"/>
                        <a:pt x="11856" y="9184"/>
                      </a:cubicBezTo>
                      <a:cubicBezTo>
                        <a:pt x="12120" y="9208"/>
                        <a:pt x="12389" y="9228"/>
                        <a:pt x="12659" y="9232"/>
                      </a:cubicBezTo>
                      <a:cubicBezTo>
                        <a:pt x="12770" y="9237"/>
                        <a:pt x="12875" y="9241"/>
                        <a:pt x="12985" y="9241"/>
                      </a:cubicBezTo>
                      <a:lnTo>
                        <a:pt x="13312" y="9241"/>
                      </a:lnTo>
                      <a:cubicBezTo>
                        <a:pt x="13577" y="9237"/>
                        <a:pt x="13837" y="9228"/>
                        <a:pt x="14101" y="9208"/>
                      </a:cubicBezTo>
                      <a:cubicBezTo>
                        <a:pt x="14283" y="9199"/>
                        <a:pt x="14465" y="9179"/>
                        <a:pt x="14648" y="9160"/>
                      </a:cubicBezTo>
                      <a:cubicBezTo>
                        <a:pt x="14922" y="9131"/>
                        <a:pt x="15192" y="9097"/>
                        <a:pt x="15460" y="9049"/>
                      </a:cubicBezTo>
                      <a:cubicBezTo>
                        <a:pt x="15571" y="9030"/>
                        <a:pt x="15687" y="9011"/>
                        <a:pt x="15797" y="8987"/>
                      </a:cubicBezTo>
                      <a:cubicBezTo>
                        <a:pt x="15893" y="8968"/>
                        <a:pt x="15993" y="8949"/>
                        <a:pt x="16095" y="8929"/>
                      </a:cubicBezTo>
                      <a:cubicBezTo>
                        <a:pt x="16119" y="8924"/>
                        <a:pt x="16148" y="8915"/>
                        <a:pt x="16172" y="8910"/>
                      </a:cubicBezTo>
                      <a:lnTo>
                        <a:pt x="16177" y="8910"/>
                      </a:lnTo>
                      <a:cubicBezTo>
                        <a:pt x="16277" y="8886"/>
                        <a:pt x="16379" y="8862"/>
                        <a:pt x="16479" y="8838"/>
                      </a:cubicBezTo>
                      <a:cubicBezTo>
                        <a:pt x="16576" y="8814"/>
                        <a:pt x="16676" y="8789"/>
                        <a:pt x="16778" y="8761"/>
                      </a:cubicBezTo>
                      <a:cubicBezTo>
                        <a:pt x="17344" y="8612"/>
                        <a:pt x="17902" y="8420"/>
                        <a:pt x="18440" y="8199"/>
                      </a:cubicBezTo>
                      <a:cubicBezTo>
                        <a:pt x="18488" y="8175"/>
                        <a:pt x="18541" y="8161"/>
                        <a:pt x="18588" y="8137"/>
                      </a:cubicBezTo>
                      <a:cubicBezTo>
                        <a:pt x="18896" y="8006"/>
                        <a:pt x="19194" y="7862"/>
                        <a:pt x="19493" y="7713"/>
                      </a:cubicBezTo>
                      <a:cubicBezTo>
                        <a:pt x="19584" y="7665"/>
                        <a:pt x="19670" y="7622"/>
                        <a:pt x="19752" y="7574"/>
                      </a:cubicBezTo>
                      <a:cubicBezTo>
                        <a:pt x="20132" y="7372"/>
                        <a:pt x="20497" y="7156"/>
                        <a:pt x="20848" y="6915"/>
                      </a:cubicBezTo>
                      <a:cubicBezTo>
                        <a:pt x="20919" y="6868"/>
                        <a:pt x="20992" y="6819"/>
                        <a:pt x="21063" y="6771"/>
                      </a:cubicBezTo>
                      <a:cubicBezTo>
                        <a:pt x="21136" y="6724"/>
                        <a:pt x="21208" y="6671"/>
                        <a:pt x="21276" y="6622"/>
                      </a:cubicBezTo>
                      <a:cubicBezTo>
                        <a:pt x="21328" y="6584"/>
                        <a:pt x="21376" y="6551"/>
                        <a:pt x="21424" y="6511"/>
                      </a:cubicBezTo>
                      <a:cubicBezTo>
                        <a:pt x="21626" y="6363"/>
                        <a:pt x="21828" y="6209"/>
                        <a:pt x="22020" y="6050"/>
                      </a:cubicBezTo>
                      <a:cubicBezTo>
                        <a:pt x="22048" y="6027"/>
                        <a:pt x="22073" y="6003"/>
                        <a:pt x="22102" y="5979"/>
                      </a:cubicBezTo>
                      <a:cubicBezTo>
                        <a:pt x="22126" y="5959"/>
                        <a:pt x="22155" y="5941"/>
                        <a:pt x="22179" y="5916"/>
                      </a:cubicBezTo>
                      <a:cubicBezTo>
                        <a:pt x="22376" y="5748"/>
                        <a:pt x="22573" y="5570"/>
                        <a:pt x="22765" y="5387"/>
                      </a:cubicBezTo>
                      <a:cubicBezTo>
                        <a:pt x="22798" y="5353"/>
                        <a:pt x="22837" y="5315"/>
                        <a:pt x="22875" y="5282"/>
                      </a:cubicBezTo>
                      <a:cubicBezTo>
                        <a:pt x="22986" y="5171"/>
                        <a:pt x="23097" y="5061"/>
                        <a:pt x="23202" y="4950"/>
                      </a:cubicBezTo>
                      <a:cubicBezTo>
                        <a:pt x="23279" y="4868"/>
                        <a:pt x="23356" y="4787"/>
                        <a:pt x="23432" y="4705"/>
                      </a:cubicBezTo>
                      <a:cubicBezTo>
                        <a:pt x="23457" y="4681"/>
                        <a:pt x="23476" y="4657"/>
                        <a:pt x="23501" y="4628"/>
                      </a:cubicBezTo>
                      <a:cubicBezTo>
                        <a:pt x="23563" y="4561"/>
                        <a:pt x="23625" y="4488"/>
                        <a:pt x="23687" y="4417"/>
                      </a:cubicBezTo>
                      <a:cubicBezTo>
                        <a:pt x="23885" y="4191"/>
                        <a:pt x="24067" y="3965"/>
                        <a:pt x="24250" y="3730"/>
                      </a:cubicBezTo>
                      <a:cubicBezTo>
                        <a:pt x="24413" y="3513"/>
                        <a:pt x="24572" y="3288"/>
                        <a:pt x="24725" y="3062"/>
                      </a:cubicBezTo>
                      <a:cubicBezTo>
                        <a:pt x="24769" y="2994"/>
                        <a:pt x="24812" y="2931"/>
                        <a:pt x="24856" y="2865"/>
                      </a:cubicBezTo>
                      <a:cubicBezTo>
                        <a:pt x="24951" y="2716"/>
                        <a:pt x="25043" y="2572"/>
                        <a:pt x="25134" y="2417"/>
                      </a:cubicBezTo>
                      <a:cubicBezTo>
                        <a:pt x="25202" y="2297"/>
                        <a:pt x="25273" y="2177"/>
                        <a:pt x="25341" y="2057"/>
                      </a:cubicBezTo>
                      <a:cubicBezTo>
                        <a:pt x="25437" y="1880"/>
                        <a:pt x="25533" y="1707"/>
                        <a:pt x="25619" y="1523"/>
                      </a:cubicBezTo>
                      <a:cubicBezTo>
                        <a:pt x="25624" y="1514"/>
                        <a:pt x="25630" y="1505"/>
                        <a:pt x="25634" y="1494"/>
                      </a:cubicBezTo>
                      <a:cubicBezTo>
                        <a:pt x="25639" y="1485"/>
                        <a:pt x="25643" y="1480"/>
                        <a:pt x="25648" y="1471"/>
                      </a:cubicBezTo>
                      <a:cubicBezTo>
                        <a:pt x="25706" y="1356"/>
                        <a:pt x="25763" y="1235"/>
                        <a:pt x="25816" y="1119"/>
                      </a:cubicBezTo>
                      <a:cubicBezTo>
                        <a:pt x="25826" y="1101"/>
                        <a:pt x="25831" y="1081"/>
                        <a:pt x="25841" y="1062"/>
                      </a:cubicBezTo>
                      <a:cubicBezTo>
                        <a:pt x="25956" y="808"/>
                        <a:pt x="26067" y="549"/>
                        <a:pt x="26167" y="283"/>
                      </a:cubicBezTo>
                      <a:lnTo>
                        <a:pt x="26167" y="283"/>
                      </a:lnTo>
                      <a:cubicBezTo>
                        <a:pt x="25115" y="1385"/>
                        <a:pt x="23923" y="2350"/>
                        <a:pt x="22625" y="3153"/>
                      </a:cubicBezTo>
                      <a:cubicBezTo>
                        <a:pt x="22438" y="3965"/>
                        <a:pt x="22193" y="4739"/>
                        <a:pt x="21564" y="5104"/>
                      </a:cubicBezTo>
                      <a:cubicBezTo>
                        <a:pt x="21299" y="5258"/>
                        <a:pt x="20997" y="5329"/>
                        <a:pt x="20699" y="5329"/>
                      </a:cubicBezTo>
                      <a:cubicBezTo>
                        <a:pt x="20329" y="5329"/>
                        <a:pt x="19959" y="5220"/>
                        <a:pt x="19661" y="4998"/>
                      </a:cubicBezTo>
                      <a:cubicBezTo>
                        <a:pt x="19915" y="4892"/>
                        <a:pt x="20079" y="4681"/>
                        <a:pt x="20160" y="4426"/>
                      </a:cubicBezTo>
                      <a:lnTo>
                        <a:pt x="20160" y="4426"/>
                      </a:lnTo>
                      <a:cubicBezTo>
                        <a:pt x="18089" y="5296"/>
                        <a:pt x="15820" y="5791"/>
                        <a:pt x="13447" y="5819"/>
                      </a:cubicBezTo>
                      <a:cubicBezTo>
                        <a:pt x="13875" y="6633"/>
                        <a:pt x="14850" y="6877"/>
                        <a:pt x="15244" y="7545"/>
                      </a:cubicBezTo>
                      <a:cubicBezTo>
                        <a:pt x="15388" y="7786"/>
                        <a:pt x="15460" y="8079"/>
                        <a:pt x="15398" y="8478"/>
                      </a:cubicBezTo>
                      <a:cubicBezTo>
                        <a:pt x="15374" y="8660"/>
                        <a:pt x="15259" y="8742"/>
                        <a:pt x="15081" y="8742"/>
                      </a:cubicBezTo>
                      <a:cubicBezTo>
                        <a:pt x="14234" y="8742"/>
                        <a:pt x="11899" y="6921"/>
                        <a:pt x="10203" y="5570"/>
                      </a:cubicBezTo>
                      <a:cubicBezTo>
                        <a:pt x="6185" y="4888"/>
                        <a:pt x="2629" y="2874"/>
                        <a:pt x="1" y="1"/>
                      </a:cubicBezTo>
                      <a:close/>
                    </a:path>
                  </a:pathLst>
                </a:custGeom>
                <a:solidFill>
                  <a:srgbClr val="1A0A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79" name="Google Shape;2132;p48">
                  <a:extLst>
                    <a:ext uri="{FF2B5EF4-FFF2-40B4-BE49-F238E27FC236}">
                      <a16:creationId xmlns:a16="http://schemas.microsoft.com/office/drawing/2014/main" id="{7EC55E13-8ABF-4E8E-918A-33517996EE9F}"/>
                    </a:ext>
                  </a:extLst>
                </p:cNvPr>
                <p:cNvSpPr/>
                <p:nvPr/>
              </p:nvSpPr>
              <p:spPr>
                <a:xfrm>
                  <a:off x="7076398" y="1970259"/>
                  <a:ext cx="125890" cy="7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8" h="317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696" y="1351"/>
                        <a:pt x="4031" y="3172"/>
                        <a:pt x="4878" y="3172"/>
                      </a:cubicBezTo>
                      <a:cubicBezTo>
                        <a:pt x="5056" y="3172"/>
                        <a:pt x="5171" y="3090"/>
                        <a:pt x="5195" y="2908"/>
                      </a:cubicBezTo>
                      <a:cubicBezTo>
                        <a:pt x="5257" y="2509"/>
                        <a:pt x="5185" y="2216"/>
                        <a:pt x="5041" y="1975"/>
                      </a:cubicBezTo>
                      <a:cubicBezTo>
                        <a:pt x="4647" y="1307"/>
                        <a:pt x="3672" y="1063"/>
                        <a:pt x="3244" y="249"/>
                      </a:cubicBezTo>
                      <a:lnTo>
                        <a:pt x="2820" y="249"/>
                      </a:lnTo>
                      <a:cubicBezTo>
                        <a:pt x="1860" y="240"/>
                        <a:pt x="917" y="154"/>
                        <a:pt x="0" y="0"/>
                      </a:cubicBezTo>
                      <a:close/>
                    </a:path>
                  </a:pathLst>
                </a:custGeom>
                <a:solidFill>
                  <a:srgbClr val="0028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80" name="Google Shape;2133;p48">
                  <a:extLst>
                    <a:ext uri="{FF2B5EF4-FFF2-40B4-BE49-F238E27FC236}">
                      <a16:creationId xmlns:a16="http://schemas.microsoft.com/office/drawing/2014/main" id="{98234C40-7A56-46AC-A86D-5C87ED5846A9}"/>
                    </a:ext>
                  </a:extLst>
                </p:cNvPr>
                <p:cNvSpPr/>
                <p:nvPr/>
              </p:nvSpPr>
              <p:spPr>
                <a:xfrm>
                  <a:off x="7302846" y="1912366"/>
                  <a:ext cx="70990" cy="52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" h="2178" extrusionOk="0">
                      <a:moveTo>
                        <a:pt x="2964" y="1"/>
                      </a:moveTo>
                      <a:lnTo>
                        <a:pt x="2964" y="1"/>
                      </a:lnTo>
                      <a:cubicBezTo>
                        <a:pt x="2181" y="486"/>
                        <a:pt x="1360" y="914"/>
                        <a:pt x="499" y="1274"/>
                      </a:cubicBezTo>
                      <a:cubicBezTo>
                        <a:pt x="418" y="1529"/>
                        <a:pt x="254" y="1740"/>
                        <a:pt x="0" y="1846"/>
                      </a:cubicBezTo>
                      <a:cubicBezTo>
                        <a:pt x="298" y="2068"/>
                        <a:pt x="668" y="2177"/>
                        <a:pt x="1038" y="2177"/>
                      </a:cubicBezTo>
                      <a:cubicBezTo>
                        <a:pt x="1336" y="2177"/>
                        <a:pt x="1638" y="2106"/>
                        <a:pt x="1903" y="1952"/>
                      </a:cubicBezTo>
                      <a:cubicBezTo>
                        <a:pt x="2532" y="1587"/>
                        <a:pt x="2777" y="813"/>
                        <a:pt x="2964" y="1"/>
                      </a:cubicBezTo>
                      <a:close/>
                    </a:path>
                  </a:pathLst>
                </a:custGeom>
                <a:solidFill>
                  <a:srgbClr val="0028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81" name="Google Shape;2134;p48">
                  <a:extLst>
                    <a:ext uri="{FF2B5EF4-FFF2-40B4-BE49-F238E27FC236}">
                      <a16:creationId xmlns:a16="http://schemas.microsoft.com/office/drawing/2014/main" id="{E18941D6-5D07-4FF8-9E44-65019966FEDF}"/>
                    </a:ext>
                  </a:extLst>
                </p:cNvPr>
                <p:cNvSpPr/>
                <p:nvPr/>
              </p:nvSpPr>
              <p:spPr>
                <a:xfrm>
                  <a:off x="6669303" y="1819278"/>
                  <a:ext cx="456129" cy="13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1" h="5484" extrusionOk="0">
                      <a:moveTo>
                        <a:pt x="9711" y="1"/>
                      </a:moveTo>
                      <a:cubicBezTo>
                        <a:pt x="9179" y="1"/>
                        <a:pt x="8638" y="139"/>
                        <a:pt x="8083" y="448"/>
                      </a:cubicBezTo>
                      <a:cubicBezTo>
                        <a:pt x="7233" y="919"/>
                        <a:pt x="4955" y="3033"/>
                        <a:pt x="4787" y="3971"/>
                      </a:cubicBezTo>
                      <a:cubicBezTo>
                        <a:pt x="4793" y="3934"/>
                        <a:pt x="4749" y="3917"/>
                        <a:pt x="4663" y="3917"/>
                      </a:cubicBezTo>
                      <a:cubicBezTo>
                        <a:pt x="4100" y="3917"/>
                        <a:pt x="1743" y="4644"/>
                        <a:pt x="1" y="5278"/>
                      </a:cubicBezTo>
                      <a:lnTo>
                        <a:pt x="19051" y="5484"/>
                      </a:lnTo>
                      <a:cubicBezTo>
                        <a:pt x="18723" y="4494"/>
                        <a:pt x="16479" y="3971"/>
                        <a:pt x="15873" y="3764"/>
                      </a:cubicBezTo>
                      <a:cubicBezTo>
                        <a:pt x="14225" y="3201"/>
                        <a:pt x="15028" y="3778"/>
                        <a:pt x="13764" y="2649"/>
                      </a:cubicBezTo>
                      <a:cubicBezTo>
                        <a:pt x="13125" y="2077"/>
                        <a:pt x="12798" y="1313"/>
                        <a:pt x="12038" y="813"/>
                      </a:cubicBezTo>
                      <a:cubicBezTo>
                        <a:pt x="11274" y="307"/>
                        <a:pt x="10503" y="1"/>
                        <a:pt x="971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82" name="Google Shape;2135;p48">
                  <a:extLst>
                    <a:ext uri="{FF2B5EF4-FFF2-40B4-BE49-F238E27FC236}">
                      <a16:creationId xmlns:a16="http://schemas.microsoft.com/office/drawing/2014/main" id="{9E84851B-2AB8-419E-A6EB-7550C0FEF818}"/>
                    </a:ext>
                  </a:extLst>
                </p:cNvPr>
                <p:cNvSpPr/>
                <p:nvPr/>
              </p:nvSpPr>
              <p:spPr>
                <a:xfrm>
                  <a:off x="7190531" y="1474386"/>
                  <a:ext cx="464054" cy="118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2" h="4940" extrusionOk="0">
                      <a:moveTo>
                        <a:pt x="8741" y="0"/>
                      </a:moveTo>
                      <a:cubicBezTo>
                        <a:pt x="7724" y="0"/>
                        <a:pt x="6818" y="611"/>
                        <a:pt x="5858" y="1497"/>
                      </a:cubicBezTo>
                      <a:cubicBezTo>
                        <a:pt x="4532" y="2719"/>
                        <a:pt x="4483" y="2935"/>
                        <a:pt x="2908" y="3589"/>
                      </a:cubicBezTo>
                      <a:cubicBezTo>
                        <a:pt x="1879" y="4012"/>
                        <a:pt x="918" y="4223"/>
                        <a:pt x="0" y="4727"/>
                      </a:cubicBezTo>
                      <a:lnTo>
                        <a:pt x="19381" y="4939"/>
                      </a:lnTo>
                      <a:cubicBezTo>
                        <a:pt x="17891" y="2622"/>
                        <a:pt x="15657" y="3535"/>
                        <a:pt x="13446" y="2945"/>
                      </a:cubicBezTo>
                      <a:cubicBezTo>
                        <a:pt x="11851" y="2512"/>
                        <a:pt x="11481" y="1075"/>
                        <a:pt x="10169" y="388"/>
                      </a:cubicBezTo>
                      <a:cubicBezTo>
                        <a:pt x="9662" y="120"/>
                        <a:pt x="9191" y="0"/>
                        <a:pt x="87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83" name="Google Shape;2136;p48">
                  <a:extLst>
                    <a:ext uri="{FF2B5EF4-FFF2-40B4-BE49-F238E27FC236}">
                      <a16:creationId xmlns:a16="http://schemas.microsoft.com/office/drawing/2014/main" id="{F07339D0-B62D-4EDB-9929-1B81DBDCC9FA}"/>
                    </a:ext>
                  </a:extLst>
                </p:cNvPr>
                <p:cNvSpPr/>
                <p:nvPr/>
              </p:nvSpPr>
              <p:spPr>
                <a:xfrm>
                  <a:off x="7000308" y="1667770"/>
                  <a:ext cx="62155" cy="3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4" extrusionOk="0">
                      <a:moveTo>
                        <a:pt x="1298" y="0"/>
                      </a:moveTo>
                      <a:cubicBezTo>
                        <a:pt x="583" y="0"/>
                        <a:pt x="1" y="369"/>
                        <a:pt x="1" y="822"/>
                      </a:cubicBezTo>
                      <a:cubicBezTo>
                        <a:pt x="1" y="1278"/>
                        <a:pt x="583" y="1644"/>
                        <a:pt x="1298" y="1644"/>
                      </a:cubicBezTo>
                      <a:cubicBezTo>
                        <a:pt x="2015" y="1644"/>
                        <a:pt x="2596" y="1278"/>
                        <a:pt x="2596" y="822"/>
                      </a:cubicBezTo>
                      <a:cubicBezTo>
                        <a:pt x="2596" y="369"/>
                        <a:pt x="2015" y="0"/>
                        <a:pt x="12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84" name="Google Shape;2137;p48">
                  <a:extLst>
                    <a:ext uri="{FF2B5EF4-FFF2-40B4-BE49-F238E27FC236}">
                      <a16:creationId xmlns:a16="http://schemas.microsoft.com/office/drawing/2014/main" id="{0A1541A5-6246-4B03-A905-5EB261E02EF0}"/>
                    </a:ext>
                  </a:extLst>
                </p:cNvPr>
                <p:cNvSpPr/>
                <p:nvPr/>
              </p:nvSpPr>
              <p:spPr>
                <a:xfrm>
                  <a:off x="7217563" y="1667770"/>
                  <a:ext cx="62155" cy="3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4" extrusionOk="0">
                      <a:moveTo>
                        <a:pt x="1298" y="0"/>
                      </a:moveTo>
                      <a:cubicBezTo>
                        <a:pt x="577" y="0"/>
                        <a:pt x="0" y="369"/>
                        <a:pt x="0" y="822"/>
                      </a:cubicBezTo>
                      <a:cubicBezTo>
                        <a:pt x="0" y="1278"/>
                        <a:pt x="577" y="1644"/>
                        <a:pt x="1298" y="1644"/>
                      </a:cubicBezTo>
                      <a:cubicBezTo>
                        <a:pt x="2014" y="1644"/>
                        <a:pt x="2595" y="1278"/>
                        <a:pt x="2595" y="822"/>
                      </a:cubicBezTo>
                      <a:cubicBezTo>
                        <a:pt x="2595" y="369"/>
                        <a:pt x="2014" y="0"/>
                        <a:pt x="12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85" name="Google Shape;2138;p48">
                  <a:extLst>
                    <a:ext uri="{FF2B5EF4-FFF2-40B4-BE49-F238E27FC236}">
                      <a16:creationId xmlns:a16="http://schemas.microsoft.com/office/drawing/2014/main" id="{3449F9BA-C70B-4BE7-8312-4120F6D9A626}"/>
                    </a:ext>
                  </a:extLst>
                </p:cNvPr>
                <p:cNvSpPr/>
                <p:nvPr/>
              </p:nvSpPr>
              <p:spPr>
                <a:xfrm>
                  <a:off x="7093660" y="1659869"/>
                  <a:ext cx="94238" cy="3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6" h="1527" extrusionOk="0">
                      <a:moveTo>
                        <a:pt x="3794" y="0"/>
                      </a:moveTo>
                      <a:cubicBezTo>
                        <a:pt x="3743" y="0"/>
                        <a:pt x="3695" y="32"/>
                        <a:pt x="3676" y="85"/>
                      </a:cubicBezTo>
                      <a:cubicBezTo>
                        <a:pt x="3676" y="85"/>
                        <a:pt x="3647" y="162"/>
                        <a:pt x="3585" y="277"/>
                      </a:cubicBezTo>
                      <a:cubicBezTo>
                        <a:pt x="3489" y="446"/>
                        <a:pt x="3310" y="699"/>
                        <a:pt x="3032" y="907"/>
                      </a:cubicBezTo>
                      <a:cubicBezTo>
                        <a:pt x="2888" y="1007"/>
                        <a:pt x="2720" y="1103"/>
                        <a:pt x="2523" y="1171"/>
                      </a:cubicBezTo>
                      <a:cubicBezTo>
                        <a:pt x="2321" y="1238"/>
                        <a:pt x="2090" y="1276"/>
                        <a:pt x="1821" y="1276"/>
                      </a:cubicBezTo>
                      <a:cubicBezTo>
                        <a:pt x="1460" y="1276"/>
                        <a:pt x="1187" y="1200"/>
                        <a:pt x="975" y="1094"/>
                      </a:cubicBezTo>
                      <a:cubicBezTo>
                        <a:pt x="817" y="1007"/>
                        <a:pt x="692" y="907"/>
                        <a:pt x="595" y="801"/>
                      </a:cubicBezTo>
                      <a:cubicBezTo>
                        <a:pt x="451" y="637"/>
                        <a:pt x="365" y="464"/>
                        <a:pt x="317" y="330"/>
                      </a:cubicBezTo>
                      <a:cubicBezTo>
                        <a:pt x="289" y="262"/>
                        <a:pt x="274" y="205"/>
                        <a:pt x="264" y="167"/>
                      </a:cubicBezTo>
                      <a:cubicBezTo>
                        <a:pt x="260" y="147"/>
                        <a:pt x="260" y="133"/>
                        <a:pt x="254" y="123"/>
                      </a:cubicBezTo>
                      <a:lnTo>
                        <a:pt x="254" y="109"/>
                      </a:lnTo>
                      <a:cubicBezTo>
                        <a:pt x="246" y="48"/>
                        <a:pt x="192" y="2"/>
                        <a:pt x="132" y="2"/>
                      </a:cubicBezTo>
                      <a:cubicBezTo>
                        <a:pt x="127" y="2"/>
                        <a:pt x="121" y="2"/>
                        <a:pt x="116" y="3"/>
                      </a:cubicBezTo>
                      <a:cubicBezTo>
                        <a:pt x="48" y="13"/>
                        <a:pt x="0" y="75"/>
                        <a:pt x="10" y="142"/>
                      </a:cubicBezTo>
                      <a:cubicBezTo>
                        <a:pt x="10" y="147"/>
                        <a:pt x="19" y="234"/>
                        <a:pt x="63" y="364"/>
                      </a:cubicBezTo>
                      <a:cubicBezTo>
                        <a:pt x="96" y="460"/>
                        <a:pt x="144" y="580"/>
                        <a:pt x="221" y="710"/>
                      </a:cubicBezTo>
                      <a:cubicBezTo>
                        <a:pt x="278" y="806"/>
                        <a:pt x="351" y="901"/>
                        <a:pt x="437" y="998"/>
                      </a:cubicBezTo>
                      <a:cubicBezTo>
                        <a:pt x="577" y="1142"/>
                        <a:pt x="755" y="1276"/>
                        <a:pt x="981" y="1373"/>
                      </a:cubicBezTo>
                      <a:cubicBezTo>
                        <a:pt x="1211" y="1469"/>
                        <a:pt x="1485" y="1526"/>
                        <a:pt x="1821" y="1526"/>
                      </a:cubicBezTo>
                      <a:cubicBezTo>
                        <a:pt x="2221" y="1526"/>
                        <a:pt x="2552" y="1445"/>
                        <a:pt x="2826" y="1315"/>
                      </a:cubicBezTo>
                      <a:cubicBezTo>
                        <a:pt x="3028" y="1218"/>
                        <a:pt x="3201" y="1099"/>
                        <a:pt x="3339" y="974"/>
                      </a:cubicBezTo>
                      <a:cubicBezTo>
                        <a:pt x="3551" y="786"/>
                        <a:pt x="3691" y="590"/>
                        <a:pt x="3782" y="435"/>
                      </a:cubicBezTo>
                      <a:cubicBezTo>
                        <a:pt x="3873" y="282"/>
                        <a:pt x="3911" y="171"/>
                        <a:pt x="3911" y="167"/>
                      </a:cubicBezTo>
                      <a:cubicBezTo>
                        <a:pt x="3936" y="100"/>
                        <a:pt x="3902" y="32"/>
                        <a:pt x="3835" y="7"/>
                      </a:cubicBezTo>
                      <a:cubicBezTo>
                        <a:pt x="3822" y="3"/>
                        <a:pt x="3808" y="0"/>
                        <a:pt x="37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86" name="Google Shape;2139;p48">
                  <a:extLst>
                    <a:ext uri="{FF2B5EF4-FFF2-40B4-BE49-F238E27FC236}">
                      <a16:creationId xmlns:a16="http://schemas.microsoft.com/office/drawing/2014/main" id="{1282801B-4104-4227-99DA-8BFD37C6F63E}"/>
                    </a:ext>
                  </a:extLst>
                </p:cNvPr>
                <p:cNvSpPr/>
                <p:nvPr/>
              </p:nvSpPr>
              <p:spPr>
                <a:xfrm>
                  <a:off x="7002631" y="1649310"/>
                  <a:ext cx="57654" cy="2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" h="992" extrusionOk="0">
                      <a:moveTo>
                        <a:pt x="137" y="1"/>
                      </a:moveTo>
                      <a:cubicBezTo>
                        <a:pt x="132" y="1"/>
                        <a:pt x="126" y="1"/>
                        <a:pt x="121" y="2"/>
                      </a:cubicBezTo>
                      <a:cubicBezTo>
                        <a:pt x="48" y="11"/>
                        <a:pt x="1" y="74"/>
                        <a:pt x="10" y="142"/>
                      </a:cubicBezTo>
                      <a:cubicBezTo>
                        <a:pt x="15" y="146"/>
                        <a:pt x="19" y="204"/>
                        <a:pt x="48" y="281"/>
                      </a:cubicBezTo>
                      <a:cubicBezTo>
                        <a:pt x="68" y="339"/>
                        <a:pt x="97" y="415"/>
                        <a:pt x="145" y="492"/>
                      </a:cubicBezTo>
                      <a:cubicBezTo>
                        <a:pt x="178" y="550"/>
                        <a:pt x="221" y="612"/>
                        <a:pt x="279" y="670"/>
                      </a:cubicBezTo>
                      <a:cubicBezTo>
                        <a:pt x="361" y="756"/>
                        <a:pt x="471" y="838"/>
                        <a:pt x="611" y="901"/>
                      </a:cubicBezTo>
                      <a:cubicBezTo>
                        <a:pt x="750" y="958"/>
                        <a:pt x="919" y="992"/>
                        <a:pt x="1121" y="992"/>
                      </a:cubicBezTo>
                      <a:cubicBezTo>
                        <a:pt x="1361" y="992"/>
                        <a:pt x="1558" y="944"/>
                        <a:pt x="1726" y="867"/>
                      </a:cubicBezTo>
                      <a:cubicBezTo>
                        <a:pt x="1851" y="809"/>
                        <a:pt x="1951" y="737"/>
                        <a:pt x="2038" y="661"/>
                      </a:cubicBezTo>
                      <a:cubicBezTo>
                        <a:pt x="2163" y="545"/>
                        <a:pt x="2250" y="425"/>
                        <a:pt x="2303" y="333"/>
                      </a:cubicBezTo>
                      <a:cubicBezTo>
                        <a:pt x="2361" y="237"/>
                        <a:pt x="2384" y="175"/>
                        <a:pt x="2384" y="166"/>
                      </a:cubicBezTo>
                      <a:cubicBezTo>
                        <a:pt x="2408" y="102"/>
                        <a:pt x="2374" y="31"/>
                        <a:pt x="2308" y="7"/>
                      </a:cubicBezTo>
                      <a:cubicBezTo>
                        <a:pt x="2296" y="3"/>
                        <a:pt x="2284" y="1"/>
                        <a:pt x="2271" y="1"/>
                      </a:cubicBezTo>
                      <a:cubicBezTo>
                        <a:pt x="2219" y="1"/>
                        <a:pt x="2168" y="34"/>
                        <a:pt x="2148" y="84"/>
                      </a:cubicBezTo>
                      <a:cubicBezTo>
                        <a:pt x="2148" y="84"/>
                        <a:pt x="2135" y="127"/>
                        <a:pt x="2095" y="189"/>
                      </a:cubicBezTo>
                      <a:cubicBezTo>
                        <a:pt x="2043" y="286"/>
                        <a:pt x="1947" y="425"/>
                        <a:pt x="1789" y="541"/>
                      </a:cubicBezTo>
                      <a:cubicBezTo>
                        <a:pt x="1711" y="598"/>
                        <a:pt x="1620" y="646"/>
                        <a:pt x="1509" y="685"/>
                      </a:cubicBezTo>
                      <a:cubicBezTo>
                        <a:pt x="1399" y="723"/>
                        <a:pt x="1270" y="743"/>
                        <a:pt x="1121" y="743"/>
                      </a:cubicBezTo>
                      <a:cubicBezTo>
                        <a:pt x="913" y="743"/>
                        <a:pt x="764" y="703"/>
                        <a:pt x="649" y="641"/>
                      </a:cubicBezTo>
                      <a:cubicBezTo>
                        <a:pt x="562" y="598"/>
                        <a:pt x="496" y="541"/>
                        <a:pt x="443" y="483"/>
                      </a:cubicBezTo>
                      <a:cubicBezTo>
                        <a:pt x="365" y="397"/>
                        <a:pt x="318" y="300"/>
                        <a:pt x="294" y="228"/>
                      </a:cubicBezTo>
                      <a:cubicBezTo>
                        <a:pt x="279" y="189"/>
                        <a:pt x="270" y="160"/>
                        <a:pt x="265" y="137"/>
                      </a:cubicBezTo>
                      <a:cubicBezTo>
                        <a:pt x="265" y="127"/>
                        <a:pt x="260" y="117"/>
                        <a:pt x="260" y="113"/>
                      </a:cubicBezTo>
                      <a:lnTo>
                        <a:pt x="260" y="108"/>
                      </a:lnTo>
                      <a:cubicBezTo>
                        <a:pt x="251" y="46"/>
                        <a:pt x="198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87" name="Google Shape;2140;p48">
                  <a:extLst>
                    <a:ext uri="{FF2B5EF4-FFF2-40B4-BE49-F238E27FC236}">
                      <a16:creationId xmlns:a16="http://schemas.microsoft.com/office/drawing/2014/main" id="{2E438E35-8365-4909-93FA-3FA1A90BA579}"/>
                    </a:ext>
                  </a:extLst>
                </p:cNvPr>
                <p:cNvSpPr/>
                <p:nvPr/>
              </p:nvSpPr>
              <p:spPr>
                <a:xfrm>
                  <a:off x="7219861" y="1649310"/>
                  <a:ext cx="57677" cy="2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9" h="992" extrusionOk="0">
                      <a:moveTo>
                        <a:pt x="134" y="1"/>
                      </a:moveTo>
                      <a:cubicBezTo>
                        <a:pt x="128" y="1"/>
                        <a:pt x="122" y="1"/>
                        <a:pt x="115" y="2"/>
                      </a:cubicBezTo>
                      <a:cubicBezTo>
                        <a:pt x="49" y="11"/>
                        <a:pt x="0" y="74"/>
                        <a:pt x="11" y="142"/>
                      </a:cubicBezTo>
                      <a:cubicBezTo>
                        <a:pt x="11" y="146"/>
                        <a:pt x="20" y="204"/>
                        <a:pt x="44" y="281"/>
                      </a:cubicBezTo>
                      <a:cubicBezTo>
                        <a:pt x="64" y="339"/>
                        <a:pt x="97" y="415"/>
                        <a:pt x="140" y="492"/>
                      </a:cubicBezTo>
                      <a:cubicBezTo>
                        <a:pt x="179" y="550"/>
                        <a:pt x="222" y="612"/>
                        <a:pt x="275" y="670"/>
                      </a:cubicBezTo>
                      <a:cubicBezTo>
                        <a:pt x="361" y="756"/>
                        <a:pt x="467" y="838"/>
                        <a:pt x="611" y="901"/>
                      </a:cubicBezTo>
                      <a:cubicBezTo>
                        <a:pt x="750" y="958"/>
                        <a:pt x="918" y="992"/>
                        <a:pt x="1120" y="992"/>
                      </a:cubicBezTo>
                      <a:cubicBezTo>
                        <a:pt x="1355" y="992"/>
                        <a:pt x="1557" y="944"/>
                        <a:pt x="1726" y="867"/>
                      </a:cubicBezTo>
                      <a:cubicBezTo>
                        <a:pt x="1846" y="809"/>
                        <a:pt x="1952" y="737"/>
                        <a:pt x="2034" y="661"/>
                      </a:cubicBezTo>
                      <a:cubicBezTo>
                        <a:pt x="2163" y="545"/>
                        <a:pt x="2249" y="425"/>
                        <a:pt x="2302" y="333"/>
                      </a:cubicBezTo>
                      <a:cubicBezTo>
                        <a:pt x="2355" y="237"/>
                        <a:pt x="2380" y="175"/>
                        <a:pt x="2384" y="166"/>
                      </a:cubicBezTo>
                      <a:cubicBezTo>
                        <a:pt x="2408" y="102"/>
                        <a:pt x="2370" y="31"/>
                        <a:pt x="2307" y="7"/>
                      </a:cubicBezTo>
                      <a:cubicBezTo>
                        <a:pt x="2294" y="3"/>
                        <a:pt x="2282" y="1"/>
                        <a:pt x="2269" y="1"/>
                      </a:cubicBezTo>
                      <a:cubicBezTo>
                        <a:pt x="2216" y="1"/>
                        <a:pt x="2168" y="34"/>
                        <a:pt x="2149" y="84"/>
                      </a:cubicBezTo>
                      <a:cubicBezTo>
                        <a:pt x="2149" y="84"/>
                        <a:pt x="2134" y="127"/>
                        <a:pt x="2096" y="189"/>
                      </a:cubicBezTo>
                      <a:cubicBezTo>
                        <a:pt x="2043" y="286"/>
                        <a:pt x="1942" y="425"/>
                        <a:pt x="1788" y="541"/>
                      </a:cubicBezTo>
                      <a:cubicBezTo>
                        <a:pt x="1712" y="598"/>
                        <a:pt x="1615" y="646"/>
                        <a:pt x="1510" y="685"/>
                      </a:cubicBezTo>
                      <a:cubicBezTo>
                        <a:pt x="1399" y="723"/>
                        <a:pt x="1269" y="743"/>
                        <a:pt x="1120" y="743"/>
                      </a:cubicBezTo>
                      <a:cubicBezTo>
                        <a:pt x="914" y="743"/>
                        <a:pt x="765" y="703"/>
                        <a:pt x="649" y="641"/>
                      </a:cubicBezTo>
                      <a:cubicBezTo>
                        <a:pt x="563" y="598"/>
                        <a:pt x="496" y="541"/>
                        <a:pt x="443" y="483"/>
                      </a:cubicBezTo>
                      <a:cubicBezTo>
                        <a:pt x="366" y="397"/>
                        <a:pt x="317" y="300"/>
                        <a:pt x="288" y="228"/>
                      </a:cubicBezTo>
                      <a:cubicBezTo>
                        <a:pt x="279" y="189"/>
                        <a:pt x="270" y="160"/>
                        <a:pt x="265" y="137"/>
                      </a:cubicBezTo>
                      <a:cubicBezTo>
                        <a:pt x="260" y="127"/>
                        <a:pt x="260" y="117"/>
                        <a:pt x="260" y="113"/>
                      </a:cubicBezTo>
                      <a:lnTo>
                        <a:pt x="260" y="108"/>
                      </a:lnTo>
                      <a:cubicBezTo>
                        <a:pt x="251" y="46"/>
                        <a:pt x="198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88" name="Google Shape;2141;p48">
                  <a:extLst>
                    <a:ext uri="{FF2B5EF4-FFF2-40B4-BE49-F238E27FC236}">
                      <a16:creationId xmlns:a16="http://schemas.microsoft.com/office/drawing/2014/main" id="{BF70D53F-D939-4216-BA38-2ED0F257C402}"/>
                    </a:ext>
                  </a:extLst>
                </p:cNvPr>
                <p:cNvSpPr/>
                <p:nvPr/>
              </p:nvSpPr>
              <p:spPr>
                <a:xfrm>
                  <a:off x="6941649" y="1463971"/>
                  <a:ext cx="93902" cy="93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2" h="3918" extrusionOk="0">
                      <a:moveTo>
                        <a:pt x="1961" y="1"/>
                      </a:moveTo>
                      <a:cubicBezTo>
                        <a:pt x="880" y="1"/>
                        <a:pt x="0" y="881"/>
                        <a:pt x="0" y="1961"/>
                      </a:cubicBezTo>
                      <a:cubicBezTo>
                        <a:pt x="0" y="3043"/>
                        <a:pt x="880" y="3917"/>
                        <a:pt x="1961" y="3917"/>
                      </a:cubicBezTo>
                      <a:cubicBezTo>
                        <a:pt x="3043" y="3917"/>
                        <a:pt x="3921" y="3043"/>
                        <a:pt x="3921" y="1961"/>
                      </a:cubicBezTo>
                      <a:cubicBezTo>
                        <a:pt x="3921" y="881"/>
                        <a:pt x="3043" y="1"/>
                        <a:pt x="19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27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67699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49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4309200" cy="615211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3. Cảnh ngày mới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1" name="Google Shape;1931;p48">
            <a:extLst>
              <a:ext uri="{FF2B5EF4-FFF2-40B4-BE49-F238E27FC236}">
                <a16:creationId xmlns:a16="http://schemas.microsoft.com/office/drawing/2014/main" id="{F86580D2-92FC-4EAD-A135-FCF0C9A5504D}"/>
              </a:ext>
            </a:extLst>
          </p:cNvPr>
          <p:cNvCxnSpPr>
            <a:cxnSpLocks/>
          </p:cNvCxnSpPr>
          <p:nvPr/>
        </p:nvCxnSpPr>
        <p:spPr>
          <a:xfrm>
            <a:off x="3554360" y="2459696"/>
            <a:ext cx="3417940" cy="0"/>
          </a:xfrm>
          <a:prstGeom prst="straightConnector1">
            <a:avLst/>
          </a:prstGeom>
          <a:noFill/>
          <a:ln w="38100" cap="flat" cmpd="sng">
            <a:solidFill>
              <a:srgbClr val="EE7302"/>
            </a:solidFill>
            <a:prstDash val="solid"/>
            <a:round/>
            <a:headEnd type="none" w="sm" len="sm"/>
            <a:tailEnd type="oval" w="sm" len="sm"/>
          </a:ln>
        </p:spPr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259B774A-A612-467F-9487-774E8C31E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7257" y="851353"/>
            <a:ext cx="4032169" cy="1260682"/>
          </a:xfrm>
        </p:spPr>
        <p:txBody>
          <a:bodyPr/>
          <a:lstStyle/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Ngàn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hừng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Phe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nghỉ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52" name="Google Shape;2864;p58">
            <a:extLst>
              <a:ext uri="{FF2B5EF4-FFF2-40B4-BE49-F238E27FC236}">
                <a16:creationId xmlns:a16="http://schemas.microsoft.com/office/drawing/2014/main" id="{D2592D57-49C1-4FBE-B51E-451E932DF2EA}"/>
              </a:ext>
            </a:extLst>
          </p:cNvPr>
          <p:cNvGrpSpPr/>
          <p:nvPr/>
        </p:nvGrpSpPr>
        <p:grpSpPr>
          <a:xfrm>
            <a:off x="1070774" y="1014586"/>
            <a:ext cx="1758105" cy="1805012"/>
            <a:chOff x="1760800" y="1127159"/>
            <a:chExt cx="1758105" cy="1805012"/>
          </a:xfrm>
        </p:grpSpPr>
        <p:grpSp>
          <p:nvGrpSpPr>
            <p:cNvPr id="353" name="Google Shape;2865;p58">
              <a:extLst>
                <a:ext uri="{FF2B5EF4-FFF2-40B4-BE49-F238E27FC236}">
                  <a16:creationId xmlns:a16="http://schemas.microsoft.com/office/drawing/2014/main" id="{79D6C705-DC2B-40C0-BA5F-730A15EAEF25}"/>
                </a:ext>
              </a:extLst>
            </p:cNvPr>
            <p:cNvGrpSpPr/>
            <p:nvPr/>
          </p:nvGrpSpPr>
          <p:grpSpPr>
            <a:xfrm>
              <a:off x="2144870" y="1567315"/>
              <a:ext cx="1374035" cy="1364857"/>
              <a:chOff x="4621795" y="1361147"/>
              <a:chExt cx="651356" cy="646974"/>
            </a:xfrm>
          </p:grpSpPr>
          <p:sp>
            <p:nvSpPr>
              <p:cNvPr id="396" name="Google Shape;2866;p58">
                <a:extLst>
                  <a:ext uri="{FF2B5EF4-FFF2-40B4-BE49-F238E27FC236}">
                    <a16:creationId xmlns:a16="http://schemas.microsoft.com/office/drawing/2014/main" id="{DB6067C5-E1F8-451E-888C-F722B017B5B0}"/>
                  </a:ext>
                </a:extLst>
              </p:cNvPr>
              <p:cNvSpPr/>
              <p:nvPr/>
            </p:nvSpPr>
            <p:spPr>
              <a:xfrm>
                <a:off x="4621795" y="1361147"/>
                <a:ext cx="651356" cy="646974"/>
              </a:xfrm>
              <a:custGeom>
                <a:avLst/>
                <a:gdLst/>
                <a:ahLst/>
                <a:cxnLst/>
                <a:rect l="l" t="t" r="r" b="b"/>
                <a:pathLst>
                  <a:path w="27205" h="27022" extrusionOk="0">
                    <a:moveTo>
                      <a:pt x="12771" y="1"/>
                    </a:moveTo>
                    <a:cubicBezTo>
                      <a:pt x="12654" y="1"/>
                      <a:pt x="12537" y="75"/>
                      <a:pt x="12509" y="216"/>
                    </a:cubicBezTo>
                    <a:lnTo>
                      <a:pt x="12346" y="1121"/>
                    </a:lnTo>
                    <a:cubicBezTo>
                      <a:pt x="12144" y="1139"/>
                      <a:pt x="11942" y="1163"/>
                      <a:pt x="11740" y="1197"/>
                    </a:cubicBezTo>
                    <a:lnTo>
                      <a:pt x="11356" y="361"/>
                    </a:lnTo>
                    <a:cubicBezTo>
                      <a:pt x="11307" y="256"/>
                      <a:pt x="11213" y="208"/>
                      <a:pt x="11119" y="208"/>
                    </a:cubicBezTo>
                    <a:cubicBezTo>
                      <a:pt x="10989" y="208"/>
                      <a:pt x="10860" y="298"/>
                      <a:pt x="10851" y="457"/>
                    </a:cubicBezTo>
                    <a:lnTo>
                      <a:pt x="10802" y="1374"/>
                    </a:lnTo>
                    <a:cubicBezTo>
                      <a:pt x="10601" y="1423"/>
                      <a:pt x="10409" y="1471"/>
                      <a:pt x="10212" y="1529"/>
                    </a:cubicBezTo>
                    <a:lnTo>
                      <a:pt x="9726" y="746"/>
                    </a:lnTo>
                    <a:cubicBezTo>
                      <a:pt x="9671" y="660"/>
                      <a:pt x="9587" y="622"/>
                      <a:pt x="9504" y="622"/>
                    </a:cubicBezTo>
                    <a:cubicBezTo>
                      <a:pt x="9362" y="622"/>
                      <a:pt x="9224" y="732"/>
                      <a:pt x="9236" y="904"/>
                    </a:cubicBezTo>
                    <a:lnTo>
                      <a:pt x="9303" y="1817"/>
                    </a:lnTo>
                    <a:cubicBezTo>
                      <a:pt x="9112" y="1889"/>
                      <a:pt x="8924" y="1966"/>
                      <a:pt x="8737" y="2043"/>
                    </a:cubicBezTo>
                    <a:lnTo>
                      <a:pt x="8155" y="1332"/>
                    </a:lnTo>
                    <a:cubicBezTo>
                      <a:pt x="8100" y="1264"/>
                      <a:pt x="8028" y="1235"/>
                      <a:pt x="7957" y="1235"/>
                    </a:cubicBezTo>
                    <a:cubicBezTo>
                      <a:pt x="7805" y="1235"/>
                      <a:pt x="7658" y="1369"/>
                      <a:pt x="7694" y="1553"/>
                    </a:cubicBezTo>
                    <a:lnTo>
                      <a:pt x="7872" y="2456"/>
                    </a:lnTo>
                    <a:cubicBezTo>
                      <a:pt x="7694" y="2547"/>
                      <a:pt x="7515" y="2643"/>
                      <a:pt x="7338" y="2749"/>
                    </a:cubicBezTo>
                    <a:lnTo>
                      <a:pt x="6670" y="2110"/>
                    </a:lnTo>
                    <a:cubicBezTo>
                      <a:pt x="6616" y="2059"/>
                      <a:pt x="6553" y="2037"/>
                      <a:pt x="6492" y="2037"/>
                    </a:cubicBezTo>
                    <a:cubicBezTo>
                      <a:pt x="6330" y="2037"/>
                      <a:pt x="6179" y="2195"/>
                      <a:pt x="6242" y="2384"/>
                    </a:cubicBezTo>
                    <a:lnTo>
                      <a:pt x="6530" y="3259"/>
                    </a:lnTo>
                    <a:cubicBezTo>
                      <a:pt x="6362" y="3374"/>
                      <a:pt x="6199" y="3494"/>
                      <a:pt x="6040" y="3619"/>
                    </a:cubicBezTo>
                    <a:lnTo>
                      <a:pt x="5301" y="3071"/>
                    </a:lnTo>
                    <a:cubicBezTo>
                      <a:pt x="5251" y="3034"/>
                      <a:pt x="5197" y="3018"/>
                      <a:pt x="5145" y="3018"/>
                    </a:cubicBezTo>
                    <a:cubicBezTo>
                      <a:pt x="4968" y="3018"/>
                      <a:pt x="4814" y="3205"/>
                      <a:pt x="4906" y="3398"/>
                    </a:cubicBezTo>
                    <a:lnTo>
                      <a:pt x="5301" y="4229"/>
                    </a:lnTo>
                    <a:cubicBezTo>
                      <a:pt x="5151" y="4364"/>
                      <a:pt x="5002" y="4503"/>
                      <a:pt x="4858" y="4643"/>
                    </a:cubicBezTo>
                    <a:lnTo>
                      <a:pt x="4055" y="4195"/>
                    </a:lnTo>
                    <a:cubicBezTo>
                      <a:pt x="4011" y="4171"/>
                      <a:pt x="3967" y="4160"/>
                      <a:pt x="3924" y="4160"/>
                    </a:cubicBezTo>
                    <a:cubicBezTo>
                      <a:pt x="3734" y="4160"/>
                      <a:pt x="3583" y="4377"/>
                      <a:pt x="3705" y="4566"/>
                    </a:cubicBezTo>
                    <a:lnTo>
                      <a:pt x="4205" y="5344"/>
                    </a:lnTo>
                    <a:cubicBezTo>
                      <a:pt x="4070" y="5493"/>
                      <a:pt x="3946" y="5652"/>
                      <a:pt x="3820" y="5810"/>
                    </a:cubicBezTo>
                    <a:lnTo>
                      <a:pt x="2965" y="5464"/>
                    </a:lnTo>
                    <a:cubicBezTo>
                      <a:pt x="2930" y="5450"/>
                      <a:pt x="2895" y="5443"/>
                      <a:pt x="2861" y="5443"/>
                    </a:cubicBezTo>
                    <a:cubicBezTo>
                      <a:pt x="2655" y="5443"/>
                      <a:pt x="2509" y="5696"/>
                      <a:pt x="2662" y="5878"/>
                    </a:cubicBezTo>
                    <a:lnTo>
                      <a:pt x="3254" y="6579"/>
                    </a:lnTo>
                    <a:cubicBezTo>
                      <a:pt x="3138" y="6752"/>
                      <a:pt x="3032" y="6921"/>
                      <a:pt x="2926" y="7094"/>
                    </a:cubicBezTo>
                    <a:lnTo>
                      <a:pt x="2037" y="6863"/>
                    </a:lnTo>
                    <a:cubicBezTo>
                      <a:pt x="2011" y="6856"/>
                      <a:pt x="1987" y="6853"/>
                      <a:pt x="1963" y="6853"/>
                    </a:cubicBezTo>
                    <a:cubicBezTo>
                      <a:pt x="1741" y="6853"/>
                      <a:pt x="1610" y="7141"/>
                      <a:pt x="1792" y="7310"/>
                    </a:cubicBezTo>
                    <a:lnTo>
                      <a:pt x="2465" y="7935"/>
                    </a:lnTo>
                    <a:cubicBezTo>
                      <a:pt x="2374" y="8117"/>
                      <a:pt x="2287" y="8300"/>
                      <a:pt x="2205" y="8483"/>
                    </a:cubicBezTo>
                    <a:lnTo>
                      <a:pt x="1298" y="8363"/>
                    </a:lnTo>
                    <a:cubicBezTo>
                      <a:pt x="1285" y="8361"/>
                      <a:pt x="1273" y="8360"/>
                      <a:pt x="1261" y="8360"/>
                    </a:cubicBezTo>
                    <a:cubicBezTo>
                      <a:pt x="1011" y="8360"/>
                      <a:pt x="894" y="8687"/>
                      <a:pt x="1110" y="8838"/>
                    </a:cubicBezTo>
                    <a:lnTo>
                      <a:pt x="1855" y="9372"/>
                    </a:lnTo>
                    <a:cubicBezTo>
                      <a:pt x="1788" y="9563"/>
                      <a:pt x="1725" y="9756"/>
                      <a:pt x="1668" y="9953"/>
                    </a:cubicBezTo>
                    <a:lnTo>
                      <a:pt x="750" y="9948"/>
                    </a:lnTo>
                    <a:cubicBezTo>
                      <a:pt x="748" y="9948"/>
                      <a:pt x="746" y="9948"/>
                      <a:pt x="745" y="9948"/>
                    </a:cubicBezTo>
                    <a:cubicBezTo>
                      <a:pt x="474" y="9948"/>
                      <a:pt x="381" y="10309"/>
                      <a:pt x="619" y="10443"/>
                    </a:cubicBezTo>
                    <a:lnTo>
                      <a:pt x="1427" y="10880"/>
                    </a:lnTo>
                    <a:cubicBezTo>
                      <a:pt x="1389" y="11078"/>
                      <a:pt x="1351" y="11275"/>
                      <a:pt x="1316" y="11477"/>
                    </a:cubicBezTo>
                    <a:lnTo>
                      <a:pt x="404" y="11587"/>
                    </a:lnTo>
                    <a:cubicBezTo>
                      <a:pt x="129" y="11616"/>
                      <a:pt x="82" y="11996"/>
                      <a:pt x="336" y="12091"/>
                    </a:cubicBezTo>
                    <a:lnTo>
                      <a:pt x="1196" y="12428"/>
                    </a:lnTo>
                    <a:cubicBezTo>
                      <a:pt x="1182" y="12625"/>
                      <a:pt x="1167" y="12827"/>
                      <a:pt x="1158" y="13034"/>
                    </a:cubicBezTo>
                    <a:lnTo>
                      <a:pt x="264" y="13254"/>
                    </a:lnTo>
                    <a:cubicBezTo>
                      <a:pt x="0" y="13322"/>
                      <a:pt x="0" y="13701"/>
                      <a:pt x="264" y="13768"/>
                    </a:cubicBezTo>
                    <a:lnTo>
                      <a:pt x="1158" y="13990"/>
                    </a:lnTo>
                    <a:cubicBezTo>
                      <a:pt x="1167" y="14192"/>
                      <a:pt x="1182" y="14393"/>
                      <a:pt x="1196" y="14595"/>
                    </a:cubicBezTo>
                    <a:lnTo>
                      <a:pt x="336" y="14926"/>
                    </a:lnTo>
                    <a:cubicBezTo>
                      <a:pt x="82" y="15028"/>
                      <a:pt x="129" y="15403"/>
                      <a:pt x="404" y="15436"/>
                    </a:cubicBezTo>
                    <a:lnTo>
                      <a:pt x="1316" y="15547"/>
                    </a:lnTo>
                    <a:cubicBezTo>
                      <a:pt x="1351" y="15744"/>
                      <a:pt x="1389" y="15946"/>
                      <a:pt x="1427" y="16143"/>
                    </a:cubicBezTo>
                    <a:lnTo>
                      <a:pt x="619" y="16580"/>
                    </a:lnTo>
                    <a:cubicBezTo>
                      <a:pt x="379" y="16709"/>
                      <a:pt x="475" y="17075"/>
                      <a:pt x="750" y="17075"/>
                    </a:cubicBezTo>
                    <a:lnTo>
                      <a:pt x="1668" y="17070"/>
                    </a:lnTo>
                    <a:cubicBezTo>
                      <a:pt x="1725" y="17262"/>
                      <a:pt x="1788" y="17455"/>
                      <a:pt x="1855" y="17647"/>
                    </a:cubicBezTo>
                    <a:lnTo>
                      <a:pt x="1110" y="18180"/>
                    </a:lnTo>
                    <a:cubicBezTo>
                      <a:pt x="895" y="18335"/>
                      <a:pt x="1010" y="18659"/>
                      <a:pt x="1257" y="18659"/>
                    </a:cubicBezTo>
                    <a:cubicBezTo>
                      <a:pt x="1270" y="18659"/>
                      <a:pt x="1284" y="18658"/>
                      <a:pt x="1298" y="18656"/>
                    </a:cubicBezTo>
                    <a:lnTo>
                      <a:pt x="2205" y="18536"/>
                    </a:lnTo>
                    <a:cubicBezTo>
                      <a:pt x="2287" y="18723"/>
                      <a:pt x="2374" y="18905"/>
                      <a:pt x="2465" y="19089"/>
                    </a:cubicBezTo>
                    <a:lnTo>
                      <a:pt x="1792" y="19713"/>
                    </a:lnTo>
                    <a:cubicBezTo>
                      <a:pt x="1609" y="19879"/>
                      <a:pt x="1742" y="20170"/>
                      <a:pt x="1965" y="20170"/>
                    </a:cubicBezTo>
                    <a:cubicBezTo>
                      <a:pt x="1988" y="20170"/>
                      <a:pt x="2012" y="20167"/>
                      <a:pt x="2037" y="20160"/>
                    </a:cubicBezTo>
                    <a:lnTo>
                      <a:pt x="2926" y="19925"/>
                    </a:lnTo>
                    <a:cubicBezTo>
                      <a:pt x="3032" y="20098"/>
                      <a:pt x="3138" y="20271"/>
                      <a:pt x="3254" y="20439"/>
                    </a:cubicBezTo>
                    <a:lnTo>
                      <a:pt x="2662" y="21145"/>
                    </a:lnTo>
                    <a:cubicBezTo>
                      <a:pt x="2508" y="21324"/>
                      <a:pt x="2657" y="21578"/>
                      <a:pt x="2864" y="21578"/>
                    </a:cubicBezTo>
                    <a:cubicBezTo>
                      <a:pt x="2897" y="21578"/>
                      <a:pt x="2931" y="21572"/>
                      <a:pt x="2965" y="21558"/>
                    </a:cubicBezTo>
                    <a:lnTo>
                      <a:pt x="3820" y="21212"/>
                    </a:lnTo>
                    <a:cubicBezTo>
                      <a:pt x="3946" y="21371"/>
                      <a:pt x="4070" y="21525"/>
                      <a:pt x="4205" y="21679"/>
                    </a:cubicBezTo>
                    <a:lnTo>
                      <a:pt x="3705" y="22452"/>
                    </a:lnTo>
                    <a:cubicBezTo>
                      <a:pt x="3583" y="22641"/>
                      <a:pt x="3735" y="22862"/>
                      <a:pt x="3925" y="22862"/>
                    </a:cubicBezTo>
                    <a:cubicBezTo>
                      <a:pt x="3968" y="22862"/>
                      <a:pt x="4012" y="22851"/>
                      <a:pt x="4055" y="22827"/>
                    </a:cubicBezTo>
                    <a:lnTo>
                      <a:pt x="4858" y="22376"/>
                    </a:lnTo>
                    <a:cubicBezTo>
                      <a:pt x="5002" y="22520"/>
                      <a:pt x="5151" y="22660"/>
                      <a:pt x="5301" y="22793"/>
                    </a:cubicBezTo>
                    <a:lnTo>
                      <a:pt x="4906" y="23625"/>
                    </a:lnTo>
                    <a:cubicBezTo>
                      <a:pt x="4814" y="23815"/>
                      <a:pt x="4968" y="24005"/>
                      <a:pt x="5145" y="24005"/>
                    </a:cubicBezTo>
                    <a:cubicBezTo>
                      <a:pt x="5197" y="24005"/>
                      <a:pt x="5251" y="23988"/>
                      <a:pt x="5301" y="23951"/>
                    </a:cubicBezTo>
                    <a:lnTo>
                      <a:pt x="6040" y="23404"/>
                    </a:lnTo>
                    <a:cubicBezTo>
                      <a:pt x="6199" y="23525"/>
                      <a:pt x="6362" y="23645"/>
                      <a:pt x="6530" y="23760"/>
                    </a:cubicBezTo>
                    <a:lnTo>
                      <a:pt x="6242" y="24634"/>
                    </a:lnTo>
                    <a:cubicBezTo>
                      <a:pt x="6179" y="24823"/>
                      <a:pt x="6330" y="24984"/>
                      <a:pt x="6492" y="24984"/>
                    </a:cubicBezTo>
                    <a:cubicBezTo>
                      <a:pt x="6553" y="24984"/>
                      <a:pt x="6616" y="24961"/>
                      <a:pt x="6670" y="24909"/>
                    </a:cubicBezTo>
                    <a:lnTo>
                      <a:pt x="7338" y="24274"/>
                    </a:lnTo>
                    <a:cubicBezTo>
                      <a:pt x="7515" y="24375"/>
                      <a:pt x="7694" y="24476"/>
                      <a:pt x="7872" y="24567"/>
                    </a:cubicBezTo>
                    <a:lnTo>
                      <a:pt x="7694" y="25470"/>
                    </a:lnTo>
                    <a:cubicBezTo>
                      <a:pt x="7658" y="25653"/>
                      <a:pt x="7804" y="25785"/>
                      <a:pt x="7955" y="25785"/>
                    </a:cubicBezTo>
                    <a:cubicBezTo>
                      <a:pt x="8027" y="25785"/>
                      <a:pt x="8100" y="25755"/>
                      <a:pt x="8155" y="25687"/>
                    </a:cubicBezTo>
                    <a:lnTo>
                      <a:pt x="8737" y="24976"/>
                    </a:lnTo>
                    <a:cubicBezTo>
                      <a:pt x="8924" y="25057"/>
                      <a:pt x="9112" y="25134"/>
                      <a:pt x="9303" y="25202"/>
                    </a:cubicBezTo>
                    <a:lnTo>
                      <a:pt x="9236" y="26114"/>
                    </a:lnTo>
                    <a:cubicBezTo>
                      <a:pt x="9224" y="26287"/>
                      <a:pt x="9363" y="26399"/>
                      <a:pt x="9504" y="26399"/>
                    </a:cubicBezTo>
                    <a:cubicBezTo>
                      <a:pt x="9587" y="26399"/>
                      <a:pt x="9671" y="26360"/>
                      <a:pt x="9726" y="26273"/>
                    </a:cubicBezTo>
                    <a:lnTo>
                      <a:pt x="10212" y="25495"/>
                    </a:lnTo>
                    <a:cubicBezTo>
                      <a:pt x="10409" y="25548"/>
                      <a:pt x="10601" y="25601"/>
                      <a:pt x="10802" y="25643"/>
                    </a:cubicBezTo>
                    <a:lnTo>
                      <a:pt x="10851" y="26561"/>
                    </a:lnTo>
                    <a:cubicBezTo>
                      <a:pt x="10859" y="26722"/>
                      <a:pt x="10987" y="26812"/>
                      <a:pt x="11116" y="26812"/>
                    </a:cubicBezTo>
                    <a:cubicBezTo>
                      <a:pt x="11211" y="26812"/>
                      <a:pt x="11307" y="26763"/>
                      <a:pt x="11356" y="26657"/>
                    </a:cubicBezTo>
                    <a:lnTo>
                      <a:pt x="11740" y="25826"/>
                    </a:lnTo>
                    <a:cubicBezTo>
                      <a:pt x="11942" y="25854"/>
                      <a:pt x="12144" y="25883"/>
                      <a:pt x="12346" y="25903"/>
                    </a:cubicBezTo>
                    <a:lnTo>
                      <a:pt x="12509" y="26806"/>
                    </a:lnTo>
                    <a:cubicBezTo>
                      <a:pt x="12537" y="26948"/>
                      <a:pt x="12653" y="27022"/>
                      <a:pt x="12769" y="27022"/>
                    </a:cubicBezTo>
                    <a:cubicBezTo>
                      <a:pt x="12874" y="27022"/>
                      <a:pt x="12979" y="26961"/>
                      <a:pt x="13018" y="26835"/>
                    </a:cubicBezTo>
                    <a:lnTo>
                      <a:pt x="13302" y="25956"/>
                    </a:lnTo>
                    <a:cubicBezTo>
                      <a:pt x="13403" y="25961"/>
                      <a:pt x="13499" y="25965"/>
                      <a:pt x="13605" y="25965"/>
                    </a:cubicBezTo>
                    <a:cubicBezTo>
                      <a:pt x="13705" y="25965"/>
                      <a:pt x="13807" y="25961"/>
                      <a:pt x="13907" y="25956"/>
                    </a:cubicBezTo>
                    <a:lnTo>
                      <a:pt x="14186" y="26835"/>
                    </a:lnTo>
                    <a:cubicBezTo>
                      <a:pt x="14225" y="26961"/>
                      <a:pt x="14331" y="27022"/>
                      <a:pt x="14437" y="27022"/>
                    </a:cubicBezTo>
                    <a:cubicBezTo>
                      <a:pt x="14554" y="27022"/>
                      <a:pt x="14670" y="26948"/>
                      <a:pt x="14695" y="26806"/>
                    </a:cubicBezTo>
                    <a:lnTo>
                      <a:pt x="14863" y="25903"/>
                    </a:lnTo>
                    <a:cubicBezTo>
                      <a:pt x="15065" y="25883"/>
                      <a:pt x="15267" y="25854"/>
                      <a:pt x="15464" y="25826"/>
                    </a:cubicBezTo>
                    <a:lnTo>
                      <a:pt x="15848" y="26657"/>
                    </a:lnTo>
                    <a:cubicBezTo>
                      <a:pt x="15897" y="26763"/>
                      <a:pt x="15993" y="26812"/>
                      <a:pt x="16088" y="26812"/>
                    </a:cubicBezTo>
                    <a:cubicBezTo>
                      <a:pt x="16217" y="26812"/>
                      <a:pt x="16345" y="26722"/>
                      <a:pt x="16354" y="26561"/>
                    </a:cubicBezTo>
                    <a:lnTo>
                      <a:pt x="16407" y="25643"/>
                    </a:lnTo>
                    <a:cubicBezTo>
                      <a:pt x="16604" y="25601"/>
                      <a:pt x="16800" y="25548"/>
                      <a:pt x="16992" y="25495"/>
                    </a:cubicBezTo>
                    <a:lnTo>
                      <a:pt x="17483" y="26273"/>
                    </a:lnTo>
                    <a:cubicBezTo>
                      <a:pt x="17536" y="26360"/>
                      <a:pt x="17619" y="26399"/>
                      <a:pt x="17701" y="26399"/>
                    </a:cubicBezTo>
                    <a:cubicBezTo>
                      <a:pt x="17842" y="26399"/>
                      <a:pt x="17981" y="26287"/>
                      <a:pt x="17968" y="26114"/>
                    </a:cubicBezTo>
                    <a:lnTo>
                      <a:pt x="17906" y="25202"/>
                    </a:lnTo>
                    <a:cubicBezTo>
                      <a:pt x="18093" y="25134"/>
                      <a:pt x="18285" y="25057"/>
                      <a:pt x="18472" y="24976"/>
                    </a:cubicBezTo>
                    <a:lnTo>
                      <a:pt x="19049" y="25687"/>
                    </a:lnTo>
                    <a:cubicBezTo>
                      <a:pt x="19105" y="25755"/>
                      <a:pt x="19178" y="25785"/>
                      <a:pt x="19250" y="25785"/>
                    </a:cubicBezTo>
                    <a:cubicBezTo>
                      <a:pt x="19403" y="25785"/>
                      <a:pt x="19549" y="25653"/>
                      <a:pt x="19510" y="25470"/>
                    </a:cubicBezTo>
                    <a:lnTo>
                      <a:pt x="19333" y="24567"/>
                    </a:lnTo>
                    <a:cubicBezTo>
                      <a:pt x="19516" y="24476"/>
                      <a:pt x="19694" y="24375"/>
                      <a:pt x="19867" y="24274"/>
                    </a:cubicBezTo>
                    <a:lnTo>
                      <a:pt x="20534" y="24909"/>
                    </a:lnTo>
                    <a:cubicBezTo>
                      <a:pt x="20588" y="24961"/>
                      <a:pt x="20651" y="24984"/>
                      <a:pt x="20713" y="24984"/>
                    </a:cubicBezTo>
                    <a:cubicBezTo>
                      <a:pt x="20877" y="24984"/>
                      <a:pt x="21030" y="24823"/>
                      <a:pt x="20967" y="24634"/>
                    </a:cubicBezTo>
                    <a:lnTo>
                      <a:pt x="20674" y="23760"/>
                    </a:lnTo>
                    <a:cubicBezTo>
                      <a:pt x="20842" y="23645"/>
                      <a:pt x="21005" y="23525"/>
                      <a:pt x="21164" y="23404"/>
                    </a:cubicBezTo>
                    <a:lnTo>
                      <a:pt x="21909" y="23951"/>
                    </a:lnTo>
                    <a:cubicBezTo>
                      <a:pt x="21959" y="23988"/>
                      <a:pt x="22012" y="24005"/>
                      <a:pt x="22064" y="24005"/>
                    </a:cubicBezTo>
                    <a:cubicBezTo>
                      <a:pt x="22239" y="24005"/>
                      <a:pt x="22392" y="23815"/>
                      <a:pt x="22303" y="23625"/>
                    </a:cubicBezTo>
                    <a:lnTo>
                      <a:pt x="21904" y="22793"/>
                    </a:lnTo>
                    <a:cubicBezTo>
                      <a:pt x="22053" y="22660"/>
                      <a:pt x="22202" y="22520"/>
                      <a:pt x="22346" y="22376"/>
                    </a:cubicBezTo>
                    <a:lnTo>
                      <a:pt x="23149" y="22827"/>
                    </a:lnTo>
                    <a:cubicBezTo>
                      <a:pt x="23193" y="22851"/>
                      <a:pt x="23237" y="22862"/>
                      <a:pt x="23279" y="22862"/>
                    </a:cubicBezTo>
                    <a:cubicBezTo>
                      <a:pt x="23470" y="22862"/>
                      <a:pt x="23622" y="22641"/>
                      <a:pt x="23500" y="22452"/>
                    </a:cubicBezTo>
                    <a:lnTo>
                      <a:pt x="22999" y="21679"/>
                    </a:lnTo>
                    <a:cubicBezTo>
                      <a:pt x="23134" y="21525"/>
                      <a:pt x="23264" y="21371"/>
                      <a:pt x="23389" y="21212"/>
                    </a:cubicBezTo>
                    <a:lnTo>
                      <a:pt x="24245" y="21558"/>
                    </a:lnTo>
                    <a:cubicBezTo>
                      <a:pt x="24279" y="21572"/>
                      <a:pt x="24313" y="21578"/>
                      <a:pt x="24345" y="21578"/>
                    </a:cubicBezTo>
                    <a:cubicBezTo>
                      <a:pt x="24551" y="21578"/>
                      <a:pt x="24696" y="21324"/>
                      <a:pt x="24542" y="21145"/>
                    </a:cubicBezTo>
                    <a:lnTo>
                      <a:pt x="23951" y="20439"/>
                    </a:lnTo>
                    <a:cubicBezTo>
                      <a:pt x="24066" y="20271"/>
                      <a:pt x="24172" y="20098"/>
                      <a:pt x="24278" y="19925"/>
                    </a:cubicBezTo>
                    <a:lnTo>
                      <a:pt x="25168" y="20160"/>
                    </a:lnTo>
                    <a:cubicBezTo>
                      <a:pt x="25192" y="20167"/>
                      <a:pt x="25216" y="20170"/>
                      <a:pt x="25239" y="20170"/>
                    </a:cubicBezTo>
                    <a:cubicBezTo>
                      <a:pt x="25462" y="20170"/>
                      <a:pt x="25595" y="19879"/>
                      <a:pt x="25412" y="19713"/>
                    </a:cubicBezTo>
                    <a:lnTo>
                      <a:pt x="24740" y="19089"/>
                    </a:lnTo>
                    <a:cubicBezTo>
                      <a:pt x="24831" y="18905"/>
                      <a:pt x="24917" y="18723"/>
                      <a:pt x="24999" y="18536"/>
                    </a:cubicBezTo>
                    <a:lnTo>
                      <a:pt x="25911" y="18656"/>
                    </a:lnTo>
                    <a:cubicBezTo>
                      <a:pt x="25925" y="18658"/>
                      <a:pt x="25939" y="18659"/>
                      <a:pt x="25952" y="18659"/>
                    </a:cubicBezTo>
                    <a:cubicBezTo>
                      <a:pt x="26195" y="18659"/>
                      <a:pt x="26310" y="18335"/>
                      <a:pt x="26099" y="18180"/>
                    </a:cubicBezTo>
                    <a:lnTo>
                      <a:pt x="25350" y="17647"/>
                    </a:lnTo>
                    <a:cubicBezTo>
                      <a:pt x="25417" y="17455"/>
                      <a:pt x="25479" y="17262"/>
                      <a:pt x="25537" y="17070"/>
                    </a:cubicBezTo>
                    <a:lnTo>
                      <a:pt x="26459" y="17075"/>
                    </a:lnTo>
                    <a:cubicBezTo>
                      <a:pt x="26734" y="17075"/>
                      <a:pt x="26825" y="16709"/>
                      <a:pt x="26585" y="16580"/>
                    </a:cubicBezTo>
                    <a:lnTo>
                      <a:pt x="25778" y="16143"/>
                    </a:lnTo>
                    <a:cubicBezTo>
                      <a:pt x="25820" y="15946"/>
                      <a:pt x="25854" y="15744"/>
                      <a:pt x="25888" y="15547"/>
                    </a:cubicBezTo>
                    <a:lnTo>
                      <a:pt x="26801" y="15436"/>
                    </a:lnTo>
                    <a:cubicBezTo>
                      <a:pt x="27075" y="15403"/>
                      <a:pt x="27122" y="15028"/>
                      <a:pt x="26869" y="14926"/>
                    </a:cubicBezTo>
                    <a:lnTo>
                      <a:pt x="26008" y="14595"/>
                    </a:lnTo>
                    <a:cubicBezTo>
                      <a:pt x="26027" y="14393"/>
                      <a:pt x="26037" y="14192"/>
                      <a:pt x="26046" y="13990"/>
                    </a:cubicBezTo>
                    <a:lnTo>
                      <a:pt x="26940" y="13768"/>
                    </a:lnTo>
                    <a:cubicBezTo>
                      <a:pt x="27204" y="13701"/>
                      <a:pt x="27204" y="13322"/>
                      <a:pt x="26940" y="13254"/>
                    </a:cubicBezTo>
                    <a:lnTo>
                      <a:pt x="26046" y="13034"/>
                    </a:lnTo>
                    <a:cubicBezTo>
                      <a:pt x="26037" y="12827"/>
                      <a:pt x="26027" y="12625"/>
                      <a:pt x="26008" y="12428"/>
                    </a:cubicBezTo>
                    <a:lnTo>
                      <a:pt x="26869" y="12091"/>
                    </a:lnTo>
                    <a:cubicBezTo>
                      <a:pt x="27122" y="11996"/>
                      <a:pt x="27075" y="11616"/>
                      <a:pt x="26801" y="11587"/>
                    </a:cubicBezTo>
                    <a:lnTo>
                      <a:pt x="25888" y="11477"/>
                    </a:lnTo>
                    <a:cubicBezTo>
                      <a:pt x="25854" y="11275"/>
                      <a:pt x="25820" y="11078"/>
                      <a:pt x="25778" y="10880"/>
                    </a:cubicBezTo>
                    <a:lnTo>
                      <a:pt x="26585" y="10443"/>
                    </a:lnTo>
                    <a:cubicBezTo>
                      <a:pt x="26823" y="10309"/>
                      <a:pt x="26735" y="9948"/>
                      <a:pt x="26464" y="9948"/>
                    </a:cubicBezTo>
                    <a:cubicBezTo>
                      <a:pt x="26463" y="9948"/>
                      <a:pt x="26461" y="9948"/>
                      <a:pt x="26459" y="9948"/>
                    </a:cubicBezTo>
                    <a:lnTo>
                      <a:pt x="25537" y="9953"/>
                    </a:lnTo>
                    <a:cubicBezTo>
                      <a:pt x="25479" y="9756"/>
                      <a:pt x="25417" y="9563"/>
                      <a:pt x="25350" y="9372"/>
                    </a:cubicBezTo>
                    <a:lnTo>
                      <a:pt x="26099" y="8838"/>
                    </a:lnTo>
                    <a:cubicBezTo>
                      <a:pt x="26311" y="8687"/>
                      <a:pt x="26193" y="8360"/>
                      <a:pt x="25947" y="8360"/>
                    </a:cubicBezTo>
                    <a:cubicBezTo>
                      <a:pt x="25935" y="8360"/>
                      <a:pt x="25924" y="8361"/>
                      <a:pt x="25911" y="8363"/>
                    </a:cubicBezTo>
                    <a:lnTo>
                      <a:pt x="24999" y="8483"/>
                    </a:lnTo>
                    <a:cubicBezTo>
                      <a:pt x="24917" y="8300"/>
                      <a:pt x="24831" y="8117"/>
                      <a:pt x="24740" y="7935"/>
                    </a:cubicBezTo>
                    <a:lnTo>
                      <a:pt x="25412" y="7310"/>
                    </a:lnTo>
                    <a:cubicBezTo>
                      <a:pt x="25594" y="7141"/>
                      <a:pt x="25463" y="6853"/>
                      <a:pt x="25241" y="6853"/>
                    </a:cubicBezTo>
                    <a:cubicBezTo>
                      <a:pt x="25217" y="6853"/>
                      <a:pt x="25193" y="6856"/>
                      <a:pt x="25168" y="6863"/>
                    </a:cubicBezTo>
                    <a:lnTo>
                      <a:pt x="24278" y="7094"/>
                    </a:lnTo>
                    <a:cubicBezTo>
                      <a:pt x="24172" y="6921"/>
                      <a:pt x="24066" y="6752"/>
                      <a:pt x="23951" y="6579"/>
                    </a:cubicBezTo>
                    <a:lnTo>
                      <a:pt x="24542" y="5878"/>
                    </a:lnTo>
                    <a:cubicBezTo>
                      <a:pt x="24695" y="5696"/>
                      <a:pt x="24553" y="5443"/>
                      <a:pt x="24348" y="5443"/>
                    </a:cubicBezTo>
                    <a:cubicBezTo>
                      <a:pt x="24315" y="5443"/>
                      <a:pt x="24280" y="5450"/>
                      <a:pt x="24245" y="5464"/>
                    </a:cubicBezTo>
                    <a:lnTo>
                      <a:pt x="23389" y="5810"/>
                    </a:lnTo>
                    <a:cubicBezTo>
                      <a:pt x="23264" y="5652"/>
                      <a:pt x="23134" y="5493"/>
                      <a:pt x="22999" y="5344"/>
                    </a:cubicBezTo>
                    <a:lnTo>
                      <a:pt x="23500" y="4566"/>
                    </a:lnTo>
                    <a:cubicBezTo>
                      <a:pt x="23621" y="4377"/>
                      <a:pt x="23470" y="4160"/>
                      <a:pt x="23280" y="4160"/>
                    </a:cubicBezTo>
                    <a:cubicBezTo>
                      <a:pt x="23237" y="4160"/>
                      <a:pt x="23193" y="4171"/>
                      <a:pt x="23149" y="4195"/>
                    </a:cubicBezTo>
                    <a:lnTo>
                      <a:pt x="22346" y="4643"/>
                    </a:lnTo>
                    <a:cubicBezTo>
                      <a:pt x="22202" y="4503"/>
                      <a:pt x="22053" y="4364"/>
                      <a:pt x="21904" y="4229"/>
                    </a:cubicBezTo>
                    <a:lnTo>
                      <a:pt x="22303" y="3398"/>
                    </a:lnTo>
                    <a:cubicBezTo>
                      <a:pt x="22392" y="3205"/>
                      <a:pt x="22240" y="3018"/>
                      <a:pt x="22064" y="3018"/>
                    </a:cubicBezTo>
                    <a:cubicBezTo>
                      <a:pt x="22013" y="3018"/>
                      <a:pt x="21959" y="3034"/>
                      <a:pt x="21909" y="3071"/>
                    </a:cubicBezTo>
                    <a:lnTo>
                      <a:pt x="21164" y="3619"/>
                    </a:lnTo>
                    <a:cubicBezTo>
                      <a:pt x="21005" y="3494"/>
                      <a:pt x="20842" y="3374"/>
                      <a:pt x="20674" y="3259"/>
                    </a:cubicBezTo>
                    <a:lnTo>
                      <a:pt x="20967" y="2384"/>
                    </a:lnTo>
                    <a:cubicBezTo>
                      <a:pt x="21030" y="2195"/>
                      <a:pt x="20877" y="2037"/>
                      <a:pt x="20713" y="2037"/>
                    </a:cubicBezTo>
                    <a:cubicBezTo>
                      <a:pt x="20651" y="2037"/>
                      <a:pt x="20588" y="2059"/>
                      <a:pt x="20534" y="2110"/>
                    </a:cubicBezTo>
                    <a:lnTo>
                      <a:pt x="19867" y="2749"/>
                    </a:lnTo>
                    <a:cubicBezTo>
                      <a:pt x="19694" y="2643"/>
                      <a:pt x="19516" y="2547"/>
                      <a:pt x="19333" y="2456"/>
                    </a:cubicBezTo>
                    <a:lnTo>
                      <a:pt x="19510" y="1553"/>
                    </a:lnTo>
                    <a:cubicBezTo>
                      <a:pt x="19550" y="1369"/>
                      <a:pt x="19401" y="1235"/>
                      <a:pt x="19248" y="1235"/>
                    </a:cubicBezTo>
                    <a:cubicBezTo>
                      <a:pt x="19177" y="1235"/>
                      <a:pt x="19104" y="1264"/>
                      <a:pt x="19049" y="1332"/>
                    </a:cubicBezTo>
                    <a:lnTo>
                      <a:pt x="18472" y="2043"/>
                    </a:lnTo>
                    <a:cubicBezTo>
                      <a:pt x="18285" y="1966"/>
                      <a:pt x="18093" y="1889"/>
                      <a:pt x="17906" y="1817"/>
                    </a:cubicBezTo>
                    <a:lnTo>
                      <a:pt x="17968" y="904"/>
                    </a:lnTo>
                    <a:cubicBezTo>
                      <a:pt x="17981" y="732"/>
                      <a:pt x="17842" y="622"/>
                      <a:pt x="17702" y="622"/>
                    </a:cubicBezTo>
                    <a:cubicBezTo>
                      <a:pt x="17619" y="622"/>
                      <a:pt x="17536" y="660"/>
                      <a:pt x="17483" y="746"/>
                    </a:cubicBezTo>
                    <a:lnTo>
                      <a:pt x="16992" y="1529"/>
                    </a:lnTo>
                    <a:cubicBezTo>
                      <a:pt x="16800" y="1471"/>
                      <a:pt x="16604" y="1423"/>
                      <a:pt x="16407" y="1374"/>
                    </a:cubicBezTo>
                    <a:lnTo>
                      <a:pt x="16354" y="457"/>
                    </a:lnTo>
                    <a:cubicBezTo>
                      <a:pt x="16345" y="298"/>
                      <a:pt x="16216" y="208"/>
                      <a:pt x="16086" y="208"/>
                    </a:cubicBezTo>
                    <a:cubicBezTo>
                      <a:pt x="15991" y="208"/>
                      <a:pt x="15897" y="256"/>
                      <a:pt x="15848" y="361"/>
                    </a:cubicBezTo>
                    <a:lnTo>
                      <a:pt x="15464" y="1197"/>
                    </a:lnTo>
                    <a:cubicBezTo>
                      <a:pt x="15267" y="1163"/>
                      <a:pt x="15065" y="1139"/>
                      <a:pt x="14863" y="1121"/>
                    </a:cubicBezTo>
                    <a:lnTo>
                      <a:pt x="14695" y="216"/>
                    </a:lnTo>
                    <a:cubicBezTo>
                      <a:pt x="14670" y="75"/>
                      <a:pt x="14553" y="1"/>
                      <a:pt x="14435" y="1"/>
                    </a:cubicBezTo>
                    <a:cubicBezTo>
                      <a:pt x="14330" y="1"/>
                      <a:pt x="14225" y="60"/>
                      <a:pt x="14186" y="183"/>
                    </a:cubicBezTo>
                    <a:lnTo>
                      <a:pt x="13907" y="1063"/>
                    </a:lnTo>
                    <a:cubicBezTo>
                      <a:pt x="13807" y="1063"/>
                      <a:pt x="13705" y="1057"/>
                      <a:pt x="13605" y="1057"/>
                    </a:cubicBezTo>
                    <a:cubicBezTo>
                      <a:pt x="13499" y="1057"/>
                      <a:pt x="13403" y="1063"/>
                      <a:pt x="13302" y="1063"/>
                    </a:cubicBezTo>
                    <a:lnTo>
                      <a:pt x="13018" y="183"/>
                    </a:lnTo>
                    <a:cubicBezTo>
                      <a:pt x="12979" y="60"/>
                      <a:pt x="12875" y="1"/>
                      <a:pt x="127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97" name="Google Shape;2867;p58">
                <a:extLst>
                  <a:ext uri="{FF2B5EF4-FFF2-40B4-BE49-F238E27FC236}">
                    <a16:creationId xmlns:a16="http://schemas.microsoft.com/office/drawing/2014/main" id="{CECD05E5-BF33-4AE0-A5B8-C2ED468D96B7}"/>
                  </a:ext>
                </a:extLst>
              </p:cNvPr>
              <p:cNvSpPr/>
              <p:nvPr/>
            </p:nvSpPr>
            <p:spPr>
              <a:xfrm>
                <a:off x="4709438" y="1879437"/>
                <a:ext cx="476025" cy="128643"/>
              </a:xfrm>
              <a:custGeom>
                <a:avLst/>
                <a:gdLst/>
                <a:ahLst/>
                <a:cxnLst/>
                <a:rect l="l" t="t" r="r" b="b"/>
                <a:pathLst>
                  <a:path w="19882" h="5373" extrusionOk="0">
                    <a:moveTo>
                      <a:pt x="520" y="0"/>
                    </a:moveTo>
                    <a:lnTo>
                      <a:pt x="520" y="0"/>
                    </a:lnTo>
                    <a:cubicBezTo>
                      <a:pt x="529" y="10"/>
                      <a:pt x="534" y="19"/>
                      <a:pt x="544" y="29"/>
                    </a:cubicBezTo>
                    <a:lnTo>
                      <a:pt x="44" y="802"/>
                    </a:lnTo>
                    <a:cubicBezTo>
                      <a:pt x="15" y="850"/>
                      <a:pt x="1" y="899"/>
                      <a:pt x="1" y="946"/>
                    </a:cubicBezTo>
                    <a:cubicBezTo>
                      <a:pt x="1" y="1090"/>
                      <a:pt x="121" y="1211"/>
                      <a:pt x="265" y="1211"/>
                    </a:cubicBezTo>
                    <a:cubicBezTo>
                      <a:pt x="308" y="1211"/>
                      <a:pt x="352" y="1201"/>
                      <a:pt x="394" y="1177"/>
                    </a:cubicBezTo>
                    <a:lnTo>
                      <a:pt x="1197" y="726"/>
                    </a:lnTo>
                    <a:cubicBezTo>
                      <a:pt x="1341" y="870"/>
                      <a:pt x="1490" y="1010"/>
                      <a:pt x="1640" y="1143"/>
                    </a:cubicBezTo>
                    <a:lnTo>
                      <a:pt x="1245" y="1975"/>
                    </a:lnTo>
                    <a:cubicBezTo>
                      <a:pt x="1226" y="2013"/>
                      <a:pt x="1217" y="2052"/>
                      <a:pt x="1217" y="2090"/>
                    </a:cubicBezTo>
                    <a:cubicBezTo>
                      <a:pt x="1217" y="2234"/>
                      <a:pt x="1341" y="2354"/>
                      <a:pt x="1481" y="2354"/>
                    </a:cubicBezTo>
                    <a:cubicBezTo>
                      <a:pt x="1534" y="2354"/>
                      <a:pt x="1587" y="2336"/>
                      <a:pt x="1640" y="2301"/>
                    </a:cubicBezTo>
                    <a:lnTo>
                      <a:pt x="2379" y="1754"/>
                    </a:lnTo>
                    <a:cubicBezTo>
                      <a:pt x="2538" y="1875"/>
                      <a:pt x="2701" y="1995"/>
                      <a:pt x="2869" y="2110"/>
                    </a:cubicBezTo>
                    <a:lnTo>
                      <a:pt x="2581" y="2984"/>
                    </a:lnTo>
                    <a:cubicBezTo>
                      <a:pt x="2567" y="3013"/>
                      <a:pt x="2567" y="3046"/>
                      <a:pt x="2567" y="3071"/>
                    </a:cubicBezTo>
                    <a:cubicBezTo>
                      <a:pt x="2567" y="3219"/>
                      <a:pt x="2692" y="3335"/>
                      <a:pt x="2831" y="3335"/>
                    </a:cubicBezTo>
                    <a:cubicBezTo>
                      <a:pt x="2894" y="3335"/>
                      <a:pt x="2956" y="3311"/>
                      <a:pt x="3009" y="3259"/>
                    </a:cubicBezTo>
                    <a:lnTo>
                      <a:pt x="3677" y="2624"/>
                    </a:lnTo>
                    <a:cubicBezTo>
                      <a:pt x="3854" y="2725"/>
                      <a:pt x="4033" y="2826"/>
                      <a:pt x="4211" y="2917"/>
                    </a:cubicBezTo>
                    <a:lnTo>
                      <a:pt x="4033" y="3820"/>
                    </a:lnTo>
                    <a:cubicBezTo>
                      <a:pt x="4027" y="3840"/>
                      <a:pt x="4027" y="3858"/>
                      <a:pt x="4027" y="3878"/>
                    </a:cubicBezTo>
                    <a:cubicBezTo>
                      <a:pt x="4027" y="4027"/>
                      <a:pt x="4158" y="4138"/>
                      <a:pt x="4293" y="4138"/>
                    </a:cubicBezTo>
                    <a:cubicBezTo>
                      <a:pt x="4364" y="4138"/>
                      <a:pt x="4441" y="4104"/>
                      <a:pt x="4494" y="4037"/>
                    </a:cubicBezTo>
                    <a:lnTo>
                      <a:pt x="5076" y="3326"/>
                    </a:lnTo>
                    <a:cubicBezTo>
                      <a:pt x="5263" y="3407"/>
                      <a:pt x="5451" y="3484"/>
                      <a:pt x="5642" y="3552"/>
                    </a:cubicBezTo>
                    <a:lnTo>
                      <a:pt x="5575" y="4464"/>
                    </a:lnTo>
                    <a:lnTo>
                      <a:pt x="5575" y="4484"/>
                    </a:lnTo>
                    <a:cubicBezTo>
                      <a:pt x="5575" y="4647"/>
                      <a:pt x="5710" y="4748"/>
                      <a:pt x="5844" y="4748"/>
                    </a:cubicBezTo>
                    <a:cubicBezTo>
                      <a:pt x="5926" y="4748"/>
                      <a:pt x="6008" y="4710"/>
                      <a:pt x="6065" y="4623"/>
                    </a:cubicBezTo>
                    <a:lnTo>
                      <a:pt x="6551" y="3845"/>
                    </a:lnTo>
                    <a:cubicBezTo>
                      <a:pt x="6748" y="3898"/>
                      <a:pt x="6940" y="3951"/>
                      <a:pt x="7141" y="3993"/>
                    </a:cubicBezTo>
                    <a:lnTo>
                      <a:pt x="7190" y="4911"/>
                    </a:lnTo>
                    <a:cubicBezTo>
                      <a:pt x="7199" y="5069"/>
                      <a:pt x="7329" y="5162"/>
                      <a:pt x="7459" y="5162"/>
                    </a:cubicBezTo>
                    <a:cubicBezTo>
                      <a:pt x="7551" y="5162"/>
                      <a:pt x="7647" y="5113"/>
                      <a:pt x="7695" y="5007"/>
                    </a:cubicBezTo>
                    <a:lnTo>
                      <a:pt x="8079" y="4176"/>
                    </a:lnTo>
                    <a:cubicBezTo>
                      <a:pt x="8281" y="4204"/>
                      <a:pt x="8483" y="4233"/>
                      <a:pt x="8685" y="4253"/>
                    </a:cubicBezTo>
                    <a:lnTo>
                      <a:pt x="8848" y="5156"/>
                    </a:lnTo>
                    <a:cubicBezTo>
                      <a:pt x="8877" y="5296"/>
                      <a:pt x="8993" y="5373"/>
                      <a:pt x="9108" y="5373"/>
                    </a:cubicBezTo>
                    <a:cubicBezTo>
                      <a:pt x="9213" y="5373"/>
                      <a:pt x="9319" y="5311"/>
                      <a:pt x="9357" y="5185"/>
                    </a:cubicBezTo>
                    <a:lnTo>
                      <a:pt x="9641" y="4306"/>
                    </a:lnTo>
                    <a:cubicBezTo>
                      <a:pt x="9742" y="4311"/>
                      <a:pt x="9838" y="4315"/>
                      <a:pt x="9944" y="4315"/>
                    </a:cubicBezTo>
                    <a:cubicBezTo>
                      <a:pt x="10044" y="4315"/>
                      <a:pt x="10146" y="4311"/>
                      <a:pt x="10246" y="4306"/>
                    </a:cubicBezTo>
                    <a:lnTo>
                      <a:pt x="10525" y="5185"/>
                    </a:lnTo>
                    <a:cubicBezTo>
                      <a:pt x="10563" y="5311"/>
                      <a:pt x="10670" y="5373"/>
                      <a:pt x="10774" y="5373"/>
                    </a:cubicBezTo>
                    <a:cubicBezTo>
                      <a:pt x="10890" y="5373"/>
                      <a:pt x="11011" y="5296"/>
                      <a:pt x="11034" y="5156"/>
                    </a:cubicBezTo>
                    <a:lnTo>
                      <a:pt x="11202" y="4253"/>
                    </a:lnTo>
                    <a:cubicBezTo>
                      <a:pt x="11404" y="4233"/>
                      <a:pt x="11606" y="4204"/>
                      <a:pt x="11803" y="4176"/>
                    </a:cubicBezTo>
                    <a:lnTo>
                      <a:pt x="12187" y="5007"/>
                    </a:lnTo>
                    <a:cubicBezTo>
                      <a:pt x="12240" y="5113"/>
                      <a:pt x="12332" y="5162"/>
                      <a:pt x="12428" y="5162"/>
                    </a:cubicBezTo>
                    <a:cubicBezTo>
                      <a:pt x="12553" y="5162"/>
                      <a:pt x="12683" y="5069"/>
                      <a:pt x="12693" y="4911"/>
                    </a:cubicBezTo>
                    <a:lnTo>
                      <a:pt x="12746" y="3993"/>
                    </a:lnTo>
                    <a:cubicBezTo>
                      <a:pt x="12943" y="3951"/>
                      <a:pt x="13139" y="3898"/>
                      <a:pt x="13331" y="3845"/>
                    </a:cubicBezTo>
                    <a:lnTo>
                      <a:pt x="13822" y="4623"/>
                    </a:lnTo>
                    <a:cubicBezTo>
                      <a:pt x="13875" y="4710"/>
                      <a:pt x="13957" y="4748"/>
                      <a:pt x="14039" y="4748"/>
                    </a:cubicBezTo>
                    <a:cubicBezTo>
                      <a:pt x="14177" y="4748"/>
                      <a:pt x="14307" y="4647"/>
                      <a:pt x="14307" y="4484"/>
                    </a:cubicBezTo>
                    <a:lnTo>
                      <a:pt x="14307" y="4464"/>
                    </a:lnTo>
                    <a:lnTo>
                      <a:pt x="14245" y="3552"/>
                    </a:lnTo>
                    <a:cubicBezTo>
                      <a:pt x="14432" y="3484"/>
                      <a:pt x="14624" y="3407"/>
                      <a:pt x="14811" y="3326"/>
                    </a:cubicBezTo>
                    <a:lnTo>
                      <a:pt x="15388" y="4037"/>
                    </a:lnTo>
                    <a:cubicBezTo>
                      <a:pt x="15446" y="4104"/>
                      <a:pt x="15518" y="4138"/>
                      <a:pt x="15590" y="4138"/>
                    </a:cubicBezTo>
                    <a:cubicBezTo>
                      <a:pt x="15725" y="4138"/>
                      <a:pt x="15860" y="4027"/>
                      <a:pt x="15860" y="3878"/>
                    </a:cubicBezTo>
                    <a:cubicBezTo>
                      <a:pt x="15860" y="3858"/>
                      <a:pt x="15855" y="3840"/>
                      <a:pt x="15849" y="3820"/>
                    </a:cubicBezTo>
                    <a:lnTo>
                      <a:pt x="15672" y="2917"/>
                    </a:lnTo>
                    <a:cubicBezTo>
                      <a:pt x="15855" y="2826"/>
                      <a:pt x="16033" y="2725"/>
                      <a:pt x="16206" y="2624"/>
                    </a:cubicBezTo>
                    <a:lnTo>
                      <a:pt x="16873" y="3259"/>
                    </a:lnTo>
                    <a:cubicBezTo>
                      <a:pt x="16927" y="3311"/>
                      <a:pt x="16989" y="3335"/>
                      <a:pt x="17051" y="3335"/>
                    </a:cubicBezTo>
                    <a:cubicBezTo>
                      <a:pt x="17191" y="3335"/>
                      <a:pt x="17320" y="3219"/>
                      <a:pt x="17320" y="3071"/>
                    </a:cubicBezTo>
                    <a:cubicBezTo>
                      <a:pt x="17320" y="3046"/>
                      <a:pt x="17315" y="3013"/>
                      <a:pt x="17306" y="2984"/>
                    </a:cubicBezTo>
                    <a:lnTo>
                      <a:pt x="17013" y="2110"/>
                    </a:lnTo>
                    <a:cubicBezTo>
                      <a:pt x="17181" y="1995"/>
                      <a:pt x="17344" y="1875"/>
                      <a:pt x="17503" y="1754"/>
                    </a:cubicBezTo>
                    <a:lnTo>
                      <a:pt x="18248" y="2301"/>
                    </a:lnTo>
                    <a:cubicBezTo>
                      <a:pt x="18296" y="2336"/>
                      <a:pt x="18349" y="2354"/>
                      <a:pt x="18402" y="2354"/>
                    </a:cubicBezTo>
                    <a:cubicBezTo>
                      <a:pt x="18541" y="2354"/>
                      <a:pt x="18666" y="2234"/>
                      <a:pt x="18666" y="2090"/>
                    </a:cubicBezTo>
                    <a:cubicBezTo>
                      <a:pt x="18666" y="2052"/>
                      <a:pt x="18661" y="2013"/>
                      <a:pt x="18642" y="1975"/>
                    </a:cubicBezTo>
                    <a:lnTo>
                      <a:pt x="18243" y="1143"/>
                    </a:lnTo>
                    <a:cubicBezTo>
                      <a:pt x="18392" y="1010"/>
                      <a:pt x="18541" y="870"/>
                      <a:pt x="18685" y="726"/>
                    </a:cubicBezTo>
                    <a:lnTo>
                      <a:pt x="19488" y="1177"/>
                    </a:lnTo>
                    <a:cubicBezTo>
                      <a:pt x="19531" y="1201"/>
                      <a:pt x="19579" y="1211"/>
                      <a:pt x="19617" y="1211"/>
                    </a:cubicBezTo>
                    <a:cubicBezTo>
                      <a:pt x="19761" y="1211"/>
                      <a:pt x="19881" y="1090"/>
                      <a:pt x="19881" y="946"/>
                    </a:cubicBezTo>
                    <a:cubicBezTo>
                      <a:pt x="19881" y="899"/>
                      <a:pt x="19872" y="850"/>
                      <a:pt x="19839" y="802"/>
                    </a:cubicBezTo>
                    <a:lnTo>
                      <a:pt x="19338" y="29"/>
                    </a:lnTo>
                    <a:cubicBezTo>
                      <a:pt x="19349" y="19"/>
                      <a:pt x="19353" y="10"/>
                      <a:pt x="19362" y="0"/>
                    </a:cubicBezTo>
                    <a:lnTo>
                      <a:pt x="19362" y="0"/>
                    </a:lnTo>
                    <a:cubicBezTo>
                      <a:pt x="16541" y="1471"/>
                      <a:pt x="13341" y="2301"/>
                      <a:pt x="9944" y="2301"/>
                    </a:cubicBezTo>
                    <a:cubicBezTo>
                      <a:pt x="6542" y="2301"/>
                      <a:pt x="3341" y="1471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98" name="Google Shape;2868;p58">
                <a:extLst>
                  <a:ext uri="{FF2B5EF4-FFF2-40B4-BE49-F238E27FC236}">
                    <a16:creationId xmlns:a16="http://schemas.microsoft.com/office/drawing/2014/main" id="{77EBB79F-981A-4972-8521-BFF0B007F5EB}"/>
                  </a:ext>
                </a:extLst>
              </p:cNvPr>
              <p:cNvSpPr/>
              <p:nvPr/>
            </p:nvSpPr>
            <p:spPr>
              <a:xfrm>
                <a:off x="5030635" y="1610668"/>
                <a:ext cx="69864" cy="40535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1693" extrusionOk="0">
                    <a:moveTo>
                      <a:pt x="2770" y="0"/>
                    </a:moveTo>
                    <a:cubicBezTo>
                      <a:pt x="2693" y="0"/>
                      <a:pt x="2629" y="61"/>
                      <a:pt x="2625" y="140"/>
                    </a:cubicBezTo>
                    <a:cubicBezTo>
                      <a:pt x="2625" y="140"/>
                      <a:pt x="2620" y="198"/>
                      <a:pt x="2601" y="289"/>
                    </a:cubicBezTo>
                    <a:cubicBezTo>
                      <a:pt x="2567" y="429"/>
                      <a:pt x="2500" y="635"/>
                      <a:pt x="2352" y="832"/>
                    </a:cubicBezTo>
                    <a:cubicBezTo>
                      <a:pt x="2274" y="934"/>
                      <a:pt x="2179" y="1029"/>
                      <a:pt x="2053" y="1116"/>
                    </a:cubicBezTo>
                    <a:cubicBezTo>
                      <a:pt x="1933" y="1202"/>
                      <a:pt x="1784" y="1280"/>
                      <a:pt x="1596" y="1332"/>
                    </a:cubicBezTo>
                    <a:cubicBezTo>
                      <a:pt x="1443" y="1380"/>
                      <a:pt x="1303" y="1400"/>
                      <a:pt x="1183" y="1400"/>
                    </a:cubicBezTo>
                    <a:cubicBezTo>
                      <a:pt x="1019" y="1400"/>
                      <a:pt x="886" y="1366"/>
                      <a:pt x="770" y="1318"/>
                    </a:cubicBezTo>
                    <a:cubicBezTo>
                      <a:pt x="688" y="1280"/>
                      <a:pt x="616" y="1231"/>
                      <a:pt x="553" y="1178"/>
                    </a:cubicBezTo>
                    <a:cubicBezTo>
                      <a:pt x="462" y="1107"/>
                      <a:pt x="400" y="1025"/>
                      <a:pt x="356" y="963"/>
                    </a:cubicBezTo>
                    <a:cubicBezTo>
                      <a:pt x="338" y="934"/>
                      <a:pt x="318" y="905"/>
                      <a:pt x="309" y="890"/>
                    </a:cubicBezTo>
                    <a:cubicBezTo>
                      <a:pt x="304" y="881"/>
                      <a:pt x="304" y="870"/>
                      <a:pt x="299" y="870"/>
                    </a:cubicBezTo>
                    <a:lnTo>
                      <a:pt x="299" y="866"/>
                    </a:lnTo>
                    <a:cubicBezTo>
                      <a:pt x="274" y="811"/>
                      <a:pt x="223" y="780"/>
                      <a:pt x="169" y="780"/>
                    </a:cubicBezTo>
                    <a:cubicBezTo>
                      <a:pt x="148" y="780"/>
                      <a:pt x="127" y="785"/>
                      <a:pt x="107" y="794"/>
                    </a:cubicBezTo>
                    <a:cubicBezTo>
                      <a:pt x="34" y="823"/>
                      <a:pt x="1" y="909"/>
                      <a:pt x="34" y="986"/>
                    </a:cubicBezTo>
                    <a:cubicBezTo>
                      <a:pt x="34" y="991"/>
                      <a:pt x="54" y="1034"/>
                      <a:pt x="97" y="1101"/>
                    </a:cubicBezTo>
                    <a:cubicBezTo>
                      <a:pt x="165" y="1198"/>
                      <a:pt x="275" y="1347"/>
                      <a:pt x="453" y="1467"/>
                    </a:cubicBezTo>
                    <a:cubicBezTo>
                      <a:pt x="544" y="1529"/>
                      <a:pt x="645" y="1586"/>
                      <a:pt x="770" y="1626"/>
                    </a:cubicBezTo>
                    <a:cubicBezTo>
                      <a:pt x="890" y="1668"/>
                      <a:pt x="1030" y="1693"/>
                      <a:pt x="1183" y="1693"/>
                    </a:cubicBezTo>
                    <a:cubicBezTo>
                      <a:pt x="1332" y="1693"/>
                      <a:pt x="1500" y="1668"/>
                      <a:pt x="1683" y="1611"/>
                    </a:cubicBezTo>
                    <a:cubicBezTo>
                      <a:pt x="1971" y="1524"/>
                      <a:pt x="2197" y="1389"/>
                      <a:pt x="2370" y="1236"/>
                    </a:cubicBezTo>
                    <a:cubicBezTo>
                      <a:pt x="2500" y="1125"/>
                      <a:pt x="2596" y="996"/>
                      <a:pt x="2673" y="876"/>
                    </a:cubicBezTo>
                    <a:cubicBezTo>
                      <a:pt x="2784" y="693"/>
                      <a:pt x="2846" y="515"/>
                      <a:pt x="2880" y="380"/>
                    </a:cubicBezTo>
                    <a:cubicBezTo>
                      <a:pt x="2909" y="251"/>
                      <a:pt x="2913" y="160"/>
                      <a:pt x="2913" y="155"/>
                    </a:cubicBezTo>
                    <a:cubicBezTo>
                      <a:pt x="2918" y="73"/>
                      <a:pt x="2856" y="5"/>
                      <a:pt x="2778" y="1"/>
                    </a:cubicBezTo>
                    <a:cubicBezTo>
                      <a:pt x="2775" y="0"/>
                      <a:pt x="2773" y="0"/>
                      <a:pt x="27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99" name="Google Shape;2869;p58">
                <a:extLst>
                  <a:ext uri="{FF2B5EF4-FFF2-40B4-BE49-F238E27FC236}">
                    <a16:creationId xmlns:a16="http://schemas.microsoft.com/office/drawing/2014/main" id="{001993BE-0096-477B-BF75-ACE61BAFA757}"/>
                  </a:ext>
                </a:extLst>
              </p:cNvPr>
              <p:cNvSpPr/>
              <p:nvPr/>
            </p:nvSpPr>
            <p:spPr>
              <a:xfrm>
                <a:off x="4811133" y="1443882"/>
                <a:ext cx="445426" cy="236217"/>
              </a:xfrm>
              <a:custGeom>
                <a:avLst/>
                <a:gdLst/>
                <a:ahLst/>
                <a:cxnLst/>
                <a:rect l="l" t="t" r="r" b="b"/>
                <a:pathLst>
                  <a:path w="18604" h="9866" extrusionOk="0">
                    <a:moveTo>
                      <a:pt x="18377" y="0"/>
                    </a:moveTo>
                    <a:cubicBezTo>
                      <a:pt x="18166" y="81"/>
                      <a:pt x="17955" y="158"/>
                      <a:pt x="17738" y="231"/>
                    </a:cubicBezTo>
                    <a:cubicBezTo>
                      <a:pt x="16283" y="750"/>
                      <a:pt x="14812" y="1230"/>
                      <a:pt x="13331" y="1682"/>
                    </a:cubicBezTo>
                    <a:cubicBezTo>
                      <a:pt x="12572" y="1917"/>
                      <a:pt x="11803" y="2205"/>
                      <a:pt x="11030" y="2374"/>
                    </a:cubicBezTo>
                    <a:cubicBezTo>
                      <a:pt x="10261" y="2538"/>
                      <a:pt x="10290" y="2345"/>
                      <a:pt x="10083" y="3095"/>
                    </a:cubicBezTo>
                    <a:cubicBezTo>
                      <a:pt x="9914" y="3024"/>
                      <a:pt x="9733" y="2991"/>
                      <a:pt x="9551" y="2991"/>
                    </a:cubicBezTo>
                    <a:cubicBezTo>
                      <a:pt x="9060" y="2991"/>
                      <a:pt x="8566" y="3233"/>
                      <a:pt x="8296" y="3647"/>
                    </a:cubicBezTo>
                    <a:cubicBezTo>
                      <a:pt x="8083" y="3468"/>
                      <a:pt x="7851" y="3405"/>
                      <a:pt x="7607" y="3405"/>
                    </a:cubicBezTo>
                    <a:cubicBezTo>
                      <a:pt x="7138" y="3405"/>
                      <a:pt x="6624" y="3637"/>
                      <a:pt x="6118" y="3720"/>
                    </a:cubicBezTo>
                    <a:cubicBezTo>
                      <a:pt x="5340" y="3844"/>
                      <a:pt x="4552" y="3911"/>
                      <a:pt x="3773" y="4051"/>
                    </a:cubicBezTo>
                    <a:cubicBezTo>
                      <a:pt x="2418" y="4296"/>
                      <a:pt x="1308" y="4743"/>
                      <a:pt x="1" y="5122"/>
                    </a:cubicBezTo>
                    <a:cubicBezTo>
                      <a:pt x="54" y="5512"/>
                      <a:pt x="136" y="5896"/>
                      <a:pt x="251" y="6271"/>
                    </a:cubicBezTo>
                    <a:cubicBezTo>
                      <a:pt x="275" y="6357"/>
                      <a:pt x="313" y="6453"/>
                      <a:pt x="395" y="6492"/>
                    </a:cubicBezTo>
                    <a:cubicBezTo>
                      <a:pt x="423" y="6507"/>
                      <a:pt x="453" y="6513"/>
                      <a:pt x="483" y="6513"/>
                    </a:cubicBezTo>
                    <a:cubicBezTo>
                      <a:pt x="543" y="6513"/>
                      <a:pt x="607" y="6490"/>
                      <a:pt x="664" y="6468"/>
                    </a:cubicBezTo>
                    <a:cubicBezTo>
                      <a:pt x="977" y="6348"/>
                      <a:pt x="1284" y="6233"/>
                      <a:pt x="1596" y="6113"/>
                    </a:cubicBezTo>
                    <a:cubicBezTo>
                      <a:pt x="2068" y="7646"/>
                      <a:pt x="3130" y="9198"/>
                      <a:pt x="4716" y="9717"/>
                    </a:cubicBezTo>
                    <a:cubicBezTo>
                      <a:pt x="5019" y="9819"/>
                      <a:pt x="5315" y="9866"/>
                      <a:pt x="5601" y="9866"/>
                    </a:cubicBezTo>
                    <a:cubicBezTo>
                      <a:pt x="5988" y="9866"/>
                      <a:pt x="6355" y="9780"/>
                      <a:pt x="6695" y="9631"/>
                    </a:cubicBezTo>
                    <a:cubicBezTo>
                      <a:pt x="6941" y="9563"/>
                      <a:pt x="7180" y="9462"/>
                      <a:pt x="7407" y="9332"/>
                    </a:cubicBezTo>
                    <a:cubicBezTo>
                      <a:pt x="8214" y="8875"/>
                      <a:pt x="8742" y="8121"/>
                      <a:pt x="8930" y="7218"/>
                    </a:cubicBezTo>
                    <a:cubicBezTo>
                      <a:pt x="9026" y="6737"/>
                      <a:pt x="8935" y="5877"/>
                      <a:pt x="9122" y="5262"/>
                    </a:cubicBezTo>
                    <a:cubicBezTo>
                      <a:pt x="9208" y="4960"/>
                      <a:pt x="9367" y="4714"/>
                      <a:pt x="9651" y="4603"/>
                    </a:cubicBezTo>
                    <a:cubicBezTo>
                      <a:pt x="9694" y="4589"/>
                      <a:pt x="9742" y="4574"/>
                      <a:pt x="9795" y="4565"/>
                    </a:cubicBezTo>
                    <a:cubicBezTo>
                      <a:pt x="9862" y="4550"/>
                      <a:pt x="9935" y="4541"/>
                      <a:pt x="10011" y="4541"/>
                    </a:cubicBezTo>
                    <a:cubicBezTo>
                      <a:pt x="10256" y="4541"/>
                      <a:pt x="10458" y="4632"/>
                      <a:pt x="10636" y="4776"/>
                    </a:cubicBezTo>
                    <a:cubicBezTo>
                      <a:pt x="11126" y="5166"/>
                      <a:pt x="11419" y="5954"/>
                      <a:pt x="11780" y="6396"/>
                    </a:cubicBezTo>
                    <a:cubicBezTo>
                      <a:pt x="12361" y="7112"/>
                      <a:pt x="13178" y="7540"/>
                      <a:pt x="14105" y="7573"/>
                    </a:cubicBezTo>
                    <a:cubicBezTo>
                      <a:pt x="14145" y="7575"/>
                      <a:pt x="14184" y="7575"/>
                      <a:pt x="14223" y="7575"/>
                    </a:cubicBezTo>
                    <a:cubicBezTo>
                      <a:pt x="14443" y="7575"/>
                      <a:pt x="14662" y="7551"/>
                      <a:pt x="14875" y="7506"/>
                    </a:cubicBezTo>
                    <a:cubicBezTo>
                      <a:pt x="15518" y="7462"/>
                      <a:pt x="16143" y="7213"/>
                      <a:pt x="16671" y="6670"/>
                    </a:cubicBezTo>
                    <a:cubicBezTo>
                      <a:pt x="17931" y="5377"/>
                      <a:pt x="18089" y="3363"/>
                      <a:pt x="17638" y="1696"/>
                    </a:cubicBezTo>
                    <a:cubicBezTo>
                      <a:pt x="17875" y="1575"/>
                      <a:pt x="18140" y="1512"/>
                      <a:pt x="18405" y="1512"/>
                    </a:cubicBezTo>
                    <a:cubicBezTo>
                      <a:pt x="18468" y="1512"/>
                      <a:pt x="18531" y="1515"/>
                      <a:pt x="18594" y="1523"/>
                    </a:cubicBezTo>
                    <a:cubicBezTo>
                      <a:pt x="18603" y="1009"/>
                      <a:pt x="18527" y="495"/>
                      <a:pt x="183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0" name="Google Shape;2870;p58">
                <a:extLst>
                  <a:ext uri="{FF2B5EF4-FFF2-40B4-BE49-F238E27FC236}">
                    <a16:creationId xmlns:a16="http://schemas.microsoft.com/office/drawing/2014/main" id="{F9BBB126-0B83-4AC6-8967-2CC7B97C1189}"/>
                  </a:ext>
                </a:extLst>
              </p:cNvPr>
              <p:cNvSpPr/>
              <p:nvPr/>
            </p:nvSpPr>
            <p:spPr>
              <a:xfrm>
                <a:off x="4878451" y="1553788"/>
                <a:ext cx="119904" cy="94022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3927" extrusionOk="0">
                    <a:moveTo>
                      <a:pt x="4248" y="0"/>
                    </a:moveTo>
                    <a:cubicBezTo>
                      <a:pt x="4230" y="0"/>
                      <a:pt x="4211" y="2"/>
                      <a:pt x="4191" y="8"/>
                    </a:cubicBezTo>
                    <a:cubicBezTo>
                      <a:pt x="2874" y="382"/>
                      <a:pt x="1538" y="671"/>
                      <a:pt x="226" y="1032"/>
                    </a:cubicBezTo>
                    <a:cubicBezTo>
                      <a:pt x="159" y="1050"/>
                      <a:pt x="121" y="1089"/>
                      <a:pt x="101" y="1132"/>
                    </a:cubicBezTo>
                    <a:cubicBezTo>
                      <a:pt x="24" y="1209"/>
                      <a:pt x="1" y="1325"/>
                      <a:pt x="58" y="1440"/>
                    </a:cubicBezTo>
                    <a:cubicBezTo>
                      <a:pt x="571" y="2458"/>
                      <a:pt x="1418" y="3926"/>
                      <a:pt x="2668" y="3926"/>
                    </a:cubicBezTo>
                    <a:cubicBezTo>
                      <a:pt x="2857" y="3926"/>
                      <a:pt x="3056" y="3892"/>
                      <a:pt x="3264" y="3818"/>
                    </a:cubicBezTo>
                    <a:cubicBezTo>
                      <a:pt x="4792" y="3275"/>
                      <a:pt x="5007" y="1507"/>
                      <a:pt x="4470" y="171"/>
                    </a:cubicBezTo>
                    <a:cubicBezTo>
                      <a:pt x="4433" y="74"/>
                      <a:pt x="4351" y="0"/>
                      <a:pt x="4248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1" name="Google Shape;2871;p58">
                <a:extLst>
                  <a:ext uri="{FF2B5EF4-FFF2-40B4-BE49-F238E27FC236}">
                    <a16:creationId xmlns:a16="http://schemas.microsoft.com/office/drawing/2014/main" id="{61C7BFE4-3445-4E3A-8566-89248C069DC8}"/>
                  </a:ext>
                </a:extLst>
              </p:cNvPr>
              <p:cNvSpPr/>
              <p:nvPr/>
            </p:nvSpPr>
            <p:spPr>
              <a:xfrm>
                <a:off x="5100586" y="1497913"/>
                <a:ext cx="108412" cy="93448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3903" extrusionOk="0">
                    <a:moveTo>
                      <a:pt x="4226" y="1"/>
                    </a:moveTo>
                    <a:cubicBezTo>
                      <a:pt x="4211" y="1"/>
                      <a:pt x="4194" y="2"/>
                      <a:pt x="4177" y="6"/>
                    </a:cubicBezTo>
                    <a:cubicBezTo>
                      <a:pt x="2841" y="294"/>
                      <a:pt x="1524" y="655"/>
                      <a:pt x="188" y="929"/>
                    </a:cubicBezTo>
                    <a:cubicBezTo>
                      <a:pt x="54" y="958"/>
                      <a:pt x="0" y="1082"/>
                      <a:pt x="11" y="1203"/>
                    </a:cubicBezTo>
                    <a:cubicBezTo>
                      <a:pt x="145" y="2536"/>
                      <a:pt x="1029" y="3902"/>
                      <a:pt x="2445" y="3902"/>
                    </a:cubicBezTo>
                    <a:cubicBezTo>
                      <a:pt x="2550" y="3902"/>
                      <a:pt x="2658" y="3895"/>
                      <a:pt x="2769" y="3879"/>
                    </a:cubicBezTo>
                    <a:cubicBezTo>
                      <a:pt x="4432" y="3648"/>
                      <a:pt x="4527" y="1601"/>
                      <a:pt x="4509" y="290"/>
                    </a:cubicBezTo>
                    <a:cubicBezTo>
                      <a:pt x="4509" y="159"/>
                      <a:pt x="4432" y="68"/>
                      <a:pt x="4331" y="39"/>
                    </a:cubicBezTo>
                    <a:cubicBezTo>
                      <a:pt x="4302" y="15"/>
                      <a:pt x="4269" y="1"/>
                      <a:pt x="4226" y="1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2" name="Google Shape;2872;p58">
                <a:extLst>
                  <a:ext uri="{FF2B5EF4-FFF2-40B4-BE49-F238E27FC236}">
                    <a16:creationId xmlns:a16="http://schemas.microsoft.com/office/drawing/2014/main" id="{20E6C290-6697-4105-B355-64F15D7742EF}"/>
                  </a:ext>
                </a:extLst>
              </p:cNvPr>
              <p:cNvSpPr/>
              <p:nvPr/>
            </p:nvSpPr>
            <p:spPr>
              <a:xfrm>
                <a:off x="4899374" y="1562023"/>
                <a:ext cx="48244" cy="67781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2831" extrusionOk="0">
                    <a:moveTo>
                      <a:pt x="2015" y="0"/>
                    </a:moveTo>
                    <a:lnTo>
                      <a:pt x="2015" y="0"/>
                    </a:lnTo>
                    <a:cubicBezTo>
                      <a:pt x="1798" y="58"/>
                      <a:pt x="1578" y="111"/>
                      <a:pt x="1356" y="163"/>
                    </a:cubicBezTo>
                    <a:cubicBezTo>
                      <a:pt x="1279" y="298"/>
                      <a:pt x="1203" y="428"/>
                      <a:pt x="1121" y="562"/>
                    </a:cubicBezTo>
                    <a:cubicBezTo>
                      <a:pt x="775" y="1149"/>
                      <a:pt x="424" y="1740"/>
                      <a:pt x="78" y="2326"/>
                    </a:cubicBezTo>
                    <a:cubicBezTo>
                      <a:pt x="54" y="2369"/>
                      <a:pt x="25" y="2407"/>
                      <a:pt x="1" y="2451"/>
                    </a:cubicBezTo>
                    <a:cubicBezTo>
                      <a:pt x="101" y="2585"/>
                      <a:pt x="207" y="2711"/>
                      <a:pt x="323" y="2831"/>
                    </a:cubicBezTo>
                    <a:cubicBezTo>
                      <a:pt x="356" y="2773"/>
                      <a:pt x="390" y="2720"/>
                      <a:pt x="418" y="2667"/>
                    </a:cubicBezTo>
                    <a:cubicBezTo>
                      <a:pt x="784" y="2061"/>
                      <a:pt x="1145" y="1456"/>
                      <a:pt x="1505" y="855"/>
                    </a:cubicBezTo>
                    <a:cubicBezTo>
                      <a:pt x="1678" y="567"/>
                      <a:pt x="1846" y="284"/>
                      <a:pt x="20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3" name="Google Shape;2873;p58">
                <a:extLst>
                  <a:ext uri="{FF2B5EF4-FFF2-40B4-BE49-F238E27FC236}">
                    <a16:creationId xmlns:a16="http://schemas.microsoft.com/office/drawing/2014/main" id="{DEE3EBE6-F325-4179-9325-0ED58747C437}"/>
                  </a:ext>
                </a:extLst>
              </p:cNvPr>
              <p:cNvSpPr/>
              <p:nvPr/>
            </p:nvSpPr>
            <p:spPr>
              <a:xfrm>
                <a:off x="4915150" y="1553740"/>
                <a:ext cx="63879" cy="8906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720" extrusionOk="0">
                    <a:moveTo>
                      <a:pt x="2658" y="0"/>
                    </a:moveTo>
                    <a:cubicBezTo>
                      <a:pt x="2432" y="67"/>
                      <a:pt x="2201" y="125"/>
                      <a:pt x="1975" y="187"/>
                    </a:cubicBezTo>
                    <a:cubicBezTo>
                      <a:pt x="1634" y="697"/>
                      <a:pt x="1312" y="1216"/>
                      <a:pt x="995" y="1740"/>
                    </a:cubicBezTo>
                    <a:cubicBezTo>
                      <a:pt x="726" y="2181"/>
                      <a:pt x="466" y="2629"/>
                      <a:pt x="216" y="3086"/>
                    </a:cubicBezTo>
                    <a:cubicBezTo>
                      <a:pt x="145" y="3219"/>
                      <a:pt x="72" y="3354"/>
                      <a:pt x="0" y="3485"/>
                    </a:cubicBezTo>
                    <a:cubicBezTo>
                      <a:pt x="116" y="3576"/>
                      <a:pt x="231" y="3658"/>
                      <a:pt x="356" y="3720"/>
                    </a:cubicBezTo>
                    <a:cubicBezTo>
                      <a:pt x="433" y="3580"/>
                      <a:pt x="515" y="3441"/>
                      <a:pt x="591" y="3306"/>
                    </a:cubicBezTo>
                    <a:cubicBezTo>
                      <a:pt x="846" y="2855"/>
                      <a:pt x="1110" y="2407"/>
                      <a:pt x="1380" y="1966"/>
                    </a:cubicBezTo>
                    <a:cubicBezTo>
                      <a:pt x="1793" y="1298"/>
                      <a:pt x="2225" y="644"/>
                      <a:pt x="26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4" name="Google Shape;2874;p58">
                <a:extLst>
                  <a:ext uri="{FF2B5EF4-FFF2-40B4-BE49-F238E27FC236}">
                    <a16:creationId xmlns:a16="http://schemas.microsoft.com/office/drawing/2014/main" id="{45BBEF1F-BFDF-472A-82AD-D60CF1E0CDB3}"/>
                  </a:ext>
                </a:extLst>
              </p:cNvPr>
              <p:cNvSpPr/>
              <p:nvPr/>
            </p:nvSpPr>
            <p:spPr>
              <a:xfrm>
                <a:off x="5114974" y="1503348"/>
                <a:ext cx="61029" cy="71923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3004" extrusionOk="0">
                    <a:moveTo>
                      <a:pt x="2548" y="0"/>
                    </a:moveTo>
                    <a:cubicBezTo>
                      <a:pt x="2283" y="63"/>
                      <a:pt x="2023" y="130"/>
                      <a:pt x="1759" y="192"/>
                    </a:cubicBezTo>
                    <a:cubicBezTo>
                      <a:pt x="1601" y="400"/>
                      <a:pt x="1437" y="611"/>
                      <a:pt x="1279" y="826"/>
                    </a:cubicBezTo>
                    <a:cubicBezTo>
                      <a:pt x="890" y="1351"/>
                      <a:pt x="506" y="1884"/>
                      <a:pt x="135" y="2423"/>
                    </a:cubicBezTo>
                    <a:cubicBezTo>
                      <a:pt x="91" y="2489"/>
                      <a:pt x="49" y="2556"/>
                      <a:pt x="0" y="2624"/>
                    </a:cubicBezTo>
                    <a:cubicBezTo>
                      <a:pt x="97" y="2764"/>
                      <a:pt x="202" y="2889"/>
                      <a:pt x="313" y="3004"/>
                    </a:cubicBezTo>
                    <a:cubicBezTo>
                      <a:pt x="375" y="2922"/>
                      <a:pt x="433" y="2840"/>
                      <a:pt x="491" y="2758"/>
                    </a:cubicBezTo>
                    <a:cubicBezTo>
                      <a:pt x="865" y="2221"/>
                      <a:pt x="1251" y="1687"/>
                      <a:pt x="1644" y="1163"/>
                    </a:cubicBezTo>
                    <a:cubicBezTo>
                      <a:pt x="1937" y="774"/>
                      <a:pt x="2240" y="385"/>
                      <a:pt x="25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5" name="Google Shape;2875;p58">
                <a:extLst>
                  <a:ext uri="{FF2B5EF4-FFF2-40B4-BE49-F238E27FC236}">
                    <a16:creationId xmlns:a16="http://schemas.microsoft.com/office/drawing/2014/main" id="{8209F62C-BB36-486A-A467-EF08BB8F5FE2}"/>
                  </a:ext>
                </a:extLst>
              </p:cNvPr>
              <p:cNvSpPr/>
              <p:nvPr/>
            </p:nvSpPr>
            <p:spPr>
              <a:xfrm>
                <a:off x="5130271" y="1497698"/>
                <a:ext cx="77119" cy="89545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740" extrusionOk="0">
                    <a:moveTo>
                      <a:pt x="2986" y="0"/>
                    </a:moveTo>
                    <a:cubicBezTo>
                      <a:pt x="2971" y="0"/>
                      <a:pt x="2955" y="2"/>
                      <a:pt x="2937" y="6"/>
                    </a:cubicBezTo>
                    <a:cubicBezTo>
                      <a:pt x="2850" y="20"/>
                      <a:pt x="2768" y="39"/>
                      <a:pt x="2682" y="59"/>
                    </a:cubicBezTo>
                    <a:cubicBezTo>
                      <a:pt x="2673" y="73"/>
                      <a:pt x="2659" y="92"/>
                      <a:pt x="2648" y="106"/>
                    </a:cubicBezTo>
                    <a:cubicBezTo>
                      <a:pt x="2289" y="558"/>
                      <a:pt x="1932" y="1015"/>
                      <a:pt x="1577" y="1472"/>
                    </a:cubicBezTo>
                    <a:cubicBezTo>
                      <a:pt x="1058" y="2149"/>
                      <a:pt x="496" y="2812"/>
                      <a:pt x="0" y="3519"/>
                    </a:cubicBezTo>
                    <a:cubicBezTo>
                      <a:pt x="126" y="3605"/>
                      <a:pt x="260" y="3682"/>
                      <a:pt x="404" y="3739"/>
                    </a:cubicBezTo>
                    <a:cubicBezTo>
                      <a:pt x="952" y="3081"/>
                      <a:pt x="1452" y="2379"/>
                      <a:pt x="1981" y="1712"/>
                    </a:cubicBezTo>
                    <a:cubicBezTo>
                      <a:pt x="2336" y="1255"/>
                      <a:pt x="2692" y="798"/>
                      <a:pt x="3052" y="347"/>
                    </a:cubicBezTo>
                    <a:cubicBezTo>
                      <a:pt x="3110" y="275"/>
                      <a:pt x="3167" y="203"/>
                      <a:pt x="3221" y="130"/>
                    </a:cubicBezTo>
                    <a:cubicBezTo>
                      <a:pt x="3192" y="88"/>
                      <a:pt x="3143" y="53"/>
                      <a:pt x="3091" y="39"/>
                    </a:cubicBezTo>
                    <a:cubicBezTo>
                      <a:pt x="3062" y="15"/>
                      <a:pt x="3029" y="0"/>
                      <a:pt x="29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6" name="Google Shape;2876;p58">
                <a:extLst>
                  <a:ext uri="{FF2B5EF4-FFF2-40B4-BE49-F238E27FC236}">
                    <a16:creationId xmlns:a16="http://schemas.microsoft.com/office/drawing/2014/main" id="{86CBCF2D-64C8-44FC-AF94-8F5AB7E8041E}"/>
                  </a:ext>
                </a:extLst>
              </p:cNvPr>
              <p:cNvSpPr/>
              <p:nvPr/>
            </p:nvSpPr>
            <p:spPr>
              <a:xfrm>
                <a:off x="4816184" y="1582156"/>
                <a:ext cx="210143" cy="97590"/>
              </a:xfrm>
              <a:custGeom>
                <a:avLst/>
                <a:gdLst/>
                <a:ahLst/>
                <a:cxnLst/>
                <a:rect l="l" t="t" r="r" b="b"/>
                <a:pathLst>
                  <a:path w="8777" h="4076" extrusionOk="0">
                    <a:moveTo>
                      <a:pt x="1655" y="0"/>
                    </a:moveTo>
                    <a:cubicBezTo>
                      <a:pt x="1102" y="111"/>
                      <a:pt x="554" y="226"/>
                      <a:pt x="1" y="342"/>
                    </a:cubicBezTo>
                    <a:cubicBezTo>
                      <a:pt x="16" y="389"/>
                      <a:pt x="25" y="437"/>
                      <a:pt x="40" y="481"/>
                    </a:cubicBezTo>
                    <a:cubicBezTo>
                      <a:pt x="69" y="568"/>
                      <a:pt x="102" y="663"/>
                      <a:pt x="184" y="701"/>
                    </a:cubicBezTo>
                    <a:cubicBezTo>
                      <a:pt x="208" y="716"/>
                      <a:pt x="242" y="721"/>
                      <a:pt x="271" y="721"/>
                    </a:cubicBezTo>
                    <a:cubicBezTo>
                      <a:pt x="333" y="721"/>
                      <a:pt x="395" y="697"/>
                      <a:pt x="453" y="677"/>
                    </a:cubicBezTo>
                    <a:cubicBezTo>
                      <a:pt x="766" y="557"/>
                      <a:pt x="1073" y="437"/>
                      <a:pt x="1385" y="322"/>
                    </a:cubicBezTo>
                    <a:cubicBezTo>
                      <a:pt x="1857" y="1855"/>
                      <a:pt x="2919" y="3407"/>
                      <a:pt x="4499" y="3926"/>
                    </a:cubicBezTo>
                    <a:cubicBezTo>
                      <a:pt x="4807" y="4028"/>
                      <a:pt x="5104" y="4075"/>
                      <a:pt x="5388" y="4075"/>
                    </a:cubicBezTo>
                    <a:cubicBezTo>
                      <a:pt x="5778" y="4075"/>
                      <a:pt x="6142" y="3989"/>
                      <a:pt x="6484" y="3840"/>
                    </a:cubicBezTo>
                    <a:cubicBezTo>
                      <a:pt x="6730" y="3768"/>
                      <a:pt x="6969" y="3671"/>
                      <a:pt x="7196" y="3542"/>
                    </a:cubicBezTo>
                    <a:cubicBezTo>
                      <a:pt x="8003" y="3085"/>
                      <a:pt x="8531" y="2331"/>
                      <a:pt x="8719" y="1427"/>
                    </a:cubicBezTo>
                    <a:cubicBezTo>
                      <a:pt x="8757" y="1231"/>
                      <a:pt x="8766" y="971"/>
                      <a:pt x="8777" y="692"/>
                    </a:cubicBezTo>
                    <a:lnTo>
                      <a:pt x="8777" y="692"/>
                    </a:lnTo>
                    <a:cubicBezTo>
                      <a:pt x="8565" y="976"/>
                      <a:pt x="8382" y="1278"/>
                      <a:pt x="8185" y="1571"/>
                    </a:cubicBezTo>
                    <a:cubicBezTo>
                      <a:pt x="7488" y="2600"/>
                      <a:pt x="6455" y="3566"/>
                      <a:pt x="5220" y="3566"/>
                    </a:cubicBezTo>
                    <a:lnTo>
                      <a:pt x="5162" y="3566"/>
                    </a:lnTo>
                    <a:cubicBezTo>
                      <a:pt x="4279" y="3547"/>
                      <a:pt x="3471" y="3008"/>
                      <a:pt x="2908" y="2327"/>
                    </a:cubicBezTo>
                    <a:cubicBezTo>
                      <a:pt x="2351" y="1639"/>
                      <a:pt x="2001" y="812"/>
                      <a:pt x="16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7" name="Google Shape;2877;p58">
                <a:extLst>
                  <a:ext uri="{FF2B5EF4-FFF2-40B4-BE49-F238E27FC236}">
                    <a16:creationId xmlns:a16="http://schemas.microsoft.com/office/drawing/2014/main" id="{78A75F89-A817-41CA-8A30-B00AF8509260}"/>
                  </a:ext>
                </a:extLst>
              </p:cNvPr>
              <p:cNvSpPr/>
              <p:nvPr/>
            </p:nvSpPr>
            <p:spPr>
              <a:xfrm>
                <a:off x="5233355" y="1484459"/>
                <a:ext cx="5555" cy="4053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693" extrusionOk="0">
                    <a:moveTo>
                      <a:pt x="1" y="1"/>
                    </a:moveTo>
                    <a:cubicBezTo>
                      <a:pt x="145" y="539"/>
                      <a:pt x="227" y="1116"/>
                      <a:pt x="232" y="1693"/>
                    </a:cubicBezTo>
                    <a:cubicBezTo>
                      <a:pt x="232" y="1116"/>
                      <a:pt x="150" y="539"/>
                      <a:pt x="6" y="1"/>
                    </a:cubicBezTo>
                    <a:close/>
                  </a:path>
                </a:pathLst>
              </a:custGeom>
              <a:solidFill>
                <a:srgbClr val="DE6B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8" name="Google Shape;2878;p58">
                <a:extLst>
                  <a:ext uri="{FF2B5EF4-FFF2-40B4-BE49-F238E27FC236}">
                    <a16:creationId xmlns:a16="http://schemas.microsoft.com/office/drawing/2014/main" id="{25B586A2-D040-434F-8586-3EEBF6FAE134}"/>
                  </a:ext>
                </a:extLst>
              </p:cNvPr>
              <p:cNvSpPr/>
              <p:nvPr/>
            </p:nvSpPr>
            <p:spPr>
              <a:xfrm>
                <a:off x="5080022" y="1471245"/>
                <a:ext cx="176289" cy="153639"/>
              </a:xfrm>
              <a:custGeom>
                <a:avLst/>
                <a:gdLst/>
                <a:ahLst/>
                <a:cxnLst/>
                <a:rect l="l" t="t" r="r" b="b"/>
                <a:pathLst>
                  <a:path w="7363" h="6417" extrusionOk="0">
                    <a:moveTo>
                      <a:pt x="7353" y="0"/>
                    </a:moveTo>
                    <a:cubicBezTo>
                      <a:pt x="6910" y="126"/>
                      <a:pt x="6459" y="231"/>
                      <a:pt x="6021" y="351"/>
                    </a:cubicBezTo>
                    <a:cubicBezTo>
                      <a:pt x="5954" y="370"/>
                      <a:pt x="5892" y="390"/>
                      <a:pt x="5839" y="433"/>
                    </a:cubicBezTo>
                    <a:cubicBezTo>
                      <a:pt x="5694" y="558"/>
                      <a:pt x="5757" y="789"/>
                      <a:pt x="5819" y="967"/>
                    </a:cubicBezTo>
                    <a:cubicBezTo>
                      <a:pt x="6118" y="1807"/>
                      <a:pt x="6171" y="2744"/>
                      <a:pt x="5882" y="3586"/>
                    </a:cubicBezTo>
                    <a:cubicBezTo>
                      <a:pt x="5588" y="4427"/>
                      <a:pt x="4935" y="5157"/>
                      <a:pt x="4089" y="5441"/>
                    </a:cubicBezTo>
                    <a:cubicBezTo>
                      <a:pt x="3787" y="5541"/>
                      <a:pt x="3460" y="5585"/>
                      <a:pt x="3133" y="5585"/>
                    </a:cubicBezTo>
                    <a:cubicBezTo>
                      <a:pt x="2576" y="5585"/>
                      <a:pt x="2008" y="5454"/>
                      <a:pt x="1504" y="5253"/>
                    </a:cubicBezTo>
                    <a:cubicBezTo>
                      <a:pt x="970" y="5041"/>
                      <a:pt x="528" y="4580"/>
                      <a:pt x="0" y="4364"/>
                    </a:cubicBezTo>
                    <a:lnTo>
                      <a:pt x="0" y="4364"/>
                    </a:lnTo>
                    <a:cubicBezTo>
                      <a:pt x="187" y="4682"/>
                      <a:pt x="360" y="5008"/>
                      <a:pt x="548" y="5239"/>
                    </a:cubicBezTo>
                    <a:cubicBezTo>
                      <a:pt x="1129" y="5955"/>
                      <a:pt x="1946" y="6377"/>
                      <a:pt x="2873" y="6416"/>
                    </a:cubicBezTo>
                    <a:lnTo>
                      <a:pt x="2989" y="6416"/>
                    </a:lnTo>
                    <a:cubicBezTo>
                      <a:pt x="3210" y="6416"/>
                      <a:pt x="3431" y="6392"/>
                      <a:pt x="3643" y="6348"/>
                    </a:cubicBezTo>
                    <a:cubicBezTo>
                      <a:pt x="4286" y="6306"/>
                      <a:pt x="4911" y="6055"/>
                      <a:pt x="5439" y="5512"/>
                    </a:cubicBezTo>
                    <a:cubicBezTo>
                      <a:pt x="6291" y="4642"/>
                      <a:pt x="6637" y="3442"/>
                      <a:pt x="6637" y="2245"/>
                    </a:cubicBezTo>
                    <a:cubicBezTo>
                      <a:pt x="6632" y="1668"/>
                      <a:pt x="6550" y="1091"/>
                      <a:pt x="6406" y="553"/>
                    </a:cubicBezTo>
                    <a:lnTo>
                      <a:pt x="6411" y="553"/>
                    </a:lnTo>
                    <a:cubicBezTo>
                      <a:pt x="6406" y="548"/>
                      <a:pt x="6406" y="543"/>
                      <a:pt x="6406" y="539"/>
                    </a:cubicBezTo>
                    <a:cubicBezTo>
                      <a:pt x="6641" y="419"/>
                      <a:pt x="6905" y="351"/>
                      <a:pt x="7174" y="351"/>
                    </a:cubicBezTo>
                    <a:cubicBezTo>
                      <a:pt x="7238" y="351"/>
                      <a:pt x="7300" y="357"/>
                      <a:pt x="7362" y="366"/>
                    </a:cubicBezTo>
                    <a:cubicBezTo>
                      <a:pt x="7362" y="241"/>
                      <a:pt x="7362" y="120"/>
                      <a:pt x="7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9" name="Google Shape;2879;p58">
                <a:extLst>
                  <a:ext uri="{FF2B5EF4-FFF2-40B4-BE49-F238E27FC236}">
                    <a16:creationId xmlns:a16="http://schemas.microsoft.com/office/drawing/2014/main" id="{914B16A8-4214-4443-ADF3-64A942F28F5C}"/>
                  </a:ext>
                </a:extLst>
              </p:cNvPr>
              <p:cNvSpPr/>
              <p:nvPr/>
            </p:nvSpPr>
            <p:spPr>
              <a:xfrm>
                <a:off x="5023285" y="1540957"/>
                <a:ext cx="42474" cy="28899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1207" extrusionOk="0">
                    <a:moveTo>
                      <a:pt x="933" y="0"/>
                    </a:moveTo>
                    <a:cubicBezTo>
                      <a:pt x="842" y="0"/>
                      <a:pt x="750" y="20"/>
                      <a:pt x="659" y="58"/>
                    </a:cubicBezTo>
                    <a:cubicBezTo>
                      <a:pt x="246" y="226"/>
                      <a:pt x="0" y="818"/>
                      <a:pt x="260" y="1207"/>
                    </a:cubicBezTo>
                    <a:cubicBezTo>
                      <a:pt x="346" y="905"/>
                      <a:pt x="505" y="659"/>
                      <a:pt x="789" y="548"/>
                    </a:cubicBezTo>
                    <a:cubicBezTo>
                      <a:pt x="794" y="548"/>
                      <a:pt x="803" y="544"/>
                      <a:pt x="807" y="539"/>
                    </a:cubicBezTo>
                    <a:cubicBezTo>
                      <a:pt x="851" y="519"/>
                      <a:pt x="889" y="510"/>
                      <a:pt x="929" y="510"/>
                    </a:cubicBezTo>
                    <a:lnTo>
                      <a:pt x="933" y="510"/>
                    </a:lnTo>
                    <a:cubicBezTo>
                      <a:pt x="1000" y="495"/>
                      <a:pt x="1073" y="486"/>
                      <a:pt x="1149" y="486"/>
                    </a:cubicBezTo>
                    <a:cubicBezTo>
                      <a:pt x="1394" y="486"/>
                      <a:pt x="1596" y="577"/>
                      <a:pt x="1774" y="721"/>
                    </a:cubicBezTo>
                    <a:cubicBezTo>
                      <a:pt x="1712" y="318"/>
                      <a:pt x="1332" y="0"/>
                      <a:pt x="933" y="0"/>
                    </a:cubicBezTo>
                    <a:close/>
                  </a:path>
                </a:pathLst>
              </a:custGeom>
              <a:solidFill>
                <a:srgbClr val="1D15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10" name="Google Shape;2880;p58">
                <a:extLst>
                  <a:ext uri="{FF2B5EF4-FFF2-40B4-BE49-F238E27FC236}">
                    <a16:creationId xmlns:a16="http://schemas.microsoft.com/office/drawing/2014/main" id="{93D9AD14-36FD-4993-9B81-E53BBE5D4372}"/>
                  </a:ext>
                </a:extLst>
              </p:cNvPr>
              <p:cNvSpPr/>
              <p:nvPr/>
            </p:nvSpPr>
            <p:spPr>
              <a:xfrm>
                <a:off x="4711736" y="1515078"/>
                <a:ext cx="93926" cy="93926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3923" extrusionOk="0">
                    <a:moveTo>
                      <a:pt x="1961" y="1"/>
                    </a:moveTo>
                    <a:cubicBezTo>
                      <a:pt x="881" y="1"/>
                      <a:pt x="1" y="880"/>
                      <a:pt x="1" y="1961"/>
                    </a:cubicBezTo>
                    <a:cubicBezTo>
                      <a:pt x="1" y="3042"/>
                      <a:pt x="881" y="3922"/>
                      <a:pt x="1961" y="3922"/>
                    </a:cubicBezTo>
                    <a:cubicBezTo>
                      <a:pt x="3043" y="3922"/>
                      <a:pt x="3922" y="3042"/>
                      <a:pt x="3922" y="1961"/>
                    </a:cubicBezTo>
                    <a:cubicBezTo>
                      <a:pt x="3922" y="880"/>
                      <a:pt x="3043" y="1"/>
                      <a:pt x="1961" y="1"/>
                    </a:cubicBezTo>
                    <a:close/>
                  </a:path>
                </a:pathLst>
              </a:custGeom>
              <a:solidFill>
                <a:srgbClr val="FFFFFF">
                  <a:alpha val="36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354" name="Google Shape;2881;p58">
              <a:extLst>
                <a:ext uri="{FF2B5EF4-FFF2-40B4-BE49-F238E27FC236}">
                  <a16:creationId xmlns:a16="http://schemas.microsoft.com/office/drawing/2014/main" id="{FFA97545-FFAA-4CA1-8435-8D1D311DE428}"/>
                </a:ext>
              </a:extLst>
            </p:cNvPr>
            <p:cNvGrpSpPr/>
            <p:nvPr/>
          </p:nvGrpSpPr>
          <p:grpSpPr>
            <a:xfrm>
              <a:off x="1760800" y="1516647"/>
              <a:ext cx="313701" cy="306841"/>
              <a:chOff x="488084" y="3164562"/>
              <a:chExt cx="535235" cy="523530"/>
            </a:xfrm>
          </p:grpSpPr>
          <p:grpSp>
            <p:nvGrpSpPr>
              <p:cNvPr id="383" name="Google Shape;2882;p58">
                <a:extLst>
                  <a:ext uri="{FF2B5EF4-FFF2-40B4-BE49-F238E27FC236}">
                    <a16:creationId xmlns:a16="http://schemas.microsoft.com/office/drawing/2014/main" id="{2996D91B-B8CE-46FB-A54D-CDDF767D9A27}"/>
                  </a:ext>
                </a:extLst>
              </p:cNvPr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385" name="Google Shape;2883;p58">
                  <a:extLst>
                    <a:ext uri="{FF2B5EF4-FFF2-40B4-BE49-F238E27FC236}">
                      <a16:creationId xmlns:a16="http://schemas.microsoft.com/office/drawing/2014/main" id="{BBA0B3FE-4DB0-4B3C-A0B9-05302EC00541}"/>
                    </a:ext>
                  </a:extLst>
                </p:cNvPr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86" name="Google Shape;2884;p58">
                  <a:extLst>
                    <a:ext uri="{FF2B5EF4-FFF2-40B4-BE49-F238E27FC236}">
                      <a16:creationId xmlns:a16="http://schemas.microsoft.com/office/drawing/2014/main" id="{B00A2EFC-3627-4253-B4FA-67CDB118264E}"/>
                    </a:ext>
                  </a:extLst>
                </p:cNvPr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87" name="Google Shape;2885;p58">
                  <a:extLst>
                    <a:ext uri="{FF2B5EF4-FFF2-40B4-BE49-F238E27FC236}">
                      <a16:creationId xmlns:a16="http://schemas.microsoft.com/office/drawing/2014/main" id="{DA21A172-BDD0-42B1-B39A-73EF0853AC46}"/>
                    </a:ext>
                  </a:extLst>
                </p:cNvPr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88" name="Google Shape;2886;p58">
                  <a:extLst>
                    <a:ext uri="{FF2B5EF4-FFF2-40B4-BE49-F238E27FC236}">
                      <a16:creationId xmlns:a16="http://schemas.microsoft.com/office/drawing/2014/main" id="{1DC931A8-F30E-4CA9-AC81-0DC7AAF905D3}"/>
                    </a:ext>
                  </a:extLst>
                </p:cNvPr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89" name="Google Shape;2887;p58">
                  <a:extLst>
                    <a:ext uri="{FF2B5EF4-FFF2-40B4-BE49-F238E27FC236}">
                      <a16:creationId xmlns:a16="http://schemas.microsoft.com/office/drawing/2014/main" id="{98F054A8-5D90-443C-A640-52FFADB31D0F}"/>
                    </a:ext>
                  </a:extLst>
                </p:cNvPr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90" name="Google Shape;2888;p58">
                  <a:extLst>
                    <a:ext uri="{FF2B5EF4-FFF2-40B4-BE49-F238E27FC236}">
                      <a16:creationId xmlns:a16="http://schemas.microsoft.com/office/drawing/2014/main" id="{643B1ED6-9E30-4E2F-8A5D-1565EE9BE614}"/>
                    </a:ext>
                  </a:extLst>
                </p:cNvPr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91" name="Google Shape;2889;p58">
                  <a:extLst>
                    <a:ext uri="{FF2B5EF4-FFF2-40B4-BE49-F238E27FC236}">
                      <a16:creationId xmlns:a16="http://schemas.microsoft.com/office/drawing/2014/main" id="{7516B1F9-E390-43DC-B6A0-ED1BC50FEC22}"/>
                    </a:ext>
                  </a:extLst>
                </p:cNvPr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92" name="Google Shape;2890;p58">
                  <a:extLst>
                    <a:ext uri="{FF2B5EF4-FFF2-40B4-BE49-F238E27FC236}">
                      <a16:creationId xmlns:a16="http://schemas.microsoft.com/office/drawing/2014/main" id="{4B11C48E-F3E7-48E9-B415-EC5C23806485}"/>
                    </a:ext>
                  </a:extLst>
                </p:cNvPr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93" name="Google Shape;2891;p58">
                  <a:extLst>
                    <a:ext uri="{FF2B5EF4-FFF2-40B4-BE49-F238E27FC236}">
                      <a16:creationId xmlns:a16="http://schemas.microsoft.com/office/drawing/2014/main" id="{9D247FB6-FE7F-4D9B-B6AF-E163D1FD7084}"/>
                    </a:ext>
                  </a:extLst>
                </p:cNvPr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94" name="Google Shape;2892;p58">
                  <a:extLst>
                    <a:ext uri="{FF2B5EF4-FFF2-40B4-BE49-F238E27FC236}">
                      <a16:creationId xmlns:a16="http://schemas.microsoft.com/office/drawing/2014/main" id="{138EFD1E-388C-4301-9E78-C527E2700D04}"/>
                    </a:ext>
                  </a:extLst>
                </p:cNvPr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95" name="Google Shape;2893;p58">
                  <a:extLst>
                    <a:ext uri="{FF2B5EF4-FFF2-40B4-BE49-F238E27FC236}">
                      <a16:creationId xmlns:a16="http://schemas.microsoft.com/office/drawing/2014/main" id="{785F4C41-169A-4975-8D3F-381C3B4E8F44}"/>
                    </a:ext>
                  </a:extLst>
                </p:cNvPr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384" name="Google Shape;2894;p58">
                <a:extLst>
                  <a:ext uri="{FF2B5EF4-FFF2-40B4-BE49-F238E27FC236}">
                    <a16:creationId xmlns:a16="http://schemas.microsoft.com/office/drawing/2014/main" id="{CA6F6DEE-DF0C-4327-B01B-D2F32CD9B658}"/>
                  </a:ext>
                </a:extLst>
              </p:cNvPr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355" name="Google Shape;2895;p58">
              <a:extLst>
                <a:ext uri="{FF2B5EF4-FFF2-40B4-BE49-F238E27FC236}">
                  <a16:creationId xmlns:a16="http://schemas.microsoft.com/office/drawing/2014/main" id="{346F1154-56E4-4CAC-80FC-87F91689625B}"/>
                </a:ext>
              </a:extLst>
            </p:cNvPr>
            <p:cNvGrpSpPr/>
            <p:nvPr/>
          </p:nvGrpSpPr>
          <p:grpSpPr>
            <a:xfrm rot="1030961">
              <a:off x="1958490" y="1154847"/>
              <a:ext cx="219950" cy="215140"/>
              <a:chOff x="488084" y="3164562"/>
              <a:chExt cx="535235" cy="523530"/>
            </a:xfrm>
          </p:grpSpPr>
          <p:grpSp>
            <p:nvGrpSpPr>
              <p:cNvPr id="370" name="Google Shape;2896;p58">
                <a:extLst>
                  <a:ext uri="{FF2B5EF4-FFF2-40B4-BE49-F238E27FC236}">
                    <a16:creationId xmlns:a16="http://schemas.microsoft.com/office/drawing/2014/main" id="{2C6F5FCF-B6AA-4DEA-9AEE-DBCA4A4BE39A}"/>
                  </a:ext>
                </a:extLst>
              </p:cNvPr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372" name="Google Shape;2897;p58">
                  <a:extLst>
                    <a:ext uri="{FF2B5EF4-FFF2-40B4-BE49-F238E27FC236}">
                      <a16:creationId xmlns:a16="http://schemas.microsoft.com/office/drawing/2014/main" id="{C88D41D3-91C9-4B5A-9451-3D1297680D6A}"/>
                    </a:ext>
                  </a:extLst>
                </p:cNvPr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73" name="Google Shape;2898;p58">
                  <a:extLst>
                    <a:ext uri="{FF2B5EF4-FFF2-40B4-BE49-F238E27FC236}">
                      <a16:creationId xmlns:a16="http://schemas.microsoft.com/office/drawing/2014/main" id="{F835C197-4C61-4EF3-B5A7-342F4662C0B0}"/>
                    </a:ext>
                  </a:extLst>
                </p:cNvPr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74" name="Google Shape;2899;p58">
                  <a:extLst>
                    <a:ext uri="{FF2B5EF4-FFF2-40B4-BE49-F238E27FC236}">
                      <a16:creationId xmlns:a16="http://schemas.microsoft.com/office/drawing/2014/main" id="{85A12C11-FEE9-4F32-9742-3225FC43036A}"/>
                    </a:ext>
                  </a:extLst>
                </p:cNvPr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75" name="Google Shape;2900;p58">
                  <a:extLst>
                    <a:ext uri="{FF2B5EF4-FFF2-40B4-BE49-F238E27FC236}">
                      <a16:creationId xmlns:a16="http://schemas.microsoft.com/office/drawing/2014/main" id="{6FDA1772-B789-4AFE-AE5B-2CAF38B1A71E}"/>
                    </a:ext>
                  </a:extLst>
                </p:cNvPr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76" name="Google Shape;2901;p58">
                  <a:extLst>
                    <a:ext uri="{FF2B5EF4-FFF2-40B4-BE49-F238E27FC236}">
                      <a16:creationId xmlns:a16="http://schemas.microsoft.com/office/drawing/2014/main" id="{D9B72105-7772-4B43-A75D-CA1E327C1129}"/>
                    </a:ext>
                  </a:extLst>
                </p:cNvPr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77" name="Google Shape;2902;p58">
                  <a:extLst>
                    <a:ext uri="{FF2B5EF4-FFF2-40B4-BE49-F238E27FC236}">
                      <a16:creationId xmlns:a16="http://schemas.microsoft.com/office/drawing/2014/main" id="{77561299-7F90-4ADB-9922-E3F03B361E8D}"/>
                    </a:ext>
                  </a:extLst>
                </p:cNvPr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78" name="Google Shape;2903;p58">
                  <a:extLst>
                    <a:ext uri="{FF2B5EF4-FFF2-40B4-BE49-F238E27FC236}">
                      <a16:creationId xmlns:a16="http://schemas.microsoft.com/office/drawing/2014/main" id="{96E04E2A-A399-42F9-9487-9CFE14B16DBA}"/>
                    </a:ext>
                  </a:extLst>
                </p:cNvPr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79" name="Google Shape;2904;p58">
                  <a:extLst>
                    <a:ext uri="{FF2B5EF4-FFF2-40B4-BE49-F238E27FC236}">
                      <a16:creationId xmlns:a16="http://schemas.microsoft.com/office/drawing/2014/main" id="{F38A2637-EE44-40F7-9708-BB32857B3333}"/>
                    </a:ext>
                  </a:extLst>
                </p:cNvPr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80" name="Google Shape;2905;p58">
                  <a:extLst>
                    <a:ext uri="{FF2B5EF4-FFF2-40B4-BE49-F238E27FC236}">
                      <a16:creationId xmlns:a16="http://schemas.microsoft.com/office/drawing/2014/main" id="{A2306D34-9116-4C87-B5E0-AC0ECB5A6184}"/>
                    </a:ext>
                  </a:extLst>
                </p:cNvPr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81" name="Google Shape;2906;p58">
                  <a:extLst>
                    <a:ext uri="{FF2B5EF4-FFF2-40B4-BE49-F238E27FC236}">
                      <a16:creationId xmlns:a16="http://schemas.microsoft.com/office/drawing/2014/main" id="{8CF56E78-97D4-4E4C-BFE8-0C1971B4B543}"/>
                    </a:ext>
                  </a:extLst>
                </p:cNvPr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82" name="Google Shape;2907;p58">
                  <a:extLst>
                    <a:ext uri="{FF2B5EF4-FFF2-40B4-BE49-F238E27FC236}">
                      <a16:creationId xmlns:a16="http://schemas.microsoft.com/office/drawing/2014/main" id="{4FBCB46C-8908-4F3C-84D4-0D374A80C0B4}"/>
                    </a:ext>
                  </a:extLst>
                </p:cNvPr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371" name="Google Shape;2908;p58">
                <a:extLst>
                  <a:ext uri="{FF2B5EF4-FFF2-40B4-BE49-F238E27FC236}">
                    <a16:creationId xmlns:a16="http://schemas.microsoft.com/office/drawing/2014/main" id="{39A1284F-6205-41C6-88B9-83DA6CE4CC68}"/>
                  </a:ext>
                </a:extLst>
              </p:cNvPr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356" name="Google Shape;2909;p58">
              <a:extLst>
                <a:ext uri="{FF2B5EF4-FFF2-40B4-BE49-F238E27FC236}">
                  <a16:creationId xmlns:a16="http://schemas.microsoft.com/office/drawing/2014/main" id="{6D0D725E-9B82-4650-8811-01CD71F12AC4}"/>
                </a:ext>
              </a:extLst>
            </p:cNvPr>
            <p:cNvGrpSpPr/>
            <p:nvPr/>
          </p:nvGrpSpPr>
          <p:grpSpPr>
            <a:xfrm rot="1189650">
              <a:off x="2401749" y="1306734"/>
              <a:ext cx="173420" cy="169628"/>
              <a:chOff x="488084" y="3164562"/>
              <a:chExt cx="535235" cy="523530"/>
            </a:xfrm>
          </p:grpSpPr>
          <p:grpSp>
            <p:nvGrpSpPr>
              <p:cNvPr id="357" name="Google Shape;2910;p58">
                <a:extLst>
                  <a:ext uri="{FF2B5EF4-FFF2-40B4-BE49-F238E27FC236}">
                    <a16:creationId xmlns:a16="http://schemas.microsoft.com/office/drawing/2014/main" id="{134F2400-D498-450F-A723-8AB1BE32F90B}"/>
                  </a:ext>
                </a:extLst>
              </p:cNvPr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359" name="Google Shape;2911;p58">
                  <a:extLst>
                    <a:ext uri="{FF2B5EF4-FFF2-40B4-BE49-F238E27FC236}">
                      <a16:creationId xmlns:a16="http://schemas.microsoft.com/office/drawing/2014/main" id="{CD2AF6D4-C0BE-4D49-B587-505D5D66E67C}"/>
                    </a:ext>
                  </a:extLst>
                </p:cNvPr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0" name="Google Shape;2912;p58">
                  <a:extLst>
                    <a:ext uri="{FF2B5EF4-FFF2-40B4-BE49-F238E27FC236}">
                      <a16:creationId xmlns:a16="http://schemas.microsoft.com/office/drawing/2014/main" id="{4F4AB337-8CAE-4C60-9890-4C66F20B3214}"/>
                    </a:ext>
                  </a:extLst>
                </p:cNvPr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1" name="Google Shape;2913;p58">
                  <a:extLst>
                    <a:ext uri="{FF2B5EF4-FFF2-40B4-BE49-F238E27FC236}">
                      <a16:creationId xmlns:a16="http://schemas.microsoft.com/office/drawing/2014/main" id="{023F549B-5C96-48F7-99C7-9018DCB55FF3}"/>
                    </a:ext>
                  </a:extLst>
                </p:cNvPr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2" name="Google Shape;2914;p58">
                  <a:extLst>
                    <a:ext uri="{FF2B5EF4-FFF2-40B4-BE49-F238E27FC236}">
                      <a16:creationId xmlns:a16="http://schemas.microsoft.com/office/drawing/2014/main" id="{D41FD0DD-0346-4841-BCD1-B06B5EAD247C}"/>
                    </a:ext>
                  </a:extLst>
                </p:cNvPr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3" name="Google Shape;2915;p58">
                  <a:extLst>
                    <a:ext uri="{FF2B5EF4-FFF2-40B4-BE49-F238E27FC236}">
                      <a16:creationId xmlns:a16="http://schemas.microsoft.com/office/drawing/2014/main" id="{77EC55ED-60C6-4AAC-8605-8DCE23D3A7FA}"/>
                    </a:ext>
                  </a:extLst>
                </p:cNvPr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4" name="Google Shape;2916;p58">
                  <a:extLst>
                    <a:ext uri="{FF2B5EF4-FFF2-40B4-BE49-F238E27FC236}">
                      <a16:creationId xmlns:a16="http://schemas.microsoft.com/office/drawing/2014/main" id="{2DAD26C7-2F3F-4FE3-A62E-485650BF4D09}"/>
                    </a:ext>
                  </a:extLst>
                </p:cNvPr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5" name="Google Shape;2917;p58">
                  <a:extLst>
                    <a:ext uri="{FF2B5EF4-FFF2-40B4-BE49-F238E27FC236}">
                      <a16:creationId xmlns:a16="http://schemas.microsoft.com/office/drawing/2014/main" id="{58324236-FF27-4798-A2D7-8384A850398C}"/>
                    </a:ext>
                  </a:extLst>
                </p:cNvPr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6" name="Google Shape;2918;p58">
                  <a:extLst>
                    <a:ext uri="{FF2B5EF4-FFF2-40B4-BE49-F238E27FC236}">
                      <a16:creationId xmlns:a16="http://schemas.microsoft.com/office/drawing/2014/main" id="{390504A3-21E4-4FA2-A22E-77639F9C48E4}"/>
                    </a:ext>
                  </a:extLst>
                </p:cNvPr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7" name="Google Shape;2919;p58">
                  <a:extLst>
                    <a:ext uri="{FF2B5EF4-FFF2-40B4-BE49-F238E27FC236}">
                      <a16:creationId xmlns:a16="http://schemas.microsoft.com/office/drawing/2014/main" id="{A4679055-75A8-412E-A4FC-93455BA8EB11}"/>
                    </a:ext>
                  </a:extLst>
                </p:cNvPr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8" name="Google Shape;2920;p58">
                  <a:extLst>
                    <a:ext uri="{FF2B5EF4-FFF2-40B4-BE49-F238E27FC236}">
                      <a16:creationId xmlns:a16="http://schemas.microsoft.com/office/drawing/2014/main" id="{5A326668-F8DC-44F1-8DD5-6A5650890041}"/>
                    </a:ext>
                  </a:extLst>
                </p:cNvPr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9" name="Google Shape;2921;p58">
                  <a:extLst>
                    <a:ext uri="{FF2B5EF4-FFF2-40B4-BE49-F238E27FC236}">
                      <a16:creationId xmlns:a16="http://schemas.microsoft.com/office/drawing/2014/main" id="{6D7D76EC-F5EB-4322-B153-7E4FFA2D3807}"/>
                    </a:ext>
                  </a:extLst>
                </p:cNvPr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358" name="Google Shape;2922;p58">
                <a:extLst>
                  <a:ext uri="{FF2B5EF4-FFF2-40B4-BE49-F238E27FC236}">
                    <a16:creationId xmlns:a16="http://schemas.microsoft.com/office/drawing/2014/main" id="{9B7B144B-F9CA-4A5A-8FD3-11E35910A464}"/>
                  </a:ext>
                </a:extLst>
              </p:cNvPr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411" name="Subtitle 2">
            <a:extLst>
              <a:ext uri="{FF2B5EF4-FFF2-40B4-BE49-F238E27FC236}">
                <a16:creationId xmlns:a16="http://schemas.microsoft.com/office/drawing/2014/main" id="{D8EFF883-D3C0-4F43-9C3E-D351D90EBA0C}"/>
              </a:ext>
            </a:extLst>
          </p:cNvPr>
          <p:cNvSpPr txBox="1">
            <a:spLocks/>
          </p:cNvSpPr>
          <p:nvPr/>
        </p:nvSpPr>
        <p:spPr>
          <a:xfrm>
            <a:off x="1370338" y="3051355"/>
            <a:ext cx="2079253" cy="126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Ẩn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2" name="Subtitle 2">
            <a:extLst>
              <a:ext uri="{FF2B5EF4-FFF2-40B4-BE49-F238E27FC236}">
                <a16:creationId xmlns:a16="http://schemas.microsoft.com/office/drawing/2014/main" id="{5E537CCB-1DE2-434F-83A5-4C448A17BEE9}"/>
              </a:ext>
            </a:extLst>
          </p:cNvPr>
          <p:cNvSpPr txBox="1">
            <a:spLocks/>
          </p:cNvSpPr>
          <p:nvPr/>
        </p:nvSpPr>
        <p:spPr>
          <a:xfrm>
            <a:off x="4649726" y="2922508"/>
            <a:ext cx="3953253" cy="1451365"/>
          </a:xfrm>
          <a:custGeom>
            <a:avLst/>
            <a:gdLst>
              <a:gd name="connsiteX0" fmla="*/ 0 w 3953253"/>
              <a:gd name="connsiteY0" fmla="*/ 0 h 1451365"/>
              <a:gd name="connsiteX1" fmla="*/ 579810 w 3953253"/>
              <a:gd name="connsiteY1" fmla="*/ 0 h 1451365"/>
              <a:gd name="connsiteX2" fmla="*/ 1120088 w 3953253"/>
              <a:gd name="connsiteY2" fmla="*/ 0 h 1451365"/>
              <a:gd name="connsiteX3" fmla="*/ 1699899 w 3953253"/>
              <a:gd name="connsiteY3" fmla="*/ 0 h 1451365"/>
              <a:gd name="connsiteX4" fmla="*/ 2437839 w 3953253"/>
              <a:gd name="connsiteY4" fmla="*/ 0 h 1451365"/>
              <a:gd name="connsiteX5" fmla="*/ 3096715 w 3953253"/>
              <a:gd name="connsiteY5" fmla="*/ 0 h 1451365"/>
              <a:gd name="connsiteX6" fmla="*/ 3953253 w 3953253"/>
              <a:gd name="connsiteY6" fmla="*/ 0 h 1451365"/>
              <a:gd name="connsiteX7" fmla="*/ 3953253 w 3953253"/>
              <a:gd name="connsiteY7" fmla="*/ 498302 h 1451365"/>
              <a:gd name="connsiteX8" fmla="*/ 3953253 w 3953253"/>
              <a:gd name="connsiteY8" fmla="*/ 1011118 h 1451365"/>
              <a:gd name="connsiteX9" fmla="*/ 3953253 w 3953253"/>
              <a:gd name="connsiteY9" fmla="*/ 1451365 h 1451365"/>
              <a:gd name="connsiteX10" fmla="*/ 3412975 w 3953253"/>
              <a:gd name="connsiteY10" fmla="*/ 1451365 h 1451365"/>
              <a:gd name="connsiteX11" fmla="*/ 2833165 w 3953253"/>
              <a:gd name="connsiteY11" fmla="*/ 1451365 h 1451365"/>
              <a:gd name="connsiteX12" fmla="*/ 2213822 w 3953253"/>
              <a:gd name="connsiteY12" fmla="*/ 1451365 h 1451365"/>
              <a:gd name="connsiteX13" fmla="*/ 1515414 w 3953253"/>
              <a:gd name="connsiteY13" fmla="*/ 1451365 h 1451365"/>
              <a:gd name="connsiteX14" fmla="*/ 777473 w 3953253"/>
              <a:gd name="connsiteY14" fmla="*/ 1451365 h 1451365"/>
              <a:gd name="connsiteX15" fmla="*/ 0 w 3953253"/>
              <a:gd name="connsiteY15" fmla="*/ 1451365 h 1451365"/>
              <a:gd name="connsiteX16" fmla="*/ 0 w 3953253"/>
              <a:gd name="connsiteY16" fmla="*/ 938549 h 1451365"/>
              <a:gd name="connsiteX17" fmla="*/ 0 w 3953253"/>
              <a:gd name="connsiteY17" fmla="*/ 440247 h 1451365"/>
              <a:gd name="connsiteX18" fmla="*/ 0 w 3953253"/>
              <a:gd name="connsiteY18" fmla="*/ 0 h 145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53253" h="1451365" fill="none" extrusionOk="0">
                <a:moveTo>
                  <a:pt x="0" y="0"/>
                </a:moveTo>
                <a:cubicBezTo>
                  <a:pt x="280335" y="-382"/>
                  <a:pt x="356412" y="26053"/>
                  <a:pt x="579810" y="0"/>
                </a:cubicBezTo>
                <a:cubicBezTo>
                  <a:pt x="803208" y="-26053"/>
                  <a:pt x="858694" y="-24655"/>
                  <a:pt x="1120088" y="0"/>
                </a:cubicBezTo>
                <a:cubicBezTo>
                  <a:pt x="1381482" y="24655"/>
                  <a:pt x="1544231" y="-19366"/>
                  <a:pt x="1699899" y="0"/>
                </a:cubicBezTo>
                <a:cubicBezTo>
                  <a:pt x="1855567" y="19366"/>
                  <a:pt x="2171185" y="-24047"/>
                  <a:pt x="2437839" y="0"/>
                </a:cubicBezTo>
                <a:cubicBezTo>
                  <a:pt x="2704493" y="24047"/>
                  <a:pt x="2868163" y="-9534"/>
                  <a:pt x="3096715" y="0"/>
                </a:cubicBezTo>
                <a:cubicBezTo>
                  <a:pt x="3325267" y="9534"/>
                  <a:pt x="3764967" y="-41529"/>
                  <a:pt x="3953253" y="0"/>
                </a:cubicBezTo>
                <a:cubicBezTo>
                  <a:pt x="3952265" y="181858"/>
                  <a:pt x="3963814" y="250288"/>
                  <a:pt x="3953253" y="498302"/>
                </a:cubicBezTo>
                <a:cubicBezTo>
                  <a:pt x="3942692" y="746316"/>
                  <a:pt x="3943923" y="842563"/>
                  <a:pt x="3953253" y="1011118"/>
                </a:cubicBezTo>
                <a:cubicBezTo>
                  <a:pt x="3962583" y="1179673"/>
                  <a:pt x="3941100" y="1324421"/>
                  <a:pt x="3953253" y="1451365"/>
                </a:cubicBezTo>
                <a:cubicBezTo>
                  <a:pt x="3743906" y="1432883"/>
                  <a:pt x="3594476" y="1446420"/>
                  <a:pt x="3412975" y="1451365"/>
                </a:cubicBezTo>
                <a:cubicBezTo>
                  <a:pt x="3231474" y="1456310"/>
                  <a:pt x="3085149" y="1462735"/>
                  <a:pt x="2833165" y="1451365"/>
                </a:cubicBezTo>
                <a:cubicBezTo>
                  <a:pt x="2581181" y="1439996"/>
                  <a:pt x="2390340" y="1448196"/>
                  <a:pt x="2213822" y="1451365"/>
                </a:cubicBezTo>
                <a:cubicBezTo>
                  <a:pt x="2037304" y="1454534"/>
                  <a:pt x="1825489" y="1425570"/>
                  <a:pt x="1515414" y="1451365"/>
                </a:cubicBezTo>
                <a:cubicBezTo>
                  <a:pt x="1205339" y="1477160"/>
                  <a:pt x="994453" y="1442472"/>
                  <a:pt x="777473" y="1451365"/>
                </a:cubicBezTo>
                <a:cubicBezTo>
                  <a:pt x="560493" y="1460258"/>
                  <a:pt x="376462" y="1439010"/>
                  <a:pt x="0" y="1451365"/>
                </a:cubicBezTo>
                <a:cubicBezTo>
                  <a:pt x="9093" y="1221858"/>
                  <a:pt x="17541" y="1069569"/>
                  <a:pt x="0" y="938549"/>
                </a:cubicBezTo>
                <a:cubicBezTo>
                  <a:pt x="-17541" y="807529"/>
                  <a:pt x="-18964" y="628833"/>
                  <a:pt x="0" y="440247"/>
                </a:cubicBezTo>
                <a:cubicBezTo>
                  <a:pt x="18964" y="251661"/>
                  <a:pt x="-4479" y="89324"/>
                  <a:pt x="0" y="0"/>
                </a:cubicBezTo>
                <a:close/>
              </a:path>
              <a:path w="3953253" h="1451365" stroke="0" extrusionOk="0">
                <a:moveTo>
                  <a:pt x="0" y="0"/>
                </a:moveTo>
                <a:cubicBezTo>
                  <a:pt x="285824" y="-23703"/>
                  <a:pt x="573340" y="-36431"/>
                  <a:pt x="737941" y="0"/>
                </a:cubicBezTo>
                <a:cubicBezTo>
                  <a:pt x="902542" y="36431"/>
                  <a:pt x="1164651" y="-28416"/>
                  <a:pt x="1357284" y="0"/>
                </a:cubicBezTo>
                <a:cubicBezTo>
                  <a:pt x="1549917" y="28416"/>
                  <a:pt x="1676125" y="-6600"/>
                  <a:pt x="1897561" y="0"/>
                </a:cubicBezTo>
                <a:cubicBezTo>
                  <a:pt x="2118997" y="6600"/>
                  <a:pt x="2356954" y="28728"/>
                  <a:pt x="2556437" y="0"/>
                </a:cubicBezTo>
                <a:cubicBezTo>
                  <a:pt x="2755920" y="-28728"/>
                  <a:pt x="2933070" y="-3203"/>
                  <a:pt x="3215312" y="0"/>
                </a:cubicBezTo>
                <a:cubicBezTo>
                  <a:pt x="3497555" y="3203"/>
                  <a:pt x="3653656" y="-36698"/>
                  <a:pt x="3953253" y="0"/>
                </a:cubicBezTo>
                <a:cubicBezTo>
                  <a:pt x="3974655" y="191049"/>
                  <a:pt x="3938871" y="383542"/>
                  <a:pt x="3953253" y="483788"/>
                </a:cubicBezTo>
                <a:cubicBezTo>
                  <a:pt x="3967635" y="584034"/>
                  <a:pt x="3952051" y="832366"/>
                  <a:pt x="3953253" y="967577"/>
                </a:cubicBezTo>
                <a:cubicBezTo>
                  <a:pt x="3954455" y="1102788"/>
                  <a:pt x="3953699" y="1253706"/>
                  <a:pt x="3953253" y="1451365"/>
                </a:cubicBezTo>
                <a:cubicBezTo>
                  <a:pt x="3655810" y="1443984"/>
                  <a:pt x="3609417" y="1463593"/>
                  <a:pt x="3294378" y="1451365"/>
                </a:cubicBezTo>
                <a:cubicBezTo>
                  <a:pt x="2979340" y="1439137"/>
                  <a:pt x="2811175" y="1446258"/>
                  <a:pt x="2595969" y="1451365"/>
                </a:cubicBezTo>
                <a:cubicBezTo>
                  <a:pt x="2380763" y="1456472"/>
                  <a:pt x="2053922" y="1476332"/>
                  <a:pt x="1858029" y="1451365"/>
                </a:cubicBezTo>
                <a:cubicBezTo>
                  <a:pt x="1662136" y="1426398"/>
                  <a:pt x="1388530" y="1422555"/>
                  <a:pt x="1159621" y="1451365"/>
                </a:cubicBezTo>
                <a:cubicBezTo>
                  <a:pt x="930712" y="1480175"/>
                  <a:pt x="380569" y="1422802"/>
                  <a:pt x="0" y="1451365"/>
                </a:cubicBezTo>
                <a:cubicBezTo>
                  <a:pt x="-183" y="1240483"/>
                  <a:pt x="16376" y="1112103"/>
                  <a:pt x="0" y="938549"/>
                </a:cubicBezTo>
                <a:cubicBezTo>
                  <a:pt x="-16376" y="764995"/>
                  <a:pt x="-3120" y="635708"/>
                  <a:pt x="0" y="454761"/>
                </a:cubicBezTo>
                <a:cubicBezTo>
                  <a:pt x="3120" y="273814"/>
                  <a:pt x="-12138" y="181701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0000" tIns="90000" rIns="90000" bIns="9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39700" indent="0"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4395F1E-50D9-49F4-ABE8-5E3C7E93A769}"/>
              </a:ext>
            </a:extLst>
          </p:cNvPr>
          <p:cNvSpPr/>
          <p:nvPr/>
        </p:nvSpPr>
        <p:spPr>
          <a:xfrm>
            <a:off x="3771900" y="3104507"/>
            <a:ext cx="427571" cy="6826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72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9" grpId="0"/>
      <p:bldP spid="3" grpId="0" build="p"/>
      <p:bldP spid="41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8" name="Google Shape;4128;p72"/>
          <p:cNvSpPr txBox="1">
            <a:spLocks noGrp="1"/>
          </p:cNvSpPr>
          <p:nvPr>
            <p:ph type="title"/>
          </p:nvPr>
        </p:nvSpPr>
        <p:spPr>
          <a:xfrm>
            <a:off x="4154976" y="2870725"/>
            <a:ext cx="3888770" cy="74227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#9Slide03 IcielPanton Black" panose="00000A00000000000000" pitchFamily="2" charset="0"/>
              </a:rPr>
              <a:t>TỔNG KẾT</a:t>
            </a:r>
            <a:endParaRPr sz="4400" dirty="0">
              <a:latin typeface="#9Slide03 IcielPanton Black" panose="00000A00000000000000" pitchFamily="2" charset="0"/>
            </a:endParaRPr>
          </a:p>
        </p:txBody>
      </p:sp>
      <p:sp>
        <p:nvSpPr>
          <p:cNvPr id="4267" name="Google Shape;4267;p72"/>
          <p:cNvSpPr txBox="1">
            <a:spLocks noGrp="1"/>
          </p:cNvSpPr>
          <p:nvPr>
            <p:ph type="title" idx="2"/>
          </p:nvPr>
        </p:nvSpPr>
        <p:spPr>
          <a:xfrm>
            <a:off x="1995413" y="3087225"/>
            <a:ext cx="1489800" cy="1096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3 IcielPanton Black" panose="00000A00000000000000" pitchFamily="2" charset="0"/>
              </a:rPr>
              <a:t>III.</a:t>
            </a:r>
            <a:endParaRPr dirty="0">
              <a:latin typeface="#9Slide03 IcielPanton Black" panose="00000A00000000000000" pitchFamily="2" charset="0"/>
            </a:endParaRPr>
          </a:p>
        </p:txBody>
      </p:sp>
      <p:cxnSp>
        <p:nvCxnSpPr>
          <p:cNvPr id="4268" name="Google Shape;4268;p72"/>
          <p:cNvCxnSpPr/>
          <p:nvPr/>
        </p:nvCxnSpPr>
        <p:spPr>
          <a:xfrm rot="10800000">
            <a:off x="3756763" y="2680350"/>
            <a:ext cx="0" cy="1959300"/>
          </a:xfrm>
          <a:prstGeom prst="straightConnector1">
            <a:avLst/>
          </a:prstGeom>
          <a:noFill/>
          <a:ln w="38100" cap="flat" cmpd="sng">
            <a:solidFill>
              <a:srgbClr val="EE7302"/>
            </a:solidFill>
            <a:prstDash val="solid"/>
            <a:round/>
            <a:headEnd type="none" w="sm" len="sm"/>
            <a:tailEnd type="oval" w="sm" len="sm"/>
          </a:ln>
        </p:spPr>
      </p:cxnSp>
      <p:grpSp>
        <p:nvGrpSpPr>
          <p:cNvPr id="204" name="Google Shape;4925;p76">
            <a:extLst>
              <a:ext uri="{FF2B5EF4-FFF2-40B4-BE49-F238E27FC236}">
                <a16:creationId xmlns:a16="http://schemas.microsoft.com/office/drawing/2014/main" id="{9AD6BA0F-81CD-4580-95D3-AED6F07DEA28}"/>
              </a:ext>
            </a:extLst>
          </p:cNvPr>
          <p:cNvGrpSpPr/>
          <p:nvPr/>
        </p:nvGrpSpPr>
        <p:grpSpPr>
          <a:xfrm>
            <a:off x="2132819" y="389192"/>
            <a:ext cx="2565560" cy="2577033"/>
            <a:chOff x="3446281" y="3940633"/>
            <a:chExt cx="755984" cy="834947"/>
          </a:xfrm>
        </p:grpSpPr>
        <p:grpSp>
          <p:nvGrpSpPr>
            <p:cNvPr id="205" name="Google Shape;4926;p76">
              <a:extLst>
                <a:ext uri="{FF2B5EF4-FFF2-40B4-BE49-F238E27FC236}">
                  <a16:creationId xmlns:a16="http://schemas.microsoft.com/office/drawing/2014/main" id="{3360319E-E760-4B53-8C51-DEF00939B5AE}"/>
                </a:ext>
              </a:extLst>
            </p:cNvPr>
            <p:cNvGrpSpPr/>
            <p:nvPr/>
          </p:nvGrpSpPr>
          <p:grpSpPr>
            <a:xfrm>
              <a:off x="3446281" y="3940633"/>
              <a:ext cx="755984" cy="834947"/>
              <a:chOff x="3370081" y="3864433"/>
              <a:chExt cx="755984" cy="834947"/>
            </a:xfrm>
          </p:grpSpPr>
          <p:sp>
            <p:nvSpPr>
              <p:cNvPr id="249" name="Google Shape;4927;p76">
                <a:extLst>
                  <a:ext uri="{FF2B5EF4-FFF2-40B4-BE49-F238E27FC236}">
                    <a16:creationId xmlns:a16="http://schemas.microsoft.com/office/drawing/2014/main" id="{7228DB0D-4D20-4D01-9E79-558D4AB74CE0}"/>
                  </a:ext>
                </a:extLst>
              </p:cNvPr>
              <p:cNvSpPr/>
              <p:nvPr/>
            </p:nvSpPr>
            <p:spPr>
              <a:xfrm>
                <a:off x="3380304" y="4014816"/>
                <a:ext cx="560278" cy="581204"/>
              </a:xfrm>
              <a:custGeom>
                <a:avLst/>
                <a:gdLst/>
                <a:ahLst/>
                <a:cxnLst/>
                <a:rect l="l" t="t" r="r" b="b"/>
                <a:pathLst>
                  <a:path w="23401" h="24275" extrusionOk="0">
                    <a:moveTo>
                      <a:pt x="11194" y="1"/>
                    </a:moveTo>
                    <a:lnTo>
                      <a:pt x="8526" y="3600"/>
                    </a:lnTo>
                    <a:lnTo>
                      <a:pt x="4153" y="2620"/>
                    </a:lnTo>
                    <a:lnTo>
                      <a:pt x="4115" y="7094"/>
                    </a:lnTo>
                    <a:lnTo>
                      <a:pt x="1" y="8871"/>
                    </a:lnTo>
                    <a:lnTo>
                      <a:pt x="2602" y="12519"/>
                    </a:lnTo>
                    <a:lnTo>
                      <a:pt x="318" y="16374"/>
                    </a:lnTo>
                    <a:lnTo>
                      <a:pt x="4562" y="17796"/>
                    </a:lnTo>
                    <a:lnTo>
                      <a:pt x="4980" y="22256"/>
                    </a:lnTo>
                    <a:lnTo>
                      <a:pt x="9252" y="20910"/>
                    </a:lnTo>
                    <a:lnTo>
                      <a:pt x="12213" y="24274"/>
                    </a:lnTo>
                    <a:lnTo>
                      <a:pt x="14879" y="20675"/>
                    </a:lnTo>
                    <a:lnTo>
                      <a:pt x="19248" y="21655"/>
                    </a:lnTo>
                    <a:lnTo>
                      <a:pt x="19291" y="17176"/>
                    </a:lnTo>
                    <a:lnTo>
                      <a:pt x="23400" y="15403"/>
                    </a:lnTo>
                    <a:lnTo>
                      <a:pt x="20805" y="11755"/>
                    </a:lnTo>
                    <a:lnTo>
                      <a:pt x="23088" y="7901"/>
                    </a:lnTo>
                    <a:lnTo>
                      <a:pt x="18840" y="6478"/>
                    </a:lnTo>
                    <a:lnTo>
                      <a:pt x="18421" y="2019"/>
                    </a:lnTo>
                    <a:lnTo>
                      <a:pt x="14149" y="3359"/>
                    </a:lnTo>
                    <a:lnTo>
                      <a:pt x="11194" y="1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50" name="Google Shape;4928;p76">
                <a:extLst>
                  <a:ext uri="{FF2B5EF4-FFF2-40B4-BE49-F238E27FC236}">
                    <a16:creationId xmlns:a16="http://schemas.microsoft.com/office/drawing/2014/main" id="{31378023-DCA9-4CCF-AF07-45856062BA64}"/>
                  </a:ext>
                </a:extLst>
              </p:cNvPr>
              <p:cNvSpPr/>
              <p:nvPr/>
            </p:nvSpPr>
            <p:spPr>
              <a:xfrm>
                <a:off x="3380304" y="4014816"/>
                <a:ext cx="560278" cy="581204"/>
              </a:xfrm>
              <a:custGeom>
                <a:avLst/>
                <a:gdLst/>
                <a:ahLst/>
                <a:cxnLst/>
                <a:rect l="l" t="t" r="r" b="b"/>
                <a:pathLst>
                  <a:path w="23401" h="24275" extrusionOk="0">
                    <a:moveTo>
                      <a:pt x="11194" y="1"/>
                    </a:moveTo>
                    <a:lnTo>
                      <a:pt x="8526" y="3600"/>
                    </a:lnTo>
                    <a:lnTo>
                      <a:pt x="4153" y="2620"/>
                    </a:lnTo>
                    <a:lnTo>
                      <a:pt x="4115" y="7094"/>
                    </a:lnTo>
                    <a:lnTo>
                      <a:pt x="1" y="8871"/>
                    </a:lnTo>
                    <a:lnTo>
                      <a:pt x="2602" y="12519"/>
                    </a:lnTo>
                    <a:lnTo>
                      <a:pt x="318" y="16374"/>
                    </a:lnTo>
                    <a:lnTo>
                      <a:pt x="4562" y="17796"/>
                    </a:lnTo>
                    <a:lnTo>
                      <a:pt x="4980" y="22256"/>
                    </a:lnTo>
                    <a:lnTo>
                      <a:pt x="9252" y="20910"/>
                    </a:lnTo>
                    <a:lnTo>
                      <a:pt x="12213" y="24274"/>
                    </a:lnTo>
                    <a:lnTo>
                      <a:pt x="14879" y="20675"/>
                    </a:lnTo>
                    <a:lnTo>
                      <a:pt x="19248" y="21655"/>
                    </a:lnTo>
                    <a:lnTo>
                      <a:pt x="19291" y="17176"/>
                    </a:lnTo>
                    <a:lnTo>
                      <a:pt x="23400" y="15403"/>
                    </a:lnTo>
                    <a:lnTo>
                      <a:pt x="20805" y="11755"/>
                    </a:lnTo>
                    <a:lnTo>
                      <a:pt x="23088" y="7901"/>
                    </a:lnTo>
                    <a:lnTo>
                      <a:pt x="18840" y="6478"/>
                    </a:lnTo>
                    <a:lnTo>
                      <a:pt x="18421" y="2019"/>
                    </a:lnTo>
                    <a:lnTo>
                      <a:pt x="14149" y="3359"/>
                    </a:lnTo>
                    <a:lnTo>
                      <a:pt x="11194" y="1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51" name="Google Shape;4929;p76">
                <a:extLst>
                  <a:ext uri="{FF2B5EF4-FFF2-40B4-BE49-F238E27FC236}">
                    <a16:creationId xmlns:a16="http://schemas.microsoft.com/office/drawing/2014/main" id="{71101472-93CD-4F15-B013-F3E9638EA8DE}"/>
                  </a:ext>
                </a:extLst>
              </p:cNvPr>
              <p:cNvSpPr/>
              <p:nvPr/>
            </p:nvSpPr>
            <p:spPr>
              <a:xfrm>
                <a:off x="3380304" y="4014816"/>
                <a:ext cx="560278" cy="581204"/>
              </a:xfrm>
              <a:custGeom>
                <a:avLst/>
                <a:gdLst/>
                <a:ahLst/>
                <a:cxnLst/>
                <a:rect l="l" t="t" r="r" b="b"/>
                <a:pathLst>
                  <a:path w="23401" h="24275" extrusionOk="0">
                    <a:moveTo>
                      <a:pt x="11194" y="1"/>
                    </a:moveTo>
                    <a:lnTo>
                      <a:pt x="8526" y="3600"/>
                    </a:lnTo>
                    <a:lnTo>
                      <a:pt x="4153" y="2620"/>
                    </a:lnTo>
                    <a:lnTo>
                      <a:pt x="4115" y="7094"/>
                    </a:lnTo>
                    <a:lnTo>
                      <a:pt x="1" y="8871"/>
                    </a:lnTo>
                    <a:lnTo>
                      <a:pt x="2602" y="12519"/>
                    </a:lnTo>
                    <a:lnTo>
                      <a:pt x="318" y="16374"/>
                    </a:lnTo>
                    <a:lnTo>
                      <a:pt x="4562" y="17796"/>
                    </a:lnTo>
                    <a:lnTo>
                      <a:pt x="4980" y="22256"/>
                    </a:lnTo>
                    <a:lnTo>
                      <a:pt x="9252" y="20910"/>
                    </a:lnTo>
                    <a:lnTo>
                      <a:pt x="12213" y="24274"/>
                    </a:lnTo>
                    <a:lnTo>
                      <a:pt x="14879" y="20675"/>
                    </a:lnTo>
                    <a:lnTo>
                      <a:pt x="19248" y="21655"/>
                    </a:lnTo>
                    <a:lnTo>
                      <a:pt x="19291" y="17176"/>
                    </a:lnTo>
                    <a:lnTo>
                      <a:pt x="23400" y="15403"/>
                    </a:lnTo>
                    <a:lnTo>
                      <a:pt x="20805" y="11755"/>
                    </a:lnTo>
                    <a:lnTo>
                      <a:pt x="23088" y="7901"/>
                    </a:lnTo>
                    <a:lnTo>
                      <a:pt x="18840" y="6478"/>
                    </a:lnTo>
                    <a:lnTo>
                      <a:pt x="18421" y="2019"/>
                    </a:lnTo>
                    <a:lnTo>
                      <a:pt x="14149" y="3359"/>
                    </a:lnTo>
                    <a:lnTo>
                      <a:pt x="11194" y="1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52" name="Google Shape;4930;p76">
                <a:extLst>
                  <a:ext uri="{FF2B5EF4-FFF2-40B4-BE49-F238E27FC236}">
                    <a16:creationId xmlns:a16="http://schemas.microsoft.com/office/drawing/2014/main" id="{F95C4B2E-E524-40DE-95C4-19C568C787B6}"/>
                  </a:ext>
                </a:extLst>
              </p:cNvPr>
              <p:cNvSpPr/>
              <p:nvPr/>
            </p:nvSpPr>
            <p:spPr>
              <a:xfrm>
                <a:off x="3380304" y="4014816"/>
                <a:ext cx="560278" cy="581204"/>
              </a:xfrm>
              <a:custGeom>
                <a:avLst/>
                <a:gdLst/>
                <a:ahLst/>
                <a:cxnLst/>
                <a:rect l="l" t="t" r="r" b="b"/>
                <a:pathLst>
                  <a:path w="23401" h="24275" extrusionOk="0">
                    <a:moveTo>
                      <a:pt x="11194" y="1"/>
                    </a:moveTo>
                    <a:lnTo>
                      <a:pt x="8526" y="3600"/>
                    </a:lnTo>
                    <a:lnTo>
                      <a:pt x="4153" y="2620"/>
                    </a:lnTo>
                    <a:lnTo>
                      <a:pt x="4115" y="7094"/>
                    </a:lnTo>
                    <a:lnTo>
                      <a:pt x="1" y="8871"/>
                    </a:lnTo>
                    <a:lnTo>
                      <a:pt x="2602" y="12519"/>
                    </a:lnTo>
                    <a:lnTo>
                      <a:pt x="318" y="16374"/>
                    </a:lnTo>
                    <a:lnTo>
                      <a:pt x="4562" y="17796"/>
                    </a:lnTo>
                    <a:lnTo>
                      <a:pt x="4980" y="22256"/>
                    </a:lnTo>
                    <a:lnTo>
                      <a:pt x="9252" y="20910"/>
                    </a:lnTo>
                    <a:lnTo>
                      <a:pt x="12213" y="24274"/>
                    </a:lnTo>
                    <a:lnTo>
                      <a:pt x="14879" y="20675"/>
                    </a:lnTo>
                    <a:lnTo>
                      <a:pt x="19248" y="21655"/>
                    </a:lnTo>
                    <a:lnTo>
                      <a:pt x="19291" y="17176"/>
                    </a:lnTo>
                    <a:lnTo>
                      <a:pt x="23400" y="15403"/>
                    </a:lnTo>
                    <a:lnTo>
                      <a:pt x="20805" y="11755"/>
                    </a:lnTo>
                    <a:lnTo>
                      <a:pt x="23088" y="7901"/>
                    </a:lnTo>
                    <a:lnTo>
                      <a:pt x="18840" y="6478"/>
                    </a:lnTo>
                    <a:lnTo>
                      <a:pt x="18421" y="2019"/>
                    </a:lnTo>
                    <a:lnTo>
                      <a:pt x="14149" y="3359"/>
                    </a:lnTo>
                    <a:lnTo>
                      <a:pt x="11194" y="1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53" name="Google Shape;4931;p76">
                <a:extLst>
                  <a:ext uri="{FF2B5EF4-FFF2-40B4-BE49-F238E27FC236}">
                    <a16:creationId xmlns:a16="http://schemas.microsoft.com/office/drawing/2014/main" id="{CB2D366E-F894-407D-8DD7-54BF32406212}"/>
                  </a:ext>
                </a:extLst>
              </p:cNvPr>
              <p:cNvSpPr/>
              <p:nvPr/>
            </p:nvSpPr>
            <p:spPr>
              <a:xfrm>
                <a:off x="3380304" y="4014816"/>
                <a:ext cx="560278" cy="581204"/>
              </a:xfrm>
              <a:custGeom>
                <a:avLst/>
                <a:gdLst/>
                <a:ahLst/>
                <a:cxnLst/>
                <a:rect l="l" t="t" r="r" b="b"/>
                <a:pathLst>
                  <a:path w="23401" h="24275" extrusionOk="0">
                    <a:moveTo>
                      <a:pt x="11194" y="1"/>
                    </a:moveTo>
                    <a:lnTo>
                      <a:pt x="8526" y="3600"/>
                    </a:lnTo>
                    <a:lnTo>
                      <a:pt x="4153" y="2620"/>
                    </a:lnTo>
                    <a:lnTo>
                      <a:pt x="4115" y="7094"/>
                    </a:lnTo>
                    <a:lnTo>
                      <a:pt x="1" y="8871"/>
                    </a:lnTo>
                    <a:lnTo>
                      <a:pt x="2602" y="12519"/>
                    </a:lnTo>
                    <a:lnTo>
                      <a:pt x="318" y="16374"/>
                    </a:lnTo>
                    <a:lnTo>
                      <a:pt x="4562" y="17796"/>
                    </a:lnTo>
                    <a:lnTo>
                      <a:pt x="4980" y="22256"/>
                    </a:lnTo>
                    <a:lnTo>
                      <a:pt x="9252" y="20910"/>
                    </a:lnTo>
                    <a:lnTo>
                      <a:pt x="12213" y="24274"/>
                    </a:lnTo>
                    <a:lnTo>
                      <a:pt x="14879" y="20675"/>
                    </a:lnTo>
                    <a:lnTo>
                      <a:pt x="19248" y="21655"/>
                    </a:lnTo>
                    <a:lnTo>
                      <a:pt x="19291" y="17176"/>
                    </a:lnTo>
                    <a:lnTo>
                      <a:pt x="23400" y="15403"/>
                    </a:lnTo>
                    <a:lnTo>
                      <a:pt x="20805" y="11755"/>
                    </a:lnTo>
                    <a:lnTo>
                      <a:pt x="23088" y="7901"/>
                    </a:lnTo>
                    <a:lnTo>
                      <a:pt x="18840" y="6478"/>
                    </a:lnTo>
                    <a:lnTo>
                      <a:pt x="18421" y="2019"/>
                    </a:lnTo>
                    <a:lnTo>
                      <a:pt x="14149" y="3359"/>
                    </a:lnTo>
                    <a:lnTo>
                      <a:pt x="11194" y="1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54" name="Google Shape;4932;p76">
                <a:extLst>
                  <a:ext uri="{FF2B5EF4-FFF2-40B4-BE49-F238E27FC236}">
                    <a16:creationId xmlns:a16="http://schemas.microsoft.com/office/drawing/2014/main" id="{0B9165CA-0F19-4956-967B-1586A1B21EA7}"/>
                  </a:ext>
                </a:extLst>
              </p:cNvPr>
              <p:cNvSpPr/>
              <p:nvPr/>
            </p:nvSpPr>
            <p:spPr>
              <a:xfrm>
                <a:off x="3401709" y="4002725"/>
                <a:ext cx="724356" cy="696655"/>
              </a:xfrm>
              <a:custGeom>
                <a:avLst/>
                <a:gdLst/>
                <a:ahLst/>
                <a:cxnLst/>
                <a:rect l="l" t="t" r="r" b="b"/>
                <a:pathLst>
                  <a:path w="30254" h="29097" extrusionOk="0">
                    <a:moveTo>
                      <a:pt x="26774" y="1"/>
                    </a:moveTo>
                    <a:lnTo>
                      <a:pt x="26774" y="1"/>
                    </a:lnTo>
                    <a:cubicBezTo>
                      <a:pt x="29397" y="4119"/>
                      <a:pt x="30253" y="9276"/>
                      <a:pt x="29118" y="13971"/>
                    </a:cubicBezTo>
                    <a:cubicBezTo>
                      <a:pt x="28830" y="15143"/>
                      <a:pt x="28437" y="16287"/>
                      <a:pt x="27927" y="17378"/>
                    </a:cubicBezTo>
                    <a:cubicBezTo>
                      <a:pt x="27403" y="18465"/>
                      <a:pt x="26774" y="19497"/>
                      <a:pt x="26053" y="20464"/>
                    </a:cubicBezTo>
                    <a:cubicBezTo>
                      <a:pt x="25327" y="21429"/>
                      <a:pt x="24505" y="22314"/>
                      <a:pt x="23621" y="23136"/>
                    </a:cubicBezTo>
                    <a:cubicBezTo>
                      <a:pt x="22732" y="23952"/>
                      <a:pt x="21761" y="24673"/>
                      <a:pt x="20747" y="25327"/>
                    </a:cubicBezTo>
                    <a:cubicBezTo>
                      <a:pt x="18720" y="26634"/>
                      <a:pt x="16471" y="27599"/>
                      <a:pt x="14125" y="28158"/>
                    </a:cubicBezTo>
                    <a:cubicBezTo>
                      <a:pt x="12660" y="28511"/>
                      <a:pt x="11155" y="28698"/>
                      <a:pt x="9652" y="28698"/>
                    </a:cubicBezTo>
                    <a:cubicBezTo>
                      <a:pt x="8745" y="28698"/>
                      <a:pt x="7838" y="28630"/>
                      <a:pt x="6940" y="28489"/>
                    </a:cubicBezTo>
                    <a:cubicBezTo>
                      <a:pt x="5754" y="28297"/>
                      <a:pt x="4585" y="27960"/>
                      <a:pt x="3495" y="27441"/>
                    </a:cubicBezTo>
                    <a:cubicBezTo>
                      <a:pt x="2952" y="27187"/>
                      <a:pt x="2418" y="26898"/>
                      <a:pt x="1938" y="26543"/>
                    </a:cubicBezTo>
                    <a:cubicBezTo>
                      <a:pt x="1453" y="26192"/>
                      <a:pt x="1016" y="25774"/>
                      <a:pt x="693" y="25279"/>
                    </a:cubicBezTo>
                    <a:cubicBezTo>
                      <a:pt x="371" y="24784"/>
                      <a:pt x="193" y="24197"/>
                      <a:pt x="179" y="23602"/>
                    </a:cubicBezTo>
                    <a:cubicBezTo>
                      <a:pt x="164" y="23006"/>
                      <a:pt x="299" y="22409"/>
                      <a:pt x="515" y="21848"/>
                    </a:cubicBezTo>
                    <a:cubicBezTo>
                      <a:pt x="952" y="20718"/>
                      <a:pt x="1659" y="19705"/>
                      <a:pt x="2385" y="18729"/>
                    </a:cubicBezTo>
                    <a:lnTo>
                      <a:pt x="2385" y="18729"/>
                    </a:lnTo>
                    <a:cubicBezTo>
                      <a:pt x="1621" y="19676"/>
                      <a:pt x="876" y="20661"/>
                      <a:pt x="400" y="21799"/>
                    </a:cubicBezTo>
                    <a:cubicBezTo>
                      <a:pt x="164" y="22371"/>
                      <a:pt x="6" y="22977"/>
                      <a:pt x="6" y="23606"/>
                    </a:cubicBezTo>
                    <a:cubicBezTo>
                      <a:pt x="1" y="24232"/>
                      <a:pt x="169" y="24860"/>
                      <a:pt x="501" y="25399"/>
                    </a:cubicBezTo>
                    <a:cubicBezTo>
                      <a:pt x="828" y="25937"/>
                      <a:pt x="1284" y="26379"/>
                      <a:pt x="1779" y="26754"/>
                    </a:cubicBezTo>
                    <a:cubicBezTo>
                      <a:pt x="2274" y="27129"/>
                      <a:pt x="2817" y="27432"/>
                      <a:pt x="3365" y="27710"/>
                    </a:cubicBezTo>
                    <a:cubicBezTo>
                      <a:pt x="4476" y="28258"/>
                      <a:pt x="5667" y="28624"/>
                      <a:pt x="6878" y="28839"/>
                    </a:cubicBezTo>
                    <a:cubicBezTo>
                      <a:pt x="7843" y="29015"/>
                      <a:pt x="8820" y="29096"/>
                      <a:pt x="9797" y="29096"/>
                    </a:cubicBezTo>
                    <a:cubicBezTo>
                      <a:pt x="11285" y="29096"/>
                      <a:pt x="12773" y="28907"/>
                      <a:pt x="14222" y="28571"/>
                    </a:cubicBezTo>
                    <a:cubicBezTo>
                      <a:pt x="16619" y="28018"/>
                      <a:pt x="18921" y="27047"/>
                      <a:pt x="21002" y="25721"/>
                    </a:cubicBezTo>
                    <a:cubicBezTo>
                      <a:pt x="22030" y="25048"/>
                      <a:pt x="23021" y="24308"/>
                      <a:pt x="23924" y="23462"/>
                    </a:cubicBezTo>
                    <a:cubicBezTo>
                      <a:pt x="24822" y="22622"/>
                      <a:pt x="25658" y="21708"/>
                      <a:pt x="26394" y="20723"/>
                    </a:cubicBezTo>
                    <a:cubicBezTo>
                      <a:pt x="27124" y="19723"/>
                      <a:pt x="27763" y="18667"/>
                      <a:pt x="28293" y="17551"/>
                    </a:cubicBezTo>
                    <a:cubicBezTo>
                      <a:pt x="28816" y="16431"/>
                      <a:pt x="29200" y="15254"/>
                      <a:pt x="29469" y="14053"/>
                    </a:cubicBezTo>
                    <a:cubicBezTo>
                      <a:pt x="29753" y="12851"/>
                      <a:pt x="29878" y="11621"/>
                      <a:pt x="29897" y="10391"/>
                    </a:cubicBezTo>
                    <a:cubicBezTo>
                      <a:pt x="29916" y="9165"/>
                      <a:pt x="29821" y="7935"/>
                      <a:pt x="29580" y="6729"/>
                    </a:cubicBezTo>
                    <a:cubicBezTo>
                      <a:pt x="29340" y="5528"/>
                      <a:pt x="29003" y="4341"/>
                      <a:pt x="28523" y="3216"/>
                    </a:cubicBezTo>
                    <a:cubicBezTo>
                      <a:pt x="28047" y="2087"/>
                      <a:pt x="27461" y="1010"/>
                      <a:pt x="26774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55" name="Google Shape;4933;p76">
                <a:extLst>
                  <a:ext uri="{FF2B5EF4-FFF2-40B4-BE49-F238E27FC236}">
                    <a16:creationId xmlns:a16="http://schemas.microsoft.com/office/drawing/2014/main" id="{9F18A026-1349-40D5-AC31-5012A3D7F6F1}"/>
                  </a:ext>
                </a:extLst>
              </p:cNvPr>
              <p:cNvSpPr/>
              <p:nvPr/>
            </p:nvSpPr>
            <p:spPr>
              <a:xfrm>
                <a:off x="3370081" y="4029206"/>
                <a:ext cx="580845" cy="552425"/>
              </a:xfrm>
              <a:custGeom>
                <a:avLst/>
                <a:gdLst/>
                <a:ahLst/>
                <a:cxnLst/>
                <a:rect l="l" t="t" r="r" b="b"/>
                <a:pathLst>
                  <a:path w="24260" h="23073" extrusionOk="0">
                    <a:moveTo>
                      <a:pt x="8381" y="1"/>
                    </a:moveTo>
                    <a:lnTo>
                      <a:pt x="6782" y="4176"/>
                    </a:lnTo>
                    <a:lnTo>
                      <a:pt x="2317" y="4407"/>
                    </a:lnTo>
                    <a:lnTo>
                      <a:pt x="3475" y="8722"/>
                    </a:lnTo>
                    <a:lnTo>
                      <a:pt x="1" y="11534"/>
                    </a:lnTo>
                    <a:lnTo>
                      <a:pt x="3475" y="14345"/>
                    </a:lnTo>
                    <a:lnTo>
                      <a:pt x="2317" y="18666"/>
                    </a:lnTo>
                    <a:lnTo>
                      <a:pt x="6782" y="18896"/>
                    </a:lnTo>
                    <a:lnTo>
                      <a:pt x="8381" y="23073"/>
                    </a:lnTo>
                    <a:lnTo>
                      <a:pt x="12130" y="20631"/>
                    </a:lnTo>
                    <a:lnTo>
                      <a:pt x="15878" y="23073"/>
                    </a:lnTo>
                    <a:lnTo>
                      <a:pt x="17474" y="18896"/>
                    </a:lnTo>
                    <a:lnTo>
                      <a:pt x="21944" y="18666"/>
                    </a:lnTo>
                    <a:lnTo>
                      <a:pt x="20780" y="14345"/>
                    </a:lnTo>
                    <a:lnTo>
                      <a:pt x="24260" y="11534"/>
                    </a:lnTo>
                    <a:lnTo>
                      <a:pt x="20780" y="8722"/>
                    </a:lnTo>
                    <a:lnTo>
                      <a:pt x="21944" y="4407"/>
                    </a:lnTo>
                    <a:lnTo>
                      <a:pt x="17474" y="4176"/>
                    </a:lnTo>
                    <a:lnTo>
                      <a:pt x="15878" y="1"/>
                    </a:lnTo>
                    <a:lnTo>
                      <a:pt x="12130" y="2441"/>
                    </a:lnTo>
                    <a:lnTo>
                      <a:pt x="8381" y="1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56" name="Google Shape;4934;p76">
                <a:extLst>
                  <a:ext uri="{FF2B5EF4-FFF2-40B4-BE49-F238E27FC236}">
                    <a16:creationId xmlns:a16="http://schemas.microsoft.com/office/drawing/2014/main" id="{997794F9-7616-41B2-849D-D257D595213A}"/>
                  </a:ext>
                </a:extLst>
              </p:cNvPr>
              <p:cNvSpPr/>
              <p:nvPr/>
            </p:nvSpPr>
            <p:spPr>
              <a:xfrm>
                <a:off x="3439921" y="4086141"/>
                <a:ext cx="441069" cy="441069"/>
              </a:xfrm>
              <a:custGeom>
                <a:avLst/>
                <a:gdLst/>
                <a:ahLst/>
                <a:cxnLst/>
                <a:rect l="l" t="t" r="r" b="b"/>
                <a:pathLst>
                  <a:path w="18422" h="18422" extrusionOk="0">
                    <a:moveTo>
                      <a:pt x="9213" y="1"/>
                    </a:moveTo>
                    <a:cubicBezTo>
                      <a:pt x="4124" y="1"/>
                      <a:pt x="1" y="4124"/>
                      <a:pt x="1" y="9214"/>
                    </a:cubicBezTo>
                    <a:cubicBezTo>
                      <a:pt x="1" y="14298"/>
                      <a:pt x="4124" y="18421"/>
                      <a:pt x="9213" y="18421"/>
                    </a:cubicBezTo>
                    <a:cubicBezTo>
                      <a:pt x="14298" y="18421"/>
                      <a:pt x="18421" y="14298"/>
                      <a:pt x="18421" y="9214"/>
                    </a:cubicBezTo>
                    <a:cubicBezTo>
                      <a:pt x="18421" y="4124"/>
                      <a:pt x="14298" y="1"/>
                      <a:pt x="9213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57" name="Google Shape;4935;p76">
                <a:extLst>
                  <a:ext uri="{FF2B5EF4-FFF2-40B4-BE49-F238E27FC236}">
                    <a16:creationId xmlns:a16="http://schemas.microsoft.com/office/drawing/2014/main" id="{0F0A8D63-35EA-497B-B2F3-9DD5F1726A27}"/>
                  </a:ext>
                </a:extLst>
              </p:cNvPr>
              <p:cNvSpPr/>
              <p:nvPr/>
            </p:nvSpPr>
            <p:spPr>
              <a:xfrm>
                <a:off x="3439921" y="4141735"/>
                <a:ext cx="286640" cy="385474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16100" extrusionOk="0">
                    <a:moveTo>
                      <a:pt x="3115" y="1"/>
                    </a:moveTo>
                    <a:lnTo>
                      <a:pt x="3115" y="1"/>
                    </a:lnTo>
                    <a:cubicBezTo>
                      <a:pt x="1207" y="1687"/>
                      <a:pt x="1" y="4147"/>
                      <a:pt x="1" y="6892"/>
                    </a:cubicBezTo>
                    <a:cubicBezTo>
                      <a:pt x="1" y="11976"/>
                      <a:pt x="4124" y="16099"/>
                      <a:pt x="9213" y="16099"/>
                    </a:cubicBezTo>
                    <a:cubicBezTo>
                      <a:pt x="10175" y="16099"/>
                      <a:pt x="11097" y="15950"/>
                      <a:pt x="11972" y="15681"/>
                    </a:cubicBezTo>
                    <a:cubicBezTo>
                      <a:pt x="10694" y="15052"/>
                      <a:pt x="9463" y="14321"/>
                      <a:pt x="8295" y="13418"/>
                    </a:cubicBezTo>
                    <a:cubicBezTo>
                      <a:pt x="4624" y="9741"/>
                      <a:pt x="2321" y="4695"/>
                      <a:pt x="3115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58" name="Google Shape;4936;p76">
                <a:extLst>
                  <a:ext uri="{FF2B5EF4-FFF2-40B4-BE49-F238E27FC236}">
                    <a16:creationId xmlns:a16="http://schemas.microsoft.com/office/drawing/2014/main" id="{97E41D8F-EB62-4DB9-91FB-3D197AA19D4D}"/>
                  </a:ext>
                </a:extLst>
              </p:cNvPr>
              <p:cNvSpPr/>
              <p:nvPr/>
            </p:nvSpPr>
            <p:spPr>
              <a:xfrm>
                <a:off x="3998547" y="3978615"/>
                <a:ext cx="87342" cy="101325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4232" extrusionOk="0">
                    <a:moveTo>
                      <a:pt x="1397" y="0"/>
                    </a:moveTo>
                    <a:cubicBezTo>
                      <a:pt x="1236" y="0"/>
                      <a:pt x="1073" y="79"/>
                      <a:pt x="985" y="215"/>
                    </a:cubicBezTo>
                    <a:cubicBezTo>
                      <a:pt x="984" y="215"/>
                      <a:pt x="983" y="215"/>
                      <a:pt x="983" y="215"/>
                    </a:cubicBezTo>
                    <a:cubicBezTo>
                      <a:pt x="698" y="215"/>
                      <a:pt x="58" y="975"/>
                      <a:pt x="29" y="1253"/>
                    </a:cubicBezTo>
                    <a:cubicBezTo>
                      <a:pt x="0" y="1531"/>
                      <a:pt x="264" y="1748"/>
                      <a:pt x="539" y="1801"/>
                    </a:cubicBezTo>
                    <a:cubicBezTo>
                      <a:pt x="428" y="1998"/>
                      <a:pt x="457" y="2267"/>
                      <a:pt x="615" y="2431"/>
                    </a:cubicBezTo>
                    <a:cubicBezTo>
                      <a:pt x="712" y="2533"/>
                      <a:pt x="892" y="2587"/>
                      <a:pt x="1061" y="2587"/>
                    </a:cubicBezTo>
                    <a:cubicBezTo>
                      <a:pt x="1161" y="2587"/>
                      <a:pt x="1257" y="2569"/>
                      <a:pt x="1331" y="2531"/>
                    </a:cubicBezTo>
                    <a:lnTo>
                      <a:pt x="1331" y="2531"/>
                    </a:lnTo>
                    <a:cubicBezTo>
                      <a:pt x="1134" y="2695"/>
                      <a:pt x="1115" y="3026"/>
                      <a:pt x="1283" y="3219"/>
                    </a:cubicBezTo>
                    <a:cubicBezTo>
                      <a:pt x="1379" y="3328"/>
                      <a:pt x="1557" y="3388"/>
                      <a:pt x="1729" y="3388"/>
                    </a:cubicBezTo>
                    <a:cubicBezTo>
                      <a:pt x="1860" y="3388"/>
                      <a:pt x="1987" y="3354"/>
                      <a:pt x="2072" y="3281"/>
                    </a:cubicBezTo>
                    <a:lnTo>
                      <a:pt x="2072" y="3281"/>
                    </a:lnTo>
                    <a:cubicBezTo>
                      <a:pt x="1908" y="3555"/>
                      <a:pt x="1999" y="3953"/>
                      <a:pt x="2269" y="4132"/>
                    </a:cubicBezTo>
                    <a:cubicBezTo>
                      <a:pt x="2369" y="4199"/>
                      <a:pt x="2489" y="4231"/>
                      <a:pt x="2610" y="4231"/>
                    </a:cubicBezTo>
                    <a:cubicBezTo>
                      <a:pt x="2809" y="4231"/>
                      <a:pt x="3009" y="4145"/>
                      <a:pt x="3128" y="3988"/>
                    </a:cubicBezTo>
                    <a:cubicBezTo>
                      <a:pt x="3321" y="3728"/>
                      <a:pt x="3354" y="3219"/>
                      <a:pt x="3114" y="3008"/>
                    </a:cubicBezTo>
                    <a:cubicBezTo>
                      <a:pt x="3436" y="2926"/>
                      <a:pt x="3647" y="2551"/>
                      <a:pt x="3547" y="2234"/>
                    </a:cubicBezTo>
                    <a:cubicBezTo>
                      <a:pt x="3463" y="1973"/>
                      <a:pt x="3180" y="1771"/>
                      <a:pt x="2908" y="1771"/>
                    </a:cubicBezTo>
                    <a:cubicBezTo>
                      <a:pt x="2849" y="1771"/>
                      <a:pt x="2791" y="1781"/>
                      <a:pt x="2735" y="1801"/>
                    </a:cubicBezTo>
                    <a:cubicBezTo>
                      <a:pt x="3047" y="1624"/>
                      <a:pt x="3163" y="1167"/>
                      <a:pt x="2970" y="863"/>
                    </a:cubicBezTo>
                    <a:cubicBezTo>
                      <a:pt x="2840" y="655"/>
                      <a:pt x="2508" y="524"/>
                      <a:pt x="2215" y="524"/>
                    </a:cubicBezTo>
                    <a:cubicBezTo>
                      <a:pt x="2076" y="524"/>
                      <a:pt x="1946" y="554"/>
                      <a:pt x="1850" y="619"/>
                    </a:cubicBezTo>
                    <a:cubicBezTo>
                      <a:pt x="1912" y="397"/>
                      <a:pt x="1797" y="143"/>
                      <a:pt x="1591" y="42"/>
                    </a:cubicBezTo>
                    <a:cubicBezTo>
                      <a:pt x="1530" y="14"/>
                      <a:pt x="1464" y="0"/>
                      <a:pt x="1397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59" name="Google Shape;4937;p76">
                <a:extLst>
                  <a:ext uri="{FF2B5EF4-FFF2-40B4-BE49-F238E27FC236}">
                    <a16:creationId xmlns:a16="http://schemas.microsoft.com/office/drawing/2014/main" id="{D950075F-7878-4DFA-865C-C7792E96482D}"/>
                  </a:ext>
                </a:extLst>
              </p:cNvPr>
              <p:cNvSpPr/>
              <p:nvPr/>
            </p:nvSpPr>
            <p:spPr>
              <a:xfrm>
                <a:off x="4016385" y="3978615"/>
                <a:ext cx="69505" cy="100774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4209" extrusionOk="0">
                    <a:moveTo>
                      <a:pt x="652" y="0"/>
                    </a:moveTo>
                    <a:cubicBezTo>
                      <a:pt x="491" y="0"/>
                      <a:pt x="328" y="79"/>
                      <a:pt x="240" y="215"/>
                    </a:cubicBezTo>
                    <a:cubicBezTo>
                      <a:pt x="173" y="215"/>
                      <a:pt x="91" y="253"/>
                      <a:pt x="0" y="320"/>
                    </a:cubicBezTo>
                    <a:cubicBezTo>
                      <a:pt x="360" y="528"/>
                      <a:pt x="697" y="782"/>
                      <a:pt x="994" y="1032"/>
                    </a:cubicBezTo>
                    <a:cubicBezTo>
                      <a:pt x="2043" y="1416"/>
                      <a:pt x="2527" y="2853"/>
                      <a:pt x="2032" y="4208"/>
                    </a:cubicBezTo>
                    <a:cubicBezTo>
                      <a:pt x="2172" y="4170"/>
                      <a:pt x="2297" y="4097"/>
                      <a:pt x="2383" y="3988"/>
                    </a:cubicBezTo>
                    <a:cubicBezTo>
                      <a:pt x="2576" y="3728"/>
                      <a:pt x="2609" y="3219"/>
                      <a:pt x="2369" y="3008"/>
                    </a:cubicBezTo>
                    <a:cubicBezTo>
                      <a:pt x="2691" y="2926"/>
                      <a:pt x="2902" y="2551"/>
                      <a:pt x="2802" y="2234"/>
                    </a:cubicBezTo>
                    <a:cubicBezTo>
                      <a:pt x="2718" y="1973"/>
                      <a:pt x="2435" y="1771"/>
                      <a:pt x="2163" y="1771"/>
                    </a:cubicBezTo>
                    <a:cubicBezTo>
                      <a:pt x="2104" y="1771"/>
                      <a:pt x="2046" y="1781"/>
                      <a:pt x="1990" y="1801"/>
                    </a:cubicBezTo>
                    <a:cubicBezTo>
                      <a:pt x="2302" y="1624"/>
                      <a:pt x="2418" y="1167"/>
                      <a:pt x="2225" y="863"/>
                    </a:cubicBezTo>
                    <a:cubicBezTo>
                      <a:pt x="2095" y="655"/>
                      <a:pt x="1763" y="524"/>
                      <a:pt x="1470" y="524"/>
                    </a:cubicBezTo>
                    <a:cubicBezTo>
                      <a:pt x="1331" y="524"/>
                      <a:pt x="1201" y="554"/>
                      <a:pt x="1105" y="619"/>
                    </a:cubicBezTo>
                    <a:cubicBezTo>
                      <a:pt x="1167" y="397"/>
                      <a:pt x="1052" y="143"/>
                      <a:pt x="846" y="42"/>
                    </a:cubicBezTo>
                    <a:cubicBezTo>
                      <a:pt x="785" y="14"/>
                      <a:pt x="719" y="0"/>
                      <a:pt x="652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60" name="Google Shape;4938;p76">
                <a:extLst>
                  <a:ext uri="{FF2B5EF4-FFF2-40B4-BE49-F238E27FC236}">
                    <a16:creationId xmlns:a16="http://schemas.microsoft.com/office/drawing/2014/main" id="{018974FF-833A-43FE-8CF4-7A3BB795E73C}"/>
                  </a:ext>
                </a:extLst>
              </p:cNvPr>
              <p:cNvSpPr/>
              <p:nvPr/>
            </p:nvSpPr>
            <p:spPr>
              <a:xfrm>
                <a:off x="4024405" y="4075870"/>
                <a:ext cx="11205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41" extrusionOk="0">
                    <a:moveTo>
                      <a:pt x="232" y="1"/>
                    </a:moveTo>
                    <a:cubicBezTo>
                      <a:pt x="122" y="1"/>
                      <a:pt x="29" y="87"/>
                      <a:pt x="16" y="199"/>
                    </a:cubicBezTo>
                    <a:cubicBezTo>
                      <a:pt x="1" y="319"/>
                      <a:pt x="87" y="430"/>
                      <a:pt x="213" y="439"/>
                    </a:cubicBezTo>
                    <a:cubicBezTo>
                      <a:pt x="222" y="440"/>
                      <a:pt x="231" y="441"/>
                      <a:pt x="240" y="441"/>
                    </a:cubicBezTo>
                    <a:cubicBezTo>
                      <a:pt x="349" y="441"/>
                      <a:pt x="440" y="359"/>
                      <a:pt x="453" y="248"/>
                    </a:cubicBezTo>
                    <a:cubicBezTo>
                      <a:pt x="468" y="122"/>
                      <a:pt x="382" y="17"/>
                      <a:pt x="256" y="2"/>
                    </a:cubicBezTo>
                    <a:cubicBezTo>
                      <a:pt x="248" y="1"/>
                      <a:pt x="240" y="1"/>
                      <a:pt x="232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61" name="Google Shape;4939;p76">
                <a:extLst>
                  <a:ext uri="{FF2B5EF4-FFF2-40B4-BE49-F238E27FC236}">
                    <a16:creationId xmlns:a16="http://schemas.microsoft.com/office/drawing/2014/main" id="{D6EE52FB-6DDE-40F5-9D2A-7244C8C76200}"/>
                  </a:ext>
                </a:extLst>
              </p:cNvPr>
              <p:cNvSpPr/>
              <p:nvPr/>
            </p:nvSpPr>
            <p:spPr>
              <a:xfrm>
                <a:off x="4088404" y="4052885"/>
                <a:ext cx="11181" cy="1063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444" extrusionOk="0">
                    <a:moveTo>
                      <a:pt x="242" y="1"/>
                    </a:moveTo>
                    <a:cubicBezTo>
                      <a:pt x="129" y="1"/>
                      <a:pt x="28" y="84"/>
                      <a:pt x="15" y="199"/>
                    </a:cubicBezTo>
                    <a:cubicBezTo>
                      <a:pt x="0" y="318"/>
                      <a:pt x="91" y="429"/>
                      <a:pt x="211" y="443"/>
                    </a:cubicBezTo>
                    <a:cubicBezTo>
                      <a:pt x="218" y="444"/>
                      <a:pt x="224" y="444"/>
                      <a:pt x="231" y="444"/>
                    </a:cubicBezTo>
                    <a:cubicBezTo>
                      <a:pt x="344" y="444"/>
                      <a:pt x="443" y="360"/>
                      <a:pt x="452" y="246"/>
                    </a:cubicBezTo>
                    <a:cubicBezTo>
                      <a:pt x="466" y="126"/>
                      <a:pt x="380" y="15"/>
                      <a:pt x="260" y="1"/>
                    </a:cubicBezTo>
                    <a:cubicBezTo>
                      <a:pt x="254" y="1"/>
                      <a:pt x="248" y="1"/>
                      <a:pt x="242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62" name="Google Shape;4940;p76">
                <a:extLst>
                  <a:ext uri="{FF2B5EF4-FFF2-40B4-BE49-F238E27FC236}">
                    <a16:creationId xmlns:a16="http://schemas.microsoft.com/office/drawing/2014/main" id="{AE5982D5-BBF1-4DBC-8D91-720E6D0D85CD}"/>
                  </a:ext>
                </a:extLst>
              </p:cNvPr>
              <p:cNvSpPr/>
              <p:nvPr/>
            </p:nvSpPr>
            <p:spPr>
              <a:xfrm>
                <a:off x="4001636" y="4041368"/>
                <a:ext cx="7757" cy="7326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06" extrusionOk="0">
                    <a:moveTo>
                      <a:pt x="162" y="0"/>
                    </a:moveTo>
                    <a:cubicBezTo>
                      <a:pt x="83" y="0"/>
                      <a:pt x="19" y="60"/>
                      <a:pt x="11" y="136"/>
                    </a:cubicBezTo>
                    <a:cubicBezTo>
                      <a:pt x="0" y="218"/>
                      <a:pt x="64" y="294"/>
                      <a:pt x="145" y="305"/>
                    </a:cubicBezTo>
                    <a:cubicBezTo>
                      <a:pt x="150" y="305"/>
                      <a:pt x="155" y="306"/>
                      <a:pt x="161" y="306"/>
                    </a:cubicBezTo>
                    <a:cubicBezTo>
                      <a:pt x="236" y="306"/>
                      <a:pt x="304" y="246"/>
                      <a:pt x="313" y="170"/>
                    </a:cubicBezTo>
                    <a:cubicBezTo>
                      <a:pt x="323" y="83"/>
                      <a:pt x="260" y="12"/>
                      <a:pt x="179" y="1"/>
                    </a:cubicBezTo>
                    <a:cubicBezTo>
                      <a:pt x="173" y="1"/>
                      <a:pt x="168" y="0"/>
                      <a:pt x="162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63" name="Google Shape;4941;p76">
                <a:extLst>
                  <a:ext uri="{FF2B5EF4-FFF2-40B4-BE49-F238E27FC236}">
                    <a16:creationId xmlns:a16="http://schemas.microsoft.com/office/drawing/2014/main" id="{96D57198-7688-4716-984F-F6ACE4474579}"/>
                  </a:ext>
                </a:extLst>
              </p:cNvPr>
              <p:cNvSpPr/>
              <p:nvPr/>
            </p:nvSpPr>
            <p:spPr>
              <a:xfrm>
                <a:off x="4084046" y="4008232"/>
                <a:ext cx="5531" cy="5363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24" extrusionOk="0">
                    <a:moveTo>
                      <a:pt x="120" y="1"/>
                    </a:moveTo>
                    <a:cubicBezTo>
                      <a:pt x="62" y="1"/>
                      <a:pt x="13" y="43"/>
                      <a:pt x="5" y="98"/>
                    </a:cubicBezTo>
                    <a:cubicBezTo>
                      <a:pt x="0" y="160"/>
                      <a:pt x="43" y="214"/>
                      <a:pt x="105" y="223"/>
                    </a:cubicBezTo>
                    <a:cubicBezTo>
                      <a:pt x="108" y="223"/>
                      <a:pt x="111" y="223"/>
                      <a:pt x="114" y="223"/>
                    </a:cubicBezTo>
                    <a:cubicBezTo>
                      <a:pt x="168" y="223"/>
                      <a:pt x="221" y="182"/>
                      <a:pt x="226" y="121"/>
                    </a:cubicBezTo>
                    <a:cubicBezTo>
                      <a:pt x="231" y="64"/>
                      <a:pt x="187" y="6"/>
                      <a:pt x="129" y="1"/>
                    </a:cubicBezTo>
                    <a:cubicBezTo>
                      <a:pt x="126" y="1"/>
                      <a:pt x="123" y="1"/>
                      <a:pt x="120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64" name="Google Shape;4942;p76">
                <a:extLst>
                  <a:ext uri="{FF2B5EF4-FFF2-40B4-BE49-F238E27FC236}">
                    <a16:creationId xmlns:a16="http://schemas.microsoft.com/office/drawing/2014/main" id="{2240560A-65A3-4899-B341-D2A436C38DBF}"/>
                  </a:ext>
                </a:extLst>
              </p:cNvPr>
              <p:cNvSpPr/>
              <p:nvPr/>
            </p:nvSpPr>
            <p:spPr>
              <a:xfrm>
                <a:off x="4066879" y="4090762"/>
                <a:ext cx="5555" cy="531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22" extrusionOk="0">
                    <a:moveTo>
                      <a:pt x="117" y="0"/>
                    </a:moveTo>
                    <a:cubicBezTo>
                      <a:pt x="63" y="0"/>
                      <a:pt x="14" y="42"/>
                      <a:pt x="5" y="101"/>
                    </a:cubicBezTo>
                    <a:cubicBezTo>
                      <a:pt x="1" y="159"/>
                      <a:pt x="43" y="212"/>
                      <a:pt x="107" y="221"/>
                    </a:cubicBezTo>
                    <a:cubicBezTo>
                      <a:pt x="110" y="221"/>
                      <a:pt x="114" y="221"/>
                      <a:pt x="117" y="221"/>
                    </a:cubicBezTo>
                    <a:cubicBezTo>
                      <a:pt x="171" y="221"/>
                      <a:pt x="217" y="179"/>
                      <a:pt x="227" y="120"/>
                    </a:cubicBezTo>
                    <a:cubicBezTo>
                      <a:pt x="231" y="63"/>
                      <a:pt x="188" y="10"/>
                      <a:pt x="125" y="1"/>
                    </a:cubicBezTo>
                    <a:cubicBezTo>
                      <a:pt x="122" y="0"/>
                      <a:pt x="120" y="0"/>
                      <a:pt x="117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65" name="Google Shape;4943;p76">
                <a:extLst>
                  <a:ext uri="{FF2B5EF4-FFF2-40B4-BE49-F238E27FC236}">
                    <a16:creationId xmlns:a16="http://schemas.microsoft.com/office/drawing/2014/main" id="{43E27D8B-8112-4F4C-843C-6B23043D654B}"/>
                  </a:ext>
                </a:extLst>
              </p:cNvPr>
              <p:cNvSpPr/>
              <p:nvPr/>
            </p:nvSpPr>
            <p:spPr>
              <a:xfrm>
                <a:off x="3992538" y="3970977"/>
                <a:ext cx="41349" cy="46161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928" extrusionOk="0">
                    <a:moveTo>
                      <a:pt x="1289" y="0"/>
                    </a:moveTo>
                    <a:cubicBezTo>
                      <a:pt x="967" y="635"/>
                      <a:pt x="477" y="1135"/>
                      <a:pt x="1" y="1663"/>
                    </a:cubicBezTo>
                    <a:cubicBezTo>
                      <a:pt x="116" y="1827"/>
                      <a:pt x="184" y="1908"/>
                      <a:pt x="380" y="1928"/>
                    </a:cubicBezTo>
                    <a:cubicBezTo>
                      <a:pt x="861" y="1462"/>
                      <a:pt x="1400" y="861"/>
                      <a:pt x="1726" y="275"/>
                    </a:cubicBezTo>
                    <a:cubicBezTo>
                      <a:pt x="1688" y="87"/>
                      <a:pt x="1482" y="0"/>
                      <a:pt x="1289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66" name="Google Shape;4944;p76">
                <a:extLst>
                  <a:ext uri="{FF2B5EF4-FFF2-40B4-BE49-F238E27FC236}">
                    <a16:creationId xmlns:a16="http://schemas.microsoft.com/office/drawing/2014/main" id="{037F82D3-166A-40CA-8394-1B96FB281E21}"/>
                  </a:ext>
                </a:extLst>
              </p:cNvPr>
              <p:cNvSpPr/>
              <p:nvPr/>
            </p:nvSpPr>
            <p:spPr>
              <a:xfrm>
                <a:off x="3997494" y="3973515"/>
                <a:ext cx="36393" cy="43623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822" extrusionOk="0">
                    <a:moveTo>
                      <a:pt x="1404" y="0"/>
                    </a:moveTo>
                    <a:cubicBezTo>
                      <a:pt x="1106" y="668"/>
                      <a:pt x="621" y="1231"/>
                      <a:pt x="0" y="1768"/>
                    </a:cubicBezTo>
                    <a:cubicBezTo>
                      <a:pt x="44" y="1793"/>
                      <a:pt x="97" y="1812"/>
                      <a:pt x="173" y="1822"/>
                    </a:cubicBezTo>
                    <a:cubicBezTo>
                      <a:pt x="654" y="1356"/>
                      <a:pt x="1193" y="755"/>
                      <a:pt x="1519" y="169"/>
                    </a:cubicBezTo>
                    <a:cubicBezTo>
                      <a:pt x="1506" y="96"/>
                      <a:pt x="1457" y="43"/>
                      <a:pt x="1404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67" name="Google Shape;4945;p76">
                <a:extLst>
                  <a:ext uri="{FF2B5EF4-FFF2-40B4-BE49-F238E27FC236}">
                    <a16:creationId xmlns:a16="http://schemas.microsoft.com/office/drawing/2014/main" id="{F50482F5-CAA5-4C14-AF56-4D908489CA13}"/>
                  </a:ext>
                </a:extLst>
              </p:cNvPr>
              <p:cNvSpPr/>
              <p:nvPr/>
            </p:nvSpPr>
            <p:spPr>
              <a:xfrm>
                <a:off x="3992538" y="3970977"/>
                <a:ext cx="38571" cy="44892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1875" extrusionOk="0">
                    <a:moveTo>
                      <a:pt x="1289" y="0"/>
                    </a:moveTo>
                    <a:cubicBezTo>
                      <a:pt x="967" y="635"/>
                      <a:pt x="477" y="1135"/>
                      <a:pt x="1" y="1663"/>
                    </a:cubicBezTo>
                    <a:cubicBezTo>
                      <a:pt x="74" y="1764"/>
                      <a:pt x="131" y="1832"/>
                      <a:pt x="207" y="1874"/>
                    </a:cubicBezTo>
                    <a:cubicBezTo>
                      <a:pt x="828" y="1337"/>
                      <a:pt x="1313" y="774"/>
                      <a:pt x="1611" y="106"/>
                    </a:cubicBezTo>
                    <a:cubicBezTo>
                      <a:pt x="1525" y="39"/>
                      <a:pt x="1405" y="0"/>
                      <a:pt x="1289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68" name="Google Shape;4946;p76">
                <a:extLst>
                  <a:ext uri="{FF2B5EF4-FFF2-40B4-BE49-F238E27FC236}">
                    <a16:creationId xmlns:a16="http://schemas.microsoft.com/office/drawing/2014/main" id="{FC31731F-729E-4977-9479-1B2CC11B5EA0}"/>
                  </a:ext>
                </a:extLst>
              </p:cNvPr>
              <p:cNvSpPr/>
              <p:nvPr/>
            </p:nvSpPr>
            <p:spPr>
              <a:xfrm>
                <a:off x="3927534" y="3887682"/>
                <a:ext cx="131085" cy="75036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313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67" y="846"/>
                      <a:pt x="3033" y="1851"/>
                      <a:pt x="4268" y="3133"/>
                    </a:cubicBezTo>
                    <a:cubicBezTo>
                      <a:pt x="4643" y="3119"/>
                      <a:pt x="5100" y="3119"/>
                      <a:pt x="5475" y="3104"/>
                    </a:cubicBezTo>
                    <a:cubicBezTo>
                      <a:pt x="4335" y="1230"/>
                      <a:pt x="2192" y="15"/>
                      <a:pt x="1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69" name="Google Shape;4947;p76">
                <a:extLst>
                  <a:ext uri="{FF2B5EF4-FFF2-40B4-BE49-F238E27FC236}">
                    <a16:creationId xmlns:a16="http://schemas.microsoft.com/office/drawing/2014/main" id="{576094B4-342B-4011-B888-279EDE5B44C1}"/>
                  </a:ext>
                </a:extLst>
              </p:cNvPr>
              <p:cNvSpPr/>
              <p:nvPr/>
            </p:nvSpPr>
            <p:spPr>
              <a:xfrm>
                <a:off x="3989665" y="3901712"/>
                <a:ext cx="14749" cy="3730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55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3" y="389"/>
                      <a:pt x="92" y="779"/>
                      <a:pt x="107" y="1149"/>
                    </a:cubicBezTo>
                    <a:cubicBezTo>
                      <a:pt x="280" y="1283"/>
                      <a:pt x="448" y="1418"/>
                      <a:pt x="616" y="1558"/>
                    </a:cubicBezTo>
                    <a:cubicBezTo>
                      <a:pt x="540" y="1121"/>
                      <a:pt x="544" y="693"/>
                      <a:pt x="511" y="256"/>
                    </a:cubicBezTo>
                    <a:cubicBezTo>
                      <a:pt x="347" y="164"/>
                      <a:pt x="174" y="83"/>
                      <a:pt x="1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70" name="Google Shape;4948;p76">
                <a:extLst>
                  <a:ext uri="{FF2B5EF4-FFF2-40B4-BE49-F238E27FC236}">
                    <a16:creationId xmlns:a16="http://schemas.microsoft.com/office/drawing/2014/main" id="{B2E54510-AD94-42DE-BDA8-68D11C826E5A}"/>
                  </a:ext>
                </a:extLst>
              </p:cNvPr>
              <p:cNvSpPr/>
              <p:nvPr/>
            </p:nvSpPr>
            <p:spPr>
              <a:xfrm>
                <a:off x="3846560" y="3864433"/>
                <a:ext cx="183543" cy="153855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6426" extrusionOk="0">
                    <a:moveTo>
                      <a:pt x="0" y="1"/>
                    </a:moveTo>
                    <a:cubicBezTo>
                      <a:pt x="716" y="2913"/>
                      <a:pt x="2937" y="5393"/>
                      <a:pt x="5752" y="6426"/>
                    </a:cubicBezTo>
                    <a:cubicBezTo>
                      <a:pt x="6555" y="5816"/>
                      <a:pt x="7213" y="5018"/>
                      <a:pt x="7665" y="4119"/>
                    </a:cubicBezTo>
                    <a:cubicBezTo>
                      <a:pt x="5647" y="1894"/>
                      <a:pt x="2984" y="347"/>
                      <a:pt x="0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71" name="Google Shape;4949;p76">
                <a:extLst>
                  <a:ext uri="{FF2B5EF4-FFF2-40B4-BE49-F238E27FC236}">
                    <a16:creationId xmlns:a16="http://schemas.microsoft.com/office/drawing/2014/main" id="{2D4C2169-AE9D-4A35-B9EB-6393683C3362}"/>
                  </a:ext>
                </a:extLst>
              </p:cNvPr>
              <p:cNvSpPr/>
              <p:nvPr/>
            </p:nvSpPr>
            <p:spPr>
              <a:xfrm>
                <a:off x="3846560" y="3864433"/>
                <a:ext cx="71708" cy="69984"/>
              </a:xfrm>
              <a:custGeom>
                <a:avLst/>
                <a:gdLst/>
                <a:ahLst/>
                <a:cxnLst/>
                <a:rect l="l" t="t" r="r" b="b"/>
                <a:pathLst>
                  <a:path w="2995" h="292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5" y="1048"/>
                      <a:pt x="706" y="2033"/>
                      <a:pt x="1311" y="2922"/>
                    </a:cubicBezTo>
                    <a:cubicBezTo>
                      <a:pt x="2061" y="2398"/>
                      <a:pt x="2591" y="1629"/>
                      <a:pt x="2994" y="779"/>
                    </a:cubicBezTo>
                    <a:cubicBezTo>
                      <a:pt x="2043" y="389"/>
                      <a:pt x="1038" y="121"/>
                      <a:pt x="0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72" name="Google Shape;4950;p76">
                <a:extLst>
                  <a:ext uri="{FF2B5EF4-FFF2-40B4-BE49-F238E27FC236}">
                    <a16:creationId xmlns:a16="http://schemas.microsoft.com/office/drawing/2014/main" id="{F4AA9113-27E3-4E0E-A100-718884892E47}"/>
                  </a:ext>
                </a:extLst>
              </p:cNvPr>
              <p:cNvSpPr/>
              <p:nvPr/>
            </p:nvSpPr>
            <p:spPr>
              <a:xfrm>
                <a:off x="3883576" y="3942342"/>
                <a:ext cx="108890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4350" extrusionOk="0">
                    <a:moveTo>
                      <a:pt x="1" y="0"/>
                    </a:moveTo>
                    <a:cubicBezTo>
                      <a:pt x="645" y="2095"/>
                      <a:pt x="2429" y="3796"/>
                      <a:pt x="4547" y="4350"/>
                    </a:cubicBezTo>
                    <a:cubicBezTo>
                      <a:pt x="4452" y="3984"/>
                      <a:pt x="4321" y="3551"/>
                      <a:pt x="4226" y="3186"/>
                    </a:cubicBezTo>
                    <a:cubicBezTo>
                      <a:pt x="2644" y="2374"/>
                      <a:pt x="1256" y="1259"/>
                      <a:pt x="1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73" name="Google Shape;4951;p76">
                <a:extLst>
                  <a:ext uri="{FF2B5EF4-FFF2-40B4-BE49-F238E27FC236}">
                    <a16:creationId xmlns:a16="http://schemas.microsoft.com/office/drawing/2014/main" id="{946D7F47-8DE4-40A0-8C10-D5FC3B8C20E2}"/>
                  </a:ext>
                </a:extLst>
              </p:cNvPr>
              <p:cNvSpPr/>
              <p:nvPr/>
            </p:nvSpPr>
            <p:spPr>
              <a:xfrm>
                <a:off x="3934334" y="3988910"/>
                <a:ext cx="17622" cy="40319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684" extrusionOk="0">
                    <a:moveTo>
                      <a:pt x="121" y="1"/>
                    </a:moveTo>
                    <a:cubicBezTo>
                      <a:pt x="87" y="391"/>
                      <a:pt x="29" y="770"/>
                      <a:pt x="1" y="1159"/>
                    </a:cubicBezTo>
                    <a:cubicBezTo>
                      <a:pt x="231" y="1352"/>
                      <a:pt x="482" y="1525"/>
                      <a:pt x="735" y="1684"/>
                    </a:cubicBezTo>
                    <a:cubicBezTo>
                      <a:pt x="697" y="1245"/>
                      <a:pt x="659" y="804"/>
                      <a:pt x="644" y="376"/>
                    </a:cubicBezTo>
                    <a:cubicBezTo>
                      <a:pt x="467" y="256"/>
                      <a:pt x="294" y="131"/>
                      <a:pt x="121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74" name="Google Shape;4952;p76">
                <a:extLst>
                  <a:ext uri="{FF2B5EF4-FFF2-40B4-BE49-F238E27FC236}">
                    <a16:creationId xmlns:a16="http://schemas.microsoft.com/office/drawing/2014/main" id="{19851628-3A46-44DA-854A-62383C28C516}"/>
                  </a:ext>
                </a:extLst>
              </p:cNvPr>
              <p:cNvSpPr/>
              <p:nvPr/>
            </p:nvSpPr>
            <p:spPr>
              <a:xfrm>
                <a:off x="3907997" y="3906381"/>
                <a:ext cx="52243" cy="4707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1966" extrusionOk="0">
                    <a:moveTo>
                      <a:pt x="1089" y="1"/>
                    </a:moveTo>
                    <a:cubicBezTo>
                      <a:pt x="658" y="1"/>
                      <a:pt x="265" y="287"/>
                      <a:pt x="144" y="719"/>
                    </a:cubicBezTo>
                    <a:cubicBezTo>
                      <a:pt x="0" y="1243"/>
                      <a:pt x="303" y="1786"/>
                      <a:pt x="826" y="1930"/>
                    </a:cubicBezTo>
                    <a:cubicBezTo>
                      <a:pt x="914" y="1954"/>
                      <a:pt x="1002" y="1966"/>
                      <a:pt x="1088" y="1966"/>
                    </a:cubicBezTo>
                    <a:cubicBezTo>
                      <a:pt x="1521" y="1966"/>
                      <a:pt x="1917" y="1680"/>
                      <a:pt x="2037" y="1247"/>
                    </a:cubicBezTo>
                    <a:cubicBezTo>
                      <a:pt x="2181" y="724"/>
                      <a:pt x="1875" y="180"/>
                      <a:pt x="1351" y="36"/>
                    </a:cubicBezTo>
                    <a:cubicBezTo>
                      <a:pt x="1263" y="12"/>
                      <a:pt x="1175" y="1"/>
                      <a:pt x="1089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75" name="Google Shape;4953;p76">
                <a:extLst>
                  <a:ext uri="{FF2B5EF4-FFF2-40B4-BE49-F238E27FC236}">
                    <a16:creationId xmlns:a16="http://schemas.microsoft.com/office/drawing/2014/main" id="{FC49D459-E52B-45D8-A807-3B7A13475797}"/>
                  </a:ext>
                </a:extLst>
              </p:cNvPr>
              <p:cNvSpPr/>
              <p:nvPr/>
            </p:nvSpPr>
            <p:spPr>
              <a:xfrm>
                <a:off x="3905220" y="3905590"/>
                <a:ext cx="52243" cy="4709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1967" extrusionOk="0">
                    <a:moveTo>
                      <a:pt x="1089" y="0"/>
                    </a:moveTo>
                    <a:cubicBezTo>
                      <a:pt x="658" y="0"/>
                      <a:pt x="265" y="286"/>
                      <a:pt x="145" y="723"/>
                    </a:cubicBezTo>
                    <a:cubicBezTo>
                      <a:pt x="1" y="1247"/>
                      <a:pt x="303" y="1784"/>
                      <a:pt x="827" y="1929"/>
                    </a:cubicBezTo>
                    <a:cubicBezTo>
                      <a:pt x="917" y="1954"/>
                      <a:pt x="1007" y="1966"/>
                      <a:pt x="1096" y="1966"/>
                    </a:cubicBezTo>
                    <a:cubicBezTo>
                      <a:pt x="1526" y="1966"/>
                      <a:pt x="1918" y="1681"/>
                      <a:pt x="2038" y="1247"/>
                    </a:cubicBezTo>
                    <a:cubicBezTo>
                      <a:pt x="2182" y="723"/>
                      <a:pt x="1875" y="180"/>
                      <a:pt x="1352" y="36"/>
                    </a:cubicBezTo>
                    <a:cubicBezTo>
                      <a:pt x="1264" y="12"/>
                      <a:pt x="1176" y="0"/>
                      <a:pt x="1089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76" name="Google Shape;4954;p76">
                <a:extLst>
                  <a:ext uri="{FF2B5EF4-FFF2-40B4-BE49-F238E27FC236}">
                    <a16:creationId xmlns:a16="http://schemas.microsoft.com/office/drawing/2014/main" id="{C511CAE9-7342-40C3-A9B5-30E776F0D6A8}"/>
                  </a:ext>
                </a:extLst>
              </p:cNvPr>
              <p:cNvSpPr/>
              <p:nvPr/>
            </p:nvSpPr>
            <p:spPr>
              <a:xfrm>
                <a:off x="3910295" y="3910116"/>
                <a:ext cx="42115" cy="38021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588" extrusionOk="0">
                    <a:moveTo>
                      <a:pt x="882" y="1"/>
                    </a:moveTo>
                    <a:cubicBezTo>
                      <a:pt x="532" y="1"/>
                      <a:pt x="212" y="233"/>
                      <a:pt x="115" y="582"/>
                    </a:cubicBezTo>
                    <a:cubicBezTo>
                      <a:pt x="0" y="1005"/>
                      <a:pt x="246" y="1442"/>
                      <a:pt x="668" y="1557"/>
                    </a:cubicBezTo>
                    <a:cubicBezTo>
                      <a:pt x="740" y="1578"/>
                      <a:pt x="812" y="1587"/>
                      <a:pt x="883" y="1587"/>
                    </a:cubicBezTo>
                    <a:cubicBezTo>
                      <a:pt x="1229" y="1587"/>
                      <a:pt x="1544" y="1356"/>
                      <a:pt x="1644" y="1005"/>
                    </a:cubicBezTo>
                    <a:cubicBezTo>
                      <a:pt x="1759" y="586"/>
                      <a:pt x="1514" y="149"/>
                      <a:pt x="1091" y="29"/>
                    </a:cubicBezTo>
                    <a:cubicBezTo>
                      <a:pt x="1021" y="10"/>
                      <a:pt x="951" y="1"/>
                      <a:pt x="882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77" name="Google Shape;4955;p76">
                <a:extLst>
                  <a:ext uri="{FF2B5EF4-FFF2-40B4-BE49-F238E27FC236}">
                    <a16:creationId xmlns:a16="http://schemas.microsoft.com/office/drawing/2014/main" id="{A605FB20-808F-40A8-BCDC-AF1BE3EA5642}"/>
                  </a:ext>
                </a:extLst>
              </p:cNvPr>
              <p:cNvSpPr/>
              <p:nvPr/>
            </p:nvSpPr>
            <p:spPr>
              <a:xfrm>
                <a:off x="3911876" y="3911672"/>
                <a:ext cx="38835" cy="3498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461" extrusionOk="0">
                    <a:moveTo>
                      <a:pt x="814" y="1"/>
                    </a:moveTo>
                    <a:cubicBezTo>
                      <a:pt x="496" y="1"/>
                      <a:pt x="200" y="211"/>
                      <a:pt x="112" y="536"/>
                    </a:cubicBezTo>
                    <a:cubicBezTo>
                      <a:pt x="1" y="925"/>
                      <a:pt x="232" y="1324"/>
                      <a:pt x="617" y="1435"/>
                    </a:cubicBezTo>
                    <a:cubicBezTo>
                      <a:pt x="682" y="1452"/>
                      <a:pt x="747" y="1461"/>
                      <a:pt x="811" y="1461"/>
                    </a:cubicBezTo>
                    <a:cubicBezTo>
                      <a:pt x="1132" y="1461"/>
                      <a:pt x="1427" y="1250"/>
                      <a:pt x="1515" y="925"/>
                    </a:cubicBezTo>
                    <a:cubicBezTo>
                      <a:pt x="1621" y="536"/>
                      <a:pt x="1395" y="137"/>
                      <a:pt x="1006" y="26"/>
                    </a:cubicBezTo>
                    <a:cubicBezTo>
                      <a:pt x="942" y="9"/>
                      <a:pt x="877" y="1"/>
                      <a:pt x="814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78" name="Google Shape;4956;p76">
                <a:extLst>
                  <a:ext uri="{FF2B5EF4-FFF2-40B4-BE49-F238E27FC236}">
                    <a16:creationId xmlns:a16="http://schemas.microsoft.com/office/drawing/2014/main" id="{8620AECA-F831-4D89-BA92-8BE4AB8E695F}"/>
                  </a:ext>
                </a:extLst>
              </p:cNvPr>
              <p:cNvSpPr/>
              <p:nvPr/>
            </p:nvSpPr>
            <p:spPr>
              <a:xfrm>
                <a:off x="3911876" y="3911672"/>
                <a:ext cx="38835" cy="3498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461" extrusionOk="0">
                    <a:moveTo>
                      <a:pt x="814" y="1"/>
                    </a:moveTo>
                    <a:cubicBezTo>
                      <a:pt x="496" y="1"/>
                      <a:pt x="200" y="211"/>
                      <a:pt x="112" y="536"/>
                    </a:cubicBezTo>
                    <a:cubicBezTo>
                      <a:pt x="1" y="925"/>
                      <a:pt x="232" y="1324"/>
                      <a:pt x="617" y="1435"/>
                    </a:cubicBezTo>
                    <a:cubicBezTo>
                      <a:pt x="682" y="1452"/>
                      <a:pt x="747" y="1461"/>
                      <a:pt x="811" y="1461"/>
                    </a:cubicBezTo>
                    <a:cubicBezTo>
                      <a:pt x="1132" y="1461"/>
                      <a:pt x="1427" y="1250"/>
                      <a:pt x="1515" y="925"/>
                    </a:cubicBezTo>
                    <a:cubicBezTo>
                      <a:pt x="1621" y="536"/>
                      <a:pt x="1395" y="137"/>
                      <a:pt x="1006" y="26"/>
                    </a:cubicBezTo>
                    <a:cubicBezTo>
                      <a:pt x="942" y="9"/>
                      <a:pt x="877" y="1"/>
                      <a:pt x="814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79" name="Google Shape;4957;p76">
                <a:extLst>
                  <a:ext uri="{FF2B5EF4-FFF2-40B4-BE49-F238E27FC236}">
                    <a16:creationId xmlns:a16="http://schemas.microsoft.com/office/drawing/2014/main" id="{ED9AD3DF-27C7-4A33-9CEA-6ABA5D02CC6B}"/>
                  </a:ext>
                </a:extLst>
              </p:cNvPr>
              <p:cNvSpPr/>
              <p:nvPr/>
            </p:nvSpPr>
            <p:spPr>
              <a:xfrm>
                <a:off x="3919370" y="3911696"/>
                <a:ext cx="22578" cy="34884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457" extrusionOk="0">
                    <a:moveTo>
                      <a:pt x="496" y="0"/>
                    </a:moveTo>
                    <a:cubicBezTo>
                      <a:pt x="311" y="0"/>
                      <a:pt x="136" y="72"/>
                      <a:pt x="1" y="198"/>
                    </a:cubicBezTo>
                    <a:cubicBezTo>
                      <a:pt x="231" y="584"/>
                      <a:pt x="380" y="996"/>
                      <a:pt x="433" y="1453"/>
                    </a:cubicBezTo>
                    <a:cubicBezTo>
                      <a:pt x="456" y="1456"/>
                      <a:pt x="479" y="1457"/>
                      <a:pt x="502" y="1457"/>
                    </a:cubicBezTo>
                    <a:cubicBezTo>
                      <a:pt x="664" y="1457"/>
                      <a:pt x="816" y="1400"/>
                      <a:pt x="943" y="1304"/>
                    </a:cubicBezTo>
                    <a:cubicBezTo>
                      <a:pt x="544" y="972"/>
                      <a:pt x="481" y="462"/>
                      <a:pt x="530" y="1"/>
                    </a:cubicBezTo>
                    <a:cubicBezTo>
                      <a:pt x="519" y="1"/>
                      <a:pt x="508" y="0"/>
                      <a:pt x="496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80" name="Google Shape;4958;p76">
                <a:extLst>
                  <a:ext uri="{FF2B5EF4-FFF2-40B4-BE49-F238E27FC236}">
                    <a16:creationId xmlns:a16="http://schemas.microsoft.com/office/drawing/2014/main" id="{A13A13FC-D038-4AD1-B607-353B2334417E}"/>
                  </a:ext>
                </a:extLst>
              </p:cNvPr>
              <p:cNvSpPr/>
              <p:nvPr/>
            </p:nvSpPr>
            <p:spPr>
              <a:xfrm>
                <a:off x="3919370" y="3915311"/>
                <a:ext cx="18555" cy="30718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283" extrusionOk="0">
                    <a:moveTo>
                      <a:pt x="58" y="0"/>
                    </a:moveTo>
                    <a:cubicBezTo>
                      <a:pt x="40" y="14"/>
                      <a:pt x="20" y="29"/>
                      <a:pt x="1" y="47"/>
                    </a:cubicBezTo>
                    <a:cubicBezTo>
                      <a:pt x="149" y="288"/>
                      <a:pt x="260" y="538"/>
                      <a:pt x="337" y="807"/>
                    </a:cubicBezTo>
                    <a:cubicBezTo>
                      <a:pt x="443" y="970"/>
                      <a:pt x="559" y="1134"/>
                      <a:pt x="683" y="1283"/>
                    </a:cubicBezTo>
                    <a:cubicBezTo>
                      <a:pt x="712" y="1273"/>
                      <a:pt x="746" y="1263"/>
                      <a:pt x="774" y="1249"/>
                    </a:cubicBezTo>
                    <a:cubicBezTo>
                      <a:pt x="515" y="845"/>
                      <a:pt x="280" y="427"/>
                      <a:pt x="58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81" name="Google Shape;4959;p76">
                <a:extLst>
                  <a:ext uri="{FF2B5EF4-FFF2-40B4-BE49-F238E27FC236}">
                    <a16:creationId xmlns:a16="http://schemas.microsoft.com/office/drawing/2014/main" id="{5C8F89C5-F263-4E02-B431-B77EF0D427F8}"/>
                  </a:ext>
                </a:extLst>
              </p:cNvPr>
              <p:cNvSpPr/>
              <p:nvPr/>
            </p:nvSpPr>
            <p:spPr>
              <a:xfrm>
                <a:off x="3931676" y="3918496"/>
                <a:ext cx="11875" cy="25235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054" extrusionOk="0">
                    <a:moveTo>
                      <a:pt x="1" y="1"/>
                    </a:moveTo>
                    <a:cubicBezTo>
                      <a:pt x="1" y="155"/>
                      <a:pt x="21" y="304"/>
                      <a:pt x="63" y="448"/>
                    </a:cubicBezTo>
                    <a:cubicBezTo>
                      <a:pt x="125" y="588"/>
                      <a:pt x="194" y="726"/>
                      <a:pt x="270" y="857"/>
                    </a:cubicBezTo>
                    <a:cubicBezTo>
                      <a:pt x="313" y="914"/>
                      <a:pt x="367" y="972"/>
                      <a:pt x="429" y="1020"/>
                    </a:cubicBezTo>
                    <a:cubicBezTo>
                      <a:pt x="417" y="1028"/>
                      <a:pt x="405" y="1039"/>
                      <a:pt x="393" y="1048"/>
                    </a:cubicBezTo>
                    <a:lnTo>
                      <a:pt x="393" y="1048"/>
                    </a:lnTo>
                    <a:cubicBezTo>
                      <a:pt x="429" y="1021"/>
                      <a:pt x="465" y="994"/>
                      <a:pt x="496" y="963"/>
                    </a:cubicBezTo>
                    <a:cubicBezTo>
                      <a:pt x="294" y="659"/>
                      <a:pt x="136" y="333"/>
                      <a:pt x="1" y="1"/>
                    </a:cubicBezTo>
                    <a:close/>
                    <a:moveTo>
                      <a:pt x="393" y="1048"/>
                    </a:moveTo>
                    <a:cubicBezTo>
                      <a:pt x="390" y="1050"/>
                      <a:pt x="388" y="1052"/>
                      <a:pt x="385" y="1054"/>
                    </a:cubicBezTo>
                    <a:cubicBezTo>
                      <a:pt x="388" y="1052"/>
                      <a:pt x="390" y="1050"/>
                      <a:pt x="393" y="1048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82" name="Google Shape;4960;p76">
                <a:extLst>
                  <a:ext uri="{FF2B5EF4-FFF2-40B4-BE49-F238E27FC236}">
                    <a16:creationId xmlns:a16="http://schemas.microsoft.com/office/drawing/2014/main" id="{90C26683-C2A3-4E15-B164-DAC82B95C450}"/>
                  </a:ext>
                </a:extLst>
              </p:cNvPr>
              <p:cNvSpPr/>
              <p:nvPr/>
            </p:nvSpPr>
            <p:spPr>
              <a:xfrm>
                <a:off x="3926169" y="3911839"/>
                <a:ext cx="15778" cy="31891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332" extrusionOk="0">
                    <a:moveTo>
                      <a:pt x="120" y="1"/>
                    </a:moveTo>
                    <a:cubicBezTo>
                      <a:pt x="78" y="10"/>
                      <a:pt x="38" y="15"/>
                      <a:pt x="0" y="30"/>
                    </a:cubicBezTo>
                    <a:cubicBezTo>
                      <a:pt x="91" y="265"/>
                      <a:pt x="188" y="500"/>
                      <a:pt x="293" y="726"/>
                    </a:cubicBezTo>
                    <a:cubicBezTo>
                      <a:pt x="251" y="582"/>
                      <a:pt x="231" y="433"/>
                      <a:pt x="231" y="279"/>
                    </a:cubicBezTo>
                    <a:cubicBezTo>
                      <a:pt x="193" y="188"/>
                      <a:pt x="154" y="97"/>
                      <a:pt x="120" y="1"/>
                    </a:cubicBezTo>
                    <a:close/>
                    <a:moveTo>
                      <a:pt x="500" y="1135"/>
                    </a:moveTo>
                    <a:lnTo>
                      <a:pt x="500" y="1135"/>
                    </a:lnTo>
                    <a:cubicBezTo>
                      <a:pt x="534" y="1202"/>
                      <a:pt x="572" y="1264"/>
                      <a:pt x="615" y="1332"/>
                    </a:cubicBezTo>
                    <a:cubicBezTo>
                      <a:pt x="630" y="1322"/>
                      <a:pt x="644" y="1308"/>
                      <a:pt x="659" y="1298"/>
                    </a:cubicBezTo>
                    <a:cubicBezTo>
                      <a:pt x="597" y="1250"/>
                      <a:pt x="543" y="1192"/>
                      <a:pt x="500" y="1135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83" name="Google Shape;4961;p76">
                <a:extLst>
                  <a:ext uri="{FF2B5EF4-FFF2-40B4-BE49-F238E27FC236}">
                    <a16:creationId xmlns:a16="http://schemas.microsoft.com/office/drawing/2014/main" id="{6EE95FC5-57CA-4540-8BDD-07258E279DF7}"/>
                  </a:ext>
                </a:extLst>
              </p:cNvPr>
              <p:cNvSpPr/>
              <p:nvPr/>
            </p:nvSpPr>
            <p:spPr>
              <a:xfrm>
                <a:off x="3960670" y="3988575"/>
                <a:ext cx="41349" cy="18891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789" extrusionOk="0">
                    <a:moveTo>
                      <a:pt x="1583" y="1"/>
                    </a:moveTo>
                    <a:cubicBezTo>
                      <a:pt x="1530" y="1"/>
                      <a:pt x="1469" y="27"/>
                      <a:pt x="1418" y="54"/>
                    </a:cubicBezTo>
                    <a:cubicBezTo>
                      <a:pt x="1217" y="160"/>
                      <a:pt x="989" y="214"/>
                      <a:pt x="762" y="214"/>
                    </a:cubicBezTo>
                    <a:cubicBezTo>
                      <a:pt x="600" y="214"/>
                      <a:pt x="437" y="187"/>
                      <a:pt x="285" y="130"/>
                    </a:cubicBezTo>
                    <a:cubicBezTo>
                      <a:pt x="241" y="116"/>
                      <a:pt x="198" y="97"/>
                      <a:pt x="150" y="97"/>
                    </a:cubicBezTo>
                    <a:cubicBezTo>
                      <a:pt x="102" y="97"/>
                      <a:pt x="54" y="116"/>
                      <a:pt x="34" y="159"/>
                    </a:cubicBezTo>
                    <a:cubicBezTo>
                      <a:pt x="1" y="221"/>
                      <a:pt x="59" y="294"/>
                      <a:pt x="112" y="342"/>
                    </a:cubicBezTo>
                    <a:cubicBezTo>
                      <a:pt x="309" y="516"/>
                      <a:pt x="635" y="789"/>
                      <a:pt x="919" y="789"/>
                    </a:cubicBezTo>
                    <a:cubicBezTo>
                      <a:pt x="1192" y="784"/>
                      <a:pt x="1418" y="443"/>
                      <a:pt x="1591" y="270"/>
                    </a:cubicBezTo>
                    <a:cubicBezTo>
                      <a:pt x="1659" y="208"/>
                      <a:pt x="1726" y="106"/>
                      <a:pt x="1669" y="39"/>
                    </a:cubicBezTo>
                    <a:cubicBezTo>
                      <a:pt x="1646" y="11"/>
                      <a:pt x="1616" y="1"/>
                      <a:pt x="1583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84" name="Google Shape;4962;p76">
                <a:extLst>
                  <a:ext uri="{FF2B5EF4-FFF2-40B4-BE49-F238E27FC236}">
                    <a16:creationId xmlns:a16="http://schemas.microsoft.com/office/drawing/2014/main" id="{7556CFB4-DB42-4DA0-8849-7B17579838DC}"/>
                  </a:ext>
                </a:extLst>
              </p:cNvPr>
              <p:cNvSpPr/>
              <p:nvPr/>
            </p:nvSpPr>
            <p:spPr>
              <a:xfrm>
                <a:off x="3859657" y="3877889"/>
                <a:ext cx="28587" cy="41540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173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2" y="82"/>
                      <a:pt x="77" y="490"/>
                      <a:pt x="116" y="612"/>
                    </a:cubicBezTo>
                    <a:cubicBezTo>
                      <a:pt x="183" y="818"/>
                      <a:pt x="274" y="1020"/>
                      <a:pt x="390" y="1207"/>
                    </a:cubicBezTo>
                    <a:cubicBezTo>
                      <a:pt x="481" y="1355"/>
                      <a:pt x="625" y="1630"/>
                      <a:pt x="784" y="1707"/>
                    </a:cubicBezTo>
                    <a:cubicBezTo>
                      <a:pt x="821" y="1726"/>
                      <a:pt x="859" y="1735"/>
                      <a:pt x="897" y="1735"/>
                    </a:cubicBezTo>
                    <a:cubicBezTo>
                      <a:pt x="1050" y="1735"/>
                      <a:pt x="1193" y="1591"/>
                      <a:pt x="1179" y="1413"/>
                    </a:cubicBezTo>
                    <a:cubicBezTo>
                      <a:pt x="1168" y="1284"/>
                      <a:pt x="1077" y="1178"/>
                      <a:pt x="986" y="1082"/>
                    </a:cubicBezTo>
                    <a:cubicBezTo>
                      <a:pt x="660" y="721"/>
                      <a:pt x="327" y="361"/>
                      <a:pt x="1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85" name="Google Shape;4963;p76">
                <a:extLst>
                  <a:ext uri="{FF2B5EF4-FFF2-40B4-BE49-F238E27FC236}">
                    <a16:creationId xmlns:a16="http://schemas.microsoft.com/office/drawing/2014/main" id="{1E49DC7B-4A40-4A40-8CE5-EB50E0CDFFF7}"/>
                  </a:ext>
                </a:extLst>
              </p:cNvPr>
              <p:cNvSpPr/>
              <p:nvPr/>
            </p:nvSpPr>
            <p:spPr>
              <a:xfrm>
                <a:off x="3689043" y="4309500"/>
                <a:ext cx="33160" cy="53966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2254" extrusionOk="0">
                    <a:moveTo>
                      <a:pt x="692" y="0"/>
                    </a:moveTo>
                    <a:cubicBezTo>
                      <a:pt x="312" y="0"/>
                      <a:pt x="0" y="504"/>
                      <a:pt x="0" y="1125"/>
                    </a:cubicBezTo>
                    <a:cubicBezTo>
                      <a:pt x="0" y="1749"/>
                      <a:pt x="312" y="2254"/>
                      <a:pt x="692" y="2254"/>
                    </a:cubicBezTo>
                    <a:cubicBezTo>
                      <a:pt x="1072" y="2254"/>
                      <a:pt x="1384" y="1749"/>
                      <a:pt x="1384" y="1125"/>
                    </a:cubicBezTo>
                    <a:cubicBezTo>
                      <a:pt x="1384" y="504"/>
                      <a:pt x="1072" y="0"/>
                      <a:pt x="692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86" name="Google Shape;4964;p76">
                <a:extLst>
                  <a:ext uri="{FF2B5EF4-FFF2-40B4-BE49-F238E27FC236}">
                    <a16:creationId xmlns:a16="http://schemas.microsoft.com/office/drawing/2014/main" id="{A30CC0B2-B533-41A6-8F20-A52E15D45A7D}"/>
                  </a:ext>
                </a:extLst>
              </p:cNvPr>
              <p:cNvSpPr/>
              <p:nvPr/>
            </p:nvSpPr>
            <p:spPr>
              <a:xfrm>
                <a:off x="3689258" y="4332509"/>
                <a:ext cx="32945" cy="30958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293" extrusionOk="0">
                    <a:moveTo>
                      <a:pt x="1045" y="1"/>
                    </a:moveTo>
                    <a:cubicBezTo>
                      <a:pt x="689" y="1"/>
                      <a:pt x="329" y="115"/>
                      <a:pt x="1" y="288"/>
                    </a:cubicBezTo>
                    <a:cubicBezTo>
                      <a:pt x="39" y="850"/>
                      <a:pt x="327" y="1293"/>
                      <a:pt x="683" y="1293"/>
                    </a:cubicBezTo>
                    <a:cubicBezTo>
                      <a:pt x="1063" y="1293"/>
                      <a:pt x="1375" y="788"/>
                      <a:pt x="1375" y="164"/>
                    </a:cubicBezTo>
                    <a:cubicBezTo>
                      <a:pt x="1375" y="120"/>
                      <a:pt x="1370" y="77"/>
                      <a:pt x="1365" y="34"/>
                    </a:cubicBezTo>
                    <a:cubicBezTo>
                      <a:pt x="1259" y="11"/>
                      <a:pt x="1152" y="1"/>
                      <a:pt x="1045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87" name="Google Shape;4965;p76">
                <a:extLst>
                  <a:ext uri="{FF2B5EF4-FFF2-40B4-BE49-F238E27FC236}">
                    <a16:creationId xmlns:a16="http://schemas.microsoft.com/office/drawing/2014/main" id="{B7C0BD30-8A33-443B-94FB-B0AF404D00B3}"/>
                  </a:ext>
                </a:extLst>
              </p:cNvPr>
              <p:cNvSpPr/>
              <p:nvPr/>
            </p:nvSpPr>
            <p:spPr>
              <a:xfrm>
                <a:off x="3759099" y="4214664"/>
                <a:ext cx="34070" cy="6067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2534" extrusionOk="0">
                    <a:moveTo>
                      <a:pt x="712" y="1"/>
                    </a:moveTo>
                    <a:cubicBezTo>
                      <a:pt x="318" y="1"/>
                      <a:pt x="0" y="568"/>
                      <a:pt x="0" y="1269"/>
                    </a:cubicBezTo>
                    <a:cubicBezTo>
                      <a:pt x="0" y="1966"/>
                      <a:pt x="318" y="2533"/>
                      <a:pt x="712" y="2533"/>
                    </a:cubicBezTo>
                    <a:cubicBezTo>
                      <a:pt x="1101" y="2533"/>
                      <a:pt x="1422" y="1966"/>
                      <a:pt x="1422" y="1269"/>
                    </a:cubicBezTo>
                    <a:cubicBezTo>
                      <a:pt x="1422" y="568"/>
                      <a:pt x="1101" y="1"/>
                      <a:pt x="712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88" name="Google Shape;4966;p76">
                <a:extLst>
                  <a:ext uri="{FF2B5EF4-FFF2-40B4-BE49-F238E27FC236}">
                    <a16:creationId xmlns:a16="http://schemas.microsoft.com/office/drawing/2014/main" id="{2B9FBCA9-23ED-4977-BB26-2DE497A0E6BD}"/>
                  </a:ext>
                </a:extLst>
              </p:cNvPr>
              <p:cNvSpPr/>
              <p:nvPr/>
            </p:nvSpPr>
            <p:spPr>
              <a:xfrm>
                <a:off x="3630001" y="4214664"/>
                <a:ext cx="34214" cy="6067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2534" extrusionOk="0">
                    <a:moveTo>
                      <a:pt x="717" y="1"/>
                    </a:moveTo>
                    <a:cubicBezTo>
                      <a:pt x="322" y="1"/>
                      <a:pt x="0" y="568"/>
                      <a:pt x="0" y="1269"/>
                    </a:cubicBezTo>
                    <a:cubicBezTo>
                      <a:pt x="0" y="1966"/>
                      <a:pt x="322" y="2533"/>
                      <a:pt x="717" y="2533"/>
                    </a:cubicBezTo>
                    <a:cubicBezTo>
                      <a:pt x="1105" y="2533"/>
                      <a:pt x="1428" y="1966"/>
                      <a:pt x="1428" y="1269"/>
                    </a:cubicBezTo>
                    <a:cubicBezTo>
                      <a:pt x="1428" y="568"/>
                      <a:pt x="1105" y="1"/>
                      <a:pt x="717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89" name="Google Shape;4967;p76">
                <a:extLst>
                  <a:ext uri="{FF2B5EF4-FFF2-40B4-BE49-F238E27FC236}">
                    <a16:creationId xmlns:a16="http://schemas.microsoft.com/office/drawing/2014/main" id="{C5227C25-F0A6-4A19-A9C3-FBCD81AE9C8B}"/>
                  </a:ext>
                </a:extLst>
              </p:cNvPr>
              <p:cNvSpPr/>
              <p:nvPr/>
            </p:nvSpPr>
            <p:spPr>
              <a:xfrm>
                <a:off x="3745284" y="4158112"/>
                <a:ext cx="68739" cy="30024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1254" extrusionOk="0">
                    <a:moveTo>
                      <a:pt x="1433" y="1"/>
                    </a:moveTo>
                    <a:cubicBezTo>
                      <a:pt x="1110" y="1"/>
                      <a:pt x="796" y="100"/>
                      <a:pt x="544" y="277"/>
                    </a:cubicBezTo>
                    <a:cubicBezTo>
                      <a:pt x="269" y="464"/>
                      <a:pt x="58" y="748"/>
                      <a:pt x="1" y="1065"/>
                    </a:cubicBezTo>
                    <a:cubicBezTo>
                      <a:pt x="236" y="854"/>
                      <a:pt x="477" y="710"/>
                      <a:pt x="726" y="614"/>
                    </a:cubicBezTo>
                    <a:cubicBezTo>
                      <a:pt x="938" y="532"/>
                      <a:pt x="1154" y="489"/>
                      <a:pt x="1366" y="489"/>
                    </a:cubicBezTo>
                    <a:cubicBezTo>
                      <a:pt x="1404" y="489"/>
                      <a:pt x="1443" y="490"/>
                      <a:pt x="1480" y="493"/>
                    </a:cubicBezTo>
                    <a:cubicBezTo>
                      <a:pt x="1731" y="508"/>
                      <a:pt x="1976" y="585"/>
                      <a:pt x="2212" y="710"/>
                    </a:cubicBezTo>
                    <a:cubicBezTo>
                      <a:pt x="2447" y="839"/>
                      <a:pt x="2668" y="1012"/>
                      <a:pt x="2870" y="1253"/>
                    </a:cubicBezTo>
                    <a:cubicBezTo>
                      <a:pt x="2855" y="936"/>
                      <a:pt x="2682" y="628"/>
                      <a:pt x="2438" y="402"/>
                    </a:cubicBezTo>
                    <a:cubicBezTo>
                      <a:pt x="2192" y="176"/>
                      <a:pt x="1861" y="27"/>
                      <a:pt x="1515" y="3"/>
                    </a:cubicBezTo>
                    <a:cubicBezTo>
                      <a:pt x="1488" y="1"/>
                      <a:pt x="1460" y="1"/>
                      <a:pt x="1433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90" name="Google Shape;4968;p76">
                <a:extLst>
                  <a:ext uri="{FF2B5EF4-FFF2-40B4-BE49-F238E27FC236}">
                    <a16:creationId xmlns:a16="http://schemas.microsoft.com/office/drawing/2014/main" id="{E0E6BE51-A8B6-474F-91C1-A396AA639C1B}"/>
                  </a:ext>
                </a:extLst>
              </p:cNvPr>
              <p:cNvSpPr/>
              <p:nvPr/>
            </p:nvSpPr>
            <p:spPr>
              <a:xfrm>
                <a:off x="3612738" y="4158112"/>
                <a:ext cx="68739" cy="30024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1254" extrusionOk="0">
                    <a:moveTo>
                      <a:pt x="1428" y="1"/>
                    </a:moveTo>
                    <a:cubicBezTo>
                      <a:pt x="1109" y="1"/>
                      <a:pt x="796" y="100"/>
                      <a:pt x="544" y="277"/>
                    </a:cubicBezTo>
                    <a:cubicBezTo>
                      <a:pt x="269" y="464"/>
                      <a:pt x="58" y="748"/>
                      <a:pt x="1" y="1065"/>
                    </a:cubicBezTo>
                    <a:cubicBezTo>
                      <a:pt x="236" y="854"/>
                      <a:pt x="477" y="710"/>
                      <a:pt x="726" y="614"/>
                    </a:cubicBezTo>
                    <a:cubicBezTo>
                      <a:pt x="938" y="532"/>
                      <a:pt x="1154" y="489"/>
                      <a:pt x="1366" y="489"/>
                    </a:cubicBezTo>
                    <a:cubicBezTo>
                      <a:pt x="1404" y="489"/>
                      <a:pt x="1442" y="490"/>
                      <a:pt x="1480" y="493"/>
                    </a:cubicBezTo>
                    <a:cubicBezTo>
                      <a:pt x="1726" y="508"/>
                      <a:pt x="1976" y="585"/>
                      <a:pt x="2212" y="710"/>
                    </a:cubicBezTo>
                    <a:cubicBezTo>
                      <a:pt x="2447" y="839"/>
                      <a:pt x="2663" y="1012"/>
                      <a:pt x="2870" y="1253"/>
                    </a:cubicBezTo>
                    <a:cubicBezTo>
                      <a:pt x="2855" y="936"/>
                      <a:pt x="2682" y="628"/>
                      <a:pt x="2438" y="402"/>
                    </a:cubicBezTo>
                    <a:cubicBezTo>
                      <a:pt x="2192" y="176"/>
                      <a:pt x="1861" y="27"/>
                      <a:pt x="1509" y="3"/>
                    </a:cubicBezTo>
                    <a:cubicBezTo>
                      <a:pt x="1482" y="1"/>
                      <a:pt x="1455" y="1"/>
                      <a:pt x="1428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</p:grpSp>
        <p:grpSp>
          <p:nvGrpSpPr>
            <p:cNvPr id="206" name="Google Shape;4969;p76">
              <a:extLst>
                <a:ext uri="{FF2B5EF4-FFF2-40B4-BE49-F238E27FC236}">
                  <a16:creationId xmlns:a16="http://schemas.microsoft.com/office/drawing/2014/main" id="{FD2242D2-2BBC-46A2-938A-3174AD924086}"/>
                </a:ext>
              </a:extLst>
            </p:cNvPr>
            <p:cNvGrpSpPr/>
            <p:nvPr/>
          </p:nvGrpSpPr>
          <p:grpSpPr>
            <a:xfrm>
              <a:off x="3446281" y="3940633"/>
              <a:ext cx="755984" cy="834947"/>
              <a:chOff x="3370081" y="3864433"/>
              <a:chExt cx="755984" cy="834947"/>
            </a:xfrm>
          </p:grpSpPr>
          <p:sp>
            <p:nvSpPr>
              <p:cNvPr id="207" name="Google Shape;4970;p76">
                <a:extLst>
                  <a:ext uri="{FF2B5EF4-FFF2-40B4-BE49-F238E27FC236}">
                    <a16:creationId xmlns:a16="http://schemas.microsoft.com/office/drawing/2014/main" id="{F0B6E834-4454-48E2-AFF6-363525F51D74}"/>
                  </a:ext>
                </a:extLst>
              </p:cNvPr>
              <p:cNvSpPr/>
              <p:nvPr/>
            </p:nvSpPr>
            <p:spPr>
              <a:xfrm>
                <a:off x="3380304" y="4014816"/>
                <a:ext cx="560278" cy="581204"/>
              </a:xfrm>
              <a:custGeom>
                <a:avLst/>
                <a:gdLst/>
                <a:ahLst/>
                <a:cxnLst/>
                <a:rect l="l" t="t" r="r" b="b"/>
                <a:pathLst>
                  <a:path w="23401" h="24275" extrusionOk="0">
                    <a:moveTo>
                      <a:pt x="11194" y="1"/>
                    </a:moveTo>
                    <a:lnTo>
                      <a:pt x="8526" y="3600"/>
                    </a:lnTo>
                    <a:lnTo>
                      <a:pt x="4153" y="2620"/>
                    </a:lnTo>
                    <a:lnTo>
                      <a:pt x="4115" y="7094"/>
                    </a:lnTo>
                    <a:lnTo>
                      <a:pt x="1" y="8871"/>
                    </a:lnTo>
                    <a:lnTo>
                      <a:pt x="2602" y="12519"/>
                    </a:lnTo>
                    <a:lnTo>
                      <a:pt x="318" y="16374"/>
                    </a:lnTo>
                    <a:lnTo>
                      <a:pt x="4562" y="17796"/>
                    </a:lnTo>
                    <a:lnTo>
                      <a:pt x="4980" y="22256"/>
                    </a:lnTo>
                    <a:lnTo>
                      <a:pt x="9252" y="20910"/>
                    </a:lnTo>
                    <a:lnTo>
                      <a:pt x="12213" y="24274"/>
                    </a:lnTo>
                    <a:lnTo>
                      <a:pt x="14879" y="20675"/>
                    </a:lnTo>
                    <a:lnTo>
                      <a:pt x="19248" y="21655"/>
                    </a:lnTo>
                    <a:lnTo>
                      <a:pt x="19291" y="17176"/>
                    </a:lnTo>
                    <a:lnTo>
                      <a:pt x="23400" y="15403"/>
                    </a:lnTo>
                    <a:lnTo>
                      <a:pt x="20805" y="11755"/>
                    </a:lnTo>
                    <a:lnTo>
                      <a:pt x="23088" y="7901"/>
                    </a:lnTo>
                    <a:lnTo>
                      <a:pt x="18840" y="6478"/>
                    </a:lnTo>
                    <a:lnTo>
                      <a:pt x="18421" y="2019"/>
                    </a:lnTo>
                    <a:lnTo>
                      <a:pt x="14149" y="3359"/>
                    </a:lnTo>
                    <a:lnTo>
                      <a:pt x="11194" y="1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08" name="Google Shape;4971;p76">
                <a:extLst>
                  <a:ext uri="{FF2B5EF4-FFF2-40B4-BE49-F238E27FC236}">
                    <a16:creationId xmlns:a16="http://schemas.microsoft.com/office/drawing/2014/main" id="{201720BF-8785-483E-B8DD-B26BA6194DD0}"/>
                  </a:ext>
                </a:extLst>
              </p:cNvPr>
              <p:cNvSpPr/>
              <p:nvPr/>
            </p:nvSpPr>
            <p:spPr>
              <a:xfrm>
                <a:off x="3380304" y="4014816"/>
                <a:ext cx="560278" cy="581204"/>
              </a:xfrm>
              <a:custGeom>
                <a:avLst/>
                <a:gdLst/>
                <a:ahLst/>
                <a:cxnLst/>
                <a:rect l="l" t="t" r="r" b="b"/>
                <a:pathLst>
                  <a:path w="23401" h="24275" extrusionOk="0">
                    <a:moveTo>
                      <a:pt x="11194" y="1"/>
                    </a:moveTo>
                    <a:lnTo>
                      <a:pt x="8526" y="3600"/>
                    </a:lnTo>
                    <a:lnTo>
                      <a:pt x="4153" y="2620"/>
                    </a:lnTo>
                    <a:lnTo>
                      <a:pt x="4115" y="7094"/>
                    </a:lnTo>
                    <a:lnTo>
                      <a:pt x="1" y="8871"/>
                    </a:lnTo>
                    <a:lnTo>
                      <a:pt x="2602" y="12519"/>
                    </a:lnTo>
                    <a:lnTo>
                      <a:pt x="318" y="16374"/>
                    </a:lnTo>
                    <a:lnTo>
                      <a:pt x="4562" y="17796"/>
                    </a:lnTo>
                    <a:lnTo>
                      <a:pt x="4980" y="22256"/>
                    </a:lnTo>
                    <a:lnTo>
                      <a:pt x="9252" y="20910"/>
                    </a:lnTo>
                    <a:lnTo>
                      <a:pt x="12213" y="24274"/>
                    </a:lnTo>
                    <a:lnTo>
                      <a:pt x="14879" y="20675"/>
                    </a:lnTo>
                    <a:lnTo>
                      <a:pt x="19248" y="21655"/>
                    </a:lnTo>
                    <a:lnTo>
                      <a:pt x="19291" y="17176"/>
                    </a:lnTo>
                    <a:lnTo>
                      <a:pt x="23400" y="15403"/>
                    </a:lnTo>
                    <a:lnTo>
                      <a:pt x="20805" y="11755"/>
                    </a:lnTo>
                    <a:lnTo>
                      <a:pt x="23088" y="7901"/>
                    </a:lnTo>
                    <a:lnTo>
                      <a:pt x="18840" y="6478"/>
                    </a:lnTo>
                    <a:lnTo>
                      <a:pt x="18421" y="2019"/>
                    </a:lnTo>
                    <a:lnTo>
                      <a:pt x="14149" y="3359"/>
                    </a:lnTo>
                    <a:lnTo>
                      <a:pt x="11194" y="1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09" name="Google Shape;4972;p76">
                <a:extLst>
                  <a:ext uri="{FF2B5EF4-FFF2-40B4-BE49-F238E27FC236}">
                    <a16:creationId xmlns:a16="http://schemas.microsoft.com/office/drawing/2014/main" id="{7E40E7C7-4EB6-4913-8DD3-4771EDA48CA6}"/>
                  </a:ext>
                </a:extLst>
              </p:cNvPr>
              <p:cNvSpPr/>
              <p:nvPr/>
            </p:nvSpPr>
            <p:spPr>
              <a:xfrm>
                <a:off x="3380304" y="4014816"/>
                <a:ext cx="560278" cy="581204"/>
              </a:xfrm>
              <a:custGeom>
                <a:avLst/>
                <a:gdLst/>
                <a:ahLst/>
                <a:cxnLst/>
                <a:rect l="l" t="t" r="r" b="b"/>
                <a:pathLst>
                  <a:path w="23401" h="24275" extrusionOk="0">
                    <a:moveTo>
                      <a:pt x="11194" y="1"/>
                    </a:moveTo>
                    <a:lnTo>
                      <a:pt x="8526" y="3600"/>
                    </a:lnTo>
                    <a:lnTo>
                      <a:pt x="4153" y="2620"/>
                    </a:lnTo>
                    <a:lnTo>
                      <a:pt x="4115" y="7094"/>
                    </a:lnTo>
                    <a:lnTo>
                      <a:pt x="1" y="8871"/>
                    </a:lnTo>
                    <a:lnTo>
                      <a:pt x="2602" y="12519"/>
                    </a:lnTo>
                    <a:lnTo>
                      <a:pt x="318" y="16374"/>
                    </a:lnTo>
                    <a:lnTo>
                      <a:pt x="4562" y="17796"/>
                    </a:lnTo>
                    <a:lnTo>
                      <a:pt x="4980" y="22256"/>
                    </a:lnTo>
                    <a:lnTo>
                      <a:pt x="9252" y="20910"/>
                    </a:lnTo>
                    <a:lnTo>
                      <a:pt x="12213" y="24274"/>
                    </a:lnTo>
                    <a:lnTo>
                      <a:pt x="14879" y="20675"/>
                    </a:lnTo>
                    <a:lnTo>
                      <a:pt x="19248" y="21655"/>
                    </a:lnTo>
                    <a:lnTo>
                      <a:pt x="19291" y="17176"/>
                    </a:lnTo>
                    <a:lnTo>
                      <a:pt x="23400" y="15403"/>
                    </a:lnTo>
                    <a:lnTo>
                      <a:pt x="20805" y="11755"/>
                    </a:lnTo>
                    <a:lnTo>
                      <a:pt x="23088" y="7901"/>
                    </a:lnTo>
                    <a:lnTo>
                      <a:pt x="18840" y="6478"/>
                    </a:lnTo>
                    <a:lnTo>
                      <a:pt x="18421" y="2019"/>
                    </a:lnTo>
                    <a:lnTo>
                      <a:pt x="14149" y="3359"/>
                    </a:lnTo>
                    <a:lnTo>
                      <a:pt x="11194" y="1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10" name="Google Shape;4973;p76">
                <a:extLst>
                  <a:ext uri="{FF2B5EF4-FFF2-40B4-BE49-F238E27FC236}">
                    <a16:creationId xmlns:a16="http://schemas.microsoft.com/office/drawing/2014/main" id="{31307B4F-1FCF-418A-926A-CCA1E221BCA2}"/>
                  </a:ext>
                </a:extLst>
              </p:cNvPr>
              <p:cNvSpPr/>
              <p:nvPr/>
            </p:nvSpPr>
            <p:spPr>
              <a:xfrm>
                <a:off x="3380304" y="4014816"/>
                <a:ext cx="560278" cy="581204"/>
              </a:xfrm>
              <a:custGeom>
                <a:avLst/>
                <a:gdLst/>
                <a:ahLst/>
                <a:cxnLst/>
                <a:rect l="l" t="t" r="r" b="b"/>
                <a:pathLst>
                  <a:path w="23401" h="24275" extrusionOk="0">
                    <a:moveTo>
                      <a:pt x="11194" y="1"/>
                    </a:moveTo>
                    <a:lnTo>
                      <a:pt x="8526" y="3600"/>
                    </a:lnTo>
                    <a:lnTo>
                      <a:pt x="4153" y="2620"/>
                    </a:lnTo>
                    <a:lnTo>
                      <a:pt x="4115" y="7094"/>
                    </a:lnTo>
                    <a:lnTo>
                      <a:pt x="1" y="8871"/>
                    </a:lnTo>
                    <a:lnTo>
                      <a:pt x="2602" y="12519"/>
                    </a:lnTo>
                    <a:lnTo>
                      <a:pt x="318" y="16374"/>
                    </a:lnTo>
                    <a:lnTo>
                      <a:pt x="4562" y="17796"/>
                    </a:lnTo>
                    <a:lnTo>
                      <a:pt x="4980" y="22256"/>
                    </a:lnTo>
                    <a:lnTo>
                      <a:pt x="9252" y="20910"/>
                    </a:lnTo>
                    <a:lnTo>
                      <a:pt x="12213" y="24274"/>
                    </a:lnTo>
                    <a:lnTo>
                      <a:pt x="14879" y="20675"/>
                    </a:lnTo>
                    <a:lnTo>
                      <a:pt x="19248" y="21655"/>
                    </a:lnTo>
                    <a:lnTo>
                      <a:pt x="19291" y="17176"/>
                    </a:lnTo>
                    <a:lnTo>
                      <a:pt x="23400" y="15403"/>
                    </a:lnTo>
                    <a:lnTo>
                      <a:pt x="20805" y="11755"/>
                    </a:lnTo>
                    <a:lnTo>
                      <a:pt x="23088" y="7901"/>
                    </a:lnTo>
                    <a:lnTo>
                      <a:pt x="18840" y="6478"/>
                    </a:lnTo>
                    <a:lnTo>
                      <a:pt x="18421" y="2019"/>
                    </a:lnTo>
                    <a:lnTo>
                      <a:pt x="14149" y="3359"/>
                    </a:lnTo>
                    <a:lnTo>
                      <a:pt x="11194" y="1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11" name="Google Shape;4974;p76">
                <a:extLst>
                  <a:ext uri="{FF2B5EF4-FFF2-40B4-BE49-F238E27FC236}">
                    <a16:creationId xmlns:a16="http://schemas.microsoft.com/office/drawing/2014/main" id="{C2CFAC63-88C7-49DA-968C-94224539EC45}"/>
                  </a:ext>
                </a:extLst>
              </p:cNvPr>
              <p:cNvSpPr/>
              <p:nvPr/>
            </p:nvSpPr>
            <p:spPr>
              <a:xfrm>
                <a:off x="3380304" y="4014816"/>
                <a:ext cx="560278" cy="581204"/>
              </a:xfrm>
              <a:custGeom>
                <a:avLst/>
                <a:gdLst/>
                <a:ahLst/>
                <a:cxnLst/>
                <a:rect l="l" t="t" r="r" b="b"/>
                <a:pathLst>
                  <a:path w="23401" h="24275" extrusionOk="0">
                    <a:moveTo>
                      <a:pt x="11194" y="1"/>
                    </a:moveTo>
                    <a:lnTo>
                      <a:pt x="8526" y="3600"/>
                    </a:lnTo>
                    <a:lnTo>
                      <a:pt x="4153" y="2620"/>
                    </a:lnTo>
                    <a:lnTo>
                      <a:pt x="4115" y="7094"/>
                    </a:lnTo>
                    <a:lnTo>
                      <a:pt x="1" y="8871"/>
                    </a:lnTo>
                    <a:lnTo>
                      <a:pt x="2602" y="12519"/>
                    </a:lnTo>
                    <a:lnTo>
                      <a:pt x="318" y="16374"/>
                    </a:lnTo>
                    <a:lnTo>
                      <a:pt x="4562" y="17796"/>
                    </a:lnTo>
                    <a:lnTo>
                      <a:pt x="4980" y="22256"/>
                    </a:lnTo>
                    <a:lnTo>
                      <a:pt x="9252" y="20910"/>
                    </a:lnTo>
                    <a:lnTo>
                      <a:pt x="12213" y="24274"/>
                    </a:lnTo>
                    <a:lnTo>
                      <a:pt x="14879" y="20675"/>
                    </a:lnTo>
                    <a:lnTo>
                      <a:pt x="19248" y="21655"/>
                    </a:lnTo>
                    <a:lnTo>
                      <a:pt x="19291" y="17176"/>
                    </a:lnTo>
                    <a:lnTo>
                      <a:pt x="23400" y="15403"/>
                    </a:lnTo>
                    <a:lnTo>
                      <a:pt x="20805" y="11755"/>
                    </a:lnTo>
                    <a:lnTo>
                      <a:pt x="23088" y="7901"/>
                    </a:lnTo>
                    <a:lnTo>
                      <a:pt x="18840" y="6478"/>
                    </a:lnTo>
                    <a:lnTo>
                      <a:pt x="18421" y="2019"/>
                    </a:lnTo>
                    <a:lnTo>
                      <a:pt x="14149" y="3359"/>
                    </a:lnTo>
                    <a:lnTo>
                      <a:pt x="1119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12" name="Google Shape;4975;p76">
                <a:extLst>
                  <a:ext uri="{FF2B5EF4-FFF2-40B4-BE49-F238E27FC236}">
                    <a16:creationId xmlns:a16="http://schemas.microsoft.com/office/drawing/2014/main" id="{03681688-4EC1-4D9F-895A-18CDB580502A}"/>
                  </a:ext>
                </a:extLst>
              </p:cNvPr>
              <p:cNvSpPr/>
              <p:nvPr/>
            </p:nvSpPr>
            <p:spPr>
              <a:xfrm>
                <a:off x="3401709" y="4002725"/>
                <a:ext cx="724356" cy="696655"/>
              </a:xfrm>
              <a:custGeom>
                <a:avLst/>
                <a:gdLst/>
                <a:ahLst/>
                <a:cxnLst/>
                <a:rect l="l" t="t" r="r" b="b"/>
                <a:pathLst>
                  <a:path w="30254" h="29097" extrusionOk="0">
                    <a:moveTo>
                      <a:pt x="26774" y="1"/>
                    </a:moveTo>
                    <a:lnTo>
                      <a:pt x="26774" y="1"/>
                    </a:lnTo>
                    <a:cubicBezTo>
                      <a:pt x="29397" y="4119"/>
                      <a:pt x="30253" y="9276"/>
                      <a:pt x="29118" y="13971"/>
                    </a:cubicBezTo>
                    <a:cubicBezTo>
                      <a:pt x="28830" y="15143"/>
                      <a:pt x="28437" y="16287"/>
                      <a:pt x="27927" y="17378"/>
                    </a:cubicBezTo>
                    <a:cubicBezTo>
                      <a:pt x="27403" y="18465"/>
                      <a:pt x="26774" y="19497"/>
                      <a:pt x="26053" y="20464"/>
                    </a:cubicBezTo>
                    <a:cubicBezTo>
                      <a:pt x="25327" y="21429"/>
                      <a:pt x="24505" y="22314"/>
                      <a:pt x="23621" y="23136"/>
                    </a:cubicBezTo>
                    <a:cubicBezTo>
                      <a:pt x="22732" y="23952"/>
                      <a:pt x="21761" y="24673"/>
                      <a:pt x="20747" y="25327"/>
                    </a:cubicBezTo>
                    <a:cubicBezTo>
                      <a:pt x="18720" y="26634"/>
                      <a:pt x="16471" y="27599"/>
                      <a:pt x="14125" y="28158"/>
                    </a:cubicBezTo>
                    <a:cubicBezTo>
                      <a:pt x="12660" y="28511"/>
                      <a:pt x="11155" y="28698"/>
                      <a:pt x="9652" y="28698"/>
                    </a:cubicBezTo>
                    <a:cubicBezTo>
                      <a:pt x="8745" y="28698"/>
                      <a:pt x="7838" y="28630"/>
                      <a:pt x="6940" y="28489"/>
                    </a:cubicBezTo>
                    <a:cubicBezTo>
                      <a:pt x="5754" y="28297"/>
                      <a:pt x="4585" y="27960"/>
                      <a:pt x="3495" y="27441"/>
                    </a:cubicBezTo>
                    <a:cubicBezTo>
                      <a:pt x="2952" y="27187"/>
                      <a:pt x="2418" y="26898"/>
                      <a:pt x="1938" y="26543"/>
                    </a:cubicBezTo>
                    <a:cubicBezTo>
                      <a:pt x="1453" y="26192"/>
                      <a:pt x="1016" y="25774"/>
                      <a:pt x="693" y="25279"/>
                    </a:cubicBezTo>
                    <a:cubicBezTo>
                      <a:pt x="371" y="24784"/>
                      <a:pt x="193" y="24197"/>
                      <a:pt x="179" y="23602"/>
                    </a:cubicBezTo>
                    <a:cubicBezTo>
                      <a:pt x="164" y="23006"/>
                      <a:pt x="299" y="22409"/>
                      <a:pt x="515" y="21848"/>
                    </a:cubicBezTo>
                    <a:cubicBezTo>
                      <a:pt x="952" y="20718"/>
                      <a:pt x="1659" y="19705"/>
                      <a:pt x="2385" y="18729"/>
                    </a:cubicBezTo>
                    <a:lnTo>
                      <a:pt x="2385" y="18729"/>
                    </a:lnTo>
                    <a:cubicBezTo>
                      <a:pt x="1621" y="19676"/>
                      <a:pt x="876" y="20661"/>
                      <a:pt x="400" y="21799"/>
                    </a:cubicBezTo>
                    <a:cubicBezTo>
                      <a:pt x="164" y="22371"/>
                      <a:pt x="6" y="22977"/>
                      <a:pt x="6" y="23606"/>
                    </a:cubicBezTo>
                    <a:cubicBezTo>
                      <a:pt x="1" y="24232"/>
                      <a:pt x="169" y="24860"/>
                      <a:pt x="501" y="25399"/>
                    </a:cubicBezTo>
                    <a:cubicBezTo>
                      <a:pt x="828" y="25937"/>
                      <a:pt x="1284" y="26379"/>
                      <a:pt x="1779" y="26754"/>
                    </a:cubicBezTo>
                    <a:cubicBezTo>
                      <a:pt x="2274" y="27129"/>
                      <a:pt x="2817" y="27432"/>
                      <a:pt x="3365" y="27710"/>
                    </a:cubicBezTo>
                    <a:cubicBezTo>
                      <a:pt x="4476" y="28258"/>
                      <a:pt x="5667" y="28624"/>
                      <a:pt x="6878" y="28839"/>
                    </a:cubicBezTo>
                    <a:cubicBezTo>
                      <a:pt x="7843" y="29015"/>
                      <a:pt x="8820" y="29096"/>
                      <a:pt x="9797" y="29096"/>
                    </a:cubicBezTo>
                    <a:cubicBezTo>
                      <a:pt x="11285" y="29096"/>
                      <a:pt x="12773" y="28907"/>
                      <a:pt x="14222" y="28571"/>
                    </a:cubicBezTo>
                    <a:cubicBezTo>
                      <a:pt x="16619" y="28018"/>
                      <a:pt x="18921" y="27047"/>
                      <a:pt x="21002" y="25721"/>
                    </a:cubicBezTo>
                    <a:cubicBezTo>
                      <a:pt x="22030" y="25048"/>
                      <a:pt x="23021" y="24308"/>
                      <a:pt x="23924" y="23462"/>
                    </a:cubicBezTo>
                    <a:cubicBezTo>
                      <a:pt x="24822" y="22622"/>
                      <a:pt x="25658" y="21708"/>
                      <a:pt x="26394" y="20723"/>
                    </a:cubicBezTo>
                    <a:cubicBezTo>
                      <a:pt x="27124" y="19723"/>
                      <a:pt x="27763" y="18667"/>
                      <a:pt x="28293" y="17551"/>
                    </a:cubicBezTo>
                    <a:cubicBezTo>
                      <a:pt x="28816" y="16431"/>
                      <a:pt x="29200" y="15254"/>
                      <a:pt x="29469" y="14053"/>
                    </a:cubicBezTo>
                    <a:cubicBezTo>
                      <a:pt x="29753" y="12851"/>
                      <a:pt x="29878" y="11621"/>
                      <a:pt x="29897" y="10391"/>
                    </a:cubicBezTo>
                    <a:cubicBezTo>
                      <a:pt x="29916" y="9165"/>
                      <a:pt x="29821" y="7935"/>
                      <a:pt x="29580" y="6729"/>
                    </a:cubicBezTo>
                    <a:cubicBezTo>
                      <a:pt x="29340" y="5528"/>
                      <a:pt x="29003" y="4341"/>
                      <a:pt x="28523" y="3216"/>
                    </a:cubicBezTo>
                    <a:cubicBezTo>
                      <a:pt x="28047" y="2087"/>
                      <a:pt x="27461" y="1010"/>
                      <a:pt x="267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13" name="Google Shape;4976;p76">
                <a:extLst>
                  <a:ext uri="{FF2B5EF4-FFF2-40B4-BE49-F238E27FC236}">
                    <a16:creationId xmlns:a16="http://schemas.microsoft.com/office/drawing/2014/main" id="{851655C1-240E-4D7D-8198-DE946A3BE31B}"/>
                  </a:ext>
                </a:extLst>
              </p:cNvPr>
              <p:cNvSpPr/>
              <p:nvPr/>
            </p:nvSpPr>
            <p:spPr>
              <a:xfrm>
                <a:off x="3370081" y="4029206"/>
                <a:ext cx="580845" cy="552425"/>
              </a:xfrm>
              <a:custGeom>
                <a:avLst/>
                <a:gdLst/>
                <a:ahLst/>
                <a:cxnLst/>
                <a:rect l="l" t="t" r="r" b="b"/>
                <a:pathLst>
                  <a:path w="24260" h="23073" extrusionOk="0">
                    <a:moveTo>
                      <a:pt x="8381" y="1"/>
                    </a:moveTo>
                    <a:lnTo>
                      <a:pt x="6782" y="4176"/>
                    </a:lnTo>
                    <a:lnTo>
                      <a:pt x="2317" y="4407"/>
                    </a:lnTo>
                    <a:lnTo>
                      <a:pt x="3475" y="8722"/>
                    </a:lnTo>
                    <a:lnTo>
                      <a:pt x="1" y="11534"/>
                    </a:lnTo>
                    <a:lnTo>
                      <a:pt x="3475" y="14345"/>
                    </a:lnTo>
                    <a:lnTo>
                      <a:pt x="2317" y="18666"/>
                    </a:lnTo>
                    <a:lnTo>
                      <a:pt x="6782" y="18896"/>
                    </a:lnTo>
                    <a:lnTo>
                      <a:pt x="8381" y="23073"/>
                    </a:lnTo>
                    <a:lnTo>
                      <a:pt x="12130" y="20631"/>
                    </a:lnTo>
                    <a:lnTo>
                      <a:pt x="15878" y="23073"/>
                    </a:lnTo>
                    <a:lnTo>
                      <a:pt x="17474" y="18896"/>
                    </a:lnTo>
                    <a:lnTo>
                      <a:pt x="21944" y="18666"/>
                    </a:lnTo>
                    <a:lnTo>
                      <a:pt x="20780" y="14345"/>
                    </a:lnTo>
                    <a:lnTo>
                      <a:pt x="24260" y="11534"/>
                    </a:lnTo>
                    <a:lnTo>
                      <a:pt x="20780" y="8722"/>
                    </a:lnTo>
                    <a:lnTo>
                      <a:pt x="21944" y="4407"/>
                    </a:lnTo>
                    <a:lnTo>
                      <a:pt x="17474" y="4176"/>
                    </a:lnTo>
                    <a:lnTo>
                      <a:pt x="15878" y="1"/>
                    </a:lnTo>
                    <a:lnTo>
                      <a:pt x="12130" y="2441"/>
                    </a:lnTo>
                    <a:lnTo>
                      <a:pt x="838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14" name="Google Shape;4977;p76">
                <a:extLst>
                  <a:ext uri="{FF2B5EF4-FFF2-40B4-BE49-F238E27FC236}">
                    <a16:creationId xmlns:a16="http://schemas.microsoft.com/office/drawing/2014/main" id="{81DC2747-285C-4345-8B53-BF950F4D78FB}"/>
                  </a:ext>
                </a:extLst>
              </p:cNvPr>
              <p:cNvSpPr/>
              <p:nvPr/>
            </p:nvSpPr>
            <p:spPr>
              <a:xfrm>
                <a:off x="3439921" y="4086141"/>
                <a:ext cx="441069" cy="441069"/>
              </a:xfrm>
              <a:custGeom>
                <a:avLst/>
                <a:gdLst/>
                <a:ahLst/>
                <a:cxnLst/>
                <a:rect l="l" t="t" r="r" b="b"/>
                <a:pathLst>
                  <a:path w="18422" h="18422" extrusionOk="0">
                    <a:moveTo>
                      <a:pt x="9213" y="1"/>
                    </a:moveTo>
                    <a:cubicBezTo>
                      <a:pt x="4124" y="1"/>
                      <a:pt x="1" y="4124"/>
                      <a:pt x="1" y="9214"/>
                    </a:cubicBezTo>
                    <a:cubicBezTo>
                      <a:pt x="1" y="14298"/>
                      <a:pt x="4124" y="18421"/>
                      <a:pt x="9213" y="18421"/>
                    </a:cubicBezTo>
                    <a:cubicBezTo>
                      <a:pt x="14298" y="18421"/>
                      <a:pt x="18421" y="14298"/>
                      <a:pt x="18421" y="9214"/>
                    </a:cubicBezTo>
                    <a:cubicBezTo>
                      <a:pt x="18421" y="4124"/>
                      <a:pt x="14298" y="1"/>
                      <a:pt x="9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15" name="Google Shape;4978;p76">
                <a:extLst>
                  <a:ext uri="{FF2B5EF4-FFF2-40B4-BE49-F238E27FC236}">
                    <a16:creationId xmlns:a16="http://schemas.microsoft.com/office/drawing/2014/main" id="{7374EC68-052A-4050-8598-B16E5E445DCD}"/>
                  </a:ext>
                </a:extLst>
              </p:cNvPr>
              <p:cNvSpPr/>
              <p:nvPr/>
            </p:nvSpPr>
            <p:spPr>
              <a:xfrm>
                <a:off x="3439921" y="4141735"/>
                <a:ext cx="286640" cy="385474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16100" extrusionOk="0">
                    <a:moveTo>
                      <a:pt x="3115" y="1"/>
                    </a:moveTo>
                    <a:lnTo>
                      <a:pt x="3115" y="1"/>
                    </a:lnTo>
                    <a:cubicBezTo>
                      <a:pt x="1207" y="1687"/>
                      <a:pt x="1" y="4147"/>
                      <a:pt x="1" y="6892"/>
                    </a:cubicBezTo>
                    <a:cubicBezTo>
                      <a:pt x="1" y="11976"/>
                      <a:pt x="4124" y="16099"/>
                      <a:pt x="9213" y="16099"/>
                    </a:cubicBezTo>
                    <a:cubicBezTo>
                      <a:pt x="10175" y="16099"/>
                      <a:pt x="11097" y="15950"/>
                      <a:pt x="11972" y="15681"/>
                    </a:cubicBezTo>
                    <a:cubicBezTo>
                      <a:pt x="10694" y="15052"/>
                      <a:pt x="9463" y="14321"/>
                      <a:pt x="8295" y="13418"/>
                    </a:cubicBezTo>
                    <a:cubicBezTo>
                      <a:pt x="4624" y="9741"/>
                      <a:pt x="2321" y="4695"/>
                      <a:pt x="3115" y="1"/>
                    </a:cubicBezTo>
                    <a:close/>
                  </a:path>
                </a:pathLst>
              </a:custGeom>
              <a:solidFill>
                <a:srgbClr val="FFFFFF">
                  <a:alpha val="27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16" name="Google Shape;4979;p76">
                <a:extLst>
                  <a:ext uri="{FF2B5EF4-FFF2-40B4-BE49-F238E27FC236}">
                    <a16:creationId xmlns:a16="http://schemas.microsoft.com/office/drawing/2014/main" id="{9119F263-8A29-4A53-A90F-2F6FB9591777}"/>
                  </a:ext>
                </a:extLst>
              </p:cNvPr>
              <p:cNvSpPr/>
              <p:nvPr/>
            </p:nvSpPr>
            <p:spPr>
              <a:xfrm>
                <a:off x="3998547" y="3978615"/>
                <a:ext cx="87342" cy="101325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4232" extrusionOk="0">
                    <a:moveTo>
                      <a:pt x="1397" y="0"/>
                    </a:moveTo>
                    <a:cubicBezTo>
                      <a:pt x="1236" y="0"/>
                      <a:pt x="1073" y="79"/>
                      <a:pt x="985" y="215"/>
                    </a:cubicBezTo>
                    <a:cubicBezTo>
                      <a:pt x="984" y="215"/>
                      <a:pt x="983" y="215"/>
                      <a:pt x="983" y="215"/>
                    </a:cubicBezTo>
                    <a:cubicBezTo>
                      <a:pt x="698" y="215"/>
                      <a:pt x="58" y="975"/>
                      <a:pt x="29" y="1253"/>
                    </a:cubicBezTo>
                    <a:cubicBezTo>
                      <a:pt x="0" y="1531"/>
                      <a:pt x="264" y="1748"/>
                      <a:pt x="539" y="1801"/>
                    </a:cubicBezTo>
                    <a:cubicBezTo>
                      <a:pt x="428" y="1998"/>
                      <a:pt x="457" y="2267"/>
                      <a:pt x="615" y="2431"/>
                    </a:cubicBezTo>
                    <a:cubicBezTo>
                      <a:pt x="712" y="2533"/>
                      <a:pt x="892" y="2587"/>
                      <a:pt x="1061" y="2587"/>
                    </a:cubicBezTo>
                    <a:cubicBezTo>
                      <a:pt x="1161" y="2587"/>
                      <a:pt x="1257" y="2569"/>
                      <a:pt x="1331" y="2531"/>
                    </a:cubicBezTo>
                    <a:lnTo>
                      <a:pt x="1331" y="2531"/>
                    </a:lnTo>
                    <a:cubicBezTo>
                      <a:pt x="1134" y="2695"/>
                      <a:pt x="1115" y="3026"/>
                      <a:pt x="1283" y="3219"/>
                    </a:cubicBezTo>
                    <a:cubicBezTo>
                      <a:pt x="1379" y="3328"/>
                      <a:pt x="1557" y="3388"/>
                      <a:pt x="1729" y="3388"/>
                    </a:cubicBezTo>
                    <a:cubicBezTo>
                      <a:pt x="1860" y="3388"/>
                      <a:pt x="1987" y="3354"/>
                      <a:pt x="2072" y="3281"/>
                    </a:cubicBezTo>
                    <a:lnTo>
                      <a:pt x="2072" y="3281"/>
                    </a:lnTo>
                    <a:cubicBezTo>
                      <a:pt x="1908" y="3555"/>
                      <a:pt x="1999" y="3953"/>
                      <a:pt x="2269" y="4132"/>
                    </a:cubicBezTo>
                    <a:cubicBezTo>
                      <a:pt x="2369" y="4199"/>
                      <a:pt x="2489" y="4231"/>
                      <a:pt x="2610" y="4231"/>
                    </a:cubicBezTo>
                    <a:cubicBezTo>
                      <a:pt x="2809" y="4231"/>
                      <a:pt x="3009" y="4145"/>
                      <a:pt x="3128" y="3988"/>
                    </a:cubicBezTo>
                    <a:cubicBezTo>
                      <a:pt x="3321" y="3728"/>
                      <a:pt x="3354" y="3219"/>
                      <a:pt x="3114" y="3008"/>
                    </a:cubicBezTo>
                    <a:cubicBezTo>
                      <a:pt x="3436" y="2926"/>
                      <a:pt x="3647" y="2551"/>
                      <a:pt x="3547" y="2234"/>
                    </a:cubicBezTo>
                    <a:cubicBezTo>
                      <a:pt x="3463" y="1973"/>
                      <a:pt x="3180" y="1771"/>
                      <a:pt x="2908" y="1771"/>
                    </a:cubicBezTo>
                    <a:cubicBezTo>
                      <a:pt x="2849" y="1771"/>
                      <a:pt x="2791" y="1781"/>
                      <a:pt x="2735" y="1801"/>
                    </a:cubicBezTo>
                    <a:cubicBezTo>
                      <a:pt x="3047" y="1624"/>
                      <a:pt x="3163" y="1167"/>
                      <a:pt x="2970" y="863"/>
                    </a:cubicBezTo>
                    <a:cubicBezTo>
                      <a:pt x="2840" y="655"/>
                      <a:pt x="2508" y="524"/>
                      <a:pt x="2215" y="524"/>
                    </a:cubicBezTo>
                    <a:cubicBezTo>
                      <a:pt x="2076" y="524"/>
                      <a:pt x="1946" y="554"/>
                      <a:pt x="1850" y="619"/>
                    </a:cubicBezTo>
                    <a:cubicBezTo>
                      <a:pt x="1912" y="397"/>
                      <a:pt x="1797" y="143"/>
                      <a:pt x="1591" y="42"/>
                    </a:cubicBezTo>
                    <a:cubicBezTo>
                      <a:pt x="1530" y="14"/>
                      <a:pt x="1464" y="0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17" name="Google Shape;4980;p76">
                <a:extLst>
                  <a:ext uri="{FF2B5EF4-FFF2-40B4-BE49-F238E27FC236}">
                    <a16:creationId xmlns:a16="http://schemas.microsoft.com/office/drawing/2014/main" id="{88368486-6177-4F7B-BB5C-BDD582DBF11B}"/>
                  </a:ext>
                </a:extLst>
              </p:cNvPr>
              <p:cNvSpPr/>
              <p:nvPr/>
            </p:nvSpPr>
            <p:spPr>
              <a:xfrm>
                <a:off x="4016385" y="3978615"/>
                <a:ext cx="69505" cy="100774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4209" extrusionOk="0">
                    <a:moveTo>
                      <a:pt x="652" y="0"/>
                    </a:moveTo>
                    <a:cubicBezTo>
                      <a:pt x="491" y="0"/>
                      <a:pt x="328" y="79"/>
                      <a:pt x="240" y="215"/>
                    </a:cubicBezTo>
                    <a:cubicBezTo>
                      <a:pt x="173" y="215"/>
                      <a:pt x="91" y="253"/>
                      <a:pt x="0" y="320"/>
                    </a:cubicBezTo>
                    <a:cubicBezTo>
                      <a:pt x="360" y="528"/>
                      <a:pt x="697" y="782"/>
                      <a:pt x="994" y="1032"/>
                    </a:cubicBezTo>
                    <a:cubicBezTo>
                      <a:pt x="2043" y="1416"/>
                      <a:pt x="2527" y="2853"/>
                      <a:pt x="2032" y="4208"/>
                    </a:cubicBezTo>
                    <a:cubicBezTo>
                      <a:pt x="2172" y="4170"/>
                      <a:pt x="2297" y="4097"/>
                      <a:pt x="2383" y="3988"/>
                    </a:cubicBezTo>
                    <a:cubicBezTo>
                      <a:pt x="2576" y="3728"/>
                      <a:pt x="2609" y="3219"/>
                      <a:pt x="2369" y="3008"/>
                    </a:cubicBezTo>
                    <a:cubicBezTo>
                      <a:pt x="2691" y="2926"/>
                      <a:pt x="2902" y="2551"/>
                      <a:pt x="2802" y="2234"/>
                    </a:cubicBezTo>
                    <a:cubicBezTo>
                      <a:pt x="2718" y="1973"/>
                      <a:pt x="2435" y="1771"/>
                      <a:pt x="2163" y="1771"/>
                    </a:cubicBezTo>
                    <a:cubicBezTo>
                      <a:pt x="2104" y="1771"/>
                      <a:pt x="2046" y="1781"/>
                      <a:pt x="1990" y="1801"/>
                    </a:cubicBezTo>
                    <a:cubicBezTo>
                      <a:pt x="2302" y="1624"/>
                      <a:pt x="2418" y="1167"/>
                      <a:pt x="2225" y="863"/>
                    </a:cubicBezTo>
                    <a:cubicBezTo>
                      <a:pt x="2095" y="655"/>
                      <a:pt x="1763" y="524"/>
                      <a:pt x="1470" y="524"/>
                    </a:cubicBezTo>
                    <a:cubicBezTo>
                      <a:pt x="1331" y="524"/>
                      <a:pt x="1201" y="554"/>
                      <a:pt x="1105" y="619"/>
                    </a:cubicBezTo>
                    <a:cubicBezTo>
                      <a:pt x="1167" y="397"/>
                      <a:pt x="1052" y="143"/>
                      <a:pt x="846" y="42"/>
                    </a:cubicBezTo>
                    <a:cubicBezTo>
                      <a:pt x="785" y="14"/>
                      <a:pt x="719" y="0"/>
                      <a:pt x="652" y="0"/>
                    </a:cubicBezTo>
                    <a:close/>
                  </a:path>
                </a:pathLst>
              </a:custGeom>
              <a:solidFill>
                <a:srgbClr val="002848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18" name="Google Shape;4981;p76">
                <a:extLst>
                  <a:ext uri="{FF2B5EF4-FFF2-40B4-BE49-F238E27FC236}">
                    <a16:creationId xmlns:a16="http://schemas.microsoft.com/office/drawing/2014/main" id="{A57E052E-7DBF-4ED3-9299-C0A33C08F718}"/>
                  </a:ext>
                </a:extLst>
              </p:cNvPr>
              <p:cNvSpPr/>
              <p:nvPr/>
            </p:nvSpPr>
            <p:spPr>
              <a:xfrm>
                <a:off x="4024405" y="4075870"/>
                <a:ext cx="11205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41" extrusionOk="0">
                    <a:moveTo>
                      <a:pt x="232" y="1"/>
                    </a:moveTo>
                    <a:cubicBezTo>
                      <a:pt x="122" y="1"/>
                      <a:pt x="29" y="87"/>
                      <a:pt x="16" y="199"/>
                    </a:cubicBezTo>
                    <a:cubicBezTo>
                      <a:pt x="1" y="319"/>
                      <a:pt x="87" y="430"/>
                      <a:pt x="213" y="439"/>
                    </a:cubicBezTo>
                    <a:cubicBezTo>
                      <a:pt x="222" y="440"/>
                      <a:pt x="231" y="441"/>
                      <a:pt x="240" y="441"/>
                    </a:cubicBezTo>
                    <a:cubicBezTo>
                      <a:pt x="349" y="441"/>
                      <a:pt x="440" y="359"/>
                      <a:pt x="453" y="248"/>
                    </a:cubicBezTo>
                    <a:cubicBezTo>
                      <a:pt x="468" y="122"/>
                      <a:pt x="382" y="17"/>
                      <a:pt x="256" y="2"/>
                    </a:cubicBezTo>
                    <a:cubicBezTo>
                      <a:pt x="248" y="1"/>
                      <a:pt x="240" y="1"/>
                      <a:pt x="2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19" name="Google Shape;4982;p76">
                <a:extLst>
                  <a:ext uri="{FF2B5EF4-FFF2-40B4-BE49-F238E27FC236}">
                    <a16:creationId xmlns:a16="http://schemas.microsoft.com/office/drawing/2014/main" id="{98359D0C-8D49-4022-9CB5-064FDB485151}"/>
                  </a:ext>
                </a:extLst>
              </p:cNvPr>
              <p:cNvSpPr/>
              <p:nvPr/>
            </p:nvSpPr>
            <p:spPr>
              <a:xfrm>
                <a:off x="4088404" y="4052885"/>
                <a:ext cx="11181" cy="1063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444" extrusionOk="0">
                    <a:moveTo>
                      <a:pt x="242" y="1"/>
                    </a:moveTo>
                    <a:cubicBezTo>
                      <a:pt x="129" y="1"/>
                      <a:pt x="28" y="84"/>
                      <a:pt x="15" y="199"/>
                    </a:cubicBezTo>
                    <a:cubicBezTo>
                      <a:pt x="0" y="318"/>
                      <a:pt x="91" y="429"/>
                      <a:pt x="211" y="443"/>
                    </a:cubicBezTo>
                    <a:cubicBezTo>
                      <a:pt x="218" y="444"/>
                      <a:pt x="224" y="444"/>
                      <a:pt x="231" y="444"/>
                    </a:cubicBezTo>
                    <a:cubicBezTo>
                      <a:pt x="344" y="444"/>
                      <a:pt x="443" y="360"/>
                      <a:pt x="452" y="246"/>
                    </a:cubicBezTo>
                    <a:cubicBezTo>
                      <a:pt x="466" y="126"/>
                      <a:pt x="380" y="15"/>
                      <a:pt x="260" y="1"/>
                    </a:cubicBezTo>
                    <a:cubicBezTo>
                      <a:pt x="254" y="1"/>
                      <a:pt x="248" y="1"/>
                      <a:pt x="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20" name="Google Shape;4983;p76">
                <a:extLst>
                  <a:ext uri="{FF2B5EF4-FFF2-40B4-BE49-F238E27FC236}">
                    <a16:creationId xmlns:a16="http://schemas.microsoft.com/office/drawing/2014/main" id="{0274EFA1-C0FF-45AB-BA27-978DCDEA96FE}"/>
                  </a:ext>
                </a:extLst>
              </p:cNvPr>
              <p:cNvSpPr/>
              <p:nvPr/>
            </p:nvSpPr>
            <p:spPr>
              <a:xfrm>
                <a:off x="4001636" y="4041368"/>
                <a:ext cx="7757" cy="7326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06" extrusionOk="0">
                    <a:moveTo>
                      <a:pt x="162" y="0"/>
                    </a:moveTo>
                    <a:cubicBezTo>
                      <a:pt x="83" y="0"/>
                      <a:pt x="19" y="60"/>
                      <a:pt x="11" y="136"/>
                    </a:cubicBezTo>
                    <a:cubicBezTo>
                      <a:pt x="0" y="218"/>
                      <a:pt x="64" y="294"/>
                      <a:pt x="145" y="305"/>
                    </a:cubicBezTo>
                    <a:cubicBezTo>
                      <a:pt x="150" y="305"/>
                      <a:pt x="155" y="306"/>
                      <a:pt x="161" y="306"/>
                    </a:cubicBezTo>
                    <a:cubicBezTo>
                      <a:pt x="236" y="306"/>
                      <a:pt x="304" y="246"/>
                      <a:pt x="313" y="170"/>
                    </a:cubicBezTo>
                    <a:cubicBezTo>
                      <a:pt x="323" y="83"/>
                      <a:pt x="260" y="12"/>
                      <a:pt x="179" y="1"/>
                    </a:cubicBezTo>
                    <a:cubicBezTo>
                      <a:pt x="173" y="1"/>
                      <a:pt x="168" y="0"/>
                      <a:pt x="1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21" name="Google Shape;4984;p76">
                <a:extLst>
                  <a:ext uri="{FF2B5EF4-FFF2-40B4-BE49-F238E27FC236}">
                    <a16:creationId xmlns:a16="http://schemas.microsoft.com/office/drawing/2014/main" id="{2A438672-9FBE-4543-A743-F1E8ED6733E8}"/>
                  </a:ext>
                </a:extLst>
              </p:cNvPr>
              <p:cNvSpPr/>
              <p:nvPr/>
            </p:nvSpPr>
            <p:spPr>
              <a:xfrm>
                <a:off x="4084046" y="4008232"/>
                <a:ext cx="5531" cy="5363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24" extrusionOk="0">
                    <a:moveTo>
                      <a:pt x="120" y="1"/>
                    </a:moveTo>
                    <a:cubicBezTo>
                      <a:pt x="62" y="1"/>
                      <a:pt x="13" y="43"/>
                      <a:pt x="5" y="98"/>
                    </a:cubicBezTo>
                    <a:cubicBezTo>
                      <a:pt x="0" y="160"/>
                      <a:pt x="43" y="214"/>
                      <a:pt x="105" y="223"/>
                    </a:cubicBezTo>
                    <a:cubicBezTo>
                      <a:pt x="108" y="223"/>
                      <a:pt x="111" y="223"/>
                      <a:pt x="114" y="223"/>
                    </a:cubicBezTo>
                    <a:cubicBezTo>
                      <a:pt x="168" y="223"/>
                      <a:pt x="221" y="182"/>
                      <a:pt x="226" y="121"/>
                    </a:cubicBezTo>
                    <a:cubicBezTo>
                      <a:pt x="231" y="64"/>
                      <a:pt x="187" y="6"/>
                      <a:pt x="129" y="1"/>
                    </a:cubicBezTo>
                    <a:cubicBezTo>
                      <a:pt x="126" y="1"/>
                      <a:pt x="123" y="1"/>
                      <a:pt x="120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22" name="Google Shape;4985;p76">
                <a:extLst>
                  <a:ext uri="{FF2B5EF4-FFF2-40B4-BE49-F238E27FC236}">
                    <a16:creationId xmlns:a16="http://schemas.microsoft.com/office/drawing/2014/main" id="{272C24F4-DC4E-428A-B7BF-0DDF48B301F6}"/>
                  </a:ext>
                </a:extLst>
              </p:cNvPr>
              <p:cNvSpPr/>
              <p:nvPr/>
            </p:nvSpPr>
            <p:spPr>
              <a:xfrm>
                <a:off x="4066879" y="4090762"/>
                <a:ext cx="5555" cy="531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22" extrusionOk="0">
                    <a:moveTo>
                      <a:pt x="117" y="0"/>
                    </a:moveTo>
                    <a:cubicBezTo>
                      <a:pt x="63" y="0"/>
                      <a:pt x="14" y="42"/>
                      <a:pt x="5" y="101"/>
                    </a:cubicBezTo>
                    <a:cubicBezTo>
                      <a:pt x="1" y="159"/>
                      <a:pt x="43" y="212"/>
                      <a:pt x="107" y="221"/>
                    </a:cubicBezTo>
                    <a:cubicBezTo>
                      <a:pt x="110" y="221"/>
                      <a:pt x="114" y="221"/>
                      <a:pt x="117" y="221"/>
                    </a:cubicBezTo>
                    <a:cubicBezTo>
                      <a:pt x="171" y="221"/>
                      <a:pt x="217" y="179"/>
                      <a:pt x="227" y="120"/>
                    </a:cubicBezTo>
                    <a:cubicBezTo>
                      <a:pt x="231" y="63"/>
                      <a:pt x="188" y="10"/>
                      <a:pt x="125" y="1"/>
                    </a:cubicBezTo>
                    <a:cubicBezTo>
                      <a:pt x="122" y="0"/>
                      <a:pt x="120" y="0"/>
                      <a:pt x="1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23" name="Google Shape;4986;p76">
                <a:extLst>
                  <a:ext uri="{FF2B5EF4-FFF2-40B4-BE49-F238E27FC236}">
                    <a16:creationId xmlns:a16="http://schemas.microsoft.com/office/drawing/2014/main" id="{E889C83B-9AD2-4BEA-992A-3F0512339847}"/>
                  </a:ext>
                </a:extLst>
              </p:cNvPr>
              <p:cNvSpPr/>
              <p:nvPr/>
            </p:nvSpPr>
            <p:spPr>
              <a:xfrm>
                <a:off x="3992538" y="3970977"/>
                <a:ext cx="41349" cy="46161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928" extrusionOk="0">
                    <a:moveTo>
                      <a:pt x="1289" y="0"/>
                    </a:moveTo>
                    <a:cubicBezTo>
                      <a:pt x="967" y="635"/>
                      <a:pt x="477" y="1135"/>
                      <a:pt x="1" y="1663"/>
                    </a:cubicBezTo>
                    <a:cubicBezTo>
                      <a:pt x="116" y="1827"/>
                      <a:pt x="184" y="1908"/>
                      <a:pt x="380" y="1928"/>
                    </a:cubicBezTo>
                    <a:cubicBezTo>
                      <a:pt x="861" y="1462"/>
                      <a:pt x="1400" y="861"/>
                      <a:pt x="1726" y="275"/>
                    </a:cubicBezTo>
                    <a:cubicBezTo>
                      <a:pt x="1688" y="87"/>
                      <a:pt x="1482" y="0"/>
                      <a:pt x="1289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24" name="Google Shape;4987;p76">
                <a:extLst>
                  <a:ext uri="{FF2B5EF4-FFF2-40B4-BE49-F238E27FC236}">
                    <a16:creationId xmlns:a16="http://schemas.microsoft.com/office/drawing/2014/main" id="{A978C2C2-74DF-482D-AB12-308705728800}"/>
                  </a:ext>
                </a:extLst>
              </p:cNvPr>
              <p:cNvSpPr/>
              <p:nvPr/>
            </p:nvSpPr>
            <p:spPr>
              <a:xfrm>
                <a:off x="3997494" y="3973515"/>
                <a:ext cx="36393" cy="43623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822" extrusionOk="0">
                    <a:moveTo>
                      <a:pt x="1404" y="0"/>
                    </a:moveTo>
                    <a:cubicBezTo>
                      <a:pt x="1106" y="668"/>
                      <a:pt x="621" y="1231"/>
                      <a:pt x="0" y="1768"/>
                    </a:cubicBezTo>
                    <a:cubicBezTo>
                      <a:pt x="44" y="1793"/>
                      <a:pt x="97" y="1812"/>
                      <a:pt x="173" y="1822"/>
                    </a:cubicBezTo>
                    <a:cubicBezTo>
                      <a:pt x="654" y="1356"/>
                      <a:pt x="1193" y="755"/>
                      <a:pt x="1519" y="169"/>
                    </a:cubicBezTo>
                    <a:cubicBezTo>
                      <a:pt x="1506" y="96"/>
                      <a:pt x="1457" y="43"/>
                      <a:pt x="1404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25" name="Google Shape;4988;p76">
                <a:extLst>
                  <a:ext uri="{FF2B5EF4-FFF2-40B4-BE49-F238E27FC236}">
                    <a16:creationId xmlns:a16="http://schemas.microsoft.com/office/drawing/2014/main" id="{77343349-9051-472B-8367-AC3EB6A2AAA1}"/>
                  </a:ext>
                </a:extLst>
              </p:cNvPr>
              <p:cNvSpPr/>
              <p:nvPr/>
            </p:nvSpPr>
            <p:spPr>
              <a:xfrm>
                <a:off x="3992538" y="3970977"/>
                <a:ext cx="38571" cy="44892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1875" extrusionOk="0">
                    <a:moveTo>
                      <a:pt x="1289" y="0"/>
                    </a:moveTo>
                    <a:cubicBezTo>
                      <a:pt x="967" y="635"/>
                      <a:pt x="477" y="1135"/>
                      <a:pt x="1" y="1663"/>
                    </a:cubicBezTo>
                    <a:cubicBezTo>
                      <a:pt x="74" y="1764"/>
                      <a:pt x="131" y="1832"/>
                      <a:pt x="207" y="1874"/>
                    </a:cubicBezTo>
                    <a:cubicBezTo>
                      <a:pt x="828" y="1337"/>
                      <a:pt x="1313" y="774"/>
                      <a:pt x="1611" y="106"/>
                    </a:cubicBezTo>
                    <a:cubicBezTo>
                      <a:pt x="1525" y="39"/>
                      <a:pt x="1405" y="0"/>
                      <a:pt x="1289" y="0"/>
                    </a:cubicBezTo>
                    <a:close/>
                  </a:path>
                </a:pathLst>
              </a:custGeom>
              <a:solidFill>
                <a:srgbClr val="9A1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26" name="Google Shape;4989;p76">
                <a:extLst>
                  <a:ext uri="{FF2B5EF4-FFF2-40B4-BE49-F238E27FC236}">
                    <a16:creationId xmlns:a16="http://schemas.microsoft.com/office/drawing/2014/main" id="{02683FB3-304E-4D0B-8B47-458DDD6750CA}"/>
                  </a:ext>
                </a:extLst>
              </p:cNvPr>
              <p:cNvSpPr/>
              <p:nvPr/>
            </p:nvSpPr>
            <p:spPr>
              <a:xfrm>
                <a:off x="3927534" y="3887682"/>
                <a:ext cx="131085" cy="75036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313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67" y="846"/>
                      <a:pt x="3033" y="1851"/>
                      <a:pt x="4268" y="3133"/>
                    </a:cubicBezTo>
                    <a:cubicBezTo>
                      <a:pt x="4643" y="3119"/>
                      <a:pt x="5100" y="3119"/>
                      <a:pt x="5475" y="3104"/>
                    </a:cubicBezTo>
                    <a:cubicBezTo>
                      <a:pt x="4335" y="1230"/>
                      <a:pt x="2192" y="15"/>
                      <a:pt x="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27" name="Google Shape;4990;p76">
                <a:extLst>
                  <a:ext uri="{FF2B5EF4-FFF2-40B4-BE49-F238E27FC236}">
                    <a16:creationId xmlns:a16="http://schemas.microsoft.com/office/drawing/2014/main" id="{24B7467C-2A4E-4A81-868C-9DDD4E72F93A}"/>
                  </a:ext>
                </a:extLst>
              </p:cNvPr>
              <p:cNvSpPr/>
              <p:nvPr/>
            </p:nvSpPr>
            <p:spPr>
              <a:xfrm>
                <a:off x="3989665" y="3901712"/>
                <a:ext cx="14749" cy="3730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55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3" y="389"/>
                      <a:pt x="92" y="779"/>
                      <a:pt x="107" y="1149"/>
                    </a:cubicBezTo>
                    <a:cubicBezTo>
                      <a:pt x="280" y="1283"/>
                      <a:pt x="448" y="1418"/>
                      <a:pt x="616" y="1558"/>
                    </a:cubicBezTo>
                    <a:cubicBezTo>
                      <a:pt x="540" y="1121"/>
                      <a:pt x="544" y="693"/>
                      <a:pt x="511" y="256"/>
                    </a:cubicBezTo>
                    <a:cubicBezTo>
                      <a:pt x="347" y="164"/>
                      <a:pt x="174" y="83"/>
                      <a:pt x="1" y="1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28" name="Google Shape;4991;p76">
                <a:extLst>
                  <a:ext uri="{FF2B5EF4-FFF2-40B4-BE49-F238E27FC236}">
                    <a16:creationId xmlns:a16="http://schemas.microsoft.com/office/drawing/2014/main" id="{DF2DB3B8-6D95-46BE-9DDB-DB622D0BF8F2}"/>
                  </a:ext>
                </a:extLst>
              </p:cNvPr>
              <p:cNvSpPr/>
              <p:nvPr/>
            </p:nvSpPr>
            <p:spPr>
              <a:xfrm>
                <a:off x="3846560" y="3864433"/>
                <a:ext cx="183543" cy="153855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6426" extrusionOk="0">
                    <a:moveTo>
                      <a:pt x="0" y="1"/>
                    </a:moveTo>
                    <a:cubicBezTo>
                      <a:pt x="716" y="2913"/>
                      <a:pt x="2937" y="5393"/>
                      <a:pt x="5752" y="6426"/>
                    </a:cubicBezTo>
                    <a:cubicBezTo>
                      <a:pt x="6555" y="5816"/>
                      <a:pt x="7213" y="5018"/>
                      <a:pt x="7665" y="4119"/>
                    </a:cubicBezTo>
                    <a:cubicBezTo>
                      <a:pt x="5647" y="1894"/>
                      <a:pt x="2984" y="347"/>
                      <a:pt x="0" y="1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29" name="Google Shape;4992;p76">
                <a:extLst>
                  <a:ext uri="{FF2B5EF4-FFF2-40B4-BE49-F238E27FC236}">
                    <a16:creationId xmlns:a16="http://schemas.microsoft.com/office/drawing/2014/main" id="{255F1083-B095-4EEE-84B8-3372D7F9096B}"/>
                  </a:ext>
                </a:extLst>
              </p:cNvPr>
              <p:cNvSpPr/>
              <p:nvPr/>
            </p:nvSpPr>
            <p:spPr>
              <a:xfrm>
                <a:off x="3846560" y="3864433"/>
                <a:ext cx="71708" cy="69984"/>
              </a:xfrm>
              <a:custGeom>
                <a:avLst/>
                <a:gdLst/>
                <a:ahLst/>
                <a:cxnLst/>
                <a:rect l="l" t="t" r="r" b="b"/>
                <a:pathLst>
                  <a:path w="2995" h="292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5" y="1048"/>
                      <a:pt x="706" y="2033"/>
                      <a:pt x="1311" y="2922"/>
                    </a:cubicBezTo>
                    <a:cubicBezTo>
                      <a:pt x="2061" y="2398"/>
                      <a:pt x="2591" y="1629"/>
                      <a:pt x="2994" y="779"/>
                    </a:cubicBezTo>
                    <a:cubicBezTo>
                      <a:pt x="2043" y="389"/>
                      <a:pt x="1038" y="12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30" name="Google Shape;4993;p76">
                <a:extLst>
                  <a:ext uri="{FF2B5EF4-FFF2-40B4-BE49-F238E27FC236}">
                    <a16:creationId xmlns:a16="http://schemas.microsoft.com/office/drawing/2014/main" id="{FAD6AB35-7EA6-4401-9651-56113B4DBBCB}"/>
                  </a:ext>
                </a:extLst>
              </p:cNvPr>
              <p:cNvSpPr/>
              <p:nvPr/>
            </p:nvSpPr>
            <p:spPr>
              <a:xfrm>
                <a:off x="3883576" y="3942342"/>
                <a:ext cx="108890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4350" extrusionOk="0">
                    <a:moveTo>
                      <a:pt x="1" y="0"/>
                    </a:moveTo>
                    <a:cubicBezTo>
                      <a:pt x="645" y="2095"/>
                      <a:pt x="2429" y="3796"/>
                      <a:pt x="4547" y="4350"/>
                    </a:cubicBezTo>
                    <a:cubicBezTo>
                      <a:pt x="4452" y="3984"/>
                      <a:pt x="4321" y="3551"/>
                      <a:pt x="4226" y="3186"/>
                    </a:cubicBezTo>
                    <a:cubicBezTo>
                      <a:pt x="2644" y="2374"/>
                      <a:pt x="1256" y="1259"/>
                      <a:pt x="1" y="0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31" name="Google Shape;4994;p76">
                <a:extLst>
                  <a:ext uri="{FF2B5EF4-FFF2-40B4-BE49-F238E27FC236}">
                    <a16:creationId xmlns:a16="http://schemas.microsoft.com/office/drawing/2014/main" id="{DF1F4C2E-E304-4028-B60A-D93DF2E6A20E}"/>
                  </a:ext>
                </a:extLst>
              </p:cNvPr>
              <p:cNvSpPr/>
              <p:nvPr/>
            </p:nvSpPr>
            <p:spPr>
              <a:xfrm>
                <a:off x="3934334" y="3988910"/>
                <a:ext cx="17622" cy="40319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684" extrusionOk="0">
                    <a:moveTo>
                      <a:pt x="121" y="1"/>
                    </a:moveTo>
                    <a:cubicBezTo>
                      <a:pt x="87" y="391"/>
                      <a:pt x="29" y="770"/>
                      <a:pt x="1" y="1159"/>
                    </a:cubicBezTo>
                    <a:cubicBezTo>
                      <a:pt x="231" y="1352"/>
                      <a:pt x="482" y="1525"/>
                      <a:pt x="735" y="1684"/>
                    </a:cubicBezTo>
                    <a:cubicBezTo>
                      <a:pt x="697" y="1245"/>
                      <a:pt x="659" y="804"/>
                      <a:pt x="644" y="376"/>
                    </a:cubicBezTo>
                    <a:cubicBezTo>
                      <a:pt x="467" y="256"/>
                      <a:pt x="294" y="131"/>
                      <a:pt x="121" y="1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32" name="Google Shape;4995;p76">
                <a:extLst>
                  <a:ext uri="{FF2B5EF4-FFF2-40B4-BE49-F238E27FC236}">
                    <a16:creationId xmlns:a16="http://schemas.microsoft.com/office/drawing/2014/main" id="{F04D9C01-7C91-4EB0-BE42-8BC66EF5230E}"/>
                  </a:ext>
                </a:extLst>
              </p:cNvPr>
              <p:cNvSpPr/>
              <p:nvPr/>
            </p:nvSpPr>
            <p:spPr>
              <a:xfrm>
                <a:off x="3907997" y="3906381"/>
                <a:ext cx="52243" cy="4707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1966" extrusionOk="0">
                    <a:moveTo>
                      <a:pt x="1089" y="1"/>
                    </a:moveTo>
                    <a:cubicBezTo>
                      <a:pt x="658" y="1"/>
                      <a:pt x="265" y="287"/>
                      <a:pt x="144" y="719"/>
                    </a:cubicBezTo>
                    <a:cubicBezTo>
                      <a:pt x="0" y="1243"/>
                      <a:pt x="303" y="1786"/>
                      <a:pt x="826" y="1930"/>
                    </a:cubicBezTo>
                    <a:cubicBezTo>
                      <a:pt x="914" y="1954"/>
                      <a:pt x="1002" y="1966"/>
                      <a:pt x="1088" y="1966"/>
                    </a:cubicBezTo>
                    <a:cubicBezTo>
                      <a:pt x="1521" y="1966"/>
                      <a:pt x="1917" y="1680"/>
                      <a:pt x="2037" y="1247"/>
                    </a:cubicBezTo>
                    <a:cubicBezTo>
                      <a:pt x="2181" y="724"/>
                      <a:pt x="1875" y="180"/>
                      <a:pt x="1351" y="36"/>
                    </a:cubicBezTo>
                    <a:cubicBezTo>
                      <a:pt x="1263" y="12"/>
                      <a:pt x="1175" y="1"/>
                      <a:pt x="1089" y="1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33" name="Google Shape;4996;p76">
                <a:extLst>
                  <a:ext uri="{FF2B5EF4-FFF2-40B4-BE49-F238E27FC236}">
                    <a16:creationId xmlns:a16="http://schemas.microsoft.com/office/drawing/2014/main" id="{D1C8BBAA-DD4A-4628-AE67-BADC51C98C93}"/>
                  </a:ext>
                </a:extLst>
              </p:cNvPr>
              <p:cNvSpPr/>
              <p:nvPr/>
            </p:nvSpPr>
            <p:spPr>
              <a:xfrm>
                <a:off x="3905220" y="3905590"/>
                <a:ext cx="52243" cy="4709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1967" extrusionOk="0">
                    <a:moveTo>
                      <a:pt x="1089" y="0"/>
                    </a:moveTo>
                    <a:cubicBezTo>
                      <a:pt x="658" y="0"/>
                      <a:pt x="265" y="286"/>
                      <a:pt x="145" y="723"/>
                    </a:cubicBezTo>
                    <a:cubicBezTo>
                      <a:pt x="1" y="1247"/>
                      <a:pt x="303" y="1784"/>
                      <a:pt x="827" y="1929"/>
                    </a:cubicBezTo>
                    <a:cubicBezTo>
                      <a:pt x="917" y="1954"/>
                      <a:pt x="1007" y="1966"/>
                      <a:pt x="1096" y="1966"/>
                    </a:cubicBezTo>
                    <a:cubicBezTo>
                      <a:pt x="1526" y="1966"/>
                      <a:pt x="1918" y="1681"/>
                      <a:pt x="2038" y="1247"/>
                    </a:cubicBezTo>
                    <a:cubicBezTo>
                      <a:pt x="2182" y="723"/>
                      <a:pt x="1875" y="180"/>
                      <a:pt x="1352" y="36"/>
                    </a:cubicBezTo>
                    <a:cubicBezTo>
                      <a:pt x="1264" y="12"/>
                      <a:pt x="1176" y="0"/>
                      <a:pt x="1089" y="0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34" name="Google Shape;4997;p76">
                <a:extLst>
                  <a:ext uri="{FF2B5EF4-FFF2-40B4-BE49-F238E27FC236}">
                    <a16:creationId xmlns:a16="http://schemas.microsoft.com/office/drawing/2014/main" id="{1BD7068B-FC4A-45D4-9066-3FA4FF925767}"/>
                  </a:ext>
                </a:extLst>
              </p:cNvPr>
              <p:cNvSpPr/>
              <p:nvPr/>
            </p:nvSpPr>
            <p:spPr>
              <a:xfrm>
                <a:off x="3910295" y="3910116"/>
                <a:ext cx="42115" cy="38021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588" extrusionOk="0">
                    <a:moveTo>
                      <a:pt x="882" y="1"/>
                    </a:moveTo>
                    <a:cubicBezTo>
                      <a:pt x="532" y="1"/>
                      <a:pt x="212" y="233"/>
                      <a:pt x="115" y="582"/>
                    </a:cubicBezTo>
                    <a:cubicBezTo>
                      <a:pt x="0" y="1005"/>
                      <a:pt x="246" y="1442"/>
                      <a:pt x="668" y="1557"/>
                    </a:cubicBezTo>
                    <a:cubicBezTo>
                      <a:pt x="740" y="1578"/>
                      <a:pt x="812" y="1587"/>
                      <a:pt x="883" y="1587"/>
                    </a:cubicBezTo>
                    <a:cubicBezTo>
                      <a:pt x="1229" y="1587"/>
                      <a:pt x="1544" y="1356"/>
                      <a:pt x="1644" y="1005"/>
                    </a:cubicBezTo>
                    <a:cubicBezTo>
                      <a:pt x="1759" y="586"/>
                      <a:pt x="1514" y="149"/>
                      <a:pt x="1091" y="29"/>
                    </a:cubicBezTo>
                    <a:cubicBezTo>
                      <a:pt x="1021" y="10"/>
                      <a:pt x="951" y="1"/>
                      <a:pt x="882" y="1"/>
                    </a:cubicBezTo>
                    <a:close/>
                  </a:path>
                </a:pathLst>
              </a:custGeom>
              <a:solidFill>
                <a:srgbClr val="DA93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35" name="Google Shape;4998;p76">
                <a:extLst>
                  <a:ext uri="{FF2B5EF4-FFF2-40B4-BE49-F238E27FC236}">
                    <a16:creationId xmlns:a16="http://schemas.microsoft.com/office/drawing/2014/main" id="{6334DAD4-9648-4A5E-8CE2-DD90E243DE67}"/>
                  </a:ext>
                </a:extLst>
              </p:cNvPr>
              <p:cNvSpPr/>
              <p:nvPr/>
            </p:nvSpPr>
            <p:spPr>
              <a:xfrm>
                <a:off x="3911876" y="3911672"/>
                <a:ext cx="38835" cy="3498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461" extrusionOk="0">
                    <a:moveTo>
                      <a:pt x="814" y="1"/>
                    </a:moveTo>
                    <a:cubicBezTo>
                      <a:pt x="496" y="1"/>
                      <a:pt x="200" y="211"/>
                      <a:pt x="112" y="536"/>
                    </a:cubicBezTo>
                    <a:cubicBezTo>
                      <a:pt x="1" y="925"/>
                      <a:pt x="232" y="1324"/>
                      <a:pt x="617" y="1435"/>
                    </a:cubicBezTo>
                    <a:cubicBezTo>
                      <a:pt x="682" y="1452"/>
                      <a:pt x="747" y="1461"/>
                      <a:pt x="811" y="1461"/>
                    </a:cubicBezTo>
                    <a:cubicBezTo>
                      <a:pt x="1132" y="1461"/>
                      <a:pt x="1427" y="1250"/>
                      <a:pt x="1515" y="925"/>
                    </a:cubicBezTo>
                    <a:cubicBezTo>
                      <a:pt x="1621" y="536"/>
                      <a:pt x="1395" y="137"/>
                      <a:pt x="1006" y="26"/>
                    </a:cubicBezTo>
                    <a:cubicBezTo>
                      <a:pt x="942" y="9"/>
                      <a:pt x="877" y="1"/>
                      <a:pt x="81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36" name="Google Shape;4999;p76">
                <a:extLst>
                  <a:ext uri="{FF2B5EF4-FFF2-40B4-BE49-F238E27FC236}">
                    <a16:creationId xmlns:a16="http://schemas.microsoft.com/office/drawing/2014/main" id="{78895E07-C8FF-4C52-B70F-B87A1C199357}"/>
                  </a:ext>
                </a:extLst>
              </p:cNvPr>
              <p:cNvSpPr/>
              <p:nvPr/>
            </p:nvSpPr>
            <p:spPr>
              <a:xfrm>
                <a:off x="3911876" y="3911672"/>
                <a:ext cx="38835" cy="3498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461" extrusionOk="0">
                    <a:moveTo>
                      <a:pt x="814" y="1"/>
                    </a:moveTo>
                    <a:cubicBezTo>
                      <a:pt x="496" y="1"/>
                      <a:pt x="200" y="211"/>
                      <a:pt x="112" y="536"/>
                    </a:cubicBezTo>
                    <a:cubicBezTo>
                      <a:pt x="1" y="925"/>
                      <a:pt x="232" y="1324"/>
                      <a:pt x="617" y="1435"/>
                    </a:cubicBezTo>
                    <a:cubicBezTo>
                      <a:pt x="682" y="1452"/>
                      <a:pt x="747" y="1461"/>
                      <a:pt x="811" y="1461"/>
                    </a:cubicBezTo>
                    <a:cubicBezTo>
                      <a:pt x="1132" y="1461"/>
                      <a:pt x="1427" y="1250"/>
                      <a:pt x="1515" y="925"/>
                    </a:cubicBezTo>
                    <a:cubicBezTo>
                      <a:pt x="1621" y="536"/>
                      <a:pt x="1395" y="137"/>
                      <a:pt x="1006" y="26"/>
                    </a:cubicBezTo>
                    <a:cubicBezTo>
                      <a:pt x="942" y="9"/>
                      <a:pt x="877" y="1"/>
                      <a:pt x="814" y="1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37" name="Google Shape;5000;p76">
                <a:extLst>
                  <a:ext uri="{FF2B5EF4-FFF2-40B4-BE49-F238E27FC236}">
                    <a16:creationId xmlns:a16="http://schemas.microsoft.com/office/drawing/2014/main" id="{96374A69-4302-4394-9D16-F772970EBB92}"/>
                  </a:ext>
                </a:extLst>
              </p:cNvPr>
              <p:cNvSpPr/>
              <p:nvPr/>
            </p:nvSpPr>
            <p:spPr>
              <a:xfrm>
                <a:off x="3919370" y="3911696"/>
                <a:ext cx="22578" cy="34884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457" extrusionOk="0">
                    <a:moveTo>
                      <a:pt x="496" y="0"/>
                    </a:moveTo>
                    <a:cubicBezTo>
                      <a:pt x="311" y="0"/>
                      <a:pt x="136" y="72"/>
                      <a:pt x="1" y="198"/>
                    </a:cubicBezTo>
                    <a:cubicBezTo>
                      <a:pt x="231" y="584"/>
                      <a:pt x="380" y="996"/>
                      <a:pt x="433" y="1453"/>
                    </a:cubicBezTo>
                    <a:cubicBezTo>
                      <a:pt x="456" y="1456"/>
                      <a:pt x="479" y="1457"/>
                      <a:pt x="502" y="1457"/>
                    </a:cubicBezTo>
                    <a:cubicBezTo>
                      <a:pt x="664" y="1457"/>
                      <a:pt x="816" y="1400"/>
                      <a:pt x="943" y="1304"/>
                    </a:cubicBezTo>
                    <a:cubicBezTo>
                      <a:pt x="544" y="972"/>
                      <a:pt x="481" y="462"/>
                      <a:pt x="530" y="1"/>
                    </a:cubicBezTo>
                    <a:cubicBezTo>
                      <a:pt x="519" y="1"/>
                      <a:pt x="508" y="0"/>
                      <a:pt x="496" y="0"/>
                    </a:cubicBezTo>
                    <a:close/>
                  </a:path>
                </a:pathLst>
              </a:custGeom>
              <a:solidFill>
                <a:srgbClr val="8949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38" name="Google Shape;5001;p76">
                <a:extLst>
                  <a:ext uri="{FF2B5EF4-FFF2-40B4-BE49-F238E27FC236}">
                    <a16:creationId xmlns:a16="http://schemas.microsoft.com/office/drawing/2014/main" id="{7DD72DAC-6241-43B2-9306-8705B8D60943}"/>
                  </a:ext>
                </a:extLst>
              </p:cNvPr>
              <p:cNvSpPr/>
              <p:nvPr/>
            </p:nvSpPr>
            <p:spPr>
              <a:xfrm>
                <a:off x="3919370" y="3915311"/>
                <a:ext cx="18555" cy="30718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283" extrusionOk="0">
                    <a:moveTo>
                      <a:pt x="58" y="0"/>
                    </a:moveTo>
                    <a:cubicBezTo>
                      <a:pt x="40" y="14"/>
                      <a:pt x="20" y="29"/>
                      <a:pt x="1" y="47"/>
                    </a:cubicBezTo>
                    <a:cubicBezTo>
                      <a:pt x="149" y="288"/>
                      <a:pt x="260" y="538"/>
                      <a:pt x="337" y="807"/>
                    </a:cubicBezTo>
                    <a:cubicBezTo>
                      <a:pt x="443" y="970"/>
                      <a:pt x="559" y="1134"/>
                      <a:pt x="683" y="1283"/>
                    </a:cubicBezTo>
                    <a:cubicBezTo>
                      <a:pt x="712" y="1273"/>
                      <a:pt x="746" y="1263"/>
                      <a:pt x="774" y="1249"/>
                    </a:cubicBezTo>
                    <a:cubicBezTo>
                      <a:pt x="515" y="845"/>
                      <a:pt x="280" y="427"/>
                      <a:pt x="58" y="0"/>
                    </a:cubicBezTo>
                    <a:close/>
                  </a:path>
                </a:pathLst>
              </a:custGeom>
              <a:solidFill>
                <a:srgbClr val="CEB9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39" name="Google Shape;5002;p76">
                <a:extLst>
                  <a:ext uri="{FF2B5EF4-FFF2-40B4-BE49-F238E27FC236}">
                    <a16:creationId xmlns:a16="http://schemas.microsoft.com/office/drawing/2014/main" id="{6BCE736A-8030-45F5-BF1D-973E2E094C49}"/>
                  </a:ext>
                </a:extLst>
              </p:cNvPr>
              <p:cNvSpPr/>
              <p:nvPr/>
            </p:nvSpPr>
            <p:spPr>
              <a:xfrm>
                <a:off x="3931676" y="3918496"/>
                <a:ext cx="11875" cy="25235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054" extrusionOk="0">
                    <a:moveTo>
                      <a:pt x="1" y="1"/>
                    </a:moveTo>
                    <a:cubicBezTo>
                      <a:pt x="1" y="155"/>
                      <a:pt x="21" y="304"/>
                      <a:pt x="63" y="448"/>
                    </a:cubicBezTo>
                    <a:cubicBezTo>
                      <a:pt x="125" y="588"/>
                      <a:pt x="194" y="726"/>
                      <a:pt x="270" y="857"/>
                    </a:cubicBezTo>
                    <a:cubicBezTo>
                      <a:pt x="313" y="914"/>
                      <a:pt x="367" y="972"/>
                      <a:pt x="429" y="1020"/>
                    </a:cubicBezTo>
                    <a:cubicBezTo>
                      <a:pt x="417" y="1028"/>
                      <a:pt x="405" y="1039"/>
                      <a:pt x="393" y="1048"/>
                    </a:cubicBezTo>
                    <a:lnTo>
                      <a:pt x="393" y="1048"/>
                    </a:lnTo>
                    <a:cubicBezTo>
                      <a:pt x="429" y="1021"/>
                      <a:pt x="465" y="994"/>
                      <a:pt x="496" y="963"/>
                    </a:cubicBezTo>
                    <a:cubicBezTo>
                      <a:pt x="294" y="659"/>
                      <a:pt x="136" y="333"/>
                      <a:pt x="1" y="1"/>
                    </a:cubicBezTo>
                    <a:close/>
                    <a:moveTo>
                      <a:pt x="393" y="1048"/>
                    </a:moveTo>
                    <a:cubicBezTo>
                      <a:pt x="390" y="1050"/>
                      <a:pt x="388" y="1052"/>
                      <a:pt x="385" y="1054"/>
                    </a:cubicBezTo>
                    <a:cubicBezTo>
                      <a:pt x="388" y="1052"/>
                      <a:pt x="390" y="1050"/>
                      <a:pt x="393" y="1048"/>
                    </a:cubicBezTo>
                    <a:close/>
                  </a:path>
                </a:pathLst>
              </a:custGeom>
              <a:solidFill>
                <a:srgbClr val="BCB2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40" name="Google Shape;5003;p76">
                <a:extLst>
                  <a:ext uri="{FF2B5EF4-FFF2-40B4-BE49-F238E27FC236}">
                    <a16:creationId xmlns:a16="http://schemas.microsoft.com/office/drawing/2014/main" id="{03A3E5AA-5019-4D74-9AB7-28B81443CB95}"/>
                  </a:ext>
                </a:extLst>
              </p:cNvPr>
              <p:cNvSpPr/>
              <p:nvPr/>
            </p:nvSpPr>
            <p:spPr>
              <a:xfrm>
                <a:off x="3926169" y="3911839"/>
                <a:ext cx="15778" cy="31891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332" extrusionOk="0">
                    <a:moveTo>
                      <a:pt x="120" y="1"/>
                    </a:moveTo>
                    <a:cubicBezTo>
                      <a:pt x="78" y="10"/>
                      <a:pt x="38" y="15"/>
                      <a:pt x="0" y="30"/>
                    </a:cubicBezTo>
                    <a:cubicBezTo>
                      <a:pt x="91" y="265"/>
                      <a:pt x="188" y="500"/>
                      <a:pt x="293" y="726"/>
                    </a:cubicBezTo>
                    <a:cubicBezTo>
                      <a:pt x="251" y="582"/>
                      <a:pt x="231" y="433"/>
                      <a:pt x="231" y="279"/>
                    </a:cubicBezTo>
                    <a:cubicBezTo>
                      <a:pt x="193" y="188"/>
                      <a:pt x="154" y="97"/>
                      <a:pt x="120" y="1"/>
                    </a:cubicBezTo>
                    <a:close/>
                    <a:moveTo>
                      <a:pt x="500" y="1135"/>
                    </a:moveTo>
                    <a:lnTo>
                      <a:pt x="500" y="1135"/>
                    </a:lnTo>
                    <a:cubicBezTo>
                      <a:pt x="534" y="1202"/>
                      <a:pt x="572" y="1264"/>
                      <a:pt x="615" y="1332"/>
                    </a:cubicBezTo>
                    <a:cubicBezTo>
                      <a:pt x="630" y="1322"/>
                      <a:pt x="644" y="1308"/>
                      <a:pt x="659" y="1298"/>
                    </a:cubicBezTo>
                    <a:cubicBezTo>
                      <a:pt x="597" y="1250"/>
                      <a:pt x="543" y="1192"/>
                      <a:pt x="500" y="1135"/>
                    </a:cubicBezTo>
                    <a:close/>
                  </a:path>
                </a:pathLst>
              </a:custGeom>
              <a:solidFill>
                <a:srgbClr val="CEB9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41" name="Google Shape;5004;p76">
                <a:extLst>
                  <a:ext uri="{FF2B5EF4-FFF2-40B4-BE49-F238E27FC236}">
                    <a16:creationId xmlns:a16="http://schemas.microsoft.com/office/drawing/2014/main" id="{4522A153-3897-4AAC-A921-07257FCF86CD}"/>
                  </a:ext>
                </a:extLst>
              </p:cNvPr>
              <p:cNvSpPr/>
              <p:nvPr/>
            </p:nvSpPr>
            <p:spPr>
              <a:xfrm>
                <a:off x="3960670" y="3988575"/>
                <a:ext cx="41349" cy="18891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789" extrusionOk="0">
                    <a:moveTo>
                      <a:pt x="1583" y="1"/>
                    </a:moveTo>
                    <a:cubicBezTo>
                      <a:pt x="1530" y="1"/>
                      <a:pt x="1469" y="27"/>
                      <a:pt x="1418" y="54"/>
                    </a:cubicBezTo>
                    <a:cubicBezTo>
                      <a:pt x="1217" y="160"/>
                      <a:pt x="989" y="214"/>
                      <a:pt x="762" y="214"/>
                    </a:cubicBezTo>
                    <a:cubicBezTo>
                      <a:pt x="600" y="214"/>
                      <a:pt x="437" y="187"/>
                      <a:pt x="285" y="130"/>
                    </a:cubicBezTo>
                    <a:cubicBezTo>
                      <a:pt x="241" y="116"/>
                      <a:pt x="198" y="97"/>
                      <a:pt x="150" y="97"/>
                    </a:cubicBezTo>
                    <a:cubicBezTo>
                      <a:pt x="102" y="97"/>
                      <a:pt x="54" y="116"/>
                      <a:pt x="34" y="159"/>
                    </a:cubicBezTo>
                    <a:cubicBezTo>
                      <a:pt x="1" y="221"/>
                      <a:pt x="59" y="294"/>
                      <a:pt x="112" y="342"/>
                    </a:cubicBezTo>
                    <a:cubicBezTo>
                      <a:pt x="309" y="516"/>
                      <a:pt x="635" y="789"/>
                      <a:pt x="919" y="789"/>
                    </a:cubicBezTo>
                    <a:cubicBezTo>
                      <a:pt x="1192" y="784"/>
                      <a:pt x="1418" y="443"/>
                      <a:pt x="1591" y="270"/>
                    </a:cubicBezTo>
                    <a:cubicBezTo>
                      <a:pt x="1659" y="208"/>
                      <a:pt x="1726" y="106"/>
                      <a:pt x="1669" y="39"/>
                    </a:cubicBezTo>
                    <a:cubicBezTo>
                      <a:pt x="1646" y="11"/>
                      <a:pt x="1616" y="1"/>
                      <a:pt x="1583" y="1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42" name="Google Shape;5005;p76">
                <a:extLst>
                  <a:ext uri="{FF2B5EF4-FFF2-40B4-BE49-F238E27FC236}">
                    <a16:creationId xmlns:a16="http://schemas.microsoft.com/office/drawing/2014/main" id="{C9B4122B-8A63-4B27-95C8-49FA41C6A519}"/>
                  </a:ext>
                </a:extLst>
              </p:cNvPr>
              <p:cNvSpPr/>
              <p:nvPr/>
            </p:nvSpPr>
            <p:spPr>
              <a:xfrm>
                <a:off x="3859657" y="3877889"/>
                <a:ext cx="28587" cy="41540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173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2" y="82"/>
                      <a:pt x="77" y="490"/>
                      <a:pt x="116" y="612"/>
                    </a:cubicBezTo>
                    <a:cubicBezTo>
                      <a:pt x="183" y="818"/>
                      <a:pt x="274" y="1020"/>
                      <a:pt x="390" y="1207"/>
                    </a:cubicBezTo>
                    <a:cubicBezTo>
                      <a:pt x="481" y="1355"/>
                      <a:pt x="625" y="1630"/>
                      <a:pt x="784" y="1707"/>
                    </a:cubicBezTo>
                    <a:cubicBezTo>
                      <a:pt x="821" y="1726"/>
                      <a:pt x="859" y="1735"/>
                      <a:pt x="897" y="1735"/>
                    </a:cubicBezTo>
                    <a:cubicBezTo>
                      <a:pt x="1050" y="1735"/>
                      <a:pt x="1193" y="1591"/>
                      <a:pt x="1179" y="1413"/>
                    </a:cubicBezTo>
                    <a:cubicBezTo>
                      <a:pt x="1168" y="1284"/>
                      <a:pt x="1077" y="1178"/>
                      <a:pt x="986" y="1082"/>
                    </a:cubicBezTo>
                    <a:cubicBezTo>
                      <a:pt x="660" y="721"/>
                      <a:pt x="327" y="361"/>
                      <a:pt x="1" y="0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43" name="Google Shape;5006;p76">
                <a:extLst>
                  <a:ext uri="{FF2B5EF4-FFF2-40B4-BE49-F238E27FC236}">
                    <a16:creationId xmlns:a16="http://schemas.microsoft.com/office/drawing/2014/main" id="{03DD62A5-BA21-4523-BC01-CED1A37C0F2F}"/>
                  </a:ext>
                </a:extLst>
              </p:cNvPr>
              <p:cNvSpPr/>
              <p:nvPr/>
            </p:nvSpPr>
            <p:spPr>
              <a:xfrm>
                <a:off x="3689043" y="4309500"/>
                <a:ext cx="33160" cy="53966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2254" extrusionOk="0">
                    <a:moveTo>
                      <a:pt x="692" y="0"/>
                    </a:moveTo>
                    <a:cubicBezTo>
                      <a:pt x="312" y="0"/>
                      <a:pt x="0" y="504"/>
                      <a:pt x="0" y="1125"/>
                    </a:cubicBezTo>
                    <a:cubicBezTo>
                      <a:pt x="0" y="1749"/>
                      <a:pt x="312" y="2254"/>
                      <a:pt x="692" y="2254"/>
                    </a:cubicBezTo>
                    <a:cubicBezTo>
                      <a:pt x="1072" y="2254"/>
                      <a:pt x="1384" y="1749"/>
                      <a:pt x="1384" y="1125"/>
                    </a:cubicBezTo>
                    <a:cubicBezTo>
                      <a:pt x="1384" y="504"/>
                      <a:pt x="1072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44" name="Google Shape;5007;p76">
                <a:extLst>
                  <a:ext uri="{FF2B5EF4-FFF2-40B4-BE49-F238E27FC236}">
                    <a16:creationId xmlns:a16="http://schemas.microsoft.com/office/drawing/2014/main" id="{B237076B-A589-435D-8E95-CB5D4F74E9EA}"/>
                  </a:ext>
                </a:extLst>
              </p:cNvPr>
              <p:cNvSpPr/>
              <p:nvPr/>
            </p:nvSpPr>
            <p:spPr>
              <a:xfrm>
                <a:off x="3689258" y="4332509"/>
                <a:ext cx="32945" cy="30958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293" extrusionOk="0">
                    <a:moveTo>
                      <a:pt x="1045" y="1"/>
                    </a:moveTo>
                    <a:cubicBezTo>
                      <a:pt x="689" y="1"/>
                      <a:pt x="329" y="115"/>
                      <a:pt x="1" y="288"/>
                    </a:cubicBezTo>
                    <a:cubicBezTo>
                      <a:pt x="39" y="850"/>
                      <a:pt x="327" y="1293"/>
                      <a:pt x="683" y="1293"/>
                    </a:cubicBezTo>
                    <a:cubicBezTo>
                      <a:pt x="1063" y="1293"/>
                      <a:pt x="1375" y="788"/>
                      <a:pt x="1375" y="164"/>
                    </a:cubicBezTo>
                    <a:cubicBezTo>
                      <a:pt x="1375" y="120"/>
                      <a:pt x="1370" y="77"/>
                      <a:pt x="1365" y="34"/>
                    </a:cubicBezTo>
                    <a:cubicBezTo>
                      <a:pt x="1259" y="11"/>
                      <a:pt x="1152" y="1"/>
                      <a:pt x="10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45" name="Google Shape;5008;p76">
                <a:extLst>
                  <a:ext uri="{FF2B5EF4-FFF2-40B4-BE49-F238E27FC236}">
                    <a16:creationId xmlns:a16="http://schemas.microsoft.com/office/drawing/2014/main" id="{5F3DA9E1-AB75-43E9-8118-0F99F0F4998C}"/>
                  </a:ext>
                </a:extLst>
              </p:cNvPr>
              <p:cNvSpPr/>
              <p:nvPr/>
            </p:nvSpPr>
            <p:spPr>
              <a:xfrm>
                <a:off x="3759099" y="4214664"/>
                <a:ext cx="34070" cy="6067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2534" extrusionOk="0">
                    <a:moveTo>
                      <a:pt x="712" y="1"/>
                    </a:moveTo>
                    <a:cubicBezTo>
                      <a:pt x="318" y="1"/>
                      <a:pt x="0" y="568"/>
                      <a:pt x="0" y="1269"/>
                    </a:cubicBezTo>
                    <a:cubicBezTo>
                      <a:pt x="0" y="1966"/>
                      <a:pt x="318" y="2533"/>
                      <a:pt x="712" y="2533"/>
                    </a:cubicBezTo>
                    <a:cubicBezTo>
                      <a:pt x="1101" y="2533"/>
                      <a:pt x="1422" y="1966"/>
                      <a:pt x="1422" y="1269"/>
                    </a:cubicBezTo>
                    <a:cubicBezTo>
                      <a:pt x="1422" y="568"/>
                      <a:pt x="1101" y="1"/>
                      <a:pt x="7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46" name="Google Shape;5009;p76">
                <a:extLst>
                  <a:ext uri="{FF2B5EF4-FFF2-40B4-BE49-F238E27FC236}">
                    <a16:creationId xmlns:a16="http://schemas.microsoft.com/office/drawing/2014/main" id="{1910667A-C09F-4B01-967B-4442424B48C1}"/>
                  </a:ext>
                </a:extLst>
              </p:cNvPr>
              <p:cNvSpPr/>
              <p:nvPr/>
            </p:nvSpPr>
            <p:spPr>
              <a:xfrm>
                <a:off x="3630001" y="4214664"/>
                <a:ext cx="34214" cy="6067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2534" extrusionOk="0">
                    <a:moveTo>
                      <a:pt x="717" y="1"/>
                    </a:moveTo>
                    <a:cubicBezTo>
                      <a:pt x="322" y="1"/>
                      <a:pt x="0" y="568"/>
                      <a:pt x="0" y="1269"/>
                    </a:cubicBezTo>
                    <a:cubicBezTo>
                      <a:pt x="0" y="1966"/>
                      <a:pt x="322" y="2533"/>
                      <a:pt x="717" y="2533"/>
                    </a:cubicBezTo>
                    <a:cubicBezTo>
                      <a:pt x="1105" y="2533"/>
                      <a:pt x="1428" y="1966"/>
                      <a:pt x="1428" y="1269"/>
                    </a:cubicBezTo>
                    <a:cubicBezTo>
                      <a:pt x="1428" y="568"/>
                      <a:pt x="1105" y="1"/>
                      <a:pt x="7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47" name="Google Shape;5010;p76">
                <a:extLst>
                  <a:ext uri="{FF2B5EF4-FFF2-40B4-BE49-F238E27FC236}">
                    <a16:creationId xmlns:a16="http://schemas.microsoft.com/office/drawing/2014/main" id="{3C07397F-67D1-445E-A1E6-1B536FCF5191}"/>
                  </a:ext>
                </a:extLst>
              </p:cNvPr>
              <p:cNvSpPr/>
              <p:nvPr/>
            </p:nvSpPr>
            <p:spPr>
              <a:xfrm>
                <a:off x="3745284" y="4158112"/>
                <a:ext cx="68739" cy="30024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1254" extrusionOk="0">
                    <a:moveTo>
                      <a:pt x="1433" y="1"/>
                    </a:moveTo>
                    <a:cubicBezTo>
                      <a:pt x="1110" y="1"/>
                      <a:pt x="796" y="100"/>
                      <a:pt x="544" y="277"/>
                    </a:cubicBezTo>
                    <a:cubicBezTo>
                      <a:pt x="269" y="464"/>
                      <a:pt x="58" y="748"/>
                      <a:pt x="1" y="1065"/>
                    </a:cubicBezTo>
                    <a:cubicBezTo>
                      <a:pt x="236" y="854"/>
                      <a:pt x="477" y="710"/>
                      <a:pt x="726" y="614"/>
                    </a:cubicBezTo>
                    <a:cubicBezTo>
                      <a:pt x="938" y="532"/>
                      <a:pt x="1154" y="489"/>
                      <a:pt x="1366" y="489"/>
                    </a:cubicBezTo>
                    <a:cubicBezTo>
                      <a:pt x="1404" y="489"/>
                      <a:pt x="1443" y="490"/>
                      <a:pt x="1480" y="493"/>
                    </a:cubicBezTo>
                    <a:cubicBezTo>
                      <a:pt x="1731" y="508"/>
                      <a:pt x="1976" y="585"/>
                      <a:pt x="2212" y="710"/>
                    </a:cubicBezTo>
                    <a:cubicBezTo>
                      <a:pt x="2447" y="839"/>
                      <a:pt x="2668" y="1012"/>
                      <a:pt x="2870" y="1253"/>
                    </a:cubicBezTo>
                    <a:cubicBezTo>
                      <a:pt x="2855" y="936"/>
                      <a:pt x="2682" y="628"/>
                      <a:pt x="2438" y="402"/>
                    </a:cubicBezTo>
                    <a:cubicBezTo>
                      <a:pt x="2192" y="176"/>
                      <a:pt x="1861" y="27"/>
                      <a:pt x="1515" y="3"/>
                    </a:cubicBezTo>
                    <a:cubicBezTo>
                      <a:pt x="1488" y="1"/>
                      <a:pt x="1460" y="1"/>
                      <a:pt x="14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248" name="Google Shape;5011;p76">
                <a:extLst>
                  <a:ext uri="{FF2B5EF4-FFF2-40B4-BE49-F238E27FC236}">
                    <a16:creationId xmlns:a16="http://schemas.microsoft.com/office/drawing/2014/main" id="{5D891446-8664-4F53-BBDA-5A18B9C54D18}"/>
                  </a:ext>
                </a:extLst>
              </p:cNvPr>
              <p:cNvSpPr/>
              <p:nvPr/>
            </p:nvSpPr>
            <p:spPr>
              <a:xfrm>
                <a:off x="3612738" y="4158112"/>
                <a:ext cx="68739" cy="30024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1254" extrusionOk="0">
                    <a:moveTo>
                      <a:pt x="1428" y="1"/>
                    </a:moveTo>
                    <a:cubicBezTo>
                      <a:pt x="1109" y="1"/>
                      <a:pt x="796" y="100"/>
                      <a:pt x="544" y="277"/>
                    </a:cubicBezTo>
                    <a:cubicBezTo>
                      <a:pt x="269" y="464"/>
                      <a:pt x="58" y="748"/>
                      <a:pt x="1" y="1065"/>
                    </a:cubicBezTo>
                    <a:cubicBezTo>
                      <a:pt x="236" y="854"/>
                      <a:pt x="477" y="710"/>
                      <a:pt x="726" y="614"/>
                    </a:cubicBezTo>
                    <a:cubicBezTo>
                      <a:pt x="938" y="532"/>
                      <a:pt x="1154" y="489"/>
                      <a:pt x="1366" y="489"/>
                    </a:cubicBezTo>
                    <a:cubicBezTo>
                      <a:pt x="1404" y="489"/>
                      <a:pt x="1442" y="490"/>
                      <a:pt x="1480" y="493"/>
                    </a:cubicBezTo>
                    <a:cubicBezTo>
                      <a:pt x="1726" y="508"/>
                      <a:pt x="1976" y="585"/>
                      <a:pt x="2212" y="710"/>
                    </a:cubicBezTo>
                    <a:cubicBezTo>
                      <a:pt x="2447" y="839"/>
                      <a:pt x="2663" y="1012"/>
                      <a:pt x="2870" y="1253"/>
                    </a:cubicBezTo>
                    <a:cubicBezTo>
                      <a:pt x="2855" y="936"/>
                      <a:pt x="2682" y="628"/>
                      <a:pt x="2438" y="402"/>
                    </a:cubicBezTo>
                    <a:cubicBezTo>
                      <a:pt x="2192" y="176"/>
                      <a:pt x="1861" y="27"/>
                      <a:pt x="1509" y="3"/>
                    </a:cubicBezTo>
                    <a:cubicBezTo>
                      <a:pt x="1482" y="1"/>
                      <a:pt x="1455" y="1"/>
                      <a:pt x="1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3" name="Google Shape;4273;p73"/>
          <p:cNvSpPr txBox="1">
            <a:spLocks noGrp="1"/>
          </p:cNvSpPr>
          <p:nvPr>
            <p:ph type="subTitle" idx="1"/>
          </p:nvPr>
        </p:nvSpPr>
        <p:spPr>
          <a:xfrm>
            <a:off x="1102507" y="931584"/>
            <a:ext cx="3144641" cy="196248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Hình ảnh thơ gần gũi, giản dị.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Thể thơ 5 chữ.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Biện pháp tu từ, từ láy.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74" name="Google Shape;4274;p73"/>
          <p:cNvSpPr txBox="1">
            <a:spLocks noGrp="1"/>
          </p:cNvSpPr>
          <p:nvPr>
            <p:ph type="title"/>
          </p:nvPr>
        </p:nvSpPr>
        <p:spPr>
          <a:xfrm>
            <a:off x="1416464" y="2636133"/>
            <a:ext cx="2405400" cy="470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75" name="Google Shape;4275;p73"/>
          <p:cNvSpPr txBox="1">
            <a:spLocks noGrp="1"/>
          </p:cNvSpPr>
          <p:nvPr>
            <p:ph type="subTitle" idx="2"/>
          </p:nvPr>
        </p:nvSpPr>
        <p:spPr>
          <a:xfrm>
            <a:off x="4698383" y="394011"/>
            <a:ext cx="3627860" cy="1978436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Bức tranh làng quê dân giã vào buổi tối với hình ảnh ngàn sao lấp lánh gợi cuộc sống lao động giản dị mà hăng say.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Tình yêu quê hương, gắn bó với quê hương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76" name="Google Shape;4276;p73"/>
          <p:cNvSpPr txBox="1">
            <a:spLocks noGrp="1"/>
          </p:cNvSpPr>
          <p:nvPr>
            <p:ph type="title" idx="3"/>
          </p:nvPr>
        </p:nvSpPr>
        <p:spPr>
          <a:xfrm>
            <a:off x="5279339" y="2638683"/>
            <a:ext cx="2405400" cy="470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2. Nội dung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278" name="Google Shape;4278;p73"/>
          <p:cNvCxnSpPr/>
          <p:nvPr/>
        </p:nvCxnSpPr>
        <p:spPr>
          <a:xfrm rot="10800000">
            <a:off x="4572000" y="1277850"/>
            <a:ext cx="0" cy="3045000"/>
          </a:xfrm>
          <a:prstGeom prst="straightConnector1">
            <a:avLst/>
          </a:prstGeom>
          <a:noFill/>
          <a:ln w="38100" cap="flat" cmpd="sng">
            <a:solidFill>
              <a:srgbClr val="EE7302"/>
            </a:solidFill>
            <a:prstDash val="solid"/>
            <a:round/>
            <a:headEnd type="none" w="sm" len="sm"/>
            <a:tailEnd type="oval" w="sm" len="sm"/>
          </a:ln>
        </p:spPr>
      </p:cxnSp>
      <p:grpSp>
        <p:nvGrpSpPr>
          <p:cNvPr id="432" name="Google Shape;2923;p58">
            <a:extLst>
              <a:ext uri="{FF2B5EF4-FFF2-40B4-BE49-F238E27FC236}">
                <a16:creationId xmlns:a16="http://schemas.microsoft.com/office/drawing/2014/main" id="{471CAA3D-0F71-4B8E-BBE2-C7A80E092101}"/>
              </a:ext>
            </a:extLst>
          </p:cNvPr>
          <p:cNvGrpSpPr/>
          <p:nvPr/>
        </p:nvGrpSpPr>
        <p:grpSpPr>
          <a:xfrm>
            <a:off x="1697751" y="3396767"/>
            <a:ext cx="1476630" cy="1312108"/>
            <a:chOff x="5404474" y="1129672"/>
            <a:chExt cx="1885699" cy="1802442"/>
          </a:xfrm>
        </p:grpSpPr>
        <p:grpSp>
          <p:nvGrpSpPr>
            <p:cNvPr id="433" name="Google Shape;2924;p58">
              <a:extLst>
                <a:ext uri="{FF2B5EF4-FFF2-40B4-BE49-F238E27FC236}">
                  <a16:creationId xmlns:a16="http://schemas.microsoft.com/office/drawing/2014/main" id="{2600CEDE-CE34-4A90-957C-64E5A74050A0}"/>
                </a:ext>
              </a:extLst>
            </p:cNvPr>
            <p:cNvGrpSpPr/>
            <p:nvPr/>
          </p:nvGrpSpPr>
          <p:grpSpPr>
            <a:xfrm>
              <a:off x="5404474" y="1567288"/>
              <a:ext cx="1633155" cy="1364825"/>
              <a:chOff x="5769640" y="1075055"/>
              <a:chExt cx="2728746" cy="2280410"/>
            </a:xfrm>
          </p:grpSpPr>
          <p:grpSp>
            <p:nvGrpSpPr>
              <p:cNvPr id="476" name="Google Shape;2925;p58">
                <a:extLst>
                  <a:ext uri="{FF2B5EF4-FFF2-40B4-BE49-F238E27FC236}">
                    <a16:creationId xmlns:a16="http://schemas.microsoft.com/office/drawing/2014/main" id="{BD874852-17F0-4F64-9416-EE325CB77EC0}"/>
                  </a:ext>
                </a:extLst>
              </p:cNvPr>
              <p:cNvGrpSpPr/>
              <p:nvPr/>
            </p:nvGrpSpPr>
            <p:grpSpPr>
              <a:xfrm>
                <a:off x="5769640" y="1075055"/>
                <a:ext cx="2728746" cy="2280410"/>
                <a:chOff x="4467864" y="2734675"/>
                <a:chExt cx="768012" cy="641827"/>
              </a:xfrm>
            </p:grpSpPr>
            <p:sp>
              <p:nvSpPr>
                <p:cNvPr id="522" name="Google Shape;2926;p58">
                  <a:extLst>
                    <a:ext uri="{FF2B5EF4-FFF2-40B4-BE49-F238E27FC236}">
                      <a16:creationId xmlns:a16="http://schemas.microsoft.com/office/drawing/2014/main" id="{DEE2EAB9-BAD9-4699-BE19-D0B1FA12188F}"/>
                    </a:ext>
                  </a:extLst>
                </p:cNvPr>
                <p:cNvSpPr/>
                <p:nvPr/>
              </p:nvSpPr>
              <p:spPr>
                <a:xfrm>
                  <a:off x="4594073" y="2734675"/>
                  <a:ext cx="641803" cy="64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6" h="26807" extrusionOk="0">
                      <a:moveTo>
                        <a:pt x="13402" y="1"/>
                      </a:moveTo>
                      <a:cubicBezTo>
                        <a:pt x="5998" y="1"/>
                        <a:pt x="0" y="5998"/>
                        <a:pt x="0" y="13403"/>
                      </a:cubicBezTo>
                      <a:cubicBezTo>
                        <a:pt x="0" y="20804"/>
                        <a:pt x="5998" y="26806"/>
                        <a:pt x="13402" y="26806"/>
                      </a:cubicBezTo>
                      <a:cubicBezTo>
                        <a:pt x="20803" y="26806"/>
                        <a:pt x="26805" y="20804"/>
                        <a:pt x="26805" y="13403"/>
                      </a:cubicBezTo>
                      <a:cubicBezTo>
                        <a:pt x="26805" y="5998"/>
                        <a:pt x="20803" y="1"/>
                        <a:pt x="13402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23" name="Google Shape;2927;p58">
                  <a:extLst>
                    <a:ext uri="{FF2B5EF4-FFF2-40B4-BE49-F238E27FC236}">
                      <a16:creationId xmlns:a16="http://schemas.microsoft.com/office/drawing/2014/main" id="{A190B77C-FC15-4E47-873F-B8C5132E8C8B}"/>
                    </a:ext>
                  </a:extLst>
                </p:cNvPr>
                <p:cNvSpPr/>
                <p:nvPr/>
              </p:nvSpPr>
              <p:spPr>
                <a:xfrm>
                  <a:off x="4594073" y="2775515"/>
                  <a:ext cx="598993" cy="600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8" h="25101" extrusionOk="0">
                      <a:moveTo>
                        <a:pt x="6857" y="1"/>
                      </a:moveTo>
                      <a:lnTo>
                        <a:pt x="6857" y="1"/>
                      </a:lnTo>
                      <a:cubicBezTo>
                        <a:pt x="2762" y="2292"/>
                        <a:pt x="0" y="6671"/>
                        <a:pt x="0" y="11697"/>
                      </a:cubicBezTo>
                      <a:cubicBezTo>
                        <a:pt x="0" y="19098"/>
                        <a:pt x="5998" y="25100"/>
                        <a:pt x="13402" y="25100"/>
                      </a:cubicBezTo>
                      <a:cubicBezTo>
                        <a:pt x="18372" y="25100"/>
                        <a:pt x="22706" y="22394"/>
                        <a:pt x="25018" y="18377"/>
                      </a:cubicBezTo>
                      <a:lnTo>
                        <a:pt x="25018" y="18377"/>
                      </a:lnTo>
                      <a:cubicBezTo>
                        <a:pt x="22495" y="19804"/>
                        <a:pt x="19608" y="20596"/>
                        <a:pt x="16664" y="20596"/>
                      </a:cubicBezTo>
                      <a:cubicBezTo>
                        <a:pt x="14713" y="20596"/>
                        <a:pt x="12737" y="20248"/>
                        <a:pt x="10827" y="19506"/>
                      </a:cubicBezTo>
                      <a:cubicBezTo>
                        <a:pt x="2402" y="16137"/>
                        <a:pt x="1551" y="5892"/>
                        <a:pt x="6857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24" name="Google Shape;2928;p58">
                  <a:extLst>
                    <a:ext uri="{FF2B5EF4-FFF2-40B4-BE49-F238E27FC236}">
                      <a16:creationId xmlns:a16="http://schemas.microsoft.com/office/drawing/2014/main" id="{54E6774C-D72C-4148-82FB-C6132FDB9EF9}"/>
                    </a:ext>
                  </a:extLst>
                </p:cNvPr>
                <p:cNvSpPr/>
                <p:nvPr/>
              </p:nvSpPr>
              <p:spPr>
                <a:xfrm>
                  <a:off x="4939640" y="2820713"/>
                  <a:ext cx="72067" cy="55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328" extrusionOk="0">
                      <a:moveTo>
                        <a:pt x="1504" y="1"/>
                      </a:moveTo>
                      <a:cubicBezTo>
                        <a:pt x="674" y="1"/>
                        <a:pt x="1" y="520"/>
                        <a:pt x="1" y="1164"/>
                      </a:cubicBezTo>
                      <a:cubicBezTo>
                        <a:pt x="1" y="1808"/>
                        <a:pt x="674" y="2327"/>
                        <a:pt x="1504" y="2327"/>
                      </a:cubicBezTo>
                      <a:cubicBezTo>
                        <a:pt x="2336" y="2327"/>
                        <a:pt x="3010" y="1808"/>
                        <a:pt x="3010" y="1164"/>
                      </a:cubicBezTo>
                      <a:cubicBezTo>
                        <a:pt x="3010" y="520"/>
                        <a:pt x="2336" y="1"/>
                        <a:pt x="1504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25" name="Google Shape;2929;p58">
                  <a:extLst>
                    <a:ext uri="{FF2B5EF4-FFF2-40B4-BE49-F238E27FC236}">
                      <a16:creationId xmlns:a16="http://schemas.microsoft.com/office/drawing/2014/main" id="{1EF23BE6-05A2-4DD5-B685-F7C6A71C6554}"/>
                    </a:ext>
                  </a:extLst>
                </p:cNvPr>
                <p:cNvSpPr/>
                <p:nvPr/>
              </p:nvSpPr>
              <p:spPr>
                <a:xfrm>
                  <a:off x="5029486" y="3234555"/>
                  <a:ext cx="50303" cy="50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2106" extrusionOk="0">
                      <a:moveTo>
                        <a:pt x="1049" y="0"/>
                      </a:moveTo>
                      <a:cubicBezTo>
                        <a:pt x="472" y="0"/>
                        <a:pt x="1" y="471"/>
                        <a:pt x="1" y="1052"/>
                      </a:cubicBezTo>
                      <a:cubicBezTo>
                        <a:pt x="1" y="1633"/>
                        <a:pt x="472" y="2105"/>
                        <a:pt x="1049" y="2105"/>
                      </a:cubicBezTo>
                      <a:cubicBezTo>
                        <a:pt x="1630" y="2105"/>
                        <a:pt x="2101" y="1633"/>
                        <a:pt x="2101" y="1052"/>
                      </a:cubicBezTo>
                      <a:cubicBezTo>
                        <a:pt x="2101" y="471"/>
                        <a:pt x="1630" y="0"/>
                        <a:pt x="1049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26" name="Google Shape;2930;p58">
                  <a:extLst>
                    <a:ext uri="{FF2B5EF4-FFF2-40B4-BE49-F238E27FC236}">
                      <a16:creationId xmlns:a16="http://schemas.microsoft.com/office/drawing/2014/main" id="{615232C8-4E49-4CFD-9EEC-C94523A2EB9D}"/>
                    </a:ext>
                  </a:extLst>
                </p:cNvPr>
                <p:cNvSpPr/>
                <p:nvPr/>
              </p:nvSpPr>
              <p:spPr>
                <a:xfrm>
                  <a:off x="4663306" y="3130538"/>
                  <a:ext cx="64118" cy="7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" h="3009" extrusionOk="0">
                      <a:moveTo>
                        <a:pt x="1336" y="1"/>
                      </a:moveTo>
                      <a:cubicBezTo>
                        <a:pt x="602" y="1"/>
                        <a:pt x="1" y="673"/>
                        <a:pt x="1" y="1505"/>
                      </a:cubicBezTo>
                      <a:cubicBezTo>
                        <a:pt x="1" y="2336"/>
                        <a:pt x="602" y="3009"/>
                        <a:pt x="1336" y="3009"/>
                      </a:cubicBezTo>
                      <a:cubicBezTo>
                        <a:pt x="2077" y="3009"/>
                        <a:pt x="2678" y="2336"/>
                        <a:pt x="2678" y="1505"/>
                      </a:cubicBezTo>
                      <a:cubicBezTo>
                        <a:pt x="2678" y="673"/>
                        <a:pt x="2077" y="1"/>
                        <a:pt x="133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27" name="Google Shape;2931;p58">
                  <a:extLst>
                    <a:ext uri="{FF2B5EF4-FFF2-40B4-BE49-F238E27FC236}">
                      <a16:creationId xmlns:a16="http://schemas.microsoft.com/office/drawing/2014/main" id="{61240EC5-A58C-4622-BFE0-5F89CB470C0A}"/>
                    </a:ext>
                  </a:extLst>
                </p:cNvPr>
                <p:cNvSpPr/>
                <p:nvPr/>
              </p:nvSpPr>
              <p:spPr>
                <a:xfrm>
                  <a:off x="5118541" y="2981227"/>
                  <a:ext cx="34094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4" h="1418" extrusionOk="0">
                      <a:moveTo>
                        <a:pt x="712" y="0"/>
                      </a:moveTo>
                      <a:cubicBezTo>
                        <a:pt x="323" y="0"/>
                        <a:pt x="0" y="317"/>
                        <a:pt x="0" y="706"/>
                      </a:cubicBezTo>
                      <a:cubicBezTo>
                        <a:pt x="0" y="1100"/>
                        <a:pt x="323" y="1418"/>
                        <a:pt x="712" y="1418"/>
                      </a:cubicBezTo>
                      <a:cubicBezTo>
                        <a:pt x="1102" y="1418"/>
                        <a:pt x="1423" y="1100"/>
                        <a:pt x="1423" y="706"/>
                      </a:cubicBezTo>
                      <a:cubicBezTo>
                        <a:pt x="1423" y="317"/>
                        <a:pt x="1102" y="0"/>
                        <a:pt x="712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28" name="Google Shape;2932;p58">
                  <a:extLst>
                    <a:ext uri="{FF2B5EF4-FFF2-40B4-BE49-F238E27FC236}">
                      <a16:creationId xmlns:a16="http://schemas.microsoft.com/office/drawing/2014/main" id="{520270F0-CB3A-4E95-8D61-566E1DA9FCD8}"/>
                    </a:ext>
                  </a:extLst>
                </p:cNvPr>
                <p:cNvSpPr/>
                <p:nvPr/>
              </p:nvSpPr>
              <p:spPr>
                <a:xfrm>
                  <a:off x="4944931" y="2828900"/>
                  <a:ext cx="61365" cy="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3" h="1986" extrusionOk="0">
                      <a:moveTo>
                        <a:pt x="1283" y="0"/>
                      </a:moveTo>
                      <a:cubicBezTo>
                        <a:pt x="573" y="0"/>
                        <a:pt x="1" y="448"/>
                        <a:pt x="1" y="995"/>
                      </a:cubicBezTo>
                      <a:cubicBezTo>
                        <a:pt x="1" y="1543"/>
                        <a:pt x="573" y="1985"/>
                        <a:pt x="1283" y="1985"/>
                      </a:cubicBezTo>
                      <a:cubicBezTo>
                        <a:pt x="1991" y="1985"/>
                        <a:pt x="2563" y="1543"/>
                        <a:pt x="2563" y="995"/>
                      </a:cubicBezTo>
                      <a:cubicBezTo>
                        <a:pt x="2563" y="448"/>
                        <a:pt x="1991" y="0"/>
                        <a:pt x="1283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29" name="Google Shape;2933;p58">
                  <a:extLst>
                    <a:ext uri="{FF2B5EF4-FFF2-40B4-BE49-F238E27FC236}">
                      <a16:creationId xmlns:a16="http://schemas.microsoft.com/office/drawing/2014/main" id="{C3B41496-F335-4F6D-BFEC-121AC8A58B1A}"/>
                    </a:ext>
                  </a:extLst>
                </p:cNvPr>
                <p:cNvSpPr/>
                <p:nvPr/>
              </p:nvSpPr>
              <p:spPr>
                <a:xfrm>
                  <a:off x="5036643" y="3243413"/>
                  <a:ext cx="41444" cy="4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" h="1736" extrusionOk="0">
                      <a:moveTo>
                        <a:pt x="865" y="1"/>
                      </a:moveTo>
                      <a:cubicBezTo>
                        <a:pt x="384" y="1"/>
                        <a:pt x="0" y="389"/>
                        <a:pt x="0" y="866"/>
                      </a:cubicBezTo>
                      <a:cubicBezTo>
                        <a:pt x="0" y="1345"/>
                        <a:pt x="384" y="1735"/>
                        <a:pt x="865" y="1735"/>
                      </a:cubicBezTo>
                      <a:cubicBezTo>
                        <a:pt x="1340" y="1735"/>
                        <a:pt x="1730" y="1345"/>
                        <a:pt x="1730" y="866"/>
                      </a:cubicBezTo>
                      <a:cubicBezTo>
                        <a:pt x="1730" y="389"/>
                        <a:pt x="1340" y="1"/>
                        <a:pt x="865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30" name="Google Shape;2934;p58">
                  <a:extLst>
                    <a:ext uri="{FF2B5EF4-FFF2-40B4-BE49-F238E27FC236}">
                      <a16:creationId xmlns:a16="http://schemas.microsoft.com/office/drawing/2014/main" id="{16DB2172-DB4B-4D36-AD50-7AC625FCE948}"/>
                    </a:ext>
                  </a:extLst>
                </p:cNvPr>
                <p:cNvSpPr/>
                <p:nvPr/>
              </p:nvSpPr>
              <p:spPr>
                <a:xfrm>
                  <a:off x="4671805" y="3142843"/>
                  <a:ext cx="53296" cy="5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" h="2495" extrusionOk="0">
                      <a:moveTo>
                        <a:pt x="1116" y="1"/>
                      </a:moveTo>
                      <a:cubicBezTo>
                        <a:pt x="501" y="1"/>
                        <a:pt x="1" y="558"/>
                        <a:pt x="1" y="1245"/>
                      </a:cubicBezTo>
                      <a:cubicBezTo>
                        <a:pt x="1" y="1937"/>
                        <a:pt x="501" y="2495"/>
                        <a:pt x="1116" y="2495"/>
                      </a:cubicBezTo>
                      <a:cubicBezTo>
                        <a:pt x="1726" y="2495"/>
                        <a:pt x="2226" y="1937"/>
                        <a:pt x="2226" y="1245"/>
                      </a:cubicBezTo>
                      <a:cubicBezTo>
                        <a:pt x="2226" y="558"/>
                        <a:pt x="1726" y="1"/>
                        <a:pt x="111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31" name="Google Shape;2935;p58">
                  <a:extLst>
                    <a:ext uri="{FF2B5EF4-FFF2-40B4-BE49-F238E27FC236}">
                      <a16:creationId xmlns:a16="http://schemas.microsoft.com/office/drawing/2014/main" id="{0FD10B91-AB80-451A-BBD8-1AA5596E27CC}"/>
                    </a:ext>
                  </a:extLst>
                </p:cNvPr>
                <p:cNvSpPr/>
                <p:nvPr/>
              </p:nvSpPr>
              <p:spPr>
                <a:xfrm>
                  <a:off x="5123616" y="2983621"/>
                  <a:ext cx="29018" cy="29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2" h="1212" extrusionOk="0">
                      <a:moveTo>
                        <a:pt x="606" y="1"/>
                      </a:moveTo>
                      <a:cubicBezTo>
                        <a:pt x="269" y="1"/>
                        <a:pt x="0" y="275"/>
                        <a:pt x="0" y="606"/>
                      </a:cubicBezTo>
                      <a:cubicBezTo>
                        <a:pt x="0" y="943"/>
                        <a:pt x="269" y="1212"/>
                        <a:pt x="606" y="1212"/>
                      </a:cubicBezTo>
                      <a:cubicBezTo>
                        <a:pt x="937" y="1212"/>
                        <a:pt x="1211" y="943"/>
                        <a:pt x="1211" y="606"/>
                      </a:cubicBezTo>
                      <a:cubicBezTo>
                        <a:pt x="1211" y="275"/>
                        <a:pt x="937" y="1"/>
                        <a:pt x="60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32" name="Google Shape;2936;p58">
                  <a:extLst>
                    <a:ext uri="{FF2B5EF4-FFF2-40B4-BE49-F238E27FC236}">
                      <a16:creationId xmlns:a16="http://schemas.microsoft.com/office/drawing/2014/main" id="{F27F613E-9CEB-4CF8-A9BC-440B24AB0348}"/>
                    </a:ext>
                  </a:extLst>
                </p:cNvPr>
                <p:cNvSpPr/>
                <p:nvPr/>
              </p:nvSpPr>
              <p:spPr>
                <a:xfrm>
                  <a:off x="4865667" y="3091564"/>
                  <a:ext cx="35004" cy="56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" h="2379" extrusionOk="0">
                      <a:moveTo>
                        <a:pt x="731" y="0"/>
                      </a:moveTo>
                      <a:cubicBezTo>
                        <a:pt x="327" y="0"/>
                        <a:pt x="1" y="533"/>
                        <a:pt x="1" y="1191"/>
                      </a:cubicBezTo>
                      <a:cubicBezTo>
                        <a:pt x="1" y="1845"/>
                        <a:pt x="327" y="2378"/>
                        <a:pt x="731" y="2378"/>
                      </a:cubicBezTo>
                      <a:cubicBezTo>
                        <a:pt x="1134" y="2378"/>
                        <a:pt x="1462" y="1845"/>
                        <a:pt x="1462" y="1191"/>
                      </a:cubicBezTo>
                      <a:cubicBezTo>
                        <a:pt x="1462" y="533"/>
                        <a:pt x="1134" y="0"/>
                        <a:pt x="73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33" name="Google Shape;2937;p58">
                  <a:extLst>
                    <a:ext uri="{FF2B5EF4-FFF2-40B4-BE49-F238E27FC236}">
                      <a16:creationId xmlns:a16="http://schemas.microsoft.com/office/drawing/2014/main" id="{0811AD7B-52AE-42EF-8206-7A5C71D30055}"/>
                    </a:ext>
                  </a:extLst>
                </p:cNvPr>
                <p:cNvSpPr/>
                <p:nvPr/>
              </p:nvSpPr>
              <p:spPr>
                <a:xfrm>
                  <a:off x="4865883" y="3115911"/>
                  <a:ext cx="34788" cy="3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" h="1362" extrusionOk="0">
                      <a:moveTo>
                        <a:pt x="1104" y="1"/>
                      </a:moveTo>
                      <a:cubicBezTo>
                        <a:pt x="729" y="1"/>
                        <a:pt x="348" y="120"/>
                        <a:pt x="1" y="304"/>
                      </a:cubicBezTo>
                      <a:cubicBezTo>
                        <a:pt x="40" y="900"/>
                        <a:pt x="347" y="1361"/>
                        <a:pt x="722" y="1361"/>
                      </a:cubicBezTo>
                      <a:cubicBezTo>
                        <a:pt x="1125" y="1361"/>
                        <a:pt x="1453" y="828"/>
                        <a:pt x="1453" y="174"/>
                      </a:cubicBezTo>
                      <a:cubicBezTo>
                        <a:pt x="1453" y="126"/>
                        <a:pt x="1448" y="79"/>
                        <a:pt x="1443" y="35"/>
                      </a:cubicBezTo>
                      <a:cubicBezTo>
                        <a:pt x="1331" y="12"/>
                        <a:pt x="1218" y="1"/>
                        <a:pt x="1104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34" name="Google Shape;2938;p58">
                  <a:extLst>
                    <a:ext uri="{FF2B5EF4-FFF2-40B4-BE49-F238E27FC236}">
                      <a16:creationId xmlns:a16="http://schemas.microsoft.com/office/drawing/2014/main" id="{5C810667-C872-41D8-A126-AEC0A125CB5B}"/>
                    </a:ext>
                  </a:extLst>
                </p:cNvPr>
                <p:cNvSpPr/>
                <p:nvPr/>
              </p:nvSpPr>
              <p:spPr>
                <a:xfrm>
                  <a:off x="4939640" y="2991473"/>
                  <a:ext cx="36033" cy="6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" h="2676" extrusionOk="0">
                      <a:moveTo>
                        <a:pt x="750" y="0"/>
                      </a:moveTo>
                      <a:cubicBezTo>
                        <a:pt x="337" y="0"/>
                        <a:pt x="1" y="600"/>
                        <a:pt x="1" y="1336"/>
                      </a:cubicBezTo>
                      <a:cubicBezTo>
                        <a:pt x="1" y="2076"/>
                        <a:pt x="337" y="2676"/>
                        <a:pt x="750" y="2676"/>
                      </a:cubicBezTo>
                      <a:cubicBezTo>
                        <a:pt x="1169" y="2676"/>
                        <a:pt x="1504" y="2076"/>
                        <a:pt x="1504" y="1336"/>
                      </a:cubicBezTo>
                      <a:cubicBezTo>
                        <a:pt x="1504" y="600"/>
                        <a:pt x="1169" y="0"/>
                        <a:pt x="75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35" name="Google Shape;2939;p58">
                  <a:extLst>
                    <a:ext uri="{FF2B5EF4-FFF2-40B4-BE49-F238E27FC236}">
                      <a16:creationId xmlns:a16="http://schemas.microsoft.com/office/drawing/2014/main" id="{3ABC23F5-FD8B-4196-9F26-EBA04915D123}"/>
                    </a:ext>
                  </a:extLst>
                </p:cNvPr>
                <p:cNvSpPr/>
                <p:nvPr/>
              </p:nvSpPr>
              <p:spPr>
                <a:xfrm>
                  <a:off x="4925133" y="2927531"/>
                  <a:ext cx="72522" cy="31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9" h="1321" extrusionOk="0">
                      <a:moveTo>
                        <a:pt x="1496" y="0"/>
                      </a:moveTo>
                      <a:cubicBezTo>
                        <a:pt x="1161" y="0"/>
                        <a:pt x="835" y="108"/>
                        <a:pt x="573" y="292"/>
                      </a:cubicBezTo>
                      <a:cubicBezTo>
                        <a:pt x="280" y="489"/>
                        <a:pt x="59" y="791"/>
                        <a:pt x="1" y="1123"/>
                      </a:cubicBezTo>
                      <a:cubicBezTo>
                        <a:pt x="247" y="897"/>
                        <a:pt x="502" y="748"/>
                        <a:pt x="766" y="642"/>
                      </a:cubicBezTo>
                      <a:cubicBezTo>
                        <a:pt x="991" y="561"/>
                        <a:pt x="1219" y="513"/>
                        <a:pt x="1446" y="513"/>
                      </a:cubicBezTo>
                      <a:cubicBezTo>
                        <a:pt x="1485" y="513"/>
                        <a:pt x="1524" y="515"/>
                        <a:pt x="1563" y="518"/>
                      </a:cubicBezTo>
                      <a:cubicBezTo>
                        <a:pt x="1822" y="537"/>
                        <a:pt x="2087" y="618"/>
                        <a:pt x="2337" y="748"/>
                      </a:cubicBezTo>
                      <a:cubicBezTo>
                        <a:pt x="2582" y="883"/>
                        <a:pt x="2813" y="1070"/>
                        <a:pt x="3029" y="1321"/>
                      </a:cubicBezTo>
                      <a:cubicBezTo>
                        <a:pt x="3015" y="988"/>
                        <a:pt x="2831" y="662"/>
                        <a:pt x="2572" y="427"/>
                      </a:cubicBezTo>
                      <a:cubicBezTo>
                        <a:pt x="2312" y="181"/>
                        <a:pt x="1962" y="28"/>
                        <a:pt x="1597" y="3"/>
                      </a:cubicBezTo>
                      <a:cubicBezTo>
                        <a:pt x="1564" y="1"/>
                        <a:pt x="1530" y="0"/>
                        <a:pt x="1496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36" name="Google Shape;2940;p58">
                  <a:extLst>
                    <a:ext uri="{FF2B5EF4-FFF2-40B4-BE49-F238E27FC236}">
                      <a16:creationId xmlns:a16="http://schemas.microsoft.com/office/drawing/2014/main" id="{C84A727D-7E47-43FD-8843-9D814EC32B3A}"/>
                    </a:ext>
                  </a:extLst>
                </p:cNvPr>
                <p:cNvSpPr/>
                <p:nvPr/>
              </p:nvSpPr>
              <p:spPr>
                <a:xfrm>
                  <a:off x="4817022" y="3020464"/>
                  <a:ext cx="17717" cy="52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2186" extrusionOk="0">
                      <a:moveTo>
                        <a:pt x="740" y="0"/>
                      </a:moveTo>
                      <a:lnTo>
                        <a:pt x="740" y="0"/>
                      </a:lnTo>
                      <a:cubicBezTo>
                        <a:pt x="529" y="67"/>
                        <a:pt x="356" y="225"/>
                        <a:pt x="236" y="408"/>
                      </a:cubicBezTo>
                      <a:cubicBezTo>
                        <a:pt x="110" y="595"/>
                        <a:pt x="38" y="812"/>
                        <a:pt x="19" y="1038"/>
                      </a:cubicBezTo>
                      <a:cubicBezTo>
                        <a:pt x="0" y="1258"/>
                        <a:pt x="29" y="1484"/>
                        <a:pt x="120" y="1691"/>
                      </a:cubicBezTo>
                      <a:cubicBezTo>
                        <a:pt x="202" y="1893"/>
                        <a:pt x="346" y="2081"/>
                        <a:pt x="543" y="2186"/>
                      </a:cubicBezTo>
                      <a:cubicBezTo>
                        <a:pt x="524" y="1965"/>
                        <a:pt x="514" y="1777"/>
                        <a:pt x="509" y="1600"/>
                      </a:cubicBezTo>
                      <a:cubicBezTo>
                        <a:pt x="509" y="1422"/>
                        <a:pt x="514" y="1254"/>
                        <a:pt x="533" y="1081"/>
                      </a:cubicBezTo>
                      <a:cubicBezTo>
                        <a:pt x="548" y="912"/>
                        <a:pt x="571" y="744"/>
                        <a:pt x="606" y="566"/>
                      </a:cubicBezTo>
                      <a:cubicBezTo>
                        <a:pt x="639" y="393"/>
                        <a:pt x="682" y="216"/>
                        <a:pt x="74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37" name="Google Shape;2941;p58">
                  <a:extLst>
                    <a:ext uri="{FF2B5EF4-FFF2-40B4-BE49-F238E27FC236}">
                      <a16:creationId xmlns:a16="http://schemas.microsoft.com/office/drawing/2014/main" id="{77A4DD73-FDCF-48B6-9B87-B85D6F2FEAEA}"/>
                    </a:ext>
                  </a:extLst>
                </p:cNvPr>
                <p:cNvSpPr/>
                <p:nvPr/>
              </p:nvSpPr>
              <p:spPr>
                <a:xfrm>
                  <a:off x="5010525" y="3206211"/>
                  <a:ext cx="56624" cy="33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5" h="1405" extrusionOk="0">
                      <a:moveTo>
                        <a:pt x="1695" y="1"/>
                      </a:moveTo>
                      <a:cubicBezTo>
                        <a:pt x="1671" y="1"/>
                        <a:pt x="1648" y="1"/>
                        <a:pt x="1624" y="2"/>
                      </a:cubicBezTo>
                      <a:cubicBezTo>
                        <a:pt x="1365" y="11"/>
                        <a:pt x="1110" y="89"/>
                        <a:pt x="879" y="209"/>
                      </a:cubicBezTo>
                      <a:cubicBezTo>
                        <a:pt x="648" y="328"/>
                        <a:pt x="442" y="497"/>
                        <a:pt x="289" y="699"/>
                      </a:cubicBezTo>
                      <a:cubicBezTo>
                        <a:pt x="129" y="905"/>
                        <a:pt x="20" y="1145"/>
                        <a:pt x="0" y="1405"/>
                      </a:cubicBezTo>
                      <a:cubicBezTo>
                        <a:pt x="207" y="1247"/>
                        <a:pt x="384" y="1112"/>
                        <a:pt x="568" y="992"/>
                      </a:cubicBezTo>
                      <a:cubicBezTo>
                        <a:pt x="750" y="872"/>
                        <a:pt x="932" y="761"/>
                        <a:pt x="1120" y="665"/>
                      </a:cubicBezTo>
                      <a:cubicBezTo>
                        <a:pt x="1307" y="564"/>
                        <a:pt x="1500" y="482"/>
                        <a:pt x="1701" y="401"/>
                      </a:cubicBezTo>
                      <a:cubicBezTo>
                        <a:pt x="1903" y="319"/>
                        <a:pt x="2119" y="251"/>
                        <a:pt x="2365" y="170"/>
                      </a:cubicBezTo>
                      <a:cubicBezTo>
                        <a:pt x="2160" y="48"/>
                        <a:pt x="1927" y="1"/>
                        <a:pt x="1695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38" name="Google Shape;2942;p58">
                  <a:extLst>
                    <a:ext uri="{FF2B5EF4-FFF2-40B4-BE49-F238E27FC236}">
                      <a16:creationId xmlns:a16="http://schemas.microsoft.com/office/drawing/2014/main" id="{DB512FD0-AAFC-4261-AB54-B1E6D2A7A383}"/>
                    </a:ext>
                  </a:extLst>
                </p:cNvPr>
                <p:cNvSpPr/>
                <p:nvPr/>
              </p:nvSpPr>
              <p:spPr>
                <a:xfrm>
                  <a:off x="5090124" y="2974213"/>
                  <a:ext cx="16688" cy="58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" h="2423" extrusionOk="0">
                      <a:moveTo>
                        <a:pt x="625" y="0"/>
                      </a:moveTo>
                      <a:cubicBezTo>
                        <a:pt x="414" y="110"/>
                        <a:pt x="255" y="307"/>
                        <a:pt x="155" y="524"/>
                      </a:cubicBezTo>
                      <a:cubicBezTo>
                        <a:pt x="49" y="740"/>
                        <a:pt x="0" y="985"/>
                        <a:pt x="5" y="1230"/>
                      </a:cubicBezTo>
                      <a:cubicBezTo>
                        <a:pt x="15" y="1471"/>
                        <a:pt x="78" y="1711"/>
                        <a:pt x="193" y="1922"/>
                      </a:cubicBezTo>
                      <a:cubicBezTo>
                        <a:pt x="308" y="2134"/>
                        <a:pt x="477" y="2321"/>
                        <a:pt x="697" y="2422"/>
                      </a:cubicBezTo>
                      <a:cubicBezTo>
                        <a:pt x="645" y="2186"/>
                        <a:pt x="601" y="1984"/>
                        <a:pt x="572" y="1788"/>
                      </a:cubicBezTo>
                      <a:cubicBezTo>
                        <a:pt x="548" y="1591"/>
                        <a:pt x="530" y="1403"/>
                        <a:pt x="524" y="1216"/>
                      </a:cubicBezTo>
                      <a:cubicBezTo>
                        <a:pt x="515" y="1023"/>
                        <a:pt x="524" y="836"/>
                        <a:pt x="539" y="635"/>
                      </a:cubicBezTo>
                      <a:cubicBezTo>
                        <a:pt x="559" y="437"/>
                        <a:pt x="587" y="236"/>
                        <a:pt x="62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39" name="Google Shape;2943;p58">
                  <a:extLst>
                    <a:ext uri="{FF2B5EF4-FFF2-40B4-BE49-F238E27FC236}">
                      <a16:creationId xmlns:a16="http://schemas.microsoft.com/office/drawing/2014/main" id="{B2F11EE0-B83D-4148-A948-EF5076C71312}"/>
                    </a:ext>
                  </a:extLst>
                </p:cNvPr>
                <p:cNvSpPr/>
                <p:nvPr/>
              </p:nvSpPr>
              <p:spPr>
                <a:xfrm>
                  <a:off x="4467864" y="2781452"/>
                  <a:ext cx="139345" cy="152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0" h="6360" extrusionOk="0">
                      <a:moveTo>
                        <a:pt x="1439" y="1"/>
                      </a:moveTo>
                      <a:cubicBezTo>
                        <a:pt x="1092" y="1"/>
                        <a:pt x="743" y="175"/>
                        <a:pt x="562" y="473"/>
                      </a:cubicBezTo>
                      <a:cubicBezTo>
                        <a:pt x="302" y="901"/>
                        <a:pt x="336" y="1698"/>
                        <a:pt x="750" y="1982"/>
                      </a:cubicBezTo>
                      <a:cubicBezTo>
                        <a:pt x="264" y="2160"/>
                        <a:pt x="0" y="2785"/>
                        <a:pt x="206" y="3255"/>
                      </a:cubicBezTo>
                      <a:cubicBezTo>
                        <a:pt x="363" y="3614"/>
                        <a:pt x="781" y="3872"/>
                        <a:pt x="1175" y="3872"/>
                      </a:cubicBezTo>
                      <a:cubicBezTo>
                        <a:pt x="1300" y="3872"/>
                        <a:pt x="1422" y="3846"/>
                        <a:pt x="1533" y="3789"/>
                      </a:cubicBezTo>
                      <a:lnTo>
                        <a:pt x="1533" y="3789"/>
                      </a:lnTo>
                      <a:cubicBezTo>
                        <a:pt x="1081" y="4120"/>
                        <a:pt x="980" y="4841"/>
                        <a:pt x="1326" y="5284"/>
                      </a:cubicBezTo>
                      <a:cubicBezTo>
                        <a:pt x="1532" y="5546"/>
                        <a:pt x="1969" y="5693"/>
                        <a:pt x="2380" y="5693"/>
                      </a:cubicBezTo>
                      <a:cubicBezTo>
                        <a:pt x="2661" y="5693"/>
                        <a:pt x="2930" y="5624"/>
                        <a:pt x="3104" y="5476"/>
                      </a:cubicBezTo>
                      <a:lnTo>
                        <a:pt x="3104" y="5476"/>
                      </a:lnTo>
                      <a:cubicBezTo>
                        <a:pt x="3041" y="5826"/>
                        <a:pt x="3267" y="6207"/>
                        <a:pt x="3604" y="6322"/>
                      </a:cubicBezTo>
                      <a:cubicBezTo>
                        <a:pt x="3677" y="6347"/>
                        <a:pt x="3754" y="6359"/>
                        <a:pt x="3830" y="6359"/>
                      </a:cubicBezTo>
                      <a:cubicBezTo>
                        <a:pt x="4106" y="6359"/>
                        <a:pt x="4385" y="6205"/>
                        <a:pt x="4512" y="5957"/>
                      </a:cubicBezTo>
                      <a:cubicBezTo>
                        <a:pt x="4949" y="5919"/>
                        <a:pt x="5820" y="4626"/>
                        <a:pt x="5820" y="4188"/>
                      </a:cubicBezTo>
                      <a:cubicBezTo>
                        <a:pt x="5820" y="3750"/>
                        <a:pt x="5377" y="3462"/>
                        <a:pt x="4940" y="3424"/>
                      </a:cubicBezTo>
                      <a:cubicBezTo>
                        <a:pt x="5079" y="3102"/>
                        <a:pt x="4988" y="2689"/>
                        <a:pt x="4718" y="2463"/>
                      </a:cubicBezTo>
                      <a:cubicBezTo>
                        <a:pt x="4579" y="2345"/>
                        <a:pt x="4360" y="2289"/>
                        <a:pt x="4140" y="2289"/>
                      </a:cubicBezTo>
                      <a:cubicBezTo>
                        <a:pt x="3937" y="2289"/>
                        <a:pt x="3733" y="2337"/>
                        <a:pt x="3589" y="2430"/>
                      </a:cubicBezTo>
                      <a:cubicBezTo>
                        <a:pt x="3864" y="2135"/>
                        <a:pt x="3844" y="1622"/>
                        <a:pt x="3551" y="1352"/>
                      </a:cubicBezTo>
                      <a:cubicBezTo>
                        <a:pt x="3412" y="1222"/>
                        <a:pt x="3187" y="1157"/>
                        <a:pt x="2960" y="1157"/>
                      </a:cubicBezTo>
                      <a:cubicBezTo>
                        <a:pt x="2712" y="1157"/>
                        <a:pt x="2462" y="1235"/>
                        <a:pt x="2321" y="1392"/>
                      </a:cubicBezTo>
                      <a:cubicBezTo>
                        <a:pt x="2522" y="935"/>
                        <a:pt x="2316" y="334"/>
                        <a:pt x="1874" y="103"/>
                      </a:cubicBezTo>
                      <a:cubicBezTo>
                        <a:pt x="1739" y="33"/>
                        <a:pt x="1589" y="1"/>
                        <a:pt x="1439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40" name="Google Shape;2944;p58">
                  <a:extLst>
                    <a:ext uri="{FF2B5EF4-FFF2-40B4-BE49-F238E27FC236}">
                      <a16:creationId xmlns:a16="http://schemas.microsoft.com/office/drawing/2014/main" id="{DC1E9740-A0F5-423D-A0CC-FFAE18E4AC22}"/>
                    </a:ext>
                  </a:extLst>
                </p:cNvPr>
                <p:cNvSpPr/>
                <p:nvPr/>
              </p:nvSpPr>
              <p:spPr>
                <a:xfrm>
                  <a:off x="4467864" y="2783104"/>
                  <a:ext cx="116576" cy="150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9" h="6291" extrusionOk="0">
                      <a:moveTo>
                        <a:pt x="1067" y="1"/>
                      </a:moveTo>
                      <a:lnTo>
                        <a:pt x="1067" y="1"/>
                      </a:lnTo>
                      <a:cubicBezTo>
                        <a:pt x="860" y="77"/>
                        <a:pt x="677" y="212"/>
                        <a:pt x="562" y="404"/>
                      </a:cubicBezTo>
                      <a:cubicBezTo>
                        <a:pt x="302" y="832"/>
                        <a:pt x="336" y="1629"/>
                        <a:pt x="750" y="1913"/>
                      </a:cubicBezTo>
                      <a:cubicBezTo>
                        <a:pt x="264" y="2091"/>
                        <a:pt x="0" y="2716"/>
                        <a:pt x="206" y="3186"/>
                      </a:cubicBezTo>
                      <a:cubicBezTo>
                        <a:pt x="363" y="3545"/>
                        <a:pt x="781" y="3803"/>
                        <a:pt x="1175" y="3803"/>
                      </a:cubicBezTo>
                      <a:cubicBezTo>
                        <a:pt x="1300" y="3803"/>
                        <a:pt x="1422" y="3777"/>
                        <a:pt x="1533" y="3720"/>
                      </a:cubicBezTo>
                      <a:lnTo>
                        <a:pt x="1533" y="3720"/>
                      </a:lnTo>
                      <a:cubicBezTo>
                        <a:pt x="1081" y="4051"/>
                        <a:pt x="980" y="4772"/>
                        <a:pt x="1326" y="5215"/>
                      </a:cubicBezTo>
                      <a:cubicBezTo>
                        <a:pt x="1532" y="5477"/>
                        <a:pt x="1969" y="5624"/>
                        <a:pt x="2380" y="5624"/>
                      </a:cubicBezTo>
                      <a:cubicBezTo>
                        <a:pt x="2661" y="5624"/>
                        <a:pt x="2930" y="5555"/>
                        <a:pt x="3104" y="5407"/>
                      </a:cubicBezTo>
                      <a:lnTo>
                        <a:pt x="3104" y="5407"/>
                      </a:lnTo>
                      <a:cubicBezTo>
                        <a:pt x="3041" y="5757"/>
                        <a:pt x="3267" y="6138"/>
                        <a:pt x="3604" y="6253"/>
                      </a:cubicBezTo>
                      <a:cubicBezTo>
                        <a:pt x="3677" y="6278"/>
                        <a:pt x="3754" y="6290"/>
                        <a:pt x="3830" y="6290"/>
                      </a:cubicBezTo>
                      <a:cubicBezTo>
                        <a:pt x="4106" y="6290"/>
                        <a:pt x="4385" y="6136"/>
                        <a:pt x="4512" y="5888"/>
                      </a:cubicBezTo>
                      <a:cubicBezTo>
                        <a:pt x="4613" y="5878"/>
                        <a:pt x="4738" y="5801"/>
                        <a:pt x="4868" y="5686"/>
                      </a:cubicBezTo>
                      <a:cubicBezTo>
                        <a:pt x="4272" y="5422"/>
                        <a:pt x="3709" y="5085"/>
                        <a:pt x="3205" y="4748"/>
                      </a:cubicBezTo>
                      <a:cubicBezTo>
                        <a:pt x="1518" y="4331"/>
                        <a:pt x="524" y="2182"/>
                        <a:pt x="1067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41" name="Google Shape;2945;p58">
                  <a:extLst>
                    <a:ext uri="{FF2B5EF4-FFF2-40B4-BE49-F238E27FC236}">
                      <a16:creationId xmlns:a16="http://schemas.microsoft.com/office/drawing/2014/main" id="{7ADD16A6-8F13-4825-B8C5-7AE3A1FA3F1D}"/>
                    </a:ext>
                  </a:extLst>
                </p:cNvPr>
                <p:cNvSpPr/>
                <p:nvPr/>
              </p:nvSpPr>
              <p:spPr>
                <a:xfrm>
                  <a:off x="4539180" y="2766179"/>
                  <a:ext cx="16472" cy="16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689" extrusionOk="0">
                      <a:moveTo>
                        <a:pt x="342" y="1"/>
                      </a:moveTo>
                      <a:cubicBezTo>
                        <a:pt x="154" y="1"/>
                        <a:pt x="0" y="155"/>
                        <a:pt x="0" y="342"/>
                      </a:cubicBezTo>
                      <a:cubicBezTo>
                        <a:pt x="0" y="535"/>
                        <a:pt x="154" y="688"/>
                        <a:pt x="342" y="688"/>
                      </a:cubicBezTo>
                      <a:cubicBezTo>
                        <a:pt x="534" y="688"/>
                        <a:pt x="688" y="535"/>
                        <a:pt x="688" y="342"/>
                      </a:cubicBezTo>
                      <a:cubicBezTo>
                        <a:pt x="688" y="155"/>
                        <a:pt x="534" y="1"/>
                        <a:pt x="342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42" name="Google Shape;2946;p58">
                  <a:extLst>
                    <a:ext uri="{FF2B5EF4-FFF2-40B4-BE49-F238E27FC236}">
                      <a16:creationId xmlns:a16="http://schemas.microsoft.com/office/drawing/2014/main" id="{48BDE810-9B0F-4E7D-A501-9946607D6C01}"/>
                    </a:ext>
                  </a:extLst>
                </p:cNvPr>
                <p:cNvSpPr/>
                <p:nvPr/>
              </p:nvSpPr>
              <p:spPr>
                <a:xfrm>
                  <a:off x="4585790" y="2820713"/>
                  <a:ext cx="11277" cy="1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3" extrusionOk="0">
                      <a:moveTo>
                        <a:pt x="235" y="1"/>
                      </a:moveTo>
                      <a:cubicBezTo>
                        <a:pt x="105" y="1"/>
                        <a:pt x="0" y="107"/>
                        <a:pt x="0" y="236"/>
                      </a:cubicBezTo>
                      <a:cubicBezTo>
                        <a:pt x="0" y="366"/>
                        <a:pt x="105" y="472"/>
                        <a:pt x="235" y="472"/>
                      </a:cubicBezTo>
                      <a:cubicBezTo>
                        <a:pt x="364" y="472"/>
                        <a:pt x="471" y="366"/>
                        <a:pt x="471" y="236"/>
                      </a:cubicBezTo>
                      <a:cubicBezTo>
                        <a:pt x="471" y="107"/>
                        <a:pt x="364" y="1"/>
                        <a:pt x="235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43" name="Google Shape;2947;p58">
                  <a:extLst>
                    <a:ext uri="{FF2B5EF4-FFF2-40B4-BE49-F238E27FC236}">
                      <a16:creationId xmlns:a16="http://schemas.microsoft.com/office/drawing/2014/main" id="{9CA393EE-FDC1-489B-8E30-7F96C3D97F91}"/>
                    </a:ext>
                  </a:extLst>
                </p:cNvPr>
                <p:cNvSpPr/>
                <p:nvPr/>
              </p:nvSpPr>
              <p:spPr>
                <a:xfrm>
                  <a:off x="4558715" y="2868927"/>
                  <a:ext cx="58372" cy="75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" h="3141" extrusionOk="0">
                      <a:moveTo>
                        <a:pt x="1813" y="0"/>
                      </a:moveTo>
                      <a:cubicBezTo>
                        <a:pt x="1145" y="803"/>
                        <a:pt x="404" y="1822"/>
                        <a:pt x="1" y="2784"/>
                      </a:cubicBezTo>
                      <a:cubicBezTo>
                        <a:pt x="81" y="3036"/>
                        <a:pt x="345" y="3141"/>
                        <a:pt x="612" y="3141"/>
                      </a:cubicBezTo>
                      <a:cubicBezTo>
                        <a:pt x="651" y="3141"/>
                        <a:pt x="689" y="3138"/>
                        <a:pt x="727" y="3134"/>
                      </a:cubicBezTo>
                      <a:cubicBezTo>
                        <a:pt x="1116" y="2096"/>
                        <a:pt x="1788" y="1245"/>
                        <a:pt x="2438" y="346"/>
                      </a:cubicBezTo>
                      <a:cubicBezTo>
                        <a:pt x="2231" y="116"/>
                        <a:pt x="2121" y="0"/>
                        <a:pt x="1813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44" name="Google Shape;2948;p58">
                  <a:extLst>
                    <a:ext uri="{FF2B5EF4-FFF2-40B4-BE49-F238E27FC236}">
                      <a16:creationId xmlns:a16="http://schemas.microsoft.com/office/drawing/2014/main" id="{C32588B1-0475-471A-952C-DCD479235013}"/>
                    </a:ext>
                  </a:extLst>
                </p:cNvPr>
                <p:cNvSpPr/>
                <p:nvPr/>
              </p:nvSpPr>
              <p:spPr>
                <a:xfrm>
                  <a:off x="4558715" y="2868927"/>
                  <a:ext cx="50088" cy="72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" h="3029" extrusionOk="0">
                      <a:moveTo>
                        <a:pt x="1813" y="0"/>
                      </a:moveTo>
                      <a:cubicBezTo>
                        <a:pt x="1145" y="803"/>
                        <a:pt x="404" y="1822"/>
                        <a:pt x="1" y="2784"/>
                      </a:cubicBezTo>
                      <a:cubicBezTo>
                        <a:pt x="35" y="2899"/>
                        <a:pt x="116" y="2970"/>
                        <a:pt x="208" y="3028"/>
                      </a:cubicBezTo>
                      <a:cubicBezTo>
                        <a:pt x="559" y="1947"/>
                        <a:pt x="1218" y="990"/>
                        <a:pt x="2092" y="54"/>
                      </a:cubicBezTo>
                      <a:cubicBezTo>
                        <a:pt x="2015" y="20"/>
                        <a:pt x="1928" y="0"/>
                        <a:pt x="1813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45" name="Google Shape;2949;p58">
                  <a:extLst>
                    <a:ext uri="{FF2B5EF4-FFF2-40B4-BE49-F238E27FC236}">
                      <a16:creationId xmlns:a16="http://schemas.microsoft.com/office/drawing/2014/main" id="{4BE92623-07E9-4980-8CD7-7DE5A1AE1D07}"/>
                    </a:ext>
                  </a:extLst>
                </p:cNvPr>
                <p:cNvSpPr/>
                <p:nvPr/>
              </p:nvSpPr>
              <p:spPr>
                <a:xfrm>
                  <a:off x="4563694" y="2870196"/>
                  <a:ext cx="53392" cy="73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3087" extrusionOk="0">
                      <a:moveTo>
                        <a:pt x="1884" y="1"/>
                      </a:moveTo>
                      <a:cubicBezTo>
                        <a:pt x="1010" y="937"/>
                        <a:pt x="351" y="1894"/>
                        <a:pt x="0" y="2975"/>
                      </a:cubicBezTo>
                      <a:cubicBezTo>
                        <a:pt x="119" y="3050"/>
                        <a:pt x="270" y="3086"/>
                        <a:pt x="422" y="3086"/>
                      </a:cubicBezTo>
                      <a:cubicBezTo>
                        <a:pt x="455" y="3086"/>
                        <a:pt x="487" y="3084"/>
                        <a:pt x="519" y="3081"/>
                      </a:cubicBezTo>
                      <a:cubicBezTo>
                        <a:pt x="908" y="2043"/>
                        <a:pt x="1580" y="1192"/>
                        <a:pt x="2230" y="293"/>
                      </a:cubicBezTo>
                      <a:cubicBezTo>
                        <a:pt x="2105" y="149"/>
                        <a:pt x="2008" y="54"/>
                        <a:pt x="1884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46" name="Google Shape;2950;p58">
                  <a:extLst>
                    <a:ext uri="{FF2B5EF4-FFF2-40B4-BE49-F238E27FC236}">
                      <a16:creationId xmlns:a16="http://schemas.microsoft.com/office/drawing/2014/main" id="{FF892DC3-31DF-4760-B9A6-03756516A5A7}"/>
                    </a:ext>
                  </a:extLst>
                </p:cNvPr>
                <p:cNvSpPr/>
                <p:nvPr/>
              </p:nvSpPr>
              <p:spPr>
                <a:xfrm>
                  <a:off x="4522973" y="2957982"/>
                  <a:ext cx="215506" cy="100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" h="4187" extrusionOk="0">
                      <a:moveTo>
                        <a:pt x="1864" y="0"/>
                      </a:moveTo>
                      <a:cubicBezTo>
                        <a:pt x="1283" y="82"/>
                        <a:pt x="581" y="159"/>
                        <a:pt x="0" y="240"/>
                      </a:cubicBezTo>
                      <a:cubicBezTo>
                        <a:pt x="1881" y="2701"/>
                        <a:pt x="4953" y="4187"/>
                        <a:pt x="8041" y="4187"/>
                      </a:cubicBezTo>
                      <a:cubicBezTo>
                        <a:pt x="8362" y="4187"/>
                        <a:pt x="8682" y="4171"/>
                        <a:pt x="9001" y="4138"/>
                      </a:cubicBezTo>
                      <a:cubicBezTo>
                        <a:pt x="6430" y="3095"/>
                        <a:pt x="3988" y="1783"/>
                        <a:pt x="1864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47" name="Google Shape;2951;p58">
                  <a:extLst>
                    <a:ext uri="{FF2B5EF4-FFF2-40B4-BE49-F238E27FC236}">
                      <a16:creationId xmlns:a16="http://schemas.microsoft.com/office/drawing/2014/main" id="{665E5607-8A80-4906-B764-44E5F226C43C}"/>
                    </a:ext>
                  </a:extLst>
                </p:cNvPr>
                <p:cNvSpPr/>
                <p:nvPr/>
              </p:nvSpPr>
              <p:spPr>
                <a:xfrm>
                  <a:off x="4610735" y="2990420"/>
                  <a:ext cx="29018" cy="5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2" h="230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92" y="663"/>
                        <a:pt x="260" y="1331"/>
                        <a:pt x="380" y="1999"/>
                      </a:cubicBezTo>
                      <a:cubicBezTo>
                        <a:pt x="653" y="2114"/>
                        <a:pt x="933" y="2216"/>
                        <a:pt x="1212" y="2307"/>
                      </a:cubicBezTo>
                      <a:cubicBezTo>
                        <a:pt x="1053" y="1716"/>
                        <a:pt x="948" y="1120"/>
                        <a:pt x="861" y="548"/>
                      </a:cubicBezTo>
                      <a:cubicBezTo>
                        <a:pt x="567" y="370"/>
                        <a:pt x="284" y="188"/>
                        <a:pt x="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48" name="Google Shape;2952;p58">
                  <a:extLst>
                    <a:ext uri="{FF2B5EF4-FFF2-40B4-BE49-F238E27FC236}">
                      <a16:creationId xmlns:a16="http://schemas.microsoft.com/office/drawing/2014/main" id="{50E3EF48-A934-46BE-B047-60DFCD34EFE9}"/>
                    </a:ext>
                  </a:extLst>
                </p:cNvPr>
                <p:cNvSpPr/>
                <p:nvPr/>
              </p:nvSpPr>
              <p:spPr>
                <a:xfrm>
                  <a:off x="4566998" y="2864211"/>
                  <a:ext cx="300909" cy="215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8" h="8997" extrusionOk="0">
                      <a:moveTo>
                        <a:pt x="2582" y="0"/>
                      </a:moveTo>
                      <a:cubicBezTo>
                        <a:pt x="1438" y="1077"/>
                        <a:pt x="549" y="2422"/>
                        <a:pt x="1" y="3897"/>
                      </a:cubicBezTo>
                      <a:cubicBezTo>
                        <a:pt x="3505" y="7007"/>
                        <a:pt x="7883" y="8963"/>
                        <a:pt x="12568" y="8996"/>
                      </a:cubicBezTo>
                      <a:cubicBezTo>
                        <a:pt x="10968" y="4604"/>
                        <a:pt x="7118" y="1129"/>
                        <a:pt x="2582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49" name="Google Shape;2953;p58">
                  <a:extLst>
                    <a:ext uri="{FF2B5EF4-FFF2-40B4-BE49-F238E27FC236}">
                      <a16:creationId xmlns:a16="http://schemas.microsoft.com/office/drawing/2014/main" id="{48E8F39C-CC28-4615-848C-5A89A7926621}"/>
                    </a:ext>
                  </a:extLst>
                </p:cNvPr>
                <p:cNvSpPr/>
                <p:nvPr/>
              </p:nvSpPr>
              <p:spPr>
                <a:xfrm>
                  <a:off x="4753726" y="2976487"/>
                  <a:ext cx="114158" cy="103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8" h="4307" extrusionOk="0">
                      <a:moveTo>
                        <a:pt x="2245" y="1"/>
                      </a:moveTo>
                      <a:cubicBezTo>
                        <a:pt x="1168" y="933"/>
                        <a:pt x="476" y="2217"/>
                        <a:pt x="1" y="3601"/>
                      </a:cubicBezTo>
                      <a:cubicBezTo>
                        <a:pt x="1534" y="4047"/>
                        <a:pt x="3135" y="4293"/>
                        <a:pt x="4768" y="4306"/>
                      </a:cubicBezTo>
                      <a:cubicBezTo>
                        <a:pt x="4196" y="2731"/>
                        <a:pt x="3326" y="1274"/>
                        <a:pt x="2245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50" name="Google Shape;2954;p58">
                  <a:extLst>
                    <a:ext uri="{FF2B5EF4-FFF2-40B4-BE49-F238E27FC236}">
                      <a16:creationId xmlns:a16="http://schemas.microsoft.com/office/drawing/2014/main" id="{B585D29D-67E1-4474-832D-7E56F449F785}"/>
                    </a:ext>
                  </a:extLst>
                </p:cNvPr>
                <p:cNvSpPr/>
                <p:nvPr/>
              </p:nvSpPr>
              <p:spPr>
                <a:xfrm>
                  <a:off x="4611429" y="2821886"/>
                  <a:ext cx="186057" cy="143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1" h="5983" extrusionOk="0">
                      <a:moveTo>
                        <a:pt x="1" y="0"/>
                      </a:moveTo>
                      <a:cubicBezTo>
                        <a:pt x="212" y="548"/>
                        <a:pt x="480" y="1202"/>
                        <a:pt x="693" y="1750"/>
                      </a:cubicBezTo>
                      <a:cubicBezTo>
                        <a:pt x="3277" y="2744"/>
                        <a:pt x="5613" y="4243"/>
                        <a:pt x="7771" y="5983"/>
                      </a:cubicBezTo>
                      <a:cubicBezTo>
                        <a:pt x="6426" y="2845"/>
                        <a:pt x="3379" y="500"/>
                        <a:pt x="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51" name="Google Shape;2955;p58">
                  <a:extLst>
                    <a:ext uri="{FF2B5EF4-FFF2-40B4-BE49-F238E27FC236}">
                      <a16:creationId xmlns:a16="http://schemas.microsoft.com/office/drawing/2014/main" id="{B888EB4B-FBEB-4D93-957B-BFF67CF6FD8B}"/>
                    </a:ext>
                  </a:extLst>
                </p:cNvPr>
                <p:cNvSpPr/>
                <p:nvPr/>
              </p:nvSpPr>
              <p:spPr>
                <a:xfrm>
                  <a:off x="4677000" y="2841900"/>
                  <a:ext cx="29832" cy="59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505" extrusionOk="0">
                      <a:moveTo>
                        <a:pt x="1" y="0"/>
                      </a:moveTo>
                      <a:cubicBezTo>
                        <a:pt x="130" y="673"/>
                        <a:pt x="269" y="1351"/>
                        <a:pt x="361" y="2014"/>
                      </a:cubicBezTo>
                      <a:cubicBezTo>
                        <a:pt x="654" y="2172"/>
                        <a:pt x="948" y="2336"/>
                        <a:pt x="1236" y="2504"/>
                      </a:cubicBezTo>
                      <a:cubicBezTo>
                        <a:pt x="1226" y="1899"/>
                        <a:pt x="1245" y="1298"/>
                        <a:pt x="1230" y="688"/>
                      </a:cubicBezTo>
                      <a:cubicBezTo>
                        <a:pt x="837" y="433"/>
                        <a:pt x="423" y="202"/>
                        <a:pt x="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52" name="Google Shape;2956;p58">
                  <a:extLst>
                    <a:ext uri="{FF2B5EF4-FFF2-40B4-BE49-F238E27FC236}">
                      <a16:creationId xmlns:a16="http://schemas.microsoft.com/office/drawing/2014/main" id="{E295C613-AE29-4848-9F71-004A24F8ACC5}"/>
                    </a:ext>
                  </a:extLst>
                </p:cNvPr>
                <p:cNvSpPr/>
                <p:nvPr/>
              </p:nvSpPr>
              <p:spPr>
                <a:xfrm>
                  <a:off x="4681836" y="2956091"/>
                  <a:ext cx="78938" cy="73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3066" extrusionOk="0">
                      <a:moveTo>
                        <a:pt x="1641" y="0"/>
                      </a:moveTo>
                      <a:cubicBezTo>
                        <a:pt x="909" y="0"/>
                        <a:pt x="260" y="535"/>
                        <a:pt x="134" y="1285"/>
                      </a:cubicBezTo>
                      <a:cubicBezTo>
                        <a:pt x="1" y="2122"/>
                        <a:pt x="562" y="2905"/>
                        <a:pt x="1398" y="3044"/>
                      </a:cubicBezTo>
                      <a:cubicBezTo>
                        <a:pt x="1484" y="3059"/>
                        <a:pt x="1568" y="3065"/>
                        <a:pt x="1652" y="3065"/>
                      </a:cubicBezTo>
                      <a:cubicBezTo>
                        <a:pt x="2389" y="3065"/>
                        <a:pt x="3037" y="2531"/>
                        <a:pt x="3157" y="1780"/>
                      </a:cubicBezTo>
                      <a:cubicBezTo>
                        <a:pt x="3297" y="944"/>
                        <a:pt x="2729" y="156"/>
                        <a:pt x="1893" y="21"/>
                      </a:cubicBezTo>
                      <a:cubicBezTo>
                        <a:pt x="1809" y="7"/>
                        <a:pt x="1724" y="0"/>
                        <a:pt x="164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53" name="Google Shape;2957;p58">
                  <a:extLst>
                    <a:ext uri="{FF2B5EF4-FFF2-40B4-BE49-F238E27FC236}">
                      <a16:creationId xmlns:a16="http://schemas.microsoft.com/office/drawing/2014/main" id="{6C65727A-C3F7-477E-A6BF-525A0EAA58D4}"/>
                    </a:ext>
                  </a:extLst>
                </p:cNvPr>
                <p:cNvSpPr/>
                <p:nvPr/>
              </p:nvSpPr>
              <p:spPr>
                <a:xfrm>
                  <a:off x="4686193" y="2956809"/>
                  <a:ext cx="78962" cy="7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" h="3065" extrusionOk="0">
                      <a:moveTo>
                        <a:pt x="1651" y="0"/>
                      </a:moveTo>
                      <a:cubicBezTo>
                        <a:pt x="912" y="0"/>
                        <a:pt x="261" y="532"/>
                        <a:pt x="136" y="1284"/>
                      </a:cubicBezTo>
                      <a:cubicBezTo>
                        <a:pt x="1" y="2120"/>
                        <a:pt x="568" y="2908"/>
                        <a:pt x="1400" y="3043"/>
                      </a:cubicBezTo>
                      <a:cubicBezTo>
                        <a:pt x="1485" y="3057"/>
                        <a:pt x="1570" y="3064"/>
                        <a:pt x="1653" y="3064"/>
                      </a:cubicBezTo>
                      <a:cubicBezTo>
                        <a:pt x="2390" y="3064"/>
                        <a:pt x="3038" y="2530"/>
                        <a:pt x="3159" y="1779"/>
                      </a:cubicBezTo>
                      <a:cubicBezTo>
                        <a:pt x="3297" y="948"/>
                        <a:pt x="2731" y="160"/>
                        <a:pt x="1899" y="20"/>
                      </a:cubicBezTo>
                      <a:cubicBezTo>
                        <a:pt x="1816" y="7"/>
                        <a:pt x="1733" y="0"/>
                        <a:pt x="165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54" name="Google Shape;2958;p58">
                  <a:extLst>
                    <a:ext uri="{FF2B5EF4-FFF2-40B4-BE49-F238E27FC236}">
                      <a16:creationId xmlns:a16="http://schemas.microsoft.com/office/drawing/2014/main" id="{00C920EC-3198-4348-AA4E-BB5BA550DAF6}"/>
                    </a:ext>
                  </a:extLst>
                </p:cNvPr>
                <p:cNvSpPr/>
                <p:nvPr/>
              </p:nvSpPr>
              <p:spPr>
                <a:xfrm>
                  <a:off x="4693781" y="2963895"/>
                  <a:ext cx="63759" cy="59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2471" extrusionOk="0">
                      <a:moveTo>
                        <a:pt x="1331" y="1"/>
                      </a:moveTo>
                      <a:cubicBezTo>
                        <a:pt x="734" y="1"/>
                        <a:pt x="211" y="431"/>
                        <a:pt x="112" y="1037"/>
                      </a:cubicBezTo>
                      <a:cubicBezTo>
                        <a:pt x="1" y="1709"/>
                        <a:pt x="458" y="2344"/>
                        <a:pt x="1130" y="2454"/>
                      </a:cubicBezTo>
                      <a:cubicBezTo>
                        <a:pt x="1198" y="2465"/>
                        <a:pt x="1266" y="2471"/>
                        <a:pt x="1334" y="2471"/>
                      </a:cubicBezTo>
                      <a:cubicBezTo>
                        <a:pt x="1928" y="2471"/>
                        <a:pt x="2454" y="2044"/>
                        <a:pt x="2553" y="1435"/>
                      </a:cubicBezTo>
                      <a:cubicBezTo>
                        <a:pt x="2663" y="762"/>
                        <a:pt x="2207" y="128"/>
                        <a:pt x="1534" y="17"/>
                      </a:cubicBezTo>
                      <a:cubicBezTo>
                        <a:pt x="1466" y="6"/>
                        <a:pt x="1398" y="1"/>
                        <a:pt x="133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55" name="Google Shape;2959;p58">
                  <a:extLst>
                    <a:ext uri="{FF2B5EF4-FFF2-40B4-BE49-F238E27FC236}">
                      <a16:creationId xmlns:a16="http://schemas.microsoft.com/office/drawing/2014/main" id="{EE5EBB55-1805-45C2-B4B7-A67AB9E2E912}"/>
                    </a:ext>
                  </a:extLst>
                </p:cNvPr>
                <p:cNvSpPr/>
                <p:nvPr/>
              </p:nvSpPr>
              <p:spPr>
                <a:xfrm>
                  <a:off x="4696439" y="2966337"/>
                  <a:ext cx="58492" cy="54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2271" extrusionOk="0">
                      <a:moveTo>
                        <a:pt x="1213" y="0"/>
                      </a:moveTo>
                      <a:cubicBezTo>
                        <a:pt x="668" y="0"/>
                        <a:pt x="192" y="398"/>
                        <a:pt x="101" y="949"/>
                      </a:cubicBezTo>
                      <a:cubicBezTo>
                        <a:pt x="1" y="1569"/>
                        <a:pt x="418" y="2155"/>
                        <a:pt x="1039" y="2255"/>
                      </a:cubicBezTo>
                      <a:cubicBezTo>
                        <a:pt x="1101" y="2266"/>
                        <a:pt x="1162" y="2271"/>
                        <a:pt x="1223" y="2271"/>
                      </a:cubicBezTo>
                      <a:cubicBezTo>
                        <a:pt x="1767" y="2271"/>
                        <a:pt x="2251" y="1876"/>
                        <a:pt x="2341" y="1319"/>
                      </a:cubicBezTo>
                      <a:cubicBezTo>
                        <a:pt x="2442" y="698"/>
                        <a:pt x="2024" y="117"/>
                        <a:pt x="1404" y="17"/>
                      </a:cubicBezTo>
                      <a:cubicBezTo>
                        <a:pt x="1340" y="6"/>
                        <a:pt x="1276" y="0"/>
                        <a:pt x="1213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56" name="Google Shape;2960;p58">
                  <a:extLst>
                    <a:ext uri="{FF2B5EF4-FFF2-40B4-BE49-F238E27FC236}">
                      <a16:creationId xmlns:a16="http://schemas.microsoft.com/office/drawing/2014/main" id="{31F2BD53-887C-4711-8772-E6C06F8EDF93}"/>
                    </a:ext>
                  </a:extLst>
                </p:cNvPr>
                <p:cNvSpPr/>
                <p:nvPr/>
              </p:nvSpPr>
              <p:spPr>
                <a:xfrm>
                  <a:off x="4696439" y="2966337"/>
                  <a:ext cx="58492" cy="54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2271" extrusionOk="0">
                      <a:moveTo>
                        <a:pt x="1213" y="0"/>
                      </a:moveTo>
                      <a:cubicBezTo>
                        <a:pt x="668" y="0"/>
                        <a:pt x="192" y="398"/>
                        <a:pt x="101" y="949"/>
                      </a:cubicBezTo>
                      <a:cubicBezTo>
                        <a:pt x="1" y="1569"/>
                        <a:pt x="418" y="2155"/>
                        <a:pt x="1039" y="2255"/>
                      </a:cubicBezTo>
                      <a:cubicBezTo>
                        <a:pt x="1101" y="2266"/>
                        <a:pt x="1162" y="2271"/>
                        <a:pt x="1223" y="2271"/>
                      </a:cubicBezTo>
                      <a:cubicBezTo>
                        <a:pt x="1767" y="2271"/>
                        <a:pt x="2251" y="1876"/>
                        <a:pt x="2341" y="1319"/>
                      </a:cubicBezTo>
                      <a:cubicBezTo>
                        <a:pt x="2442" y="698"/>
                        <a:pt x="2024" y="117"/>
                        <a:pt x="1404" y="17"/>
                      </a:cubicBezTo>
                      <a:cubicBezTo>
                        <a:pt x="1340" y="6"/>
                        <a:pt x="1276" y="0"/>
                        <a:pt x="1213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57" name="Google Shape;2961;p58">
                  <a:extLst>
                    <a:ext uri="{FF2B5EF4-FFF2-40B4-BE49-F238E27FC236}">
                      <a16:creationId xmlns:a16="http://schemas.microsoft.com/office/drawing/2014/main" id="{52E92BB3-D524-4264-A29D-06B6FC4A66BE}"/>
                    </a:ext>
                  </a:extLst>
                </p:cNvPr>
                <p:cNvSpPr/>
                <p:nvPr/>
              </p:nvSpPr>
              <p:spPr>
                <a:xfrm>
                  <a:off x="4706900" y="2966361"/>
                  <a:ext cx="39385" cy="54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2265" extrusionOk="0">
                      <a:moveTo>
                        <a:pt x="760" y="1"/>
                      </a:moveTo>
                      <a:cubicBezTo>
                        <a:pt x="471" y="5"/>
                        <a:pt x="203" y="121"/>
                        <a:pt x="1" y="313"/>
                      </a:cubicBezTo>
                      <a:cubicBezTo>
                        <a:pt x="673" y="765"/>
                        <a:pt x="857" y="1544"/>
                        <a:pt x="861" y="2265"/>
                      </a:cubicBezTo>
                      <a:cubicBezTo>
                        <a:pt x="1169" y="2245"/>
                        <a:pt x="1447" y="2101"/>
                        <a:pt x="1644" y="1875"/>
                      </a:cubicBezTo>
                      <a:cubicBezTo>
                        <a:pt x="1221" y="1318"/>
                        <a:pt x="924" y="703"/>
                        <a:pt x="760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58" name="Google Shape;2962;p58">
                  <a:extLst>
                    <a:ext uri="{FF2B5EF4-FFF2-40B4-BE49-F238E27FC236}">
                      <a16:creationId xmlns:a16="http://schemas.microsoft.com/office/drawing/2014/main" id="{10D4EC02-4F0E-42C5-8E6D-1AFDF34578E4}"/>
                    </a:ext>
                  </a:extLst>
                </p:cNvPr>
                <p:cNvSpPr/>
                <p:nvPr/>
              </p:nvSpPr>
              <p:spPr>
                <a:xfrm>
                  <a:off x="4712789" y="2968109"/>
                  <a:ext cx="35794" cy="43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" h="1802" extrusionOk="0">
                      <a:moveTo>
                        <a:pt x="134" y="0"/>
                      </a:moveTo>
                      <a:cubicBezTo>
                        <a:pt x="92" y="19"/>
                        <a:pt x="43" y="38"/>
                        <a:pt x="0" y="63"/>
                      </a:cubicBezTo>
                      <a:cubicBezTo>
                        <a:pt x="43" y="38"/>
                        <a:pt x="92" y="19"/>
                        <a:pt x="139" y="0"/>
                      </a:cubicBezTo>
                      <a:close/>
                      <a:moveTo>
                        <a:pt x="755" y="677"/>
                      </a:moveTo>
                      <a:cubicBezTo>
                        <a:pt x="917" y="1081"/>
                        <a:pt x="1134" y="1451"/>
                        <a:pt x="1394" y="1802"/>
                      </a:cubicBezTo>
                      <a:cubicBezTo>
                        <a:pt x="1432" y="1764"/>
                        <a:pt x="1465" y="1720"/>
                        <a:pt x="1494" y="1673"/>
                      </a:cubicBezTo>
                      <a:cubicBezTo>
                        <a:pt x="1254" y="1336"/>
                        <a:pt x="1014" y="999"/>
                        <a:pt x="755" y="677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59" name="Google Shape;2963;p58">
                  <a:extLst>
                    <a:ext uri="{FF2B5EF4-FFF2-40B4-BE49-F238E27FC236}">
                      <a16:creationId xmlns:a16="http://schemas.microsoft.com/office/drawing/2014/main" id="{4BA2A263-5EBC-4B8A-B598-F961E17F2B93}"/>
                    </a:ext>
                  </a:extLst>
                </p:cNvPr>
                <p:cNvSpPr/>
                <p:nvPr/>
              </p:nvSpPr>
              <p:spPr>
                <a:xfrm>
                  <a:off x="4712789" y="2968109"/>
                  <a:ext cx="33376" cy="45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1884" extrusionOk="0">
                      <a:moveTo>
                        <a:pt x="139" y="0"/>
                      </a:moveTo>
                      <a:cubicBezTo>
                        <a:pt x="92" y="19"/>
                        <a:pt x="43" y="38"/>
                        <a:pt x="0" y="63"/>
                      </a:cubicBezTo>
                      <a:cubicBezTo>
                        <a:pt x="471" y="649"/>
                        <a:pt x="904" y="1259"/>
                        <a:pt x="1316" y="1884"/>
                      </a:cubicBezTo>
                      <a:cubicBezTo>
                        <a:pt x="1345" y="1855"/>
                        <a:pt x="1370" y="1831"/>
                        <a:pt x="1394" y="1802"/>
                      </a:cubicBezTo>
                      <a:cubicBezTo>
                        <a:pt x="1134" y="1451"/>
                        <a:pt x="917" y="1081"/>
                        <a:pt x="755" y="677"/>
                      </a:cubicBezTo>
                      <a:cubicBezTo>
                        <a:pt x="562" y="442"/>
                        <a:pt x="360" y="211"/>
                        <a:pt x="139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60" name="Google Shape;2964;p58">
                  <a:extLst>
                    <a:ext uri="{FF2B5EF4-FFF2-40B4-BE49-F238E27FC236}">
                      <a16:creationId xmlns:a16="http://schemas.microsoft.com/office/drawing/2014/main" id="{E764CBDF-6E7A-4407-B809-C60B4B1B19AE}"/>
                    </a:ext>
                  </a:extLst>
                </p:cNvPr>
                <p:cNvSpPr/>
                <p:nvPr/>
              </p:nvSpPr>
              <p:spPr>
                <a:xfrm>
                  <a:off x="4704626" y="2972585"/>
                  <a:ext cx="22219" cy="37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562" extrusionOk="0">
                      <a:moveTo>
                        <a:pt x="158" y="0"/>
                      </a:moveTo>
                      <a:lnTo>
                        <a:pt x="158" y="0"/>
                      </a:lnTo>
                      <a:cubicBezTo>
                        <a:pt x="148" y="9"/>
                        <a:pt x="138" y="17"/>
                        <a:pt x="128" y="26"/>
                      </a:cubicBezTo>
                      <a:lnTo>
                        <a:pt x="128" y="26"/>
                      </a:lnTo>
                      <a:cubicBezTo>
                        <a:pt x="139" y="18"/>
                        <a:pt x="149" y="10"/>
                        <a:pt x="158" y="0"/>
                      </a:cubicBezTo>
                      <a:close/>
                      <a:moveTo>
                        <a:pt x="128" y="26"/>
                      </a:moveTo>
                      <a:lnTo>
                        <a:pt x="128" y="26"/>
                      </a:lnTo>
                      <a:cubicBezTo>
                        <a:pt x="117" y="35"/>
                        <a:pt x="106" y="43"/>
                        <a:pt x="96" y="53"/>
                      </a:cubicBezTo>
                      <a:cubicBezTo>
                        <a:pt x="96" y="54"/>
                        <a:pt x="97" y="54"/>
                        <a:pt x="98" y="54"/>
                      </a:cubicBezTo>
                      <a:lnTo>
                        <a:pt x="98" y="54"/>
                      </a:lnTo>
                      <a:cubicBezTo>
                        <a:pt x="108" y="45"/>
                        <a:pt x="118" y="35"/>
                        <a:pt x="128" y="26"/>
                      </a:cubicBezTo>
                      <a:close/>
                      <a:moveTo>
                        <a:pt x="98" y="54"/>
                      </a:moveTo>
                      <a:cubicBezTo>
                        <a:pt x="63" y="88"/>
                        <a:pt x="30" y="123"/>
                        <a:pt x="0" y="159"/>
                      </a:cubicBezTo>
                      <a:cubicBezTo>
                        <a:pt x="370" y="592"/>
                        <a:pt x="663" y="1072"/>
                        <a:pt x="927" y="1562"/>
                      </a:cubicBezTo>
                      <a:cubicBezTo>
                        <a:pt x="899" y="1327"/>
                        <a:pt x="846" y="1096"/>
                        <a:pt x="759" y="880"/>
                      </a:cubicBezTo>
                      <a:cubicBezTo>
                        <a:pt x="639" y="674"/>
                        <a:pt x="509" y="477"/>
                        <a:pt x="370" y="284"/>
                      </a:cubicBezTo>
                      <a:cubicBezTo>
                        <a:pt x="289" y="198"/>
                        <a:pt x="198" y="127"/>
                        <a:pt x="98" y="54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61" name="Google Shape;2965;p58">
                  <a:extLst>
                    <a:ext uri="{FF2B5EF4-FFF2-40B4-BE49-F238E27FC236}">
                      <a16:creationId xmlns:a16="http://schemas.microsoft.com/office/drawing/2014/main" id="{55EFC4EB-8743-4CEA-9D4E-AF8D84DB6B50}"/>
                    </a:ext>
                  </a:extLst>
                </p:cNvPr>
                <p:cNvSpPr/>
                <p:nvPr/>
              </p:nvSpPr>
              <p:spPr>
                <a:xfrm>
                  <a:off x="4706900" y="2972585"/>
                  <a:ext cx="29617" cy="47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" h="1976" extrusionOk="0">
                      <a:moveTo>
                        <a:pt x="63" y="0"/>
                      </a:moveTo>
                      <a:cubicBezTo>
                        <a:pt x="45" y="20"/>
                        <a:pt x="20" y="34"/>
                        <a:pt x="1" y="53"/>
                      </a:cubicBezTo>
                      <a:cubicBezTo>
                        <a:pt x="102" y="126"/>
                        <a:pt x="193" y="197"/>
                        <a:pt x="275" y="284"/>
                      </a:cubicBezTo>
                      <a:cubicBezTo>
                        <a:pt x="207" y="188"/>
                        <a:pt x="136" y="91"/>
                        <a:pt x="63" y="0"/>
                      </a:cubicBezTo>
                      <a:close/>
                      <a:moveTo>
                        <a:pt x="664" y="880"/>
                      </a:moveTo>
                      <a:cubicBezTo>
                        <a:pt x="751" y="1096"/>
                        <a:pt x="804" y="1327"/>
                        <a:pt x="832" y="1562"/>
                      </a:cubicBezTo>
                      <a:cubicBezTo>
                        <a:pt x="910" y="1701"/>
                        <a:pt x="981" y="1836"/>
                        <a:pt x="1054" y="1976"/>
                      </a:cubicBezTo>
                      <a:cubicBezTo>
                        <a:pt x="1116" y="1956"/>
                        <a:pt x="1178" y="1937"/>
                        <a:pt x="1236" y="1914"/>
                      </a:cubicBezTo>
                      <a:cubicBezTo>
                        <a:pt x="1048" y="1568"/>
                        <a:pt x="866" y="1216"/>
                        <a:pt x="664" y="88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62" name="Google Shape;2966;p58">
                  <a:extLst>
                    <a:ext uri="{FF2B5EF4-FFF2-40B4-BE49-F238E27FC236}">
                      <a16:creationId xmlns:a16="http://schemas.microsoft.com/office/drawing/2014/main" id="{B5B920A8-8BA0-4FB9-AE14-3CE32D751EC2}"/>
                    </a:ext>
                  </a:extLst>
                </p:cNvPr>
                <p:cNvSpPr/>
                <p:nvPr/>
              </p:nvSpPr>
              <p:spPr>
                <a:xfrm>
                  <a:off x="4605899" y="2880682"/>
                  <a:ext cx="63424" cy="3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1337" extrusionOk="0">
                      <a:moveTo>
                        <a:pt x="1213" y="0"/>
                      </a:moveTo>
                      <a:cubicBezTo>
                        <a:pt x="1187" y="0"/>
                        <a:pt x="1160" y="1"/>
                        <a:pt x="1135" y="4"/>
                      </a:cubicBezTo>
                      <a:cubicBezTo>
                        <a:pt x="711" y="53"/>
                        <a:pt x="418" y="620"/>
                        <a:pt x="174" y="918"/>
                      </a:cubicBezTo>
                      <a:cubicBezTo>
                        <a:pt x="87" y="1028"/>
                        <a:pt x="1" y="1191"/>
                        <a:pt x="97" y="1293"/>
                      </a:cubicBezTo>
                      <a:cubicBezTo>
                        <a:pt x="129" y="1324"/>
                        <a:pt x="167" y="1337"/>
                        <a:pt x="209" y="1337"/>
                      </a:cubicBezTo>
                      <a:cubicBezTo>
                        <a:pt x="299" y="1337"/>
                        <a:pt x="404" y="1278"/>
                        <a:pt x="486" y="1226"/>
                      </a:cubicBezTo>
                      <a:cubicBezTo>
                        <a:pt x="844" y="981"/>
                        <a:pt x="1279" y="852"/>
                        <a:pt x="1715" y="852"/>
                      </a:cubicBezTo>
                      <a:cubicBezTo>
                        <a:pt x="1886" y="852"/>
                        <a:pt x="2058" y="872"/>
                        <a:pt x="2226" y="913"/>
                      </a:cubicBezTo>
                      <a:cubicBezTo>
                        <a:pt x="2290" y="930"/>
                        <a:pt x="2355" y="947"/>
                        <a:pt x="2420" y="947"/>
                      </a:cubicBezTo>
                      <a:cubicBezTo>
                        <a:pt x="2427" y="947"/>
                        <a:pt x="2434" y="947"/>
                        <a:pt x="2441" y="947"/>
                      </a:cubicBezTo>
                      <a:cubicBezTo>
                        <a:pt x="2514" y="942"/>
                        <a:pt x="2591" y="903"/>
                        <a:pt x="2614" y="831"/>
                      </a:cubicBezTo>
                      <a:cubicBezTo>
                        <a:pt x="2649" y="725"/>
                        <a:pt x="2552" y="625"/>
                        <a:pt x="2461" y="557"/>
                      </a:cubicBezTo>
                      <a:cubicBezTo>
                        <a:pt x="2144" y="340"/>
                        <a:pt x="1636" y="0"/>
                        <a:pt x="1213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63" name="Google Shape;2967;p58">
                  <a:extLst>
                    <a:ext uri="{FF2B5EF4-FFF2-40B4-BE49-F238E27FC236}">
                      <a16:creationId xmlns:a16="http://schemas.microsoft.com/office/drawing/2014/main" id="{D32A2356-8F5D-46B2-8A7D-6E242129F864}"/>
                    </a:ext>
                  </a:extLst>
                </p:cNvPr>
                <p:cNvSpPr/>
                <p:nvPr/>
              </p:nvSpPr>
              <p:spPr>
                <a:xfrm>
                  <a:off x="4794567" y="3000092"/>
                  <a:ext cx="50638" cy="60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" h="2538" extrusionOk="0">
                      <a:moveTo>
                        <a:pt x="482" y="1"/>
                      </a:moveTo>
                      <a:cubicBezTo>
                        <a:pt x="225" y="1"/>
                        <a:pt x="1" y="260"/>
                        <a:pt x="54" y="548"/>
                      </a:cubicBezTo>
                      <a:cubicBezTo>
                        <a:pt x="92" y="750"/>
                        <a:pt x="256" y="894"/>
                        <a:pt x="404" y="1029"/>
                      </a:cubicBezTo>
                      <a:cubicBezTo>
                        <a:pt x="976" y="1533"/>
                        <a:pt x="1549" y="2038"/>
                        <a:pt x="2115" y="2537"/>
                      </a:cubicBezTo>
                      <a:cubicBezTo>
                        <a:pt x="1990" y="2427"/>
                        <a:pt x="1913" y="1797"/>
                        <a:pt x="1832" y="1615"/>
                      </a:cubicBezTo>
                      <a:cubicBezTo>
                        <a:pt x="1697" y="1302"/>
                        <a:pt x="1520" y="1005"/>
                        <a:pt x="1313" y="736"/>
                      </a:cubicBezTo>
                      <a:cubicBezTo>
                        <a:pt x="1149" y="519"/>
                        <a:pt x="875" y="125"/>
                        <a:pt x="615" y="24"/>
                      </a:cubicBezTo>
                      <a:cubicBezTo>
                        <a:pt x="571" y="8"/>
                        <a:pt x="526" y="1"/>
                        <a:pt x="482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64" name="Google Shape;2968;p58">
                  <a:extLst>
                    <a:ext uri="{FF2B5EF4-FFF2-40B4-BE49-F238E27FC236}">
                      <a16:creationId xmlns:a16="http://schemas.microsoft.com/office/drawing/2014/main" id="{68B33B02-53AD-4E07-A280-F36E16CDA4EB}"/>
                    </a:ext>
                  </a:extLst>
                </p:cNvPr>
                <p:cNvSpPr/>
                <p:nvPr/>
              </p:nvSpPr>
              <p:spPr>
                <a:xfrm>
                  <a:off x="4736944" y="2944049"/>
                  <a:ext cx="140973" cy="14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8" h="5850" extrusionOk="0">
                      <a:moveTo>
                        <a:pt x="3479" y="1"/>
                      </a:moveTo>
                      <a:cubicBezTo>
                        <a:pt x="3479" y="1"/>
                        <a:pt x="2182" y="169"/>
                        <a:pt x="3479" y="3374"/>
                      </a:cubicBezTo>
                      <a:cubicBezTo>
                        <a:pt x="3479" y="3374"/>
                        <a:pt x="1" y="4686"/>
                        <a:pt x="389" y="5849"/>
                      </a:cubicBezTo>
                      <a:lnTo>
                        <a:pt x="5469" y="5849"/>
                      </a:lnTo>
                      <a:lnTo>
                        <a:pt x="5887" y="5378"/>
                      </a:lnTo>
                      <a:lnTo>
                        <a:pt x="3479" y="1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65" name="Google Shape;2969;p58">
                  <a:extLst>
                    <a:ext uri="{FF2B5EF4-FFF2-40B4-BE49-F238E27FC236}">
                      <a16:creationId xmlns:a16="http://schemas.microsoft.com/office/drawing/2014/main" id="{B9955F90-3FBA-485F-BE6A-0F958FF24098}"/>
                    </a:ext>
                  </a:extLst>
                </p:cNvPr>
                <p:cNvSpPr/>
                <p:nvPr/>
              </p:nvSpPr>
              <p:spPr>
                <a:xfrm>
                  <a:off x="4736490" y="2940937"/>
                  <a:ext cx="92514" cy="13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" h="5610" extrusionOk="0">
                      <a:moveTo>
                        <a:pt x="3076" y="0"/>
                      </a:moveTo>
                      <a:cubicBezTo>
                        <a:pt x="2797" y="548"/>
                        <a:pt x="2695" y="1193"/>
                        <a:pt x="2730" y="1817"/>
                      </a:cubicBezTo>
                      <a:cubicBezTo>
                        <a:pt x="2749" y="2134"/>
                        <a:pt x="2802" y="2447"/>
                        <a:pt x="2893" y="2755"/>
                      </a:cubicBezTo>
                      <a:cubicBezTo>
                        <a:pt x="2954" y="2972"/>
                        <a:pt x="3039" y="3184"/>
                        <a:pt x="3143" y="3388"/>
                      </a:cubicBezTo>
                      <a:lnTo>
                        <a:pt x="3143" y="3388"/>
                      </a:lnTo>
                      <a:cubicBezTo>
                        <a:pt x="2913" y="3500"/>
                        <a:pt x="2689" y="3624"/>
                        <a:pt x="2465" y="3744"/>
                      </a:cubicBezTo>
                      <a:cubicBezTo>
                        <a:pt x="2167" y="3917"/>
                        <a:pt x="1874" y="4101"/>
                        <a:pt x="1591" y="4292"/>
                      </a:cubicBezTo>
                      <a:cubicBezTo>
                        <a:pt x="1302" y="4485"/>
                        <a:pt x="1029" y="4691"/>
                        <a:pt x="759" y="4913"/>
                      </a:cubicBezTo>
                      <a:cubicBezTo>
                        <a:pt x="495" y="5133"/>
                        <a:pt x="235" y="5359"/>
                        <a:pt x="0" y="5609"/>
                      </a:cubicBezTo>
                      <a:cubicBezTo>
                        <a:pt x="308" y="5456"/>
                        <a:pt x="606" y="5287"/>
                        <a:pt x="908" y="5128"/>
                      </a:cubicBezTo>
                      <a:lnTo>
                        <a:pt x="1802" y="4648"/>
                      </a:lnTo>
                      <a:cubicBezTo>
                        <a:pt x="2105" y="4489"/>
                        <a:pt x="2403" y="4336"/>
                        <a:pt x="2701" y="4181"/>
                      </a:cubicBezTo>
                      <a:cubicBezTo>
                        <a:pt x="2999" y="4028"/>
                        <a:pt x="3307" y="3884"/>
                        <a:pt x="3604" y="3735"/>
                      </a:cubicBezTo>
                      <a:lnTo>
                        <a:pt x="3864" y="3605"/>
                      </a:lnTo>
                      <a:lnTo>
                        <a:pt x="3715" y="3369"/>
                      </a:lnTo>
                      <a:cubicBezTo>
                        <a:pt x="3561" y="3134"/>
                        <a:pt x="3445" y="2875"/>
                        <a:pt x="3340" y="2606"/>
                      </a:cubicBezTo>
                      <a:cubicBezTo>
                        <a:pt x="3243" y="2342"/>
                        <a:pt x="3172" y="2058"/>
                        <a:pt x="3114" y="1774"/>
                      </a:cubicBezTo>
                      <a:cubicBezTo>
                        <a:pt x="3008" y="1202"/>
                        <a:pt x="2990" y="606"/>
                        <a:pt x="3076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477" name="Google Shape;2970;p58">
                <a:extLst>
                  <a:ext uri="{FF2B5EF4-FFF2-40B4-BE49-F238E27FC236}">
                    <a16:creationId xmlns:a16="http://schemas.microsoft.com/office/drawing/2014/main" id="{EA711251-A2F7-4AAD-B407-A66319544CB1}"/>
                  </a:ext>
                </a:extLst>
              </p:cNvPr>
              <p:cNvGrpSpPr/>
              <p:nvPr/>
            </p:nvGrpSpPr>
            <p:grpSpPr>
              <a:xfrm>
                <a:off x="5769640" y="1075055"/>
                <a:ext cx="2728746" cy="2280410"/>
                <a:chOff x="4467864" y="2734675"/>
                <a:chExt cx="768012" cy="641827"/>
              </a:xfrm>
            </p:grpSpPr>
            <p:sp>
              <p:nvSpPr>
                <p:cNvPr id="478" name="Google Shape;2971;p58">
                  <a:extLst>
                    <a:ext uri="{FF2B5EF4-FFF2-40B4-BE49-F238E27FC236}">
                      <a16:creationId xmlns:a16="http://schemas.microsoft.com/office/drawing/2014/main" id="{ED2D290C-0907-46AB-82AC-A380903F5CEA}"/>
                    </a:ext>
                  </a:extLst>
                </p:cNvPr>
                <p:cNvSpPr/>
                <p:nvPr/>
              </p:nvSpPr>
              <p:spPr>
                <a:xfrm>
                  <a:off x="4594073" y="2734675"/>
                  <a:ext cx="641803" cy="64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6" h="26807" extrusionOk="0">
                      <a:moveTo>
                        <a:pt x="13402" y="1"/>
                      </a:moveTo>
                      <a:cubicBezTo>
                        <a:pt x="5998" y="1"/>
                        <a:pt x="0" y="5998"/>
                        <a:pt x="0" y="13403"/>
                      </a:cubicBezTo>
                      <a:cubicBezTo>
                        <a:pt x="0" y="20804"/>
                        <a:pt x="5998" y="26806"/>
                        <a:pt x="13402" y="26806"/>
                      </a:cubicBezTo>
                      <a:cubicBezTo>
                        <a:pt x="20803" y="26806"/>
                        <a:pt x="26805" y="20804"/>
                        <a:pt x="26805" y="13403"/>
                      </a:cubicBezTo>
                      <a:cubicBezTo>
                        <a:pt x="26805" y="5998"/>
                        <a:pt x="20803" y="1"/>
                        <a:pt x="13402" y="1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79" name="Google Shape;2972;p58">
                  <a:extLst>
                    <a:ext uri="{FF2B5EF4-FFF2-40B4-BE49-F238E27FC236}">
                      <a16:creationId xmlns:a16="http://schemas.microsoft.com/office/drawing/2014/main" id="{BF4E5EFF-C2F1-4780-93E1-BD762D966AFA}"/>
                    </a:ext>
                  </a:extLst>
                </p:cNvPr>
                <p:cNvSpPr/>
                <p:nvPr/>
              </p:nvSpPr>
              <p:spPr>
                <a:xfrm>
                  <a:off x="4594073" y="2775515"/>
                  <a:ext cx="598993" cy="600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8" h="25101" extrusionOk="0">
                      <a:moveTo>
                        <a:pt x="6857" y="1"/>
                      </a:moveTo>
                      <a:lnTo>
                        <a:pt x="6857" y="1"/>
                      </a:lnTo>
                      <a:cubicBezTo>
                        <a:pt x="2762" y="2292"/>
                        <a:pt x="0" y="6671"/>
                        <a:pt x="0" y="11697"/>
                      </a:cubicBezTo>
                      <a:cubicBezTo>
                        <a:pt x="0" y="19098"/>
                        <a:pt x="5998" y="25100"/>
                        <a:pt x="13402" y="25100"/>
                      </a:cubicBezTo>
                      <a:cubicBezTo>
                        <a:pt x="18372" y="25100"/>
                        <a:pt x="22706" y="22394"/>
                        <a:pt x="25018" y="18377"/>
                      </a:cubicBezTo>
                      <a:lnTo>
                        <a:pt x="25018" y="18377"/>
                      </a:lnTo>
                      <a:cubicBezTo>
                        <a:pt x="22495" y="19804"/>
                        <a:pt x="19608" y="20596"/>
                        <a:pt x="16664" y="20596"/>
                      </a:cubicBezTo>
                      <a:cubicBezTo>
                        <a:pt x="14713" y="20596"/>
                        <a:pt x="12737" y="20248"/>
                        <a:pt x="10827" y="19506"/>
                      </a:cubicBezTo>
                      <a:cubicBezTo>
                        <a:pt x="2402" y="16137"/>
                        <a:pt x="1551" y="5892"/>
                        <a:pt x="685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80" name="Google Shape;2973;p58">
                  <a:extLst>
                    <a:ext uri="{FF2B5EF4-FFF2-40B4-BE49-F238E27FC236}">
                      <a16:creationId xmlns:a16="http://schemas.microsoft.com/office/drawing/2014/main" id="{2F16AF10-B3C6-43F7-BCD4-918456AAE7D1}"/>
                    </a:ext>
                  </a:extLst>
                </p:cNvPr>
                <p:cNvSpPr/>
                <p:nvPr/>
              </p:nvSpPr>
              <p:spPr>
                <a:xfrm>
                  <a:off x="4939640" y="2820713"/>
                  <a:ext cx="72067" cy="55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328" extrusionOk="0">
                      <a:moveTo>
                        <a:pt x="1504" y="1"/>
                      </a:moveTo>
                      <a:cubicBezTo>
                        <a:pt x="674" y="1"/>
                        <a:pt x="1" y="520"/>
                        <a:pt x="1" y="1164"/>
                      </a:cubicBezTo>
                      <a:cubicBezTo>
                        <a:pt x="1" y="1808"/>
                        <a:pt x="674" y="2327"/>
                        <a:pt x="1504" y="2327"/>
                      </a:cubicBezTo>
                      <a:cubicBezTo>
                        <a:pt x="2336" y="2327"/>
                        <a:pt x="3010" y="1808"/>
                        <a:pt x="3010" y="1164"/>
                      </a:cubicBezTo>
                      <a:cubicBezTo>
                        <a:pt x="3010" y="520"/>
                        <a:pt x="2336" y="1"/>
                        <a:pt x="1504" y="1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81" name="Google Shape;2974;p58">
                  <a:extLst>
                    <a:ext uri="{FF2B5EF4-FFF2-40B4-BE49-F238E27FC236}">
                      <a16:creationId xmlns:a16="http://schemas.microsoft.com/office/drawing/2014/main" id="{73A55C6B-EB45-4B58-B228-B547A982D9DC}"/>
                    </a:ext>
                  </a:extLst>
                </p:cNvPr>
                <p:cNvSpPr/>
                <p:nvPr/>
              </p:nvSpPr>
              <p:spPr>
                <a:xfrm>
                  <a:off x="5029486" y="3234555"/>
                  <a:ext cx="50303" cy="50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2106" extrusionOk="0">
                      <a:moveTo>
                        <a:pt x="1049" y="0"/>
                      </a:moveTo>
                      <a:cubicBezTo>
                        <a:pt x="472" y="0"/>
                        <a:pt x="1" y="471"/>
                        <a:pt x="1" y="1052"/>
                      </a:cubicBezTo>
                      <a:cubicBezTo>
                        <a:pt x="1" y="1633"/>
                        <a:pt x="472" y="2105"/>
                        <a:pt x="1049" y="2105"/>
                      </a:cubicBezTo>
                      <a:cubicBezTo>
                        <a:pt x="1630" y="2105"/>
                        <a:pt x="2101" y="1633"/>
                        <a:pt x="2101" y="1052"/>
                      </a:cubicBezTo>
                      <a:cubicBezTo>
                        <a:pt x="2101" y="471"/>
                        <a:pt x="1630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82" name="Google Shape;2975;p58">
                  <a:extLst>
                    <a:ext uri="{FF2B5EF4-FFF2-40B4-BE49-F238E27FC236}">
                      <a16:creationId xmlns:a16="http://schemas.microsoft.com/office/drawing/2014/main" id="{ECBACEA7-99F8-4BEA-96F3-BA8A99C09C62}"/>
                    </a:ext>
                  </a:extLst>
                </p:cNvPr>
                <p:cNvSpPr/>
                <p:nvPr/>
              </p:nvSpPr>
              <p:spPr>
                <a:xfrm>
                  <a:off x="4663306" y="3130538"/>
                  <a:ext cx="64118" cy="7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" h="3009" extrusionOk="0">
                      <a:moveTo>
                        <a:pt x="1336" y="1"/>
                      </a:moveTo>
                      <a:cubicBezTo>
                        <a:pt x="602" y="1"/>
                        <a:pt x="1" y="673"/>
                        <a:pt x="1" y="1505"/>
                      </a:cubicBezTo>
                      <a:cubicBezTo>
                        <a:pt x="1" y="2336"/>
                        <a:pt x="602" y="3009"/>
                        <a:pt x="1336" y="3009"/>
                      </a:cubicBezTo>
                      <a:cubicBezTo>
                        <a:pt x="2077" y="3009"/>
                        <a:pt x="2678" y="2336"/>
                        <a:pt x="2678" y="1505"/>
                      </a:cubicBezTo>
                      <a:cubicBezTo>
                        <a:pt x="2678" y="673"/>
                        <a:pt x="2077" y="1"/>
                        <a:pt x="1336" y="1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83" name="Google Shape;2976;p58">
                  <a:extLst>
                    <a:ext uri="{FF2B5EF4-FFF2-40B4-BE49-F238E27FC236}">
                      <a16:creationId xmlns:a16="http://schemas.microsoft.com/office/drawing/2014/main" id="{9C888B6F-2B92-4682-B59C-A80536B360D3}"/>
                    </a:ext>
                  </a:extLst>
                </p:cNvPr>
                <p:cNvSpPr/>
                <p:nvPr/>
              </p:nvSpPr>
              <p:spPr>
                <a:xfrm>
                  <a:off x="5118541" y="2981227"/>
                  <a:ext cx="34094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4" h="1418" extrusionOk="0">
                      <a:moveTo>
                        <a:pt x="712" y="0"/>
                      </a:moveTo>
                      <a:cubicBezTo>
                        <a:pt x="323" y="0"/>
                        <a:pt x="0" y="317"/>
                        <a:pt x="0" y="706"/>
                      </a:cubicBezTo>
                      <a:cubicBezTo>
                        <a:pt x="0" y="1100"/>
                        <a:pt x="323" y="1418"/>
                        <a:pt x="712" y="1418"/>
                      </a:cubicBezTo>
                      <a:cubicBezTo>
                        <a:pt x="1102" y="1418"/>
                        <a:pt x="1423" y="1100"/>
                        <a:pt x="1423" y="706"/>
                      </a:cubicBezTo>
                      <a:cubicBezTo>
                        <a:pt x="1423" y="317"/>
                        <a:pt x="1102" y="0"/>
                        <a:pt x="712" y="0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84" name="Google Shape;2977;p58">
                  <a:extLst>
                    <a:ext uri="{FF2B5EF4-FFF2-40B4-BE49-F238E27FC236}">
                      <a16:creationId xmlns:a16="http://schemas.microsoft.com/office/drawing/2014/main" id="{389A7994-D921-4D32-A292-3F2524D5139B}"/>
                    </a:ext>
                  </a:extLst>
                </p:cNvPr>
                <p:cNvSpPr/>
                <p:nvPr/>
              </p:nvSpPr>
              <p:spPr>
                <a:xfrm>
                  <a:off x="4944931" y="2828900"/>
                  <a:ext cx="61365" cy="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3" h="1986" extrusionOk="0">
                      <a:moveTo>
                        <a:pt x="1283" y="0"/>
                      </a:moveTo>
                      <a:cubicBezTo>
                        <a:pt x="573" y="0"/>
                        <a:pt x="1" y="448"/>
                        <a:pt x="1" y="995"/>
                      </a:cubicBezTo>
                      <a:cubicBezTo>
                        <a:pt x="1" y="1543"/>
                        <a:pt x="573" y="1985"/>
                        <a:pt x="1283" y="1985"/>
                      </a:cubicBezTo>
                      <a:cubicBezTo>
                        <a:pt x="1991" y="1985"/>
                        <a:pt x="2563" y="1543"/>
                        <a:pt x="2563" y="995"/>
                      </a:cubicBezTo>
                      <a:cubicBezTo>
                        <a:pt x="2563" y="448"/>
                        <a:pt x="1991" y="0"/>
                        <a:pt x="128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5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85" name="Google Shape;2978;p58">
                  <a:extLst>
                    <a:ext uri="{FF2B5EF4-FFF2-40B4-BE49-F238E27FC236}">
                      <a16:creationId xmlns:a16="http://schemas.microsoft.com/office/drawing/2014/main" id="{DBF8E490-8E41-4D64-96EF-88FF16028CD1}"/>
                    </a:ext>
                  </a:extLst>
                </p:cNvPr>
                <p:cNvSpPr/>
                <p:nvPr/>
              </p:nvSpPr>
              <p:spPr>
                <a:xfrm>
                  <a:off x="5036643" y="3243413"/>
                  <a:ext cx="41444" cy="4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" h="1736" extrusionOk="0">
                      <a:moveTo>
                        <a:pt x="865" y="1"/>
                      </a:moveTo>
                      <a:cubicBezTo>
                        <a:pt x="384" y="1"/>
                        <a:pt x="0" y="389"/>
                        <a:pt x="0" y="866"/>
                      </a:cubicBezTo>
                      <a:cubicBezTo>
                        <a:pt x="0" y="1345"/>
                        <a:pt x="384" y="1735"/>
                        <a:pt x="865" y="1735"/>
                      </a:cubicBezTo>
                      <a:cubicBezTo>
                        <a:pt x="1340" y="1735"/>
                        <a:pt x="1730" y="1345"/>
                        <a:pt x="1730" y="866"/>
                      </a:cubicBezTo>
                      <a:cubicBezTo>
                        <a:pt x="1730" y="389"/>
                        <a:pt x="1340" y="1"/>
                        <a:pt x="86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45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86" name="Google Shape;2979;p58">
                  <a:extLst>
                    <a:ext uri="{FF2B5EF4-FFF2-40B4-BE49-F238E27FC236}">
                      <a16:creationId xmlns:a16="http://schemas.microsoft.com/office/drawing/2014/main" id="{9A3177AE-0B98-48CF-997E-234209BADA12}"/>
                    </a:ext>
                  </a:extLst>
                </p:cNvPr>
                <p:cNvSpPr/>
                <p:nvPr/>
              </p:nvSpPr>
              <p:spPr>
                <a:xfrm>
                  <a:off x="4671805" y="3142843"/>
                  <a:ext cx="53296" cy="5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" h="2495" extrusionOk="0">
                      <a:moveTo>
                        <a:pt x="1116" y="1"/>
                      </a:moveTo>
                      <a:cubicBezTo>
                        <a:pt x="501" y="1"/>
                        <a:pt x="1" y="558"/>
                        <a:pt x="1" y="1245"/>
                      </a:cubicBezTo>
                      <a:cubicBezTo>
                        <a:pt x="1" y="1937"/>
                        <a:pt x="501" y="2495"/>
                        <a:pt x="1116" y="2495"/>
                      </a:cubicBezTo>
                      <a:cubicBezTo>
                        <a:pt x="1726" y="2495"/>
                        <a:pt x="2226" y="1937"/>
                        <a:pt x="2226" y="1245"/>
                      </a:cubicBezTo>
                      <a:cubicBezTo>
                        <a:pt x="2226" y="558"/>
                        <a:pt x="1726" y="1"/>
                        <a:pt x="111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45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87" name="Google Shape;2980;p58">
                  <a:extLst>
                    <a:ext uri="{FF2B5EF4-FFF2-40B4-BE49-F238E27FC236}">
                      <a16:creationId xmlns:a16="http://schemas.microsoft.com/office/drawing/2014/main" id="{A6185081-AA1B-4EA9-9809-863F759A2C73}"/>
                    </a:ext>
                  </a:extLst>
                </p:cNvPr>
                <p:cNvSpPr/>
                <p:nvPr/>
              </p:nvSpPr>
              <p:spPr>
                <a:xfrm>
                  <a:off x="5123616" y="2983621"/>
                  <a:ext cx="29018" cy="29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2" h="1212" extrusionOk="0">
                      <a:moveTo>
                        <a:pt x="606" y="1"/>
                      </a:moveTo>
                      <a:cubicBezTo>
                        <a:pt x="269" y="1"/>
                        <a:pt x="0" y="275"/>
                        <a:pt x="0" y="606"/>
                      </a:cubicBezTo>
                      <a:cubicBezTo>
                        <a:pt x="0" y="943"/>
                        <a:pt x="269" y="1212"/>
                        <a:pt x="606" y="1212"/>
                      </a:cubicBezTo>
                      <a:cubicBezTo>
                        <a:pt x="937" y="1212"/>
                        <a:pt x="1211" y="943"/>
                        <a:pt x="1211" y="606"/>
                      </a:cubicBezTo>
                      <a:cubicBezTo>
                        <a:pt x="1211" y="275"/>
                        <a:pt x="937" y="1"/>
                        <a:pt x="60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45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88" name="Google Shape;2981;p58">
                  <a:extLst>
                    <a:ext uri="{FF2B5EF4-FFF2-40B4-BE49-F238E27FC236}">
                      <a16:creationId xmlns:a16="http://schemas.microsoft.com/office/drawing/2014/main" id="{B25840EF-1412-46A3-983F-792CE421090E}"/>
                    </a:ext>
                  </a:extLst>
                </p:cNvPr>
                <p:cNvSpPr/>
                <p:nvPr/>
              </p:nvSpPr>
              <p:spPr>
                <a:xfrm>
                  <a:off x="4865667" y="3091564"/>
                  <a:ext cx="35004" cy="56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" h="2379" extrusionOk="0">
                      <a:moveTo>
                        <a:pt x="731" y="0"/>
                      </a:moveTo>
                      <a:cubicBezTo>
                        <a:pt x="327" y="0"/>
                        <a:pt x="1" y="533"/>
                        <a:pt x="1" y="1191"/>
                      </a:cubicBezTo>
                      <a:cubicBezTo>
                        <a:pt x="1" y="1845"/>
                        <a:pt x="327" y="2378"/>
                        <a:pt x="731" y="2378"/>
                      </a:cubicBezTo>
                      <a:cubicBezTo>
                        <a:pt x="1134" y="2378"/>
                        <a:pt x="1462" y="1845"/>
                        <a:pt x="1462" y="1191"/>
                      </a:cubicBezTo>
                      <a:cubicBezTo>
                        <a:pt x="1462" y="533"/>
                        <a:pt x="1134" y="0"/>
                        <a:pt x="7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89" name="Google Shape;2982;p58">
                  <a:extLst>
                    <a:ext uri="{FF2B5EF4-FFF2-40B4-BE49-F238E27FC236}">
                      <a16:creationId xmlns:a16="http://schemas.microsoft.com/office/drawing/2014/main" id="{B556E234-4796-47BB-B3A2-89C6B6085872}"/>
                    </a:ext>
                  </a:extLst>
                </p:cNvPr>
                <p:cNvSpPr/>
                <p:nvPr/>
              </p:nvSpPr>
              <p:spPr>
                <a:xfrm>
                  <a:off x="4865883" y="3115911"/>
                  <a:ext cx="34788" cy="3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" h="1362" extrusionOk="0">
                      <a:moveTo>
                        <a:pt x="1104" y="1"/>
                      </a:moveTo>
                      <a:cubicBezTo>
                        <a:pt x="729" y="1"/>
                        <a:pt x="348" y="120"/>
                        <a:pt x="1" y="304"/>
                      </a:cubicBezTo>
                      <a:cubicBezTo>
                        <a:pt x="40" y="900"/>
                        <a:pt x="347" y="1361"/>
                        <a:pt x="722" y="1361"/>
                      </a:cubicBezTo>
                      <a:cubicBezTo>
                        <a:pt x="1125" y="1361"/>
                        <a:pt x="1453" y="828"/>
                        <a:pt x="1453" y="174"/>
                      </a:cubicBezTo>
                      <a:cubicBezTo>
                        <a:pt x="1453" y="126"/>
                        <a:pt x="1448" y="79"/>
                        <a:pt x="1443" y="35"/>
                      </a:cubicBezTo>
                      <a:cubicBezTo>
                        <a:pt x="1331" y="12"/>
                        <a:pt x="1218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90" name="Google Shape;2983;p58">
                  <a:extLst>
                    <a:ext uri="{FF2B5EF4-FFF2-40B4-BE49-F238E27FC236}">
                      <a16:creationId xmlns:a16="http://schemas.microsoft.com/office/drawing/2014/main" id="{AD04E3C3-ADCB-4F35-B1ED-CFC6C10E947F}"/>
                    </a:ext>
                  </a:extLst>
                </p:cNvPr>
                <p:cNvSpPr/>
                <p:nvPr/>
              </p:nvSpPr>
              <p:spPr>
                <a:xfrm>
                  <a:off x="4939640" y="2991473"/>
                  <a:ext cx="36033" cy="6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" h="2676" extrusionOk="0">
                      <a:moveTo>
                        <a:pt x="750" y="0"/>
                      </a:moveTo>
                      <a:cubicBezTo>
                        <a:pt x="337" y="0"/>
                        <a:pt x="1" y="600"/>
                        <a:pt x="1" y="1336"/>
                      </a:cubicBezTo>
                      <a:cubicBezTo>
                        <a:pt x="1" y="2076"/>
                        <a:pt x="337" y="2676"/>
                        <a:pt x="750" y="2676"/>
                      </a:cubicBezTo>
                      <a:cubicBezTo>
                        <a:pt x="1169" y="2676"/>
                        <a:pt x="1504" y="2076"/>
                        <a:pt x="1504" y="1336"/>
                      </a:cubicBezTo>
                      <a:cubicBezTo>
                        <a:pt x="1504" y="600"/>
                        <a:pt x="1169" y="0"/>
                        <a:pt x="7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91" name="Google Shape;2984;p58">
                  <a:extLst>
                    <a:ext uri="{FF2B5EF4-FFF2-40B4-BE49-F238E27FC236}">
                      <a16:creationId xmlns:a16="http://schemas.microsoft.com/office/drawing/2014/main" id="{0D9BAAAC-A9AF-43A2-865C-C814D80DBCC4}"/>
                    </a:ext>
                  </a:extLst>
                </p:cNvPr>
                <p:cNvSpPr/>
                <p:nvPr/>
              </p:nvSpPr>
              <p:spPr>
                <a:xfrm>
                  <a:off x="4925133" y="2927531"/>
                  <a:ext cx="72522" cy="31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9" h="1321" extrusionOk="0">
                      <a:moveTo>
                        <a:pt x="1496" y="0"/>
                      </a:moveTo>
                      <a:cubicBezTo>
                        <a:pt x="1161" y="0"/>
                        <a:pt x="835" y="108"/>
                        <a:pt x="573" y="292"/>
                      </a:cubicBezTo>
                      <a:cubicBezTo>
                        <a:pt x="280" y="489"/>
                        <a:pt x="59" y="791"/>
                        <a:pt x="1" y="1123"/>
                      </a:cubicBezTo>
                      <a:cubicBezTo>
                        <a:pt x="247" y="897"/>
                        <a:pt x="502" y="748"/>
                        <a:pt x="766" y="642"/>
                      </a:cubicBezTo>
                      <a:cubicBezTo>
                        <a:pt x="991" y="561"/>
                        <a:pt x="1219" y="513"/>
                        <a:pt x="1446" y="513"/>
                      </a:cubicBezTo>
                      <a:cubicBezTo>
                        <a:pt x="1485" y="513"/>
                        <a:pt x="1524" y="515"/>
                        <a:pt x="1563" y="518"/>
                      </a:cubicBezTo>
                      <a:cubicBezTo>
                        <a:pt x="1822" y="537"/>
                        <a:pt x="2087" y="618"/>
                        <a:pt x="2337" y="748"/>
                      </a:cubicBezTo>
                      <a:cubicBezTo>
                        <a:pt x="2582" y="883"/>
                        <a:pt x="2813" y="1070"/>
                        <a:pt x="3029" y="1321"/>
                      </a:cubicBezTo>
                      <a:cubicBezTo>
                        <a:pt x="3015" y="988"/>
                        <a:pt x="2831" y="662"/>
                        <a:pt x="2572" y="427"/>
                      </a:cubicBezTo>
                      <a:cubicBezTo>
                        <a:pt x="2312" y="181"/>
                        <a:pt x="1962" y="28"/>
                        <a:pt x="1597" y="3"/>
                      </a:cubicBezTo>
                      <a:cubicBezTo>
                        <a:pt x="1564" y="1"/>
                        <a:pt x="1530" y="0"/>
                        <a:pt x="14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92" name="Google Shape;2985;p58">
                  <a:extLst>
                    <a:ext uri="{FF2B5EF4-FFF2-40B4-BE49-F238E27FC236}">
                      <a16:creationId xmlns:a16="http://schemas.microsoft.com/office/drawing/2014/main" id="{4B361EA7-2661-4A88-B32D-A33BC8787B81}"/>
                    </a:ext>
                  </a:extLst>
                </p:cNvPr>
                <p:cNvSpPr/>
                <p:nvPr/>
              </p:nvSpPr>
              <p:spPr>
                <a:xfrm>
                  <a:off x="4817022" y="3020464"/>
                  <a:ext cx="17717" cy="52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2186" extrusionOk="0">
                      <a:moveTo>
                        <a:pt x="740" y="0"/>
                      </a:moveTo>
                      <a:lnTo>
                        <a:pt x="740" y="0"/>
                      </a:lnTo>
                      <a:cubicBezTo>
                        <a:pt x="529" y="67"/>
                        <a:pt x="356" y="225"/>
                        <a:pt x="236" y="408"/>
                      </a:cubicBezTo>
                      <a:cubicBezTo>
                        <a:pt x="110" y="595"/>
                        <a:pt x="38" y="812"/>
                        <a:pt x="19" y="1038"/>
                      </a:cubicBezTo>
                      <a:cubicBezTo>
                        <a:pt x="0" y="1258"/>
                        <a:pt x="29" y="1484"/>
                        <a:pt x="120" y="1691"/>
                      </a:cubicBezTo>
                      <a:cubicBezTo>
                        <a:pt x="202" y="1893"/>
                        <a:pt x="346" y="2081"/>
                        <a:pt x="543" y="2186"/>
                      </a:cubicBezTo>
                      <a:cubicBezTo>
                        <a:pt x="524" y="1965"/>
                        <a:pt x="514" y="1777"/>
                        <a:pt x="509" y="1600"/>
                      </a:cubicBezTo>
                      <a:cubicBezTo>
                        <a:pt x="509" y="1422"/>
                        <a:pt x="514" y="1254"/>
                        <a:pt x="533" y="1081"/>
                      </a:cubicBezTo>
                      <a:cubicBezTo>
                        <a:pt x="548" y="912"/>
                        <a:pt x="571" y="744"/>
                        <a:pt x="606" y="566"/>
                      </a:cubicBezTo>
                      <a:cubicBezTo>
                        <a:pt x="639" y="393"/>
                        <a:pt x="682" y="216"/>
                        <a:pt x="74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93" name="Google Shape;2986;p58">
                  <a:extLst>
                    <a:ext uri="{FF2B5EF4-FFF2-40B4-BE49-F238E27FC236}">
                      <a16:creationId xmlns:a16="http://schemas.microsoft.com/office/drawing/2014/main" id="{56B6AEF7-CF6F-4855-A918-B8B63A50A58F}"/>
                    </a:ext>
                  </a:extLst>
                </p:cNvPr>
                <p:cNvSpPr/>
                <p:nvPr/>
              </p:nvSpPr>
              <p:spPr>
                <a:xfrm>
                  <a:off x="5010525" y="3206211"/>
                  <a:ext cx="56624" cy="33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5" h="1405" extrusionOk="0">
                      <a:moveTo>
                        <a:pt x="1695" y="1"/>
                      </a:moveTo>
                      <a:cubicBezTo>
                        <a:pt x="1671" y="1"/>
                        <a:pt x="1648" y="1"/>
                        <a:pt x="1624" y="2"/>
                      </a:cubicBezTo>
                      <a:cubicBezTo>
                        <a:pt x="1365" y="11"/>
                        <a:pt x="1110" y="89"/>
                        <a:pt x="879" y="209"/>
                      </a:cubicBezTo>
                      <a:cubicBezTo>
                        <a:pt x="648" y="328"/>
                        <a:pt x="442" y="497"/>
                        <a:pt x="289" y="699"/>
                      </a:cubicBezTo>
                      <a:cubicBezTo>
                        <a:pt x="129" y="905"/>
                        <a:pt x="20" y="1145"/>
                        <a:pt x="0" y="1405"/>
                      </a:cubicBezTo>
                      <a:cubicBezTo>
                        <a:pt x="207" y="1247"/>
                        <a:pt x="384" y="1112"/>
                        <a:pt x="568" y="992"/>
                      </a:cubicBezTo>
                      <a:cubicBezTo>
                        <a:pt x="750" y="872"/>
                        <a:pt x="932" y="761"/>
                        <a:pt x="1120" y="665"/>
                      </a:cubicBezTo>
                      <a:cubicBezTo>
                        <a:pt x="1307" y="564"/>
                        <a:pt x="1500" y="482"/>
                        <a:pt x="1701" y="401"/>
                      </a:cubicBezTo>
                      <a:cubicBezTo>
                        <a:pt x="1903" y="319"/>
                        <a:pt x="2119" y="251"/>
                        <a:pt x="2365" y="170"/>
                      </a:cubicBezTo>
                      <a:cubicBezTo>
                        <a:pt x="2160" y="48"/>
                        <a:pt x="1927" y="1"/>
                        <a:pt x="16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94" name="Google Shape;2987;p58">
                  <a:extLst>
                    <a:ext uri="{FF2B5EF4-FFF2-40B4-BE49-F238E27FC236}">
                      <a16:creationId xmlns:a16="http://schemas.microsoft.com/office/drawing/2014/main" id="{DB5A6EFE-A13E-4CED-B49F-A71A04E2482E}"/>
                    </a:ext>
                  </a:extLst>
                </p:cNvPr>
                <p:cNvSpPr/>
                <p:nvPr/>
              </p:nvSpPr>
              <p:spPr>
                <a:xfrm>
                  <a:off x="5090124" y="2974213"/>
                  <a:ext cx="16688" cy="58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" h="2423" extrusionOk="0">
                      <a:moveTo>
                        <a:pt x="625" y="0"/>
                      </a:moveTo>
                      <a:cubicBezTo>
                        <a:pt x="414" y="110"/>
                        <a:pt x="255" y="307"/>
                        <a:pt x="155" y="524"/>
                      </a:cubicBezTo>
                      <a:cubicBezTo>
                        <a:pt x="49" y="740"/>
                        <a:pt x="0" y="985"/>
                        <a:pt x="5" y="1230"/>
                      </a:cubicBezTo>
                      <a:cubicBezTo>
                        <a:pt x="15" y="1471"/>
                        <a:pt x="78" y="1711"/>
                        <a:pt x="193" y="1922"/>
                      </a:cubicBezTo>
                      <a:cubicBezTo>
                        <a:pt x="308" y="2134"/>
                        <a:pt x="477" y="2321"/>
                        <a:pt x="697" y="2422"/>
                      </a:cubicBezTo>
                      <a:cubicBezTo>
                        <a:pt x="645" y="2186"/>
                        <a:pt x="601" y="1984"/>
                        <a:pt x="572" y="1788"/>
                      </a:cubicBezTo>
                      <a:cubicBezTo>
                        <a:pt x="548" y="1591"/>
                        <a:pt x="530" y="1403"/>
                        <a:pt x="524" y="1216"/>
                      </a:cubicBezTo>
                      <a:cubicBezTo>
                        <a:pt x="515" y="1023"/>
                        <a:pt x="524" y="836"/>
                        <a:pt x="539" y="635"/>
                      </a:cubicBezTo>
                      <a:cubicBezTo>
                        <a:pt x="559" y="437"/>
                        <a:pt x="587" y="236"/>
                        <a:pt x="6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95" name="Google Shape;2988;p58">
                  <a:extLst>
                    <a:ext uri="{FF2B5EF4-FFF2-40B4-BE49-F238E27FC236}">
                      <a16:creationId xmlns:a16="http://schemas.microsoft.com/office/drawing/2014/main" id="{3149DAE2-CDA4-462B-9504-4FD07C8CE005}"/>
                    </a:ext>
                  </a:extLst>
                </p:cNvPr>
                <p:cNvSpPr/>
                <p:nvPr/>
              </p:nvSpPr>
              <p:spPr>
                <a:xfrm>
                  <a:off x="4467864" y="2781452"/>
                  <a:ext cx="139345" cy="152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0" h="6360" extrusionOk="0">
                      <a:moveTo>
                        <a:pt x="1439" y="1"/>
                      </a:moveTo>
                      <a:cubicBezTo>
                        <a:pt x="1092" y="1"/>
                        <a:pt x="743" y="175"/>
                        <a:pt x="562" y="473"/>
                      </a:cubicBezTo>
                      <a:cubicBezTo>
                        <a:pt x="302" y="901"/>
                        <a:pt x="336" y="1698"/>
                        <a:pt x="750" y="1982"/>
                      </a:cubicBezTo>
                      <a:cubicBezTo>
                        <a:pt x="264" y="2160"/>
                        <a:pt x="0" y="2785"/>
                        <a:pt x="206" y="3255"/>
                      </a:cubicBezTo>
                      <a:cubicBezTo>
                        <a:pt x="363" y="3614"/>
                        <a:pt x="781" y="3872"/>
                        <a:pt x="1175" y="3872"/>
                      </a:cubicBezTo>
                      <a:cubicBezTo>
                        <a:pt x="1300" y="3872"/>
                        <a:pt x="1422" y="3846"/>
                        <a:pt x="1533" y="3789"/>
                      </a:cubicBezTo>
                      <a:lnTo>
                        <a:pt x="1533" y="3789"/>
                      </a:lnTo>
                      <a:cubicBezTo>
                        <a:pt x="1081" y="4120"/>
                        <a:pt x="980" y="4841"/>
                        <a:pt x="1326" y="5284"/>
                      </a:cubicBezTo>
                      <a:cubicBezTo>
                        <a:pt x="1532" y="5546"/>
                        <a:pt x="1969" y="5693"/>
                        <a:pt x="2380" y="5693"/>
                      </a:cubicBezTo>
                      <a:cubicBezTo>
                        <a:pt x="2661" y="5693"/>
                        <a:pt x="2930" y="5624"/>
                        <a:pt x="3104" y="5476"/>
                      </a:cubicBezTo>
                      <a:lnTo>
                        <a:pt x="3104" y="5476"/>
                      </a:lnTo>
                      <a:cubicBezTo>
                        <a:pt x="3041" y="5826"/>
                        <a:pt x="3267" y="6207"/>
                        <a:pt x="3604" y="6322"/>
                      </a:cubicBezTo>
                      <a:cubicBezTo>
                        <a:pt x="3677" y="6347"/>
                        <a:pt x="3754" y="6359"/>
                        <a:pt x="3830" y="6359"/>
                      </a:cubicBezTo>
                      <a:cubicBezTo>
                        <a:pt x="4106" y="6359"/>
                        <a:pt x="4385" y="6205"/>
                        <a:pt x="4512" y="5957"/>
                      </a:cubicBezTo>
                      <a:cubicBezTo>
                        <a:pt x="4949" y="5919"/>
                        <a:pt x="5820" y="4626"/>
                        <a:pt x="5820" y="4188"/>
                      </a:cubicBezTo>
                      <a:cubicBezTo>
                        <a:pt x="5820" y="3750"/>
                        <a:pt x="5377" y="3462"/>
                        <a:pt x="4940" y="3424"/>
                      </a:cubicBezTo>
                      <a:cubicBezTo>
                        <a:pt x="5079" y="3102"/>
                        <a:pt x="4988" y="2689"/>
                        <a:pt x="4718" y="2463"/>
                      </a:cubicBezTo>
                      <a:cubicBezTo>
                        <a:pt x="4579" y="2345"/>
                        <a:pt x="4360" y="2289"/>
                        <a:pt x="4140" y="2289"/>
                      </a:cubicBezTo>
                      <a:cubicBezTo>
                        <a:pt x="3937" y="2289"/>
                        <a:pt x="3733" y="2337"/>
                        <a:pt x="3589" y="2430"/>
                      </a:cubicBezTo>
                      <a:cubicBezTo>
                        <a:pt x="3864" y="2135"/>
                        <a:pt x="3844" y="1622"/>
                        <a:pt x="3551" y="1352"/>
                      </a:cubicBezTo>
                      <a:cubicBezTo>
                        <a:pt x="3412" y="1222"/>
                        <a:pt x="3187" y="1157"/>
                        <a:pt x="2960" y="1157"/>
                      </a:cubicBezTo>
                      <a:cubicBezTo>
                        <a:pt x="2712" y="1157"/>
                        <a:pt x="2462" y="1235"/>
                        <a:pt x="2321" y="1392"/>
                      </a:cubicBezTo>
                      <a:cubicBezTo>
                        <a:pt x="2522" y="935"/>
                        <a:pt x="2316" y="334"/>
                        <a:pt x="1874" y="103"/>
                      </a:cubicBezTo>
                      <a:cubicBezTo>
                        <a:pt x="1739" y="33"/>
                        <a:pt x="1589" y="1"/>
                        <a:pt x="14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96" name="Google Shape;2989;p58">
                  <a:extLst>
                    <a:ext uri="{FF2B5EF4-FFF2-40B4-BE49-F238E27FC236}">
                      <a16:creationId xmlns:a16="http://schemas.microsoft.com/office/drawing/2014/main" id="{EDAA6024-6D66-4E5B-9ED3-C23566F61E09}"/>
                    </a:ext>
                  </a:extLst>
                </p:cNvPr>
                <p:cNvSpPr/>
                <p:nvPr/>
              </p:nvSpPr>
              <p:spPr>
                <a:xfrm>
                  <a:off x="4467864" y="2783104"/>
                  <a:ext cx="116576" cy="150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9" h="6291" extrusionOk="0">
                      <a:moveTo>
                        <a:pt x="1067" y="1"/>
                      </a:moveTo>
                      <a:lnTo>
                        <a:pt x="1067" y="1"/>
                      </a:lnTo>
                      <a:cubicBezTo>
                        <a:pt x="860" y="77"/>
                        <a:pt x="677" y="212"/>
                        <a:pt x="562" y="404"/>
                      </a:cubicBezTo>
                      <a:cubicBezTo>
                        <a:pt x="302" y="832"/>
                        <a:pt x="336" y="1629"/>
                        <a:pt x="750" y="1913"/>
                      </a:cubicBezTo>
                      <a:cubicBezTo>
                        <a:pt x="264" y="2091"/>
                        <a:pt x="0" y="2716"/>
                        <a:pt x="206" y="3186"/>
                      </a:cubicBezTo>
                      <a:cubicBezTo>
                        <a:pt x="363" y="3545"/>
                        <a:pt x="781" y="3803"/>
                        <a:pt x="1175" y="3803"/>
                      </a:cubicBezTo>
                      <a:cubicBezTo>
                        <a:pt x="1300" y="3803"/>
                        <a:pt x="1422" y="3777"/>
                        <a:pt x="1533" y="3720"/>
                      </a:cubicBezTo>
                      <a:lnTo>
                        <a:pt x="1533" y="3720"/>
                      </a:lnTo>
                      <a:cubicBezTo>
                        <a:pt x="1081" y="4051"/>
                        <a:pt x="980" y="4772"/>
                        <a:pt x="1326" y="5215"/>
                      </a:cubicBezTo>
                      <a:cubicBezTo>
                        <a:pt x="1532" y="5477"/>
                        <a:pt x="1969" y="5624"/>
                        <a:pt x="2380" y="5624"/>
                      </a:cubicBezTo>
                      <a:cubicBezTo>
                        <a:pt x="2661" y="5624"/>
                        <a:pt x="2930" y="5555"/>
                        <a:pt x="3104" y="5407"/>
                      </a:cubicBezTo>
                      <a:lnTo>
                        <a:pt x="3104" y="5407"/>
                      </a:lnTo>
                      <a:cubicBezTo>
                        <a:pt x="3041" y="5757"/>
                        <a:pt x="3267" y="6138"/>
                        <a:pt x="3604" y="6253"/>
                      </a:cubicBezTo>
                      <a:cubicBezTo>
                        <a:pt x="3677" y="6278"/>
                        <a:pt x="3754" y="6290"/>
                        <a:pt x="3830" y="6290"/>
                      </a:cubicBezTo>
                      <a:cubicBezTo>
                        <a:pt x="4106" y="6290"/>
                        <a:pt x="4385" y="6136"/>
                        <a:pt x="4512" y="5888"/>
                      </a:cubicBezTo>
                      <a:cubicBezTo>
                        <a:pt x="4613" y="5878"/>
                        <a:pt x="4738" y="5801"/>
                        <a:pt x="4868" y="5686"/>
                      </a:cubicBezTo>
                      <a:cubicBezTo>
                        <a:pt x="4272" y="5422"/>
                        <a:pt x="3709" y="5085"/>
                        <a:pt x="3205" y="4748"/>
                      </a:cubicBezTo>
                      <a:cubicBezTo>
                        <a:pt x="1518" y="4331"/>
                        <a:pt x="524" y="2182"/>
                        <a:pt x="1067" y="1"/>
                      </a:cubicBezTo>
                      <a:close/>
                    </a:path>
                  </a:pathLst>
                </a:custGeom>
                <a:solidFill>
                  <a:srgbClr val="4F4F4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97" name="Google Shape;2990;p58">
                  <a:extLst>
                    <a:ext uri="{FF2B5EF4-FFF2-40B4-BE49-F238E27FC236}">
                      <a16:creationId xmlns:a16="http://schemas.microsoft.com/office/drawing/2014/main" id="{B75C9986-C0B3-4947-BE11-5EE5BF41F1BA}"/>
                    </a:ext>
                  </a:extLst>
                </p:cNvPr>
                <p:cNvSpPr/>
                <p:nvPr/>
              </p:nvSpPr>
              <p:spPr>
                <a:xfrm>
                  <a:off x="4539180" y="2766179"/>
                  <a:ext cx="16472" cy="16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689" extrusionOk="0">
                      <a:moveTo>
                        <a:pt x="342" y="1"/>
                      </a:moveTo>
                      <a:cubicBezTo>
                        <a:pt x="154" y="1"/>
                        <a:pt x="0" y="155"/>
                        <a:pt x="0" y="342"/>
                      </a:cubicBezTo>
                      <a:cubicBezTo>
                        <a:pt x="0" y="535"/>
                        <a:pt x="154" y="688"/>
                        <a:pt x="342" y="688"/>
                      </a:cubicBezTo>
                      <a:cubicBezTo>
                        <a:pt x="534" y="688"/>
                        <a:pt x="688" y="535"/>
                        <a:pt x="688" y="342"/>
                      </a:cubicBezTo>
                      <a:cubicBezTo>
                        <a:pt x="688" y="155"/>
                        <a:pt x="534" y="1"/>
                        <a:pt x="342" y="1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98" name="Google Shape;2991;p58">
                  <a:extLst>
                    <a:ext uri="{FF2B5EF4-FFF2-40B4-BE49-F238E27FC236}">
                      <a16:creationId xmlns:a16="http://schemas.microsoft.com/office/drawing/2014/main" id="{B910B24F-778F-4DA6-9AC5-25EF78B52AD0}"/>
                    </a:ext>
                  </a:extLst>
                </p:cNvPr>
                <p:cNvSpPr/>
                <p:nvPr/>
              </p:nvSpPr>
              <p:spPr>
                <a:xfrm>
                  <a:off x="4585790" y="2820713"/>
                  <a:ext cx="11277" cy="1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473" extrusionOk="0">
                      <a:moveTo>
                        <a:pt x="235" y="1"/>
                      </a:moveTo>
                      <a:cubicBezTo>
                        <a:pt x="105" y="1"/>
                        <a:pt x="0" y="107"/>
                        <a:pt x="0" y="236"/>
                      </a:cubicBezTo>
                      <a:cubicBezTo>
                        <a:pt x="0" y="366"/>
                        <a:pt x="105" y="472"/>
                        <a:pt x="235" y="472"/>
                      </a:cubicBezTo>
                      <a:cubicBezTo>
                        <a:pt x="364" y="472"/>
                        <a:pt x="471" y="366"/>
                        <a:pt x="471" y="236"/>
                      </a:cubicBezTo>
                      <a:cubicBezTo>
                        <a:pt x="471" y="107"/>
                        <a:pt x="364" y="1"/>
                        <a:pt x="235" y="1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99" name="Google Shape;2992;p58">
                  <a:extLst>
                    <a:ext uri="{FF2B5EF4-FFF2-40B4-BE49-F238E27FC236}">
                      <a16:creationId xmlns:a16="http://schemas.microsoft.com/office/drawing/2014/main" id="{52D5D8FF-544F-4F39-8D84-EB2DF5A0B720}"/>
                    </a:ext>
                  </a:extLst>
                </p:cNvPr>
                <p:cNvSpPr/>
                <p:nvPr/>
              </p:nvSpPr>
              <p:spPr>
                <a:xfrm>
                  <a:off x="4558715" y="2868927"/>
                  <a:ext cx="58372" cy="75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" h="3141" extrusionOk="0">
                      <a:moveTo>
                        <a:pt x="1813" y="0"/>
                      </a:moveTo>
                      <a:cubicBezTo>
                        <a:pt x="1145" y="803"/>
                        <a:pt x="404" y="1822"/>
                        <a:pt x="1" y="2784"/>
                      </a:cubicBezTo>
                      <a:cubicBezTo>
                        <a:pt x="81" y="3036"/>
                        <a:pt x="345" y="3141"/>
                        <a:pt x="612" y="3141"/>
                      </a:cubicBezTo>
                      <a:cubicBezTo>
                        <a:pt x="651" y="3141"/>
                        <a:pt x="689" y="3138"/>
                        <a:pt x="727" y="3134"/>
                      </a:cubicBezTo>
                      <a:cubicBezTo>
                        <a:pt x="1116" y="2096"/>
                        <a:pt x="1788" y="1245"/>
                        <a:pt x="2438" y="346"/>
                      </a:cubicBezTo>
                      <a:cubicBezTo>
                        <a:pt x="2231" y="116"/>
                        <a:pt x="2121" y="0"/>
                        <a:pt x="1813" y="0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00" name="Google Shape;2993;p58">
                  <a:extLst>
                    <a:ext uri="{FF2B5EF4-FFF2-40B4-BE49-F238E27FC236}">
                      <a16:creationId xmlns:a16="http://schemas.microsoft.com/office/drawing/2014/main" id="{B23F9034-EFCF-4455-BB6E-C85F16CD4955}"/>
                    </a:ext>
                  </a:extLst>
                </p:cNvPr>
                <p:cNvSpPr/>
                <p:nvPr/>
              </p:nvSpPr>
              <p:spPr>
                <a:xfrm>
                  <a:off x="4558715" y="2868927"/>
                  <a:ext cx="50088" cy="72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" h="3029" extrusionOk="0">
                      <a:moveTo>
                        <a:pt x="1813" y="0"/>
                      </a:moveTo>
                      <a:cubicBezTo>
                        <a:pt x="1145" y="803"/>
                        <a:pt x="404" y="1822"/>
                        <a:pt x="1" y="2784"/>
                      </a:cubicBezTo>
                      <a:cubicBezTo>
                        <a:pt x="35" y="2899"/>
                        <a:pt x="116" y="2970"/>
                        <a:pt x="208" y="3028"/>
                      </a:cubicBezTo>
                      <a:cubicBezTo>
                        <a:pt x="559" y="1947"/>
                        <a:pt x="1218" y="990"/>
                        <a:pt x="2092" y="54"/>
                      </a:cubicBezTo>
                      <a:cubicBezTo>
                        <a:pt x="2015" y="20"/>
                        <a:pt x="1928" y="0"/>
                        <a:pt x="1813" y="0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01" name="Google Shape;2994;p58">
                  <a:extLst>
                    <a:ext uri="{FF2B5EF4-FFF2-40B4-BE49-F238E27FC236}">
                      <a16:creationId xmlns:a16="http://schemas.microsoft.com/office/drawing/2014/main" id="{123A3BF4-DE33-40A6-82EA-B65F3F0FAEEF}"/>
                    </a:ext>
                  </a:extLst>
                </p:cNvPr>
                <p:cNvSpPr/>
                <p:nvPr/>
              </p:nvSpPr>
              <p:spPr>
                <a:xfrm>
                  <a:off x="4563694" y="2870196"/>
                  <a:ext cx="53392" cy="73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3087" extrusionOk="0">
                      <a:moveTo>
                        <a:pt x="1884" y="1"/>
                      </a:moveTo>
                      <a:cubicBezTo>
                        <a:pt x="1010" y="937"/>
                        <a:pt x="351" y="1894"/>
                        <a:pt x="0" y="2975"/>
                      </a:cubicBezTo>
                      <a:cubicBezTo>
                        <a:pt x="119" y="3050"/>
                        <a:pt x="270" y="3086"/>
                        <a:pt x="422" y="3086"/>
                      </a:cubicBezTo>
                      <a:cubicBezTo>
                        <a:pt x="455" y="3086"/>
                        <a:pt x="487" y="3084"/>
                        <a:pt x="519" y="3081"/>
                      </a:cubicBezTo>
                      <a:cubicBezTo>
                        <a:pt x="908" y="2043"/>
                        <a:pt x="1580" y="1192"/>
                        <a:pt x="2230" y="293"/>
                      </a:cubicBezTo>
                      <a:cubicBezTo>
                        <a:pt x="2105" y="149"/>
                        <a:pt x="2008" y="54"/>
                        <a:pt x="1884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02" name="Google Shape;2995;p58">
                  <a:extLst>
                    <a:ext uri="{FF2B5EF4-FFF2-40B4-BE49-F238E27FC236}">
                      <a16:creationId xmlns:a16="http://schemas.microsoft.com/office/drawing/2014/main" id="{452EE18F-4C3C-48F9-96CD-BAAC5B8FCE60}"/>
                    </a:ext>
                  </a:extLst>
                </p:cNvPr>
                <p:cNvSpPr/>
                <p:nvPr/>
              </p:nvSpPr>
              <p:spPr>
                <a:xfrm>
                  <a:off x="4522973" y="2957982"/>
                  <a:ext cx="215506" cy="100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" h="4187" extrusionOk="0">
                      <a:moveTo>
                        <a:pt x="1864" y="0"/>
                      </a:moveTo>
                      <a:cubicBezTo>
                        <a:pt x="1283" y="82"/>
                        <a:pt x="581" y="159"/>
                        <a:pt x="0" y="240"/>
                      </a:cubicBezTo>
                      <a:cubicBezTo>
                        <a:pt x="1881" y="2701"/>
                        <a:pt x="4953" y="4187"/>
                        <a:pt x="8041" y="4187"/>
                      </a:cubicBezTo>
                      <a:cubicBezTo>
                        <a:pt x="8362" y="4187"/>
                        <a:pt x="8682" y="4171"/>
                        <a:pt x="9001" y="4138"/>
                      </a:cubicBezTo>
                      <a:cubicBezTo>
                        <a:pt x="6430" y="3095"/>
                        <a:pt x="3988" y="1783"/>
                        <a:pt x="18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03" name="Google Shape;2996;p58">
                  <a:extLst>
                    <a:ext uri="{FF2B5EF4-FFF2-40B4-BE49-F238E27FC236}">
                      <a16:creationId xmlns:a16="http://schemas.microsoft.com/office/drawing/2014/main" id="{7628B82A-9682-4136-A77D-F94142FE93B6}"/>
                    </a:ext>
                  </a:extLst>
                </p:cNvPr>
                <p:cNvSpPr/>
                <p:nvPr/>
              </p:nvSpPr>
              <p:spPr>
                <a:xfrm>
                  <a:off x="4610735" y="2990420"/>
                  <a:ext cx="29018" cy="5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2" h="230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92" y="663"/>
                        <a:pt x="260" y="1331"/>
                        <a:pt x="380" y="1999"/>
                      </a:cubicBezTo>
                      <a:cubicBezTo>
                        <a:pt x="653" y="2114"/>
                        <a:pt x="933" y="2216"/>
                        <a:pt x="1212" y="2307"/>
                      </a:cubicBezTo>
                      <a:cubicBezTo>
                        <a:pt x="1053" y="1716"/>
                        <a:pt x="948" y="1120"/>
                        <a:pt x="861" y="548"/>
                      </a:cubicBezTo>
                      <a:cubicBezTo>
                        <a:pt x="567" y="370"/>
                        <a:pt x="284" y="188"/>
                        <a:pt x="1" y="0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04" name="Google Shape;2997;p58">
                  <a:extLst>
                    <a:ext uri="{FF2B5EF4-FFF2-40B4-BE49-F238E27FC236}">
                      <a16:creationId xmlns:a16="http://schemas.microsoft.com/office/drawing/2014/main" id="{E6CA31D4-268B-4FE2-BB3F-D1E5A9C0E8BA}"/>
                    </a:ext>
                  </a:extLst>
                </p:cNvPr>
                <p:cNvSpPr/>
                <p:nvPr/>
              </p:nvSpPr>
              <p:spPr>
                <a:xfrm>
                  <a:off x="4566998" y="2864211"/>
                  <a:ext cx="300909" cy="215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8" h="8997" extrusionOk="0">
                      <a:moveTo>
                        <a:pt x="2582" y="0"/>
                      </a:moveTo>
                      <a:cubicBezTo>
                        <a:pt x="1438" y="1077"/>
                        <a:pt x="549" y="2422"/>
                        <a:pt x="1" y="3897"/>
                      </a:cubicBezTo>
                      <a:cubicBezTo>
                        <a:pt x="3505" y="7007"/>
                        <a:pt x="7883" y="8963"/>
                        <a:pt x="12568" y="8996"/>
                      </a:cubicBezTo>
                      <a:cubicBezTo>
                        <a:pt x="10968" y="4604"/>
                        <a:pt x="7118" y="1129"/>
                        <a:pt x="25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05" name="Google Shape;2998;p58">
                  <a:extLst>
                    <a:ext uri="{FF2B5EF4-FFF2-40B4-BE49-F238E27FC236}">
                      <a16:creationId xmlns:a16="http://schemas.microsoft.com/office/drawing/2014/main" id="{3E463060-4C9A-4AA6-913C-284F52948793}"/>
                    </a:ext>
                  </a:extLst>
                </p:cNvPr>
                <p:cNvSpPr/>
                <p:nvPr/>
              </p:nvSpPr>
              <p:spPr>
                <a:xfrm>
                  <a:off x="4753726" y="2976487"/>
                  <a:ext cx="114158" cy="103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8" h="4307" extrusionOk="0">
                      <a:moveTo>
                        <a:pt x="2245" y="1"/>
                      </a:moveTo>
                      <a:cubicBezTo>
                        <a:pt x="1168" y="933"/>
                        <a:pt x="476" y="2217"/>
                        <a:pt x="1" y="3601"/>
                      </a:cubicBezTo>
                      <a:cubicBezTo>
                        <a:pt x="1534" y="4047"/>
                        <a:pt x="3135" y="4293"/>
                        <a:pt x="4768" y="4306"/>
                      </a:cubicBezTo>
                      <a:cubicBezTo>
                        <a:pt x="4196" y="2731"/>
                        <a:pt x="3326" y="1274"/>
                        <a:pt x="2245" y="1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06" name="Google Shape;2999;p58">
                  <a:extLst>
                    <a:ext uri="{FF2B5EF4-FFF2-40B4-BE49-F238E27FC236}">
                      <a16:creationId xmlns:a16="http://schemas.microsoft.com/office/drawing/2014/main" id="{80604F98-9639-480D-AE33-BCF4747EA96A}"/>
                    </a:ext>
                  </a:extLst>
                </p:cNvPr>
                <p:cNvSpPr/>
                <p:nvPr/>
              </p:nvSpPr>
              <p:spPr>
                <a:xfrm>
                  <a:off x="4611429" y="2821886"/>
                  <a:ext cx="186057" cy="143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1" h="5983" extrusionOk="0">
                      <a:moveTo>
                        <a:pt x="1" y="0"/>
                      </a:moveTo>
                      <a:cubicBezTo>
                        <a:pt x="212" y="548"/>
                        <a:pt x="480" y="1202"/>
                        <a:pt x="693" y="1750"/>
                      </a:cubicBezTo>
                      <a:cubicBezTo>
                        <a:pt x="3277" y="2744"/>
                        <a:pt x="5613" y="4243"/>
                        <a:pt x="7771" y="5983"/>
                      </a:cubicBezTo>
                      <a:cubicBezTo>
                        <a:pt x="6426" y="2845"/>
                        <a:pt x="3379" y="50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07" name="Google Shape;3000;p58">
                  <a:extLst>
                    <a:ext uri="{FF2B5EF4-FFF2-40B4-BE49-F238E27FC236}">
                      <a16:creationId xmlns:a16="http://schemas.microsoft.com/office/drawing/2014/main" id="{1B6075C0-42A3-4533-80D1-F2DED735C5AB}"/>
                    </a:ext>
                  </a:extLst>
                </p:cNvPr>
                <p:cNvSpPr/>
                <p:nvPr/>
              </p:nvSpPr>
              <p:spPr>
                <a:xfrm>
                  <a:off x="4677000" y="2841900"/>
                  <a:ext cx="29832" cy="59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505" extrusionOk="0">
                      <a:moveTo>
                        <a:pt x="1" y="0"/>
                      </a:moveTo>
                      <a:cubicBezTo>
                        <a:pt x="130" y="673"/>
                        <a:pt x="269" y="1351"/>
                        <a:pt x="361" y="2014"/>
                      </a:cubicBezTo>
                      <a:cubicBezTo>
                        <a:pt x="654" y="2172"/>
                        <a:pt x="948" y="2336"/>
                        <a:pt x="1236" y="2504"/>
                      </a:cubicBezTo>
                      <a:cubicBezTo>
                        <a:pt x="1226" y="1899"/>
                        <a:pt x="1245" y="1298"/>
                        <a:pt x="1230" y="688"/>
                      </a:cubicBezTo>
                      <a:cubicBezTo>
                        <a:pt x="837" y="433"/>
                        <a:pt x="423" y="202"/>
                        <a:pt x="1" y="0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08" name="Google Shape;3001;p58">
                  <a:extLst>
                    <a:ext uri="{FF2B5EF4-FFF2-40B4-BE49-F238E27FC236}">
                      <a16:creationId xmlns:a16="http://schemas.microsoft.com/office/drawing/2014/main" id="{178B8538-6BE7-44D6-A066-1710DFC4AE52}"/>
                    </a:ext>
                  </a:extLst>
                </p:cNvPr>
                <p:cNvSpPr/>
                <p:nvPr/>
              </p:nvSpPr>
              <p:spPr>
                <a:xfrm>
                  <a:off x="4681836" y="2956091"/>
                  <a:ext cx="78938" cy="73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3066" extrusionOk="0">
                      <a:moveTo>
                        <a:pt x="1641" y="0"/>
                      </a:moveTo>
                      <a:cubicBezTo>
                        <a:pt x="909" y="0"/>
                        <a:pt x="260" y="535"/>
                        <a:pt x="134" y="1285"/>
                      </a:cubicBezTo>
                      <a:cubicBezTo>
                        <a:pt x="1" y="2122"/>
                        <a:pt x="562" y="2905"/>
                        <a:pt x="1398" y="3044"/>
                      </a:cubicBezTo>
                      <a:cubicBezTo>
                        <a:pt x="1484" y="3059"/>
                        <a:pt x="1568" y="3065"/>
                        <a:pt x="1652" y="3065"/>
                      </a:cubicBezTo>
                      <a:cubicBezTo>
                        <a:pt x="2389" y="3065"/>
                        <a:pt x="3037" y="2531"/>
                        <a:pt x="3157" y="1780"/>
                      </a:cubicBezTo>
                      <a:cubicBezTo>
                        <a:pt x="3297" y="944"/>
                        <a:pt x="2729" y="156"/>
                        <a:pt x="1893" y="21"/>
                      </a:cubicBezTo>
                      <a:cubicBezTo>
                        <a:pt x="1809" y="7"/>
                        <a:pt x="1724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09" name="Google Shape;3002;p58">
                  <a:extLst>
                    <a:ext uri="{FF2B5EF4-FFF2-40B4-BE49-F238E27FC236}">
                      <a16:creationId xmlns:a16="http://schemas.microsoft.com/office/drawing/2014/main" id="{70B95983-F9CA-4C3A-8B74-A3D699359AFB}"/>
                    </a:ext>
                  </a:extLst>
                </p:cNvPr>
                <p:cNvSpPr/>
                <p:nvPr/>
              </p:nvSpPr>
              <p:spPr>
                <a:xfrm>
                  <a:off x="4686193" y="2956809"/>
                  <a:ext cx="78962" cy="7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" h="3065" extrusionOk="0">
                      <a:moveTo>
                        <a:pt x="1651" y="0"/>
                      </a:moveTo>
                      <a:cubicBezTo>
                        <a:pt x="912" y="0"/>
                        <a:pt x="261" y="532"/>
                        <a:pt x="136" y="1284"/>
                      </a:cubicBezTo>
                      <a:cubicBezTo>
                        <a:pt x="1" y="2120"/>
                        <a:pt x="568" y="2908"/>
                        <a:pt x="1400" y="3043"/>
                      </a:cubicBezTo>
                      <a:cubicBezTo>
                        <a:pt x="1485" y="3057"/>
                        <a:pt x="1570" y="3064"/>
                        <a:pt x="1653" y="3064"/>
                      </a:cubicBezTo>
                      <a:cubicBezTo>
                        <a:pt x="2390" y="3064"/>
                        <a:pt x="3038" y="2530"/>
                        <a:pt x="3159" y="1779"/>
                      </a:cubicBezTo>
                      <a:cubicBezTo>
                        <a:pt x="3297" y="948"/>
                        <a:pt x="2731" y="160"/>
                        <a:pt x="1899" y="20"/>
                      </a:cubicBezTo>
                      <a:cubicBezTo>
                        <a:pt x="1816" y="7"/>
                        <a:pt x="1733" y="0"/>
                        <a:pt x="1651" y="0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10" name="Google Shape;3003;p58">
                  <a:extLst>
                    <a:ext uri="{FF2B5EF4-FFF2-40B4-BE49-F238E27FC236}">
                      <a16:creationId xmlns:a16="http://schemas.microsoft.com/office/drawing/2014/main" id="{658F17DD-CBAC-4263-8E92-4C303E29CB9B}"/>
                    </a:ext>
                  </a:extLst>
                </p:cNvPr>
                <p:cNvSpPr/>
                <p:nvPr/>
              </p:nvSpPr>
              <p:spPr>
                <a:xfrm>
                  <a:off x="4693781" y="2963895"/>
                  <a:ext cx="63759" cy="59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2471" extrusionOk="0">
                      <a:moveTo>
                        <a:pt x="1331" y="1"/>
                      </a:moveTo>
                      <a:cubicBezTo>
                        <a:pt x="734" y="1"/>
                        <a:pt x="211" y="431"/>
                        <a:pt x="112" y="1037"/>
                      </a:cubicBezTo>
                      <a:cubicBezTo>
                        <a:pt x="1" y="1709"/>
                        <a:pt x="458" y="2344"/>
                        <a:pt x="1130" y="2454"/>
                      </a:cubicBezTo>
                      <a:cubicBezTo>
                        <a:pt x="1198" y="2465"/>
                        <a:pt x="1266" y="2471"/>
                        <a:pt x="1334" y="2471"/>
                      </a:cubicBezTo>
                      <a:cubicBezTo>
                        <a:pt x="1928" y="2471"/>
                        <a:pt x="2454" y="2044"/>
                        <a:pt x="2553" y="1435"/>
                      </a:cubicBezTo>
                      <a:cubicBezTo>
                        <a:pt x="2663" y="762"/>
                        <a:pt x="2207" y="128"/>
                        <a:pt x="1534" y="17"/>
                      </a:cubicBezTo>
                      <a:cubicBezTo>
                        <a:pt x="1466" y="6"/>
                        <a:pt x="1398" y="1"/>
                        <a:pt x="1331" y="1"/>
                      </a:cubicBezTo>
                      <a:close/>
                    </a:path>
                  </a:pathLst>
                </a:custGeom>
                <a:solidFill>
                  <a:srgbClr val="DA93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11" name="Google Shape;3004;p58">
                  <a:extLst>
                    <a:ext uri="{FF2B5EF4-FFF2-40B4-BE49-F238E27FC236}">
                      <a16:creationId xmlns:a16="http://schemas.microsoft.com/office/drawing/2014/main" id="{E5721735-D610-4DF4-88B2-47EEF5A95D75}"/>
                    </a:ext>
                  </a:extLst>
                </p:cNvPr>
                <p:cNvSpPr/>
                <p:nvPr/>
              </p:nvSpPr>
              <p:spPr>
                <a:xfrm>
                  <a:off x="4696439" y="2966337"/>
                  <a:ext cx="58492" cy="54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2271" extrusionOk="0">
                      <a:moveTo>
                        <a:pt x="1213" y="0"/>
                      </a:moveTo>
                      <a:cubicBezTo>
                        <a:pt x="668" y="0"/>
                        <a:pt x="192" y="398"/>
                        <a:pt x="101" y="949"/>
                      </a:cubicBezTo>
                      <a:cubicBezTo>
                        <a:pt x="1" y="1569"/>
                        <a:pt x="418" y="2155"/>
                        <a:pt x="1039" y="2255"/>
                      </a:cubicBezTo>
                      <a:cubicBezTo>
                        <a:pt x="1101" y="2266"/>
                        <a:pt x="1162" y="2271"/>
                        <a:pt x="1223" y="2271"/>
                      </a:cubicBezTo>
                      <a:cubicBezTo>
                        <a:pt x="1767" y="2271"/>
                        <a:pt x="2251" y="1876"/>
                        <a:pt x="2341" y="1319"/>
                      </a:cubicBezTo>
                      <a:cubicBezTo>
                        <a:pt x="2442" y="698"/>
                        <a:pt x="2024" y="117"/>
                        <a:pt x="1404" y="17"/>
                      </a:cubicBezTo>
                      <a:cubicBezTo>
                        <a:pt x="1340" y="6"/>
                        <a:pt x="1276" y="0"/>
                        <a:pt x="1213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12" name="Google Shape;3005;p58">
                  <a:extLst>
                    <a:ext uri="{FF2B5EF4-FFF2-40B4-BE49-F238E27FC236}">
                      <a16:creationId xmlns:a16="http://schemas.microsoft.com/office/drawing/2014/main" id="{4DD0F7ED-3F96-4DEC-8162-8070A64B3854}"/>
                    </a:ext>
                  </a:extLst>
                </p:cNvPr>
                <p:cNvSpPr/>
                <p:nvPr/>
              </p:nvSpPr>
              <p:spPr>
                <a:xfrm>
                  <a:off x="4696439" y="2966337"/>
                  <a:ext cx="58492" cy="54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2271" extrusionOk="0">
                      <a:moveTo>
                        <a:pt x="1213" y="0"/>
                      </a:moveTo>
                      <a:cubicBezTo>
                        <a:pt x="668" y="0"/>
                        <a:pt x="192" y="398"/>
                        <a:pt x="101" y="949"/>
                      </a:cubicBezTo>
                      <a:cubicBezTo>
                        <a:pt x="1" y="1569"/>
                        <a:pt x="418" y="2155"/>
                        <a:pt x="1039" y="2255"/>
                      </a:cubicBezTo>
                      <a:cubicBezTo>
                        <a:pt x="1101" y="2266"/>
                        <a:pt x="1162" y="2271"/>
                        <a:pt x="1223" y="2271"/>
                      </a:cubicBezTo>
                      <a:cubicBezTo>
                        <a:pt x="1767" y="2271"/>
                        <a:pt x="2251" y="1876"/>
                        <a:pt x="2341" y="1319"/>
                      </a:cubicBezTo>
                      <a:cubicBezTo>
                        <a:pt x="2442" y="698"/>
                        <a:pt x="2024" y="117"/>
                        <a:pt x="1404" y="17"/>
                      </a:cubicBezTo>
                      <a:cubicBezTo>
                        <a:pt x="1340" y="6"/>
                        <a:pt x="1276" y="0"/>
                        <a:pt x="1213" y="0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13" name="Google Shape;3006;p58">
                  <a:extLst>
                    <a:ext uri="{FF2B5EF4-FFF2-40B4-BE49-F238E27FC236}">
                      <a16:creationId xmlns:a16="http://schemas.microsoft.com/office/drawing/2014/main" id="{03C819DB-4152-4F1B-A9D9-82BDDBA5F41A}"/>
                    </a:ext>
                  </a:extLst>
                </p:cNvPr>
                <p:cNvSpPr/>
                <p:nvPr/>
              </p:nvSpPr>
              <p:spPr>
                <a:xfrm>
                  <a:off x="4706900" y="2966361"/>
                  <a:ext cx="39385" cy="54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2265" extrusionOk="0">
                      <a:moveTo>
                        <a:pt x="760" y="1"/>
                      </a:moveTo>
                      <a:cubicBezTo>
                        <a:pt x="471" y="5"/>
                        <a:pt x="203" y="121"/>
                        <a:pt x="1" y="313"/>
                      </a:cubicBezTo>
                      <a:cubicBezTo>
                        <a:pt x="673" y="765"/>
                        <a:pt x="857" y="1544"/>
                        <a:pt x="861" y="2265"/>
                      </a:cubicBezTo>
                      <a:cubicBezTo>
                        <a:pt x="1169" y="2245"/>
                        <a:pt x="1447" y="2101"/>
                        <a:pt x="1644" y="1875"/>
                      </a:cubicBezTo>
                      <a:cubicBezTo>
                        <a:pt x="1221" y="1318"/>
                        <a:pt x="924" y="703"/>
                        <a:pt x="760" y="1"/>
                      </a:cubicBezTo>
                      <a:close/>
                    </a:path>
                  </a:pathLst>
                </a:custGeom>
                <a:solidFill>
                  <a:srgbClr val="8949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14" name="Google Shape;3007;p58">
                  <a:extLst>
                    <a:ext uri="{FF2B5EF4-FFF2-40B4-BE49-F238E27FC236}">
                      <a16:creationId xmlns:a16="http://schemas.microsoft.com/office/drawing/2014/main" id="{039D3892-3AC6-46C4-834D-BF00135413A6}"/>
                    </a:ext>
                  </a:extLst>
                </p:cNvPr>
                <p:cNvSpPr/>
                <p:nvPr/>
              </p:nvSpPr>
              <p:spPr>
                <a:xfrm>
                  <a:off x="4712789" y="2968109"/>
                  <a:ext cx="35794" cy="43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" h="1802" extrusionOk="0">
                      <a:moveTo>
                        <a:pt x="134" y="0"/>
                      </a:moveTo>
                      <a:cubicBezTo>
                        <a:pt x="92" y="19"/>
                        <a:pt x="43" y="38"/>
                        <a:pt x="0" y="63"/>
                      </a:cubicBezTo>
                      <a:cubicBezTo>
                        <a:pt x="43" y="38"/>
                        <a:pt x="92" y="19"/>
                        <a:pt x="139" y="0"/>
                      </a:cubicBezTo>
                      <a:close/>
                      <a:moveTo>
                        <a:pt x="755" y="677"/>
                      </a:moveTo>
                      <a:cubicBezTo>
                        <a:pt x="917" y="1081"/>
                        <a:pt x="1134" y="1451"/>
                        <a:pt x="1394" y="1802"/>
                      </a:cubicBezTo>
                      <a:cubicBezTo>
                        <a:pt x="1432" y="1764"/>
                        <a:pt x="1465" y="1720"/>
                        <a:pt x="1494" y="1673"/>
                      </a:cubicBezTo>
                      <a:cubicBezTo>
                        <a:pt x="1254" y="1336"/>
                        <a:pt x="1014" y="999"/>
                        <a:pt x="755" y="677"/>
                      </a:cubicBezTo>
                      <a:close/>
                    </a:path>
                  </a:pathLst>
                </a:custGeom>
                <a:solidFill>
                  <a:srgbClr val="BCB2D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15" name="Google Shape;3008;p58">
                  <a:extLst>
                    <a:ext uri="{FF2B5EF4-FFF2-40B4-BE49-F238E27FC236}">
                      <a16:creationId xmlns:a16="http://schemas.microsoft.com/office/drawing/2014/main" id="{89DCD071-D294-4612-ABF1-ED7FEFDC5741}"/>
                    </a:ext>
                  </a:extLst>
                </p:cNvPr>
                <p:cNvSpPr/>
                <p:nvPr/>
              </p:nvSpPr>
              <p:spPr>
                <a:xfrm>
                  <a:off x="4712789" y="2968109"/>
                  <a:ext cx="33376" cy="45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1884" extrusionOk="0">
                      <a:moveTo>
                        <a:pt x="139" y="0"/>
                      </a:moveTo>
                      <a:cubicBezTo>
                        <a:pt x="92" y="19"/>
                        <a:pt x="43" y="38"/>
                        <a:pt x="0" y="63"/>
                      </a:cubicBezTo>
                      <a:cubicBezTo>
                        <a:pt x="471" y="649"/>
                        <a:pt x="904" y="1259"/>
                        <a:pt x="1316" y="1884"/>
                      </a:cubicBezTo>
                      <a:cubicBezTo>
                        <a:pt x="1345" y="1855"/>
                        <a:pt x="1370" y="1831"/>
                        <a:pt x="1394" y="1802"/>
                      </a:cubicBezTo>
                      <a:cubicBezTo>
                        <a:pt x="1134" y="1451"/>
                        <a:pt x="917" y="1081"/>
                        <a:pt x="755" y="677"/>
                      </a:cubicBezTo>
                      <a:cubicBezTo>
                        <a:pt x="562" y="442"/>
                        <a:pt x="360" y="211"/>
                        <a:pt x="139" y="0"/>
                      </a:cubicBezTo>
                      <a:close/>
                    </a:path>
                  </a:pathLst>
                </a:custGeom>
                <a:solidFill>
                  <a:srgbClr val="CEB9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16" name="Google Shape;3009;p58">
                  <a:extLst>
                    <a:ext uri="{FF2B5EF4-FFF2-40B4-BE49-F238E27FC236}">
                      <a16:creationId xmlns:a16="http://schemas.microsoft.com/office/drawing/2014/main" id="{5AD36046-0B53-4C95-8DA5-13A876F96117}"/>
                    </a:ext>
                  </a:extLst>
                </p:cNvPr>
                <p:cNvSpPr/>
                <p:nvPr/>
              </p:nvSpPr>
              <p:spPr>
                <a:xfrm>
                  <a:off x="4704626" y="2972585"/>
                  <a:ext cx="22219" cy="37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562" extrusionOk="0">
                      <a:moveTo>
                        <a:pt x="158" y="0"/>
                      </a:moveTo>
                      <a:lnTo>
                        <a:pt x="158" y="0"/>
                      </a:lnTo>
                      <a:cubicBezTo>
                        <a:pt x="148" y="9"/>
                        <a:pt x="138" y="17"/>
                        <a:pt x="128" y="26"/>
                      </a:cubicBezTo>
                      <a:lnTo>
                        <a:pt x="128" y="26"/>
                      </a:lnTo>
                      <a:cubicBezTo>
                        <a:pt x="139" y="18"/>
                        <a:pt x="149" y="10"/>
                        <a:pt x="158" y="0"/>
                      </a:cubicBezTo>
                      <a:close/>
                      <a:moveTo>
                        <a:pt x="128" y="26"/>
                      </a:moveTo>
                      <a:lnTo>
                        <a:pt x="128" y="26"/>
                      </a:lnTo>
                      <a:cubicBezTo>
                        <a:pt x="117" y="35"/>
                        <a:pt x="106" y="43"/>
                        <a:pt x="96" y="53"/>
                      </a:cubicBezTo>
                      <a:cubicBezTo>
                        <a:pt x="96" y="54"/>
                        <a:pt x="97" y="54"/>
                        <a:pt x="98" y="54"/>
                      </a:cubicBezTo>
                      <a:lnTo>
                        <a:pt x="98" y="54"/>
                      </a:lnTo>
                      <a:cubicBezTo>
                        <a:pt x="108" y="45"/>
                        <a:pt x="118" y="35"/>
                        <a:pt x="128" y="26"/>
                      </a:cubicBezTo>
                      <a:close/>
                      <a:moveTo>
                        <a:pt x="98" y="54"/>
                      </a:moveTo>
                      <a:cubicBezTo>
                        <a:pt x="63" y="88"/>
                        <a:pt x="30" y="123"/>
                        <a:pt x="0" y="159"/>
                      </a:cubicBezTo>
                      <a:cubicBezTo>
                        <a:pt x="370" y="592"/>
                        <a:pt x="663" y="1072"/>
                        <a:pt x="927" y="1562"/>
                      </a:cubicBezTo>
                      <a:cubicBezTo>
                        <a:pt x="899" y="1327"/>
                        <a:pt x="846" y="1096"/>
                        <a:pt x="759" y="880"/>
                      </a:cubicBezTo>
                      <a:cubicBezTo>
                        <a:pt x="639" y="674"/>
                        <a:pt x="509" y="477"/>
                        <a:pt x="370" y="284"/>
                      </a:cubicBezTo>
                      <a:cubicBezTo>
                        <a:pt x="289" y="198"/>
                        <a:pt x="198" y="127"/>
                        <a:pt x="98" y="54"/>
                      </a:cubicBezTo>
                      <a:close/>
                    </a:path>
                  </a:pathLst>
                </a:custGeom>
                <a:solidFill>
                  <a:srgbClr val="BCB2D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17" name="Google Shape;3010;p58">
                  <a:extLst>
                    <a:ext uri="{FF2B5EF4-FFF2-40B4-BE49-F238E27FC236}">
                      <a16:creationId xmlns:a16="http://schemas.microsoft.com/office/drawing/2014/main" id="{9408523F-7598-4CF5-B761-0374B4EC51B2}"/>
                    </a:ext>
                  </a:extLst>
                </p:cNvPr>
                <p:cNvSpPr/>
                <p:nvPr/>
              </p:nvSpPr>
              <p:spPr>
                <a:xfrm>
                  <a:off x="4706900" y="2972585"/>
                  <a:ext cx="29617" cy="47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" h="1976" extrusionOk="0">
                      <a:moveTo>
                        <a:pt x="63" y="0"/>
                      </a:moveTo>
                      <a:cubicBezTo>
                        <a:pt x="45" y="20"/>
                        <a:pt x="20" y="34"/>
                        <a:pt x="1" y="53"/>
                      </a:cubicBezTo>
                      <a:cubicBezTo>
                        <a:pt x="102" y="126"/>
                        <a:pt x="193" y="197"/>
                        <a:pt x="275" y="284"/>
                      </a:cubicBezTo>
                      <a:cubicBezTo>
                        <a:pt x="207" y="188"/>
                        <a:pt x="136" y="91"/>
                        <a:pt x="63" y="0"/>
                      </a:cubicBezTo>
                      <a:close/>
                      <a:moveTo>
                        <a:pt x="664" y="880"/>
                      </a:moveTo>
                      <a:cubicBezTo>
                        <a:pt x="751" y="1096"/>
                        <a:pt x="804" y="1327"/>
                        <a:pt x="832" y="1562"/>
                      </a:cubicBezTo>
                      <a:cubicBezTo>
                        <a:pt x="910" y="1701"/>
                        <a:pt x="981" y="1836"/>
                        <a:pt x="1054" y="1976"/>
                      </a:cubicBezTo>
                      <a:cubicBezTo>
                        <a:pt x="1116" y="1956"/>
                        <a:pt x="1178" y="1937"/>
                        <a:pt x="1236" y="1914"/>
                      </a:cubicBezTo>
                      <a:cubicBezTo>
                        <a:pt x="1048" y="1568"/>
                        <a:pt x="866" y="1216"/>
                        <a:pt x="664" y="880"/>
                      </a:cubicBezTo>
                      <a:close/>
                    </a:path>
                  </a:pathLst>
                </a:custGeom>
                <a:solidFill>
                  <a:srgbClr val="CEB9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18" name="Google Shape;3011;p58">
                  <a:extLst>
                    <a:ext uri="{FF2B5EF4-FFF2-40B4-BE49-F238E27FC236}">
                      <a16:creationId xmlns:a16="http://schemas.microsoft.com/office/drawing/2014/main" id="{B92DE7CC-32F6-41B3-845A-26B76F5D4DF0}"/>
                    </a:ext>
                  </a:extLst>
                </p:cNvPr>
                <p:cNvSpPr/>
                <p:nvPr/>
              </p:nvSpPr>
              <p:spPr>
                <a:xfrm>
                  <a:off x="4605899" y="2880682"/>
                  <a:ext cx="63424" cy="3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1337" extrusionOk="0">
                      <a:moveTo>
                        <a:pt x="1213" y="0"/>
                      </a:moveTo>
                      <a:cubicBezTo>
                        <a:pt x="1187" y="0"/>
                        <a:pt x="1160" y="1"/>
                        <a:pt x="1135" y="4"/>
                      </a:cubicBezTo>
                      <a:cubicBezTo>
                        <a:pt x="711" y="53"/>
                        <a:pt x="418" y="620"/>
                        <a:pt x="174" y="918"/>
                      </a:cubicBezTo>
                      <a:cubicBezTo>
                        <a:pt x="87" y="1028"/>
                        <a:pt x="1" y="1191"/>
                        <a:pt x="97" y="1293"/>
                      </a:cubicBezTo>
                      <a:cubicBezTo>
                        <a:pt x="129" y="1324"/>
                        <a:pt x="167" y="1337"/>
                        <a:pt x="209" y="1337"/>
                      </a:cubicBezTo>
                      <a:cubicBezTo>
                        <a:pt x="299" y="1337"/>
                        <a:pt x="404" y="1278"/>
                        <a:pt x="486" y="1226"/>
                      </a:cubicBezTo>
                      <a:cubicBezTo>
                        <a:pt x="844" y="981"/>
                        <a:pt x="1279" y="852"/>
                        <a:pt x="1715" y="852"/>
                      </a:cubicBezTo>
                      <a:cubicBezTo>
                        <a:pt x="1886" y="852"/>
                        <a:pt x="2058" y="872"/>
                        <a:pt x="2226" y="913"/>
                      </a:cubicBezTo>
                      <a:cubicBezTo>
                        <a:pt x="2290" y="930"/>
                        <a:pt x="2355" y="947"/>
                        <a:pt x="2420" y="947"/>
                      </a:cubicBezTo>
                      <a:cubicBezTo>
                        <a:pt x="2427" y="947"/>
                        <a:pt x="2434" y="947"/>
                        <a:pt x="2441" y="947"/>
                      </a:cubicBezTo>
                      <a:cubicBezTo>
                        <a:pt x="2514" y="942"/>
                        <a:pt x="2591" y="903"/>
                        <a:pt x="2614" y="831"/>
                      </a:cubicBezTo>
                      <a:cubicBezTo>
                        <a:pt x="2649" y="725"/>
                        <a:pt x="2552" y="625"/>
                        <a:pt x="2461" y="557"/>
                      </a:cubicBezTo>
                      <a:cubicBezTo>
                        <a:pt x="2144" y="340"/>
                        <a:pt x="1636" y="0"/>
                        <a:pt x="1213" y="0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19" name="Google Shape;3012;p58">
                  <a:extLst>
                    <a:ext uri="{FF2B5EF4-FFF2-40B4-BE49-F238E27FC236}">
                      <a16:creationId xmlns:a16="http://schemas.microsoft.com/office/drawing/2014/main" id="{F2DF7521-7D8E-4F8D-A58D-B6D0E73A67D0}"/>
                    </a:ext>
                  </a:extLst>
                </p:cNvPr>
                <p:cNvSpPr/>
                <p:nvPr/>
              </p:nvSpPr>
              <p:spPr>
                <a:xfrm>
                  <a:off x="4794567" y="3000092"/>
                  <a:ext cx="50638" cy="60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" h="2538" extrusionOk="0">
                      <a:moveTo>
                        <a:pt x="482" y="1"/>
                      </a:moveTo>
                      <a:cubicBezTo>
                        <a:pt x="225" y="1"/>
                        <a:pt x="1" y="260"/>
                        <a:pt x="54" y="548"/>
                      </a:cubicBezTo>
                      <a:cubicBezTo>
                        <a:pt x="92" y="750"/>
                        <a:pt x="256" y="894"/>
                        <a:pt x="404" y="1029"/>
                      </a:cubicBezTo>
                      <a:cubicBezTo>
                        <a:pt x="976" y="1533"/>
                        <a:pt x="1549" y="2038"/>
                        <a:pt x="2115" y="2537"/>
                      </a:cubicBezTo>
                      <a:cubicBezTo>
                        <a:pt x="1990" y="2427"/>
                        <a:pt x="1913" y="1797"/>
                        <a:pt x="1832" y="1615"/>
                      </a:cubicBezTo>
                      <a:cubicBezTo>
                        <a:pt x="1697" y="1302"/>
                        <a:pt x="1520" y="1005"/>
                        <a:pt x="1313" y="736"/>
                      </a:cubicBezTo>
                      <a:cubicBezTo>
                        <a:pt x="1149" y="519"/>
                        <a:pt x="875" y="125"/>
                        <a:pt x="615" y="24"/>
                      </a:cubicBezTo>
                      <a:cubicBezTo>
                        <a:pt x="571" y="8"/>
                        <a:pt x="526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20" name="Google Shape;3013;p58">
                  <a:extLst>
                    <a:ext uri="{FF2B5EF4-FFF2-40B4-BE49-F238E27FC236}">
                      <a16:creationId xmlns:a16="http://schemas.microsoft.com/office/drawing/2014/main" id="{E124A65D-CE04-4114-B994-69FE86E2E5F6}"/>
                    </a:ext>
                  </a:extLst>
                </p:cNvPr>
                <p:cNvSpPr/>
                <p:nvPr/>
              </p:nvSpPr>
              <p:spPr>
                <a:xfrm>
                  <a:off x="4736944" y="2944049"/>
                  <a:ext cx="140973" cy="14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8" h="5850" extrusionOk="0">
                      <a:moveTo>
                        <a:pt x="3479" y="1"/>
                      </a:moveTo>
                      <a:cubicBezTo>
                        <a:pt x="3479" y="1"/>
                        <a:pt x="2182" y="169"/>
                        <a:pt x="3479" y="3374"/>
                      </a:cubicBezTo>
                      <a:cubicBezTo>
                        <a:pt x="3479" y="3374"/>
                        <a:pt x="1" y="4686"/>
                        <a:pt x="389" y="5849"/>
                      </a:cubicBezTo>
                      <a:lnTo>
                        <a:pt x="5469" y="5849"/>
                      </a:lnTo>
                      <a:lnTo>
                        <a:pt x="5887" y="5378"/>
                      </a:lnTo>
                      <a:lnTo>
                        <a:pt x="3479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21" name="Google Shape;3014;p58">
                  <a:extLst>
                    <a:ext uri="{FF2B5EF4-FFF2-40B4-BE49-F238E27FC236}">
                      <a16:creationId xmlns:a16="http://schemas.microsoft.com/office/drawing/2014/main" id="{BB781A59-9174-4EDA-8BAB-2FCA299B3C39}"/>
                    </a:ext>
                  </a:extLst>
                </p:cNvPr>
                <p:cNvSpPr/>
                <p:nvPr/>
              </p:nvSpPr>
              <p:spPr>
                <a:xfrm>
                  <a:off x="4736490" y="2940937"/>
                  <a:ext cx="92514" cy="13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" h="5610" extrusionOk="0">
                      <a:moveTo>
                        <a:pt x="3076" y="0"/>
                      </a:moveTo>
                      <a:cubicBezTo>
                        <a:pt x="2797" y="548"/>
                        <a:pt x="2695" y="1193"/>
                        <a:pt x="2730" y="1817"/>
                      </a:cubicBezTo>
                      <a:cubicBezTo>
                        <a:pt x="2749" y="2134"/>
                        <a:pt x="2802" y="2447"/>
                        <a:pt x="2893" y="2755"/>
                      </a:cubicBezTo>
                      <a:cubicBezTo>
                        <a:pt x="2954" y="2972"/>
                        <a:pt x="3039" y="3184"/>
                        <a:pt x="3143" y="3388"/>
                      </a:cubicBezTo>
                      <a:lnTo>
                        <a:pt x="3143" y="3388"/>
                      </a:lnTo>
                      <a:cubicBezTo>
                        <a:pt x="2913" y="3500"/>
                        <a:pt x="2689" y="3624"/>
                        <a:pt x="2465" y="3744"/>
                      </a:cubicBezTo>
                      <a:cubicBezTo>
                        <a:pt x="2167" y="3917"/>
                        <a:pt x="1874" y="4101"/>
                        <a:pt x="1591" y="4292"/>
                      </a:cubicBezTo>
                      <a:cubicBezTo>
                        <a:pt x="1302" y="4485"/>
                        <a:pt x="1029" y="4691"/>
                        <a:pt x="759" y="4913"/>
                      </a:cubicBezTo>
                      <a:cubicBezTo>
                        <a:pt x="495" y="5133"/>
                        <a:pt x="235" y="5359"/>
                        <a:pt x="0" y="5609"/>
                      </a:cubicBezTo>
                      <a:cubicBezTo>
                        <a:pt x="308" y="5456"/>
                        <a:pt x="606" y="5287"/>
                        <a:pt x="908" y="5128"/>
                      </a:cubicBezTo>
                      <a:lnTo>
                        <a:pt x="1802" y="4648"/>
                      </a:lnTo>
                      <a:cubicBezTo>
                        <a:pt x="2105" y="4489"/>
                        <a:pt x="2403" y="4336"/>
                        <a:pt x="2701" y="4181"/>
                      </a:cubicBezTo>
                      <a:cubicBezTo>
                        <a:pt x="2999" y="4028"/>
                        <a:pt x="3307" y="3884"/>
                        <a:pt x="3604" y="3735"/>
                      </a:cubicBezTo>
                      <a:lnTo>
                        <a:pt x="3864" y="3605"/>
                      </a:lnTo>
                      <a:lnTo>
                        <a:pt x="3715" y="3369"/>
                      </a:lnTo>
                      <a:cubicBezTo>
                        <a:pt x="3561" y="3134"/>
                        <a:pt x="3445" y="2875"/>
                        <a:pt x="3340" y="2606"/>
                      </a:cubicBezTo>
                      <a:cubicBezTo>
                        <a:pt x="3243" y="2342"/>
                        <a:pt x="3172" y="2058"/>
                        <a:pt x="3114" y="1774"/>
                      </a:cubicBezTo>
                      <a:cubicBezTo>
                        <a:pt x="3008" y="1202"/>
                        <a:pt x="2990" y="606"/>
                        <a:pt x="30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434" name="Google Shape;3015;p58">
              <a:extLst>
                <a:ext uri="{FF2B5EF4-FFF2-40B4-BE49-F238E27FC236}">
                  <a16:creationId xmlns:a16="http://schemas.microsoft.com/office/drawing/2014/main" id="{B11C1CC4-4F69-4D04-BD5F-88749AD5A79B}"/>
                </a:ext>
              </a:extLst>
            </p:cNvPr>
            <p:cNvGrpSpPr/>
            <p:nvPr/>
          </p:nvGrpSpPr>
          <p:grpSpPr>
            <a:xfrm>
              <a:off x="6414275" y="1129672"/>
              <a:ext cx="313701" cy="306841"/>
              <a:chOff x="488084" y="3164562"/>
              <a:chExt cx="535235" cy="523530"/>
            </a:xfrm>
          </p:grpSpPr>
          <p:grpSp>
            <p:nvGrpSpPr>
              <p:cNvPr id="463" name="Google Shape;3016;p58">
                <a:extLst>
                  <a:ext uri="{FF2B5EF4-FFF2-40B4-BE49-F238E27FC236}">
                    <a16:creationId xmlns:a16="http://schemas.microsoft.com/office/drawing/2014/main" id="{E0DB5556-BEC0-4EAF-B87B-80A91BAED1F9}"/>
                  </a:ext>
                </a:extLst>
              </p:cNvPr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465" name="Google Shape;3017;p58">
                  <a:extLst>
                    <a:ext uri="{FF2B5EF4-FFF2-40B4-BE49-F238E27FC236}">
                      <a16:creationId xmlns:a16="http://schemas.microsoft.com/office/drawing/2014/main" id="{DD583221-D143-43C4-A5F2-2FD5DD58EE51}"/>
                    </a:ext>
                  </a:extLst>
                </p:cNvPr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66" name="Google Shape;3018;p58">
                  <a:extLst>
                    <a:ext uri="{FF2B5EF4-FFF2-40B4-BE49-F238E27FC236}">
                      <a16:creationId xmlns:a16="http://schemas.microsoft.com/office/drawing/2014/main" id="{C815C898-5852-4706-8359-1DB19089F23D}"/>
                    </a:ext>
                  </a:extLst>
                </p:cNvPr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67" name="Google Shape;3019;p58">
                  <a:extLst>
                    <a:ext uri="{FF2B5EF4-FFF2-40B4-BE49-F238E27FC236}">
                      <a16:creationId xmlns:a16="http://schemas.microsoft.com/office/drawing/2014/main" id="{4FDB43BC-7468-435A-A95E-CB3800962DD8}"/>
                    </a:ext>
                  </a:extLst>
                </p:cNvPr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68" name="Google Shape;3020;p58">
                  <a:extLst>
                    <a:ext uri="{FF2B5EF4-FFF2-40B4-BE49-F238E27FC236}">
                      <a16:creationId xmlns:a16="http://schemas.microsoft.com/office/drawing/2014/main" id="{6C3451BE-BFC9-4EEA-BE16-D829DB69004B}"/>
                    </a:ext>
                  </a:extLst>
                </p:cNvPr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69" name="Google Shape;3021;p58">
                  <a:extLst>
                    <a:ext uri="{FF2B5EF4-FFF2-40B4-BE49-F238E27FC236}">
                      <a16:creationId xmlns:a16="http://schemas.microsoft.com/office/drawing/2014/main" id="{F782D809-711A-458B-BE35-1FE12D2E9C06}"/>
                    </a:ext>
                  </a:extLst>
                </p:cNvPr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70" name="Google Shape;3022;p58">
                  <a:extLst>
                    <a:ext uri="{FF2B5EF4-FFF2-40B4-BE49-F238E27FC236}">
                      <a16:creationId xmlns:a16="http://schemas.microsoft.com/office/drawing/2014/main" id="{F3CEB898-088C-453B-B265-380F8915200E}"/>
                    </a:ext>
                  </a:extLst>
                </p:cNvPr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71" name="Google Shape;3023;p58">
                  <a:extLst>
                    <a:ext uri="{FF2B5EF4-FFF2-40B4-BE49-F238E27FC236}">
                      <a16:creationId xmlns:a16="http://schemas.microsoft.com/office/drawing/2014/main" id="{2A66C38C-602F-4553-9CE5-901C9FB19B62}"/>
                    </a:ext>
                  </a:extLst>
                </p:cNvPr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72" name="Google Shape;3024;p58">
                  <a:extLst>
                    <a:ext uri="{FF2B5EF4-FFF2-40B4-BE49-F238E27FC236}">
                      <a16:creationId xmlns:a16="http://schemas.microsoft.com/office/drawing/2014/main" id="{09B50915-20FD-423B-A82C-0A329234D473}"/>
                    </a:ext>
                  </a:extLst>
                </p:cNvPr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73" name="Google Shape;3025;p58">
                  <a:extLst>
                    <a:ext uri="{FF2B5EF4-FFF2-40B4-BE49-F238E27FC236}">
                      <a16:creationId xmlns:a16="http://schemas.microsoft.com/office/drawing/2014/main" id="{AAF743CC-0772-4D7B-A744-0F6EF28B2DEF}"/>
                    </a:ext>
                  </a:extLst>
                </p:cNvPr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74" name="Google Shape;3026;p58">
                  <a:extLst>
                    <a:ext uri="{FF2B5EF4-FFF2-40B4-BE49-F238E27FC236}">
                      <a16:creationId xmlns:a16="http://schemas.microsoft.com/office/drawing/2014/main" id="{13E503F6-C6E8-44BD-BBC0-A9899F9A74DD}"/>
                    </a:ext>
                  </a:extLst>
                </p:cNvPr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75" name="Google Shape;3027;p58">
                  <a:extLst>
                    <a:ext uri="{FF2B5EF4-FFF2-40B4-BE49-F238E27FC236}">
                      <a16:creationId xmlns:a16="http://schemas.microsoft.com/office/drawing/2014/main" id="{6B5E42B2-E4F8-44A8-BDD6-5EF0D7B443A5}"/>
                    </a:ext>
                  </a:extLst>
                </p:cNvPr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64" name="Google Shape;3028;p58">
                <a:extLst>
                  <a:ext uri="{FF2B5EF4-FFF2-40B4-BE49-F238E27FC236}">
                    <a16:creationId xmlns:a16="http://schemas.microsoft.com/office/drawing/2014/main" id="{2140F4C5-7522-46CE-9B44-42C0ADF856FE}"/>
                  </a:ext>
                </a:extLst>
              </p:cNvPr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435" name="Google Shape;3029;p58">
              <a:extLst>
                <a:ext uri="{FF2B5EF4-FFF2-40B4-BE49-F238E27FC236}">
                  <a16:creationId xmlns:a16="http://schemas.microsoft.com/office/drawing/2014/main" id="{BECA85CC-E14E-48E0-9C1F-979CF8929DCD}"/>
                </a:ext>
              </a:extLst>
            </p:cNvPr>
            <p:cNvGrpSpPr/>
            <p:nvPr/>
          </p:nvGrpSpPr>
          <p:grpSpPr>
            <a:xfrm rot="1030961">
              <a:off x="6896090" y="1193672"/>
              <a:ext cx="219950" cy="215140"/>
              <a:chOff x="488084" y="3164562"/>
              <a:chExt cx="535235" cy="523530"/>
            </a:xfrm>
          </p:grpSpPr>
          <p:grpSp>
            <p:nvGrpSpPr>
              <p:cNvPr id="450" name="Google Shape;3030;p58">
                <a:extLst>
                  <a:ext uri="{FF2B5EF4-FFF2-40B4-BE49-F238E27FC236}">
                    <a16:creationId xmlns:a16="http://schemas.microsoft.com/office/drawing/2014/main" id="{6D9CAD0E-2F7A-418E-8CA4-B008A704C481}"/>
                  </a:ext>
                </a:extLst>
              </p:cNvPr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452" name="Google Shape;3031;p58">
                  <a:extLst>
                    <a:ext uri="{FF2B5EF4-FFF2-40B4-BE49-F238E27FC236}">
                      <a16:creationId xmlns:a16="http://schemas.microsoft.com/office/drawing/2014/main" id="{50C845EC-15B5-4086-9B3F-2F2C9DBFEC8E}"/>
                    </a:ext>
                  </a:extLst>
                </p:cNvPr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53" name="Google Shape;3032;p58">
                  <a:extLst>
                    <a:ext uri="{FF2B5EF4-FFF2-40B4-BE49-F238E27FC236}">
                      <a16:creationId xmlns:a16="http://schemas.microsoft.com/office/drawing/2014/main" id="{576BCBA1-7A86-4D4C-A922-A122202AB4DA}"/>
                    </a:ext>
                  </a:extLst>
                </p:cNvPr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54" name="Google Shape;3033;p58">
                  <a:extLst>
                    <a:ext uri="{FF2B5EF4-FFF2-40B4-BE49-F238E27FC236}">
                      <a16:creationId xmlns:a16="http://schemas.microsoft.com/office/drawing/2014/main" id="{6BFD3F5C-DF7A-46B3-9BD3-940C194AF939}"/>
                    </a:ext>
                  </a:extLst>
                </p:cNvPr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55" name="Google Shape;3034;p58">
                  <a:extLst>
                    <a:ext uri="{FF2B5EF4-FFF2-40B4-BE49-F238E27FC236}">
                      <a16:creationId xmlns:a16="http://schemas.microsoft.com/office/drawing/2014/main" id="{C3950F45-1C39-4840-9C3A-C9CE3ED2C2AE}"/>
                    </a:ext>
                  </a:extLst>
                </p:cNvPr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56" name="Google Shape;3035;p58">
                  <a:extLst>
                    <a:ext uri="{FF2B5EF4-FFF2-40B4-BE49-F238E27FC236}">
                      <a16:creationId xmlns:a16="http://schemas.microsoft.com/office/drawing/2014/main" id="{E1B90060-D72E-4149-9230-4E4F1D3E7F13}"/>
                    </a:ext>
                  </a:extLst>
                </p:cNvPr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57" name="Google Shape;3036;p58">
                  <a:extLst>
                    <a:ext uri="{FF2B5EF4-FFF2-40B4-BE49-F238E27FC236}">
                      <a16:creationId xmlns:a16="http://schemas.microsoft.com/office/drawing/2014/main" id="{3225E87F-630B-4D4C-B348-9C7D4DB6435C}"/>
                    </a:ext>
                  </a:extLst>
                </p:cNvPr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58" name="Google Shape;3037;p58">
                  <a:extLst>
                    <a:ext uri="{FF2B5EF4-FFF2-40B4-BE49-F238E27FC236}">
                      <a16:creationId xmlns:a16="http://schemas.microsoft.com/office/drawing/2014/main" id="{576C2623-1511-4FD1-A4A9-3A6E1EF1E069}"/>
                    </a:ext>
                  </a:extLst>
                </p:cNvPr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59" name="Google Shape;3038;p58">
                  <a:extLst>
                    <a:ext uri="{FF2B5EF4-FFF2-40B4-BE49-F238E27FC236}">
                      <a16:creationId xmlns:a16="http://schemas.microsoft.com/office/drawing/2014/main" id="{B0C93A97-5113-4CC0-8EFD-C0BC3082FE94}"/>
                    </a:ext>
                  </a:extLst>
                </p:cNvPr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60" name="Google Shape;3039;p58">
                  <a:extLst>
                    <a:ext uri="{FF2B5EF4-FFF2-40B4-BE49-F238E27FC236}">
                      <a16:creationId xmlns:a16="http://schemas.microsoft.com/office/drawing/2014/main" id="{41E3104D-CD14-428D-998D-D558678CB5BE}"/>
                    </a:ext>
                  </a:extLst>
                </p:cNvPr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61" name="Google Shape;3040;p58">
                  <a:extLst>
                    <a:ext uri="{FF2B5EF4-FFF2-40B4-BE49-F238E27FC236}">
                      <a16:creationId xmlns:a16="http://schemas.microsoft.com/office/drawing/2014/main" id="{5C649C0A-30AD-45AD-A869-3590561CDCA8}"/>
                    </a:ext>
                  </a:extLst>
                </p:cNvPr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62" name="Google Shape;3041;p58">
                  <a:extLst>
                    <a:ext uri="{FF2B5EF4-FFF2-40B4-BE49-F238E27FC236}">
                      <a16:creationId xmlns:a16="http://schemas.microsoft.com/office/drawing/2014/main" id="{EE8BEE22-3535-41B2-8D94-2B294AD8713F}"/>
                    </a:ext>
                  </a:extLst>
                </p:cNvPr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51" name="Google Shape;3042;p58">
                <a:extLst>
                  <a:ext uri="{FF2B5EF4-FFF2-40B4-BE49-F238E27FC236}">
                    <a16:creationId xmlns:a16="http://schemas.microsoft.com/office/drawing/2014/main" id="{D765E064-1671-4A16-8B07-52FE5108CF42}"/>
                  </a:ext>
                </a:extLst>
              </p:cNvPr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436" name="Google Shape;3043;p58">
              <a:extLst>
                <a:ext uri="{FF2B5EF4-FFF2-40B4-BE49-F238E27FC236}">
                  <a16:creationId xmlns:a16="http://schemas.microsoft.com/office/drawing/2014/main" id="{E1306B65-2B21-429F-A7F8-45ACE1F08EAC}"/>
                </a:ext>
              </a:extLst>
            </p:cNvPr>
            <p:cNvGrpSpPr/>
            <p:nvPr/>
          </p:nvGrpSpPr>
          <p:grpSpPr>
            <a:xfrm rot="1189650">
              <a:off x="7093124" y="1629471"/>
              <a:ext cx="173420" cy="169628"/>
              <a:chOff x="488084" y="3164562"/>
              <a:chExt cx="535235" cy="523530"/>
            </a:xfrm>
          </p:grpSpPr>
          <p:grpSp>
            <p:nvGrpSpPr>
              <p:cNvPr id="437" name="Google Shape;3044;p58">
                <a:extLst>
                  <a:ext uri="{FF2B5EF4-FFF2-40B4-BE49-F238E27FC236}">
                    <a16:creationId xmlns:a16="http://schemas.microsoft.com/office/drawing/2014/main" id="{9888263F-736C-4B67-910E-A9FE1C994DA7}"/>
                  </a:ext>
                </a:extLst>
              </p:cNvPr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439" name="Google Shape;3045;p58">
                  <a:extLst>
                    <a:ext uri="{FF2B5EF4-FFF2-40B4-BE49-F238E27FC236}">
                      <a16:creationId xmlns:a16="http://schemas.microsoft.com/office/drawing/2014/main" id="{E84E1760-9107-4D46-80F6-7ECE865BDE9C}"/>
                    </a:ext>
                  </a:extLst>
                </p:cNvPr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0" name="Google Shape;3046;p58">
                  <a:extLst>
                    <a:ext uri="{FF2B5EF4-FFF2-40B4-BE49-F238E27FC236}">
                      <a16:creationId xmlns:a16="http://schemas.microsoft.com/office/drawing/2014/main" id="{40232E9E-A4A1-4FCF-9EFA-29FA54679B89}"/>
                    </a:ext>
                  </a:extLst>
                </p:cNvPr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1" name="Google Shape;3047;p58">
                  <a:extLst>
                    <a:ext uri="{FF2B5EF4-FFF2-40B4-BE49-F238E27FC236}">
                      <a16:creationId xmlns:a16="http://schemas.microsoft.com/office/drawing/2014/main" id="{ADE3C4EA-4B4C-445B-9454-18CAA96D5045}"/>
                    </a:ext>
                  </a:extLst>
                </p:cNvPr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2" name="Google Shape;3048;p58">
                  <a:extLst>
                    <a:ext uri="{FF2B5EF4-FFF2-40B4-BE49-F238E27FC236}">
                      <a16:creationId xmlns:a16="http://schemas.microsoft.com/office/drawing/2014/main" id="{8AAFF071-4B8E-4A7C-BF07-B105690C38D8}"/>
                    </a:ext>
                  </a:extLst>
                </p:cNvPr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3" name="Google Shape;3049;p58">
                  <a:extLst>
                    <a:ext uri="{FF2B5EF4-FFF2-40B4-BE49-F238E27FC236}">
                      <a16:creationId xmlns:a16="http://schemas.microsoft.com/office/drawing/2014/main" id="{A9B657F6-A06D-43DC-989E-DF1E840C5AA8}"/>
                    </a:ext>
                  </a:extLst>
                </p:cNvPr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4" name="Google Shape;3050;p58">
                  <a:extLst>
                    <a:ext uri="{FF2B5EF4-FFF2-40B4-BE49-F238E27FC236}">
                      <a16:creationId xmlns:a16="http://schemas.microsoft.com/office/drawing/2014/main" id="{C369BA18-CCA1-4C60-98D8-8BBE68DD414D}"/>
                    </a:ext>
                  </a:extLst>
                </p:cNvPr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5" name="Google Shape;3051;p58">
                  <a:extLst>
                    <a:ext uri="{FF2B5EF4-FFF2-40B4-BE49-F238E27FC236}">
                      <a16:creationId xmlns:a16="http://schemas.microsoft.com/office/drawing/2014/main" id="{4B197E8C-18B6-411E-B54F-2D607FE35FBF}"/>
                    </a:ext>
                  </a:extLst>
                </p:cNvPr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6" name="Google Shape;3052;p58">
                  <a:extLst>
                    <a:ext uri="{FF2B5EF4-FFF2-40B4-BE49-F238E27FC236}">
                      <a16:creationId xmlns:a16="http://schemas.microsoft.com/office/drawing/2014/main" id="{935EF899-750D-4B7D-AB5D-7CACE6E79694}"/>
                    </a:ext>
                  </a:extLst>
                </p:cNvPr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7" name="Google Shape;3053;p58">
                  <a:extLst>
                    <a:ext uri="{FF2B5EF4-FFF2-40B4-BE49-F238E27FC236}">
                      <a16:creationId xmlns:a16="http://schemas.microsoft.com/office/drawing/2014/main" id="{42C7479B-0246-4616-A301-44B054D9030A}"/>
                    </a:ext>
                  </a:extLst>
                </p:cNvPr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8" name="Google Shape;3054;p58">
                  <a:extLst>
                    <a:ext uri="{FF2B5EF4-FFF2-40B4-BE49-F238E27FC236}">
                      <a16:creationId xmlns:a16="http://schemas.microsoft.com/office/drawing/2014/main" id="{F93287DE-47EC-4E70-AEF5-99771BBAC2F0}"/>
                    </a:ext>
                  </a:extLst>
                </p:cNvPr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9" name="Google Shape;3055;p58">
                  <a:extLst>
                    <a:ext uri="{FF2B5EF4-FFF2-40B4-BE49-F238E27FC236}">
                      <a16:creationId xmlns:a16="http://schemas.microsoft.com/office/drawing/2014/main" id="{786C01D2-1354-4DBD-A06D-D3F3EA7D1448}"/>
                    </a:ext>
                  </a:extLst>
                </p:cNvPr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38" name="Google Shape;3056;p58">
                <a:extLst>
                  <a:ext uri="{FF2B5EF4-FFF2-40B4-BE49-F238E27FC236}">
                    <a16:creationId xmlns:a16="http://schemas.microsoft.com/office/drawing/2014/main" id="{D7229E1B-4042-48FF-B4D1-9592CD0FA58F}"/>
                  </a:ext>
                </a:extLst>
              </p:cNvPr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566" name="Google Shape;4849;p76">
            <a:extLst>
              <a:ext uri="{FF2B5EF4-FFF2-40B4-BE49-F238E27FC236}">
                <a16:creationId xmlns:a16="http://schemas.microsoft.com/office/drawing/2014/main" id="{011B080E-BB8A-411C-94BE-4DEF7617BBC2}"/>
              </a:ext>
            </a:extLst>
          </p:cNvPr>
          <p:cNvGrpSpPr/>
          <p:nvPr/>
        </p:nvGrpSpPr>
        <p:grpSpPr>
          <a:xfrm>
            <a:off x="5421188" y="3322532"/>
            <a:ext cx="1700740" cy="1336745"/>
            <a:chOff x="5692664" y="1185420"/>
            <a:chExt cx="681068" cy="449808"/>
          </a:xfrm>
        </p:grpSpPr>
        <p:grpSp>
          <p:nvGrpSpPr>
            <p:cNvPr id="567" name="Google Shape;4850;p76">
              <a:extLst>
                <a:ext uri="{FF2B5EF4-FFF2-40B4-BE49-F238E27FC236}">
                  <a16:creationId xmlns:a16="http://schemas.microsoft.com/office/drawing/2014/main" id="{C706AF52-F5FE-4FA9-A05E-461017FF77A3}"/>
                </a:ext>
              </a:extLst>
            </p:cNvPr>
            <p:cNvGrpSpPr/>
            <p:nvPr/>
          </p:nvGrpSpPr>
          <p:grpSpPr>
            <a:xfrm>
              <a:off x="5692664" y="1185420"/>
              <a:ext cx="681068" cy="449808"/>
              <a:chOff x="5616464" y="1473094"/>
              <a:chExt cx="681068" cy="449808"/>
            </a:xfrm>
          </p:grpSpPr>
          <p:sp>
            <p:nvSpPr>
              <p:cNvPr id="585" name="Google Shape;4851;p76">
                <a:extLst>
                  <a:ext uri="{FF2B5EF4-FFF2-40B4-BE49-F238E27FC236}">
                    <a16:creationId xmlns:a16="http://schemas.microsoft.com/office/drawing/2014/main" id="{BE33A891-F72D-476A-870F-B64D611257D8}"/>
                  </a:ext>
                </a:extLst>
              </p:cNvPr>
              <p:cNvSpPr/>
              <p:nvPr/>
            </p:nvSpPr>
            <p:spPr>
              <a:xfrm>
                <a:off x="5776424" y="1543988"/>
                <a:ext cx="511795" cy="241436"/>
              </a:xfrm>
              <a:custGeom>
                <a:avLst/>
                <a:gdLst/>
                <a:ahLst/>
                <a:cxnLst/>
                <a:rect l="l" t="t" r="r" b="b"/>
                <a:pathLst>
                  <a:path w="21376" h="10084" extrusionOk="0">
                    <a:moveTo>
                      <a:pt x="21375" y="0"/>
                    </a:moveTo>
                    <a:cubicBezTo>
                      <a:pt x="10601" y="885"/>
                      <a:pt x="1793" y="7896"/>
                      <a:pt x="0" y="9415"/>
                    </a:cubicBezTo>
                    <a:lnTo>
                      <a:pt x="462" y="10083"/>
                    </a:lnTo>
                    <a:cubicBezTo>
                      <a:pt x="1828" y="9355"/>
                      <a:pt x="6375" y="7258"/>
                      <a:pt x="13140" y="7258"/>
                    </a:cubicBezTo>
                    <a:cubicBezTo>
                      <a:pt x="15317" y="7258"/>
                      <a:pt x="17724" y="7476"/>
                      <a:pt x="20328" y="8025"/>
                    </a:cubicBezTo>
                    <a:lnTo>
                      <a:pt x="21375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6" name="Google Shape;4852;p76">
                <a:extLst>
                  <a:ext uri="{FF2B5EF4-FFF2-40B4-BE49-F238E27FC236}">
                    <a16:creationId xmlns:a16="http://schemas.microsoft.com/office/drawing/2014/main" id="{96078CAC-5DDC-4E88-A09A-E3BCCE820518}"/>
                  </a:ext>
                </a:extLst>
              </p:cNvPr>
              <p:cNvSpPr/>
              <p:nvPr/>
            </p:nvSpPr>
            <p:spPr>
              <a:xfrm>
                <a:off x="5756144" y="1473094"/>
                <a:ext cx="541388" cy="296336"/>
              </a:xfrm>
              <a:custGeom>
                <a:avLst/>
                <a:gdLst/>
                <a:ahLst/>
                <a:cxnLst/>
                <a:rect l="l" t="t" r="r" b="b"/>
                <a:pathLst>
                  <a:path w="22612" h="12377" extrusionOk="0">
                    <a:moveTo>
                      <a:pt x="22611" y="1"/>
                    </a:moveTo>
                    <a:lnTo>
                      <a:pt x="22611" y="1"/>
                    </a:lnTo>
                    <a:cubicBezTo>
                      <a:pt x="20262" y="227"/>
                      <a:pt x="17993" y="670"/>
                      <a:pt x="15850" y="1313"/>
                    </a:cubicBezTo>
                    <a:cubicBezTo>
                      <a:pt x="14779" y="1635"/>
                      <a:pt x="13736" y="2005"/>
                      <a:pt x="12721" y="2409"/>
                    </a:cubicBezTo>
                    <a:cubicBezTo>
                      <a:pt x="11718" y="2822"/>
                      <a:pt x="10737" y="3269"/>
                      <a:pt x="9795" y="3755"/>
                    </a:cubicBezTo>
                    <a:cubicBezTo>
                      <a:pt x="7906" y="4729"/>
                      <a:pt x="6153" y="5840"/>
                      <a:pt x="4528" y="7065"/>
                    </a:cubicBezTo>
                    <a:cubicBezTo>
                      <a:pt x="3716" y="7676"/>
                      <a:pt x="2937" y="8315"/>
                      <a:pt x="2192" y="8988"/>
                    </a:cubicBezTo>
                    <a:cubicBezTo>
                      <a:pt x="1817" y="9324"/>
                      <a:pt x="1453" y="9666"/>
                      <a:pt x="1092" y="10016"/>
                    </a:cubicBezTo>
                    <a:cubicBezTo>
                      <a:pt x="914" y="10194"/>
                      <a:pt x="737" y="10372"/>
                      <a:pt x="559" y="10560"/>
                    </a:cubicBezTo>
                    <a:lnTo>
                      <a:pt x="1" y="11146"/>
                    </a:lnTo>
                    <a:lnTo>
                      <a:pt x="847" y="12376"/>
                    </a:lnTo>
                    <a:cubicBezTo>
                      <a:pt x="2640" y="10857"/>
                      <a:pt x="11448" y="3846"/>
                      <a:pt x="22222" y="2961"/>
                    </a:cubicBezTo>
                    <a:lnTo>
                      <a:pt x="22611" y="1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7" name="Google Shape;4853;p76">
                <a:extLst>
                  <a:ext uri="{FF2B5EF4-FFF2-40B4-BE49-F238E27FC236}">
                    <a16:creationId xmlns:a16="http://schemas.microsoft.com/office/drawing/2014/main" id="{69D44AD6-0A8D-4AA9-B05C-4EEA2E7ED9BC}"/>
                  </a:ext>
                </a:extLst>
              </p:cNvPr>
              <p:cNvSpPr/>
              <p:nvPr/>
            </p:nvSpPr>
            <p:spPr>
              <a:xfrm>
                <a:off x="5787461" y="1717763"/>
                <a:ext cx="475690" cy="147725"/>
              </a:xfrm>
              <a:custGeom>
                <a:avLst/>
                <a:gdLst/>
                <a:ahLst/>
                <a:cxnLst/>
                <a:rect l="l" t="t" r="r" b="b"/>
                <a:pathLst>
                  <a:path w="19868" h="6170" extrusionOk="0">
                    <a:moveTo>
                      <a:pt x="12679" y="0"/>
                    </a:moveTo>
                    <a:cubicBezTo>
                      <a:pt x="5914" y="0"/>
                      <a:pt x="1367" y="2097"/>
                      <a:pt x="1" y="2825"/>
                    </a:cubicBezTo>
                    <a:lnTo>
                      <a:pt x="957" y="4214"/>
                    </a:lnTo>
                    <a:cubicBezTo>
                      <a:pt x="958" y="4217"/>
                      <a:pt x="961" y="4218"/>
                      <a:pt x="966" y="4218"/>
                    </a:cubicBezTo>
                    <a:cubicBezTo>
                      <a:pt x="976" y="4218"/>
                      <a:pt x="993" y="4212"/>
                      <a:pt x="1010" y="4209"/>
                    </a:cubicBezTo>
                    <a:lnTo>
                      <a:pt x="1077" y="4194"/>
                    </a:lnTo>
                    <a:lnTo>
                      <a:pt x="1221" y="4161"/>
                    </a:lnTo>
                    <a:lnTo>
                      <a:pt x="1523" y="4089"/>
                    </a:lnTo>
                    <a:cubicBezTo>
                      <a:pt x="1725" y="4045"/>
                      <a:pt x="1932" y="3997"/>
                      <a:pt x="2139" y="3959"/>
                    </a:cubicBezTo>
                    <a:cubicBezTo>
                      <a:pt x="2556" y="3872"/>
                      <a:pt x="2975" y="3795"/>
                      <a:pt x="3393" y="3733"/>
                    </a:cubicBezTo>
                    <a:cubicBezTo>
                      <a:pt x="4229" y="3599"/>
                      <a:pt x="5075" y="3507"/>
                      <a:pt x="5906" y="3449"/>
                    </a:cubicBezTo>
                    <a:cubicBezTo>
                      <a:pt x="6559" y="3402"/>
                      <a:pt x="7209" y="3379"/>
                      <a:pt x="7853" y="3379"/>
                    </a:cubicBezTo>
                    <a:cubicBezTo>
                      <a:pt x="8851" y="3379"/>
                      <a:pt x="9835" y="3434"/>
                      <a:pt x="10794" y="3535"/>
                    </a:cubicBezTo>
                    <a:cubicBezTo>
                      <a:pt x="11581" y="3622"/>
                      <a:pt x="12351" y="3748"/>
                      <a:pt x="13100" y="3901"/>
                    </a:cubicBezTo>
                    <a:cubicBezTo>
                      <a:pt x="13850" y="4060"/>
                      <a:pt x="14576" y="4247"/>
                      <a:pt x="15277" y="4469"/>
                    </a:cubicBezTo>
                    <a:cubicBezTo>
                      <a:pt x="16681" y="4915"/>
                      <a:pt x="17978" y="5496"/>
                      <a:pt x="19156" y="6170"/>
                    </a:cubicBezTo>
                    <a:lnTo>
                      <a:pt x="19867" y="767"/>
                    </a:lnTo>
                    <a:cubicBezTo>
                      <a:pt x="17263" y="218"/>
                      <a:pt x="14856" y="0"/>
                      <a:pt x="12679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8" name="Google Shape;4854;p76">
                <a:extLst>
                  <a:ext uri="{FF2B5EF4-FFF2-40B4-BE49-F238E27FC236}">
                    <a16:creationId xmlns:a16="http://schemas.microsoft.com/office/drawing/2014/main" id="{A2032F25-C500-4966-A196-8A01ACDD0EC9}"/>
                  </a:ext>
                </a:extLst>
              </p:cNvPr>
              <p:cNvSpPr/>
              <p:nvPr/>
            </p:nvSpPr>
            <p:spPr>
              <a:xfrm>
                <a:off x="5616464" y="1600468"/>
                <a:ext cx="329664" cy="322386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9" name="Google Shape;4855;p76">
                <a:extLst>
                  <a:ext uri="{FF2B5EF4-FFF2-40B4-BE49-F238E27FC236}">
                    <a16:creationId xmlns:a16="http://schemas.microsoft.com/office/drawing/2014/main" id="{15D72F40-B4F7-4068-9ECE-F665DCC0A045}"/>
                  </a:ext>
                </a:extLst>
              </p:cNvPr>
              <p:cNvSpPr/>
              <p:nvPr/>
            </p:nvSpPr>
            <p:spPr>
              <a:xfrm>
                <a:off x="5899751" y="1829095"/>
                <a:ext cx="13599" cy="66776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0" name="Google Shape;4856;p76">
                <a:extLst>
                  <a:ext uri="{FF2B5EF4-FFF2-40B4-BE49-F238E27FC236}">
                    <a16:creationId xmlns:a16="http://schemas.microsoft.com/office/drawing/2014/main" id="{18B5FF02-5035-400D-8B97-45D385271A6C}"/>
                  </a:ext>
                </a:extLst>
              </p:cNvPr>
              <p:cNvSpPr/>
              <p:nvPr/>
            </p:nvSpPr>
            <p:spPr>
              <a:xfrm>
                <a:off x="5695642" y="1829095"/>
                <a:ext cx="217709" cy="93807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1" name="Google Shape;4857;p76">
                <a:extLst>
                  <a:ext uri="{FF2B5EF4-FFF2-40B4-BE49-F238E27FC236}">
                    <a16:creationId xmlns:a16="http://schemas.microsoft.com/office/drawing/2014/main" id="{21C340DA-17EF-42E8-94E1-5028DBF80B45}"/>
                  </a:ext>
                </a:extLst>
              </p:cNvPr>
              <p:cNvSpPr/>
              <p:nvPr/>
            </p:nvSpPr>
            <p:spPr>
              <a:xfrm>
                <a:off x="5711396" y="1753413"/>
                <a:ext cx="39361" cy="24278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2" name="Google Shape;4858;p76">
                <a:extLst>
                  <a:ext uri="{FF2B5EF4-FFF2-40B4-BE49-F238E27FC236}">
                    <a16:creationId xmlns:a16="http://schemas.microsoft.com/office/drawing/2014/main" id="{25FECBFD-36F3-4A43-987D-9F281D0C135F}"/>
                  </a:ext>
                </a:extLst>
              </p:cNvPr>
              <p:cNvSpPr/>
              <p:nvPr/>
            </p:nvSpPr>
            <p:spPr>
              <a:xfrm>
                <a:off x="5814492" y="1741106"/>
                <a:ext cx="39385" cy="2425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3" name="Google Shape;4859;p76">
                <a:extLst>
                  <a:ext uri="{FF2B5EF4-FFF2-40B4-BE49-F238E27FC236}">
                    <a16:creationId xmlns:a16="http://schemas.microsoft.com/office/drawing/2014/main" id="{4CDD7198-A13A-43B5-ACD4-0DF319B6F28A}"/>
                  </a:ext>
                </a:extLst>
              </p:cNvPr>
              <p:cNvSpPr/>
              <p:nvPr/>
            </p:nvSpPr>
            <p:spPr>
              <a:xfrm>
                <a:off x="5720255" y="1737946"/>
                <a:ext cx="17861" cy="24493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4" name="Google Shape;4860;p76">
                <a:extLst>
                  <a:ext uri="{FF2B5EF4-FFF2-40B4-BE49-F238E27FC236}">
                    <a16:creationId xmlns:a16="http://schemas.microsoft.com/office/drawing/2014/main" id="{E5F3FB32-CEA9-4FE0-AF77-EFC43E60E79B}"/>
                  </a:ext>
                </a:extLst>
              </p:cNvPr>
              <p:cNvSpPr/>
              <p:nvPr/>
            </p:nvSpPr>
            <p:spPr>
              <a:xfrm>
                <a:off x="5727126" y="1741083"/>
                <a:ext cx="5243" cy="3951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5" name="Google Shape;4861;p76">
                <a:extLst>
                  <a:ext uri="{FF2B5EF4-FFF2-40B4-BE49-F238E27FC236}">
                    <a16:creationId xmlns:a16="http://schemas.microsoft.com/office/drawing/2014/main" id="{F8A368B6-BFA9-42E2-8747-0F0EB25D62FB}"/>
                  </a:ext>
                </a:extLst>
              </p:cNvPr>
              <p:cNvSpPr/>
              <p:nvPr/>
            </p:nvSpPr>
            <p:spPr>
              <a:xfrm>
                <a:off x="5824500" y="1728848"/>
                <a:ext cx="17861" cy="24397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6" name="Google Shape;4862;p76">
                <a:extLst>
                  <a:ext uri="{FF2B5EF4-FFF2-40B4-BE49-F238E27FC236}">
                    <a16:creationId xmlns:a16="http://schemas.microsoft.com/office/drawing/2014/main" id="{E2F0D63A-B1DE-4204-871A-563D8D29BCAB}"/>
                  </a:ext>
                </a:extLst>
              </p:cNvPr>
              <p:cNvSpPr/>
              <p:nvPr/>
            </p:nvSpPr>
            <p:spPr>
              <a:xfrm>
                <a:off x="5831396" y="1731865"/>
                <a:ext cx="5267" cy="397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7" name="Google Shape;4863;p76">
                <a:extLst>
                  <a:ext uri="{FF2B5EF4-FFF2-40B4-BE49-F238E27FC236}">
                    <a16:creationId xmlns:a16="http://schemas.microsoft.com/office/drawing/2014/main" id="{9AD7A7CB-96F0-44FB-8A0E-6AD83C9A2406}"/>
                  </a:ext>
                </a:extLst>
              </p:cNvPr>
              <p:cNvSpPr/>
              <p:nvPr/>
            </p:nvSpPr>
            <p:spPr>
              <a:xfrm>
                <a:off x="5764428" y="1759925"/>
                <a:ext cx="36393" cy="17646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8" name="Google Shape;4864;p76">
                <a:extLst>
                  <a:ext uri="{FF2B5EF4-FFF2-40B4-BE49-F238E27FC236}">
                    <a16:creationId xmlns:a16="http://schemas.microsoft.com/office/drawing/2014/main" id="{A9952DD1-32C4-4323-B688-9806EA397162}"/>
                  </a:ext>
                </a:extLst>
              </p:cNvPr>
              <p:cNvSpPr/>
              <p:nvPr/>
            </p:nvSpPr>
            <p:spPr>
              <a:xfrm>
                <a:off x="6017213" y="1700596"/>
                <a:ext cx="77598" cy="77669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3244" extrusionOk="0">
                    <a:moveTo>
                      <a:pt x="2466" y="0"/>
                    </a:moveTo>
                    <a:cubicBezTo>
                      <a:pt x="2103" y="697"/>
                      <a:pt x="1599" y="1053"/>
                      <a:pt x="995" y="1053"/>
                    </a:cubicBezTo>
                    <a:cubicBezTo>
                      <a:pt x="688" y="1053"/>
                      <a:pt x="354" y="960"/>
                      <a:pt x="1" y="774"/>
                    </a:cubicBezTo>
                    <a:lnTo>
                      <a:pt x="1" y="774"/>
                    </a:lnTo>
                    <a:cubicBezTo>
                      <a:pt x="1049" y="1326"/>
                      <a:pt x="1322" y="2191"/>
                      <a:pt x="770" y="3243"/>
                    </a:cubicBezTo>
                    <a:cubicBezTo>
                      <a:pt x="1136" y="2547"/>
                      <a:pt x="1639" y="2194"/>
                      <a:pt x="2242" y="2194"/>
                    </a:cubicBezTo>
                    <a:cubicBezTo>
                      <a:pt x="2550" y="2194"/>
                      <a:pt x="2885" y="2285"/>
                      <a:pt x="3240" y="2471"/>
                    </a:cubicBezTo>
                    <a:cubicBezTo>
                      <a:pt x="2187" y="1923"/>
                      <a:pt x="1919" y="1052"/>
                      <a:pt x="2466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9" name="Google Shape;4865;p76">
                <a:extLst>
                  <a:ext uri="{FF2B5EF4-FFF2-40B4-BE49-F238E27FC236}">
                    <a16:creationId xmlns:a16="http://schemas.microsoft.com/office/drawing/2014/main" id="{CABD59DD-AB3D-4BAF-A6C7-6F93831FEC81}"/>
                  </a:ext>
                </a:extLst>
              </p:cNvPr>
              <p:cNvSpPr/>
              <p:nvPr/>
            </p:nvSpPr>
            <p:spPr>
              <a:xfrm>
                <a:off x="5986280" y="1656518"/>
                <a:ext cx="41780" cy="41804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746" extrusionOk="0">
                    <a:moveTo>
                      <a:pt x="1327" y="0"/>
                    </a:moveTo>
                    <a:cubicBezTo>
                      <a:pt x="1133" y="375"/>
                      <a:pt x="864" y="565"/>
                      <a:pt x="541" y="565"/>
                    </a:cubicBezTo>
                    <a:cubicBezTo>
                      <a:pt x="374" y="565"/>
                      <a:pt x="193" y="515"/>
                      <a:pt x="1" y="413"/>
                    </a:cubicBezTo>
                    <a:lnTo>
                      <a:pt x="1" y="413"/>
                    </a:lnTo>
                    <a:cubicBezTo>
                      <a:pt x="567" y="712"/>
                      <a:pt x="711" y="1178"/>
                      <a:pt x="414" y="1745"/>
                    </a:cubicBezTo>
                    <a:cubicBezTo>
                      <a:pt x="610" y="1370"/>
                      <a:pt x="880" y="1180"/>
                      <a:pt x="1205" y="1180"/>
                    </a:cubicBezTo>
                    <a:cubicBezTo>
                      <a:pt x="1371" y="1180"/>
                      <a:pt x="1552" y="1230"/>
                      <a:pt x="1745" y="1331"/>
                    </a:cubicBezTo>
                    <a:cubicBezTo>
                      <a:pt x="1177" y="1034"/>
                      <a:pt x="1033" y="568"/>
                      <a:pt x="1327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0" name="Google Shape;4866;p76">
                <a:extLst>
                  <a:ext uri="{FF2B5EF4-FFF2-40B4-BE49-F238E27FC236}">
                    <a16:creationId xmlns:a16="http://schemas.microsoft.com/office/drawing/2014/main" id="{F6B958CA-F376-4680-BA15-45094F6CEF58}"/>
                  </a:ext>
                </a:extLst>
              </p:cNvPr>
              <p:cNvSpPr/>
              <p:nvPr/>
            </p:nvSpPr>
            <p:spPr>
              <a:xfrm>
                <a:off x="5740055" y="1633030"/>
                <a:ext cx="36393" cy="36393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568" name="Google Shape;4867;p76">
              <a:extLst>
                <a:ext uri="{FF2B5EF4-FFF2-40B4-BE49-F238E27FC236}">
                  <a16:creationId xmlns:a16="http://schemas.microsoft.com/office/drawing/2014/main" id="{6B4B3C48-2A68-417F-9979-A830FE0EFAB9}"/>
                </a:ext>
              </a:extLst>
            </p:cNvPr>
            <p:cNvGrpSpPr/>
            <p:nvPr/>
          </p:nvGrpSpPr>
          <p:grpSpPr>
            <a:xfrm>
              <a:off x="5692664" y="1185420"/>
              <a:ext cx="681068" cy="449808"/>
              <a:chOff x="5616464" y="1473094"/>
              <a:chExt cx="681068" cy="449808"/>
            </a:xfrm>
          </p:grpSpPr>
          <p:sp>
            <p:nvSpPr>
              <p:cNvPr id="569" name="Google Shape;4868;p76">
                <a:extLst>
                  <a:ext uri="{FF2B5EF4-FFF2-40B4-BE49-F238E27FC236}">
                    <a16:creationId xmlns:a16="http://schemas.microsoft.com/office/drawing/2014/main" id="{FA364034-BF39-4149-B101-FBA22DE2824D}"/>
                  </a:ext>
                </a:extLst>
              </p:cNvPr>
              <p:cNvSpPr/>
              <p:nvPr/>
            </p:nvSpPr>
            <p:spPr>
              <a:xfrm>
                <a:off x="5776424" y="1543988"/>
                <a:ext cx="511795" cy="241436"/>
              </a:xfrm>
              <a:custGeom>
                <a:avLst/>
                <a:gdLst/>
                <a:ahLst/>
                <a:cxnLst/>
                <a:rect l="l" t="t" r="r" b="b"/>
                <a:pathLst>
                  <a:path w="21376" h="10084" extrusionOk="0">
                    <a:moveTo>
                      <a:pt x="21375" y="0"/>
                    </a:moveTo>
                    <a:cubicBezTo>
                      <a:pt x="10601" y="885"/>
                      <a:pt x="1793" y="7896"/>
                      <a:pt x="0" y="9415"/>
                    </a:cubicBezTo>
                    <a:lnTo>
                      <a:pt x="462" y="10083"/>
                    </a:lnTo>
                    <a:cubicBezTo>
                      <a:pt x="1828" y="9355"/>
                      <a:pt x="6375" y="7258"/>
                      <a:pt x="13140" y="7258"/>
                    </a:cubicBezTo>
                    <a:cubicBezTo>
                      <a:pt x="15317" y="7258"/>
                      <a:pt x="17724" y="7476"/>
                      <a:pt x="20328" y="8025"/>
                    </a:cubicBezTo>
                    <a:lnTo>
                      <a:pt x="2137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0" name="Google Shape;4869;p76">
                <a:extLst>
                  <a:ext uri="{FF2B5EF4-FFF2-40B4-BE49-F238E27FC236}">
                    <a16:creationId xmlns:a16="http://schemas.microsoft.com/office/drawing/2014/main" id="{DCDEEBB3-F062-43D6-9569-050EC6CF315D}"/>
                  </a:ext>
                </a:extLst>
              </p:cNvPr>
              <p:cNvSpPr/>
              <p:nvPr/>
            </p:nvSpPr>
            <p:spPr>
              <a:xfrm>
                <a:off x="5756144" y="1473094"/>
                <a:ext cx="541388" cy="296336"/>
              </a:xfrm>
              <a:custGeom>
                <a:avLst/>
                <a:gdLst/>
                <a:ahLst/>
                <a:cxnLst/>
                <a:rect l="l" t="t" r="r" b="b"/>
                <a:pathLst>
                  <a:path w="22612" h="12377" extrusionOk="0">
                    <a:moveTo>
                      <a:pt x="22611" y="1"/>
                    </a:moveTo>
                    <a:lnTo>
                      <a:pt x="22611" y="1"/>
                    </a:lnTo>
                    <a:cubicBezTo>
                      <a:pt x="20262" y="227"/>
                      <a:pt x="17993" y="670"/>
                      <a:pt x="15850" y="1313"/>
                    </a:cubicBezTo>
                    <a:cubicBezTo>
                      <a:pt x="14779" y="1635"/>
                      <a:pt x="13736" y="2005"/>
                      <a:pt x="12721" y="2409"/>
                    </a:cubicBezTo>
                    <a:cubicBezTo>
                      <a:pt x="11718" y="2822"/>
                      <a:pt x="10737" y="3269"/>
                      <a:pt x="9795" y="3755"/>
                    </a:cubicBezTo>
                    <a:cubicBezTo>
                      <a:pt x="7906" y="4729"/>
                      <a:pt x="6153" y="5840"/>
                      <a:pt x="4528" y="7065"/>
                    </a:cubicBezTo>
                    <a:cubicBezTo>
                      <a:pt x="3716" y="7676"/>
                      <a:pt x="2937" y="8315"/>
                      <a:pt x="2192" y="8988"/>
                    </a:cubicBezTo>
                    <a:cubicBezTo>
                      <a:pt x="1817" y="9324"/>
                      <a:pt x="1453" y="9666"/>
                      <a:pt x="1092" y="10016"/>
                    </a:cubicBezTo>
                    <a:cubicBezTo>
                      <a:pt x="914" y="10194"/>
                      <a:pt x="737" y="10372"/>
                      <a:pt x="559" y="10560"/>
                    </a:cubicBezTo>
                    <a:lnTo>
                      <a:pt x="1" y="11146"/>
                    </a:lnTo>
                    <a:lnTo>
                      <a:pt x="847" y="12376"/>
                    </a:lnTo>
                    <a:cubicBezTo>
                      <a:pt x="2640" y="10857"/>
                      <a:pt x="11448" y="3846"/>
                      <a:pt x="22222" y="2961"/>
                    </a:cubicBezTo>
                    <a:lnTo>
                      <a:pt x="226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1" name="Google Shape;4870;p76">
                <a:extLst>
                  <a:ext uri="{FF2B5EF4-FFF2-40B4-BE49-F238E27FC236}">
                    <a16:creationId xmlns:a16="http://schemas.microsoft.com/office/drawing/2014/main" id="{DA36EC4D-A1FE-4D57-B2B5-01762BDBACFF}"/>
                  </a:ext>
                </a:extLst>
              </p:cNvPr>
              <p:cNvSpPr/>
              <p:nvPr/>
            </p:nvSpPr>
            <p:spPr>
              <a:xfrm>
                <a:off x="5787461" y="1717763"/>
                <a:ext cx="475690" cy="147725"/>
              </a:xfrm>
              <a:custGeom>
                <a:avLst/>
                <a:gdLst/>
                <a:ahLst/>
                <a:cxnLst/>
                <a:rect l="l" t="t" r="r" b="b"/>
                <a:pathLst>
                  <a:path w="19868" h="6170" extrusionOk="0">
                    <a:moveTo>
                      <a:pt x="12679" y="0"/>
                    </a:moveTo>
                    <a:cubicBezTo>
                      <a:pt x="5914" y="0"/>
                      <a:pt x="1367" y="2097"/>
                      <a:pt x="1" y="2825"/>
                    </a:cubicBezTo>
                    <a:lnTo>
                      <a:pt x="957" y="4214"/>
                    </a:lnTo>
                    <a:cubicBezTo>
                      <a:pt x="958" y="4217"/>
                      <a:pt x="961" y="4218"/>
                      <a:pt x="966" y="4218"/>
                    </a:cubicBezTo>
                    <a:cubicBezTo>
                      <a:pt x="976" y="4218"/>
                      <a:pt x="993" y="4212"/>
                      <a:pt x="1010" y="4209"/>
                    </a:cubicBezTo>
                    <a:lnTo>
                      <a:pt x="1077" y="4194"/>
                    </a:lnTo>
                    <a:lnTo>
                      <a:pt x="1221" y="4161"/>
                    </a:lnTo>
                    <a:lnTo>
                      <a:pt x="1523" y="4089"/>
                    </a:lnTo>
                    <a:cubicBezTo>
                      <a:pt x="1725" y="4045"/>
                      <a:pt x="1932" y="3997"/>
                      <a:pt x="2139" y="3959"/>
                    </a:cubicBezTo>
                    <a:cubicBezTo>
                      <a:pt x="2556" y="3872"/>
                      <a:pt x="2975" y="3795"/>
                      <a:pt x="3393" y="3733"/>
                    </a:cubicBezTo>
                    <a:cubicBezTo>
                      <a:pt x="4229" y="3599"/>
                      <a:pt x="5075" y="3507"/>
                      <a:pt x="5906" y="3449"/>
                    </a:cubicBezTo>
                    <a:cubicBezTo>
                      <a:pt x="6559" y="3402"/>
                      <a:pt x="7209" y="3379"/>
                      <a:pt x="7853" y="3379"/>
                    </a:cubicBezTo>
                    <a:cubicBezTo>
                      <a:pt x="8851" y="3379"/>
                      <a:pt x="9835" y="3434"/>
                      <a:pt x="10794" y="3535"/>
                    </a:cubicBezTo>
                    <a:cubicBezTo>
                      <a:pt x="11581" y="3622"/>
                      <a:pt x="12351" y="3748"/>
                      <a:pt x="13100" y="3901"/>
                    </a:cubicBezTo>
                    <a:cubicBezTo>
                      <a:pt x="13850" y="4060"/>
                      <a:pt x="14576" y="4247"/>
                      <a:pt x="15277" y="4469"/>
                    </a:cubicBezTo>
                    <a:cubicBezTo>
                      <a:pt x="16681" y="4915"/>
                      <a:pt x="17978" y="5496"/>
                      <a:pt x="19156" y="6170"/>
                    </a:cubicBezTo>
                    <a:lnTo>
                      <a:pt x="19867" y="767"/>
                    </a:lnTo>
                    <a:cubicBezTo>
                      <a:pt x="17263" y="218"/>
                      <a:pt x="14856" y="0"/>
                      <a:pt x="12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2" name="Google Shape;4871;p76">
                <a:extLst>
                  <a:ext uri="{FF2B5EF4-FFF2-40B4-BE49-F238E27FC236}">
                    <a16:creationId xmlns:a16="http://schemas.microsoft.com/office/drawing/2014/main" id="{74FD2D15-2B1E-4D1D-BFDD-64DF4D9F0BA0}"/>
                  </a:ext>
                </a:extLst>
              </p:cNvPr>
              <p:cNvSpPr/>
              <p:nvPr/>
            </p:nvSpPr>
            <p:spPr>
              <a:xfrm>
                <a:off x="5616464" y="1600468"/>
                <a:ext cx="329664" cy="322386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3" name="Google Shape;4872;p76">
                <a:extLst>
                  <a:ext uri="{FF2B5EF4-FFF2-40B4-BE49-F238E27FC236}">
                    <a16:creationId xmlns:a16="http://schemas.microsoft.com/office/drawing/2014/main" id="{94D56E08-D138-47DC-B812-C95F06159531}"/>
                  </a:ext>
                </a:extLst>
              </p:cNvPr>
              <p:cNvSpPr/>
              <p:nvPr/>
            </p:nvSpPr>
            <p:spPr>
              <a:xfrm>
                <a:off x="5899751" y="1829095"/>
                <a:ext cx="13599" cy="66776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4" name="Google Shape;4873;p76">
                <a:extLst>
                  <a:ext uri="{FF2B5EF4-FFF2-40B4-BE49-F238E27FC236}">
                    <a16:creationId xmlns:a16="http://schemas.microsoft.com/office/drawing/2014/main" id="{5994DC2D-127F-48EC-ACF7-8AC83D6DD8D2}"/>
                  </a:ext>
                </a:extLst>
              </p:cNvPr>
              <p:cNvSpPr/>
              <p:nvPr/>
            </p:nvSpPr>
            <p:spPr>
              <a:xfrm>
                <a:off x="5695642" y="1829095"/>
                <a:ext cx="217709" cy="93807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5" name="Google Shape;4874;p76">
                <a:extLst>
                  <a:ext uri="{FF2B5EF4-FFF2-40B4-BE49-F238E27FC236}">
                    <a16:creationId xmlns:a16="http://schemas.microsoft.com/office/drawing/2014/main" id="{0B8BBCD9-3834-4FA4-8416-3BAAA5D37913}"/>
                  </a:ext>
                </a:extLst>
              </p:cNvPr>
              <p:cNvSpPr/>
              <p:nvPr/>
            </p:nvSpPr>
            <p:spPr>
              <a:xfrm>
                <a:off x="5711396" y="1753413"/>
                <a:ext cx="39361" cy="24278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6" name="Google Shape;4875;p76">
                <a:extLst>
                  <a:ext uri="{FF2B5EF4-FFF2-40B4-BE49-F238E27FC236}">
                    <a16:creationId xmlns:a16="http://schemas.microsoft.com/office/drawing/2014/main" id="{A92A9808-8311-4A15-9E8A-D32EDFF4414C}"/>
                  </a:ext>
                </a:extLst>
              </p:cNvPr>
              <p:cNvSpPr/>
              <p:nvPr/>
            </p:nvSpPr>
            <p:spPr>
              <a:xfrm>
                <a:off x="5814492" y="1741106"/>
                <a:ext cx="39385" cy="2425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7" name="Google Shape;4876;p76">
                <a:extLst>
                  <a:ext uri="{FF2B5EF4-FFF2-40B4-BE49-F238E27FC236}">
                    <a16:creationId xmlns:a16="http://schemas.microsoft.com/office/drawing/2014/main" id="{A049F8B0-243B-4FAB-83E3-2B3E4CB5C3B8}"/>
                  </a:ext>
                </a:extLst>
              </p:cNvPr>
              <p:cNvSpPr/>
              <p:nvPr/>
            </p:nvSpPr>
            <p:spPr>
              <a:xfrm>
                <a:off x="5720255" y="1737946"/>
                <a:ext cx="17861" cy="24493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8" name="Google Shape;4877;p76">
                <a:extLst>
                  <a:ext uri="{FF2B5EF4-FFF2-40B4-BE49-F238E27FC236}">
                    <a16:creationId xmlns:a16="http://schemas.microsoft.com/office/drawing/2014/main" id="{11100997-9507-4D8E-8420-BE6D3DCB422D}"/>
                  </a:ext>
                </a:extLst>
              </p:cNvPr>
              <p:cNvSpPr/>
              <p:nvPr/>
            </p:nvSpPr>
            <p:spPr>
              <a:xfrm>
                <a:off x="5727126" y="1741083"/>
                <a:ext cx="5243" cy="3951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9" name="Google Shape;4878;p76">
                <a:extLst>
                  <a:ext uri="{FF2B5EF4-FFF2-40B4-BE49-F238E27FC236}">
                    <a16:creationId xmlns:a16="http://schemas.microsoft.com/office/drawing/2014/main" id="{BE365432-4BF1-48E1-8A82-3869A3E6E45B}"/>
                  </a:ext>
                </a:extLst>
              </p:cNvPr>
              <p:cNvSpPr/>
              <p:nvPr/>
            </p:nvSpPr>
            <p:spPr>
              <a:xfrm>
                <a:off x="5824500" y="1728848"/>
                <a:ext cx="17861" cy="24397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0" name="Google Shape;4879;p76">
                <a:extLst>
                  <a:ext uri="{FF2B5EF4-FFF2-40B4-BE49-F238E27FC236}">
                    <a16:creationId xmlns:a16="http://schemas.microsoft.com/office/drawing/2014/main" id="{2B71D91B-7B51-4C15-9918-5B8AB29E44A4}"/>
                  </a:ext>
                </a:extLst>
              </p:cNvPr>
              <p:cNvSpPr/>
              <p:nvPr/>
            </p:nvSpPr>
            <p:spPr>
              <a:xfrm>
                <a:off x="5831396" y="1731865"/>
                <a:ext cx="5267" cy="397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1" name="Google Shape;4880;p76">
                <a:extLst>
                  <a:ext uri="{FF2B5EF4-FFF2-40B4-BE49-F238E27FC236}">
                    <a16:creationId xmlns:a16="http://schemas.microsoft.com/office/drawing/2014/main" id="{A3696B2F-2324-418D-AE72-5A56170B8F20}"/>
                  </a:ext>
                </a:extLst>
              </p:cNvPr>
              <p:cNvSpPr/>
              <p:nvPr/>
            </p:nvSpPr>
            <p:spPr>
              <a:xfrm>
                <a:off x="5764428" y="1759925"/>
                <a:ext cx="36393" cy="17646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2" name="Google Shape;4881;p76">
                <a:extLst>
                  <a:ext uri="{FF2B5EF4-FFF2-40B4-BE49-F238E27FC236}">
                    <a16:creationId xmlns:a16="http://schemas.microsoft.com/office/drawing/2014/main" id="{6CA178E0-6ABE-49D4-AE44-C0747BFF670F}"/>
                  </a:ext>
                </a:extLst>
              </p:cNvPr>
              <p:cNvSpPr/>
              <p:nvPr/>
            </p:nvSpPr>
            <p:spPr>
              <a:xfrm>
                <a:off x="6017213" y="1700596"/>
                <a:ext cx="77598" cy="77669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3244" extrusionOk="0">
                    <a:moveTo>
                      <a:pt x="2466" y="0"/>
                    </a:moveTo>
                    <a:cubicBezTo>
                      <a:pt x="2103" y="697"/>
                      <a:pt x="1599" y="1053"/>
                      <a:pt x="995" y="1053"/>
                    </a:cubicBezTo>
                    <a:cubicBezTo>
                      <a:pt x="688" y="1053"/>
                      <a:pt x="354" y="960"/>
                      <a:pt x="1" y="774"/>
                    </a:cubicBezTo>
                    <a:lnTo>
                      <a:pt x="1" y="774"/>
                    </a:lnTo>
                    <a:cubicBezTo>
                      <a:pt x="1049" y="1326"/>
                      <a:pt x="1322" y="2191"/>
                      <a:pt x="770" y="3243"/>
                    </a:cubicBezTo>
                    <a:cubicBezTo>
                      <a:pt x="1136" y="2547"/>
                      <a:pt x="1639" y="2194"/>
                      <a:pt x="2242" y="2194"/>
                    </a:cubicBezTo>
                    <a:cubicBezTo>
                      <a:pt x="2550" y="2194"/>
                      <a:pt x="2885" y="2285"/>
                      <a:pt x="3240" y="2471"/>
                    </a:cubicBezTo>
                    <a:cubicBezTo>
                      <a:pt x="2187" y="1923"/>
                      <a:pt x="1919" y="1052"/>
                      <a:pt x="24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3" name="Google Shape;4882;p76">
                <a:extLst>
                  <a:ext uri="{FF2B5EF4-FFF2-40B4-BE49-F238E27FC236}">
                    <a16:creationId xmlns:a16="http://schemas.microsoft.com/office/drawing/2014/main" id="{E7042962-72D5-4234-8767-67E936E35BA4}"/>
                  </a:ext>
                </a:extLst>
              </p:cNvPr>
              <p:cNvSpPr/>
              <p:nvPr/>
            </p:nvSpPr>
            <p:spPr>
              <a:xfrm>
                <a:off x="5986280" y="1656518"/>
                <a:ext cx="41780" cy="41804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746" extrusionOk="0">
                    <a:moveTo>
                      <a:pt x="1327" y="0"/>
                    </a:moveTo>
                    <a:cubicBezTo>
                      <a:pt x="1133" y="375"/>
                      <a:pt x="864" y="565"/>
                      <a:pt x="541" y="565"/>
                    </a:cubicBezTo>
                    <a:cubicBezTo>
                      <a:pt x="374" y="565"/>
                      <a:pt x="193" y="515"/>
                      <a:pt x="1" y="413"/>
                    </a:cubicBezTo>
                    <a:lnTo>
                      <a:pt x="1" y="413"/>
                    </a:lnTo>
                    <a:cubicBezTo>
                      <a:pt x="567" y="712"/>
                      <a:pt x="711" y="1178"/>
                      <a:pt x="414" y="1745"/>
                    </a:cubicBezTo>
                    <a:cubicBezTo>
                      <a:pt x="610" y="1370"/>
                      <a:pt x="880" y="1180"/>
                      <a:pt x="1205" y="1180"/>
                    </a:cubicBezTo>
                    <a:cubicBezTo>
                      <a:pt x="1371" y="1180"/>
                      <a:pt x="1552" y="1230"/>
                      <a:pt x="1745" y="1331"/>
                    </a:cubicBezTo>
                    <a:cubicBezTo>
                      <a:pt x="1177" y="1034"/>
                      <a:pt x="1033" y="568"/>
                      <a:pt x="1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4" name="Google Shape;4883;p76">
                <a:extLst>
                  <a:ext uri="{FF2B5EF4-FFF2-40B4-BE49-F238E27FC236}">
                    <a16:creationId xmlns:a16="http://schemas.microsoft.com/office/drawing/2014/main" id="{2C8D0BF2-A54A-434B-B71A-0866BDF2046B}"/>
                  </a:ext>
                </a:extLst>
              </p:cNvPr>
              <p:cNvSpPr/>
              <p:nvPr/>
            </p:nvSpPr>
            <p:spPr>
              <a:xfrm>
                <a:off x="5740055" y="1633030"/>
                <a:ext cx="36393" cy="36393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FFFFF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3" grpId="0" build="p"/>
      <p:bldP spid="4274" grpId="0"/>
      <p:bldP spid="4275" grpId="0" build="p"/>
      <p:bldP spid="42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44"/>
          <p:cNvSpPr txBox="1">
            <a:spLocks noGrp="1"/>
          </p:cNvSpPr>
          <p:nvPr>
            <p:ph type="title" idx="2"/>
          </p:nvPr>
        </p:nvSpPr>
        <p:spPr>
          <a:xfrm>
            <a:off x="2342188" y="1487375"/>
            <a:ext cx="584400" cy="593400"/>
          </a:xfrm>
          <a:prstGeom prst="rect">
            <a:avLst/>
          </a:prstGeom>
        </p:spPr>
        <p:txBody>
          <a:bodyPr spcFirstLastPara="1" wrap="square" lIns="0" tIns="91425" rIns="90000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72" name="Google Shape;1572;p44"/>
          <p:cNvSpPr txBox="1">
            <a:spLocks noGrp="1"/>
          </p:cNvSpPr>
          <p:nvPr>
            <p:ph type="title" idx="4"/>
          </p:nvPr>
        </p:nvSpPr>
        <p:spPr>
          <a:xfrm>
            <a:off x="4871301" y="1487375"/>
            <a:ext cx="584400" cy="593400"/>
          </a:xfrm>
          <a:prstGeom prst="rect">
            <a:avLst/>
          </a:prstGeom>
        </p:spPr>
        <p:txBody>
          <a:bodyPr spcFirstLastPara="1" wrap="square" lIns="0" tIns="91425" rIns="90000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77" name="Google Shape;1577;p44"/>
          <p:cNvSpPr txBox="1">
            <a:spLocks noGrp="1"/>
          </p:cNvSpPr>
          <p:nvPr>
            <p:ph type="title"/>
          </p:nvPr>
        </p:nvSpPr>
        <p:spPr>
          <a:xfrm>
            <a:off x="2796076" y="1482124"/>
            <a:ext cx="1772400" cy="1687795"/>
          </a:xfrm>
          <a:prstGeom prst="rect">
            <a:avLst/>
          </a:prstGeom>
        </p:spPr>
        <p:txBody>
          <a:bodyPr spcFirstLastPara="1" wrap="square" lIns="91425" tIns="91425" rIns="360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b="0" dirty="0">
                <a:latin typeface="Cambria" panose="02040503050406030204" pitchFamily="18" charset="0"/>
                <a:ea typeface="Cambria" panose="02040503050406030204" pitchFamily="18" charset="0"/>
              </a:rPr>
              <a:t>s trình bày được những nét chính về tác giả, văn bản.</a:t>
            </a:r>
            <a:endParaRPr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79" name="Google Shape;1579;p44"/>
          <p:cNvSpPr txBox="1">
            <a:spLocks noGrp="1"/>
          </p:cNvSpPr>
          <p:nvPr>
            <p:ph type="title" idx="21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80" name="Google Shape;1580;p44"/>
          <p:cNvSpPr txBox="1">
            <a:spLocks noGrp="1"/>
          </p:cNvSpPr>
          <p:nvPr>
            <p:ph type="title" idx="3"/>
          </p:nvPr>
        </p:nvSpPr>
        <p:spPr>
          <a:xfrm>
            <a:off x="5379503" y="1525030"/>
            <a:ext cx="1772400" cy="2300210"/>
          </a:xfrm>
          <a:prstGeom prst="rect">
            <a:avLst/>
          </a:prstGeom>
        </p:spPr>
        <p:txBody>
          <a:bodyPr spcFirstLastPara="1" wrap="square" lIns="91425" tIns="91425" rIns="360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Cambria" panose="02040503050406030204" pitchFamily="18" charset="0"/>
                <a:ea typeface="Cambria" panose="02040503050406030204" pitchFamily="18" charset="0"/>
              </a:rPr>
              <a:t>HS phân tích được những đặc sắc về nội dung, nghệ thuật của văn bản.</a:t>
            </a:r>
            <a:endParaRPr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90" name="Google Shape;1590;p44"/>
          <p:cNvGrpSpPr/>
          <p:nvPr/>
        </p:nvGrpSpPr>
        <p:grpSpPr>
          <a:xfrm flipH="1">
            <a:off x="766928" y="278237"/>
            <a:ext cx="535235" cy="523530"/>
            <a:chOff x="488084" y="3164562"/>
            <a:chExt cx="535235" cy="523530"/>
          </a:xfrm>
        </p:grpSpPr>
        <p:grpSp>
          <p:nvGrpSpPr>
            <p:cNvPr id="1591" name="Google Shape;1591;p44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592" name="Google Shape;1592;p44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3" name="Google Shape;1593;p44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4" name="Google Shape;1594;p44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5" name="Google Shape;1595;p44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6" name="Google Shape;1596;p44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7" name="Google Shape;1597;p44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8" name="Google Shape;1598;p44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9" name="Google Shape;1599;p44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00" name="Google Shape;1600;p44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01" name="Google Shape;1601;p44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02" name="Google Shape;1602;p44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603" name="Google Shape;1603;p44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04" name="Google Shape;1604;p44"/>
          <p:cNvGrpSpPr/>
          <p:nvPr/>
        </p:nvGrpSpPr>
        <p:grpSpPr>
          <a:xfrm rot="427683" flipH="1">
            <a:off x="1605235" y="271721"/>
            <a:ext cx="375264" cy="367056"/>
            <a:chOff x="488084" y="3164562"/>
            <a:chExt cx="535235" cy="523530"/>
          </a:xfrm>
        </p:grpSpPr>
        <p:grpSp>
          <p:nvGrpSpPr>
            <p:cNvPr id="1605" name="Google Shape;1605;p44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606" name="Google Shape;1606;p44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07" name="Google Shape;1607;p44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08" name="Google Shape;1608;p44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09" name="Google Shape;1609;p44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0" name="Google Shape;1610;p44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1" name="Google Shape;1611;p44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2" name="Google Shape;1612;p44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3" name="Google Shape;1613;p44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4" name="Google Shape;1614;p44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5" name="Google Shape;1615;p44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6" name="Google Shape;1616;p44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617" name="Google Shape;1617;p44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18" name="Google Shape;1618;p44"/>
          <p:cNvGrpSpPr/>
          <p:nvPr/>
        </p:nvGrpSpPr>
        <p:grpSpPr>
          <a:xfrm rot="-1189477" flipH="1">
            <a:off x="2211256" y="631981"/>
            <a:ext cx="295913" cy="289441"/>
            <a:chOff x="488084" y="3164562"/>
            <a:chExt cx="535235" cy="523530"/>
          </a:xfrm>
        </p:grpSpPr>
        <p:grpSp>
          <p:nvGrpSpPr>
            <p:cNvPr id="1619" name="Google Shape;1619;p44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620" name="Google Shape;1620;p44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1" name="Google Shape;1621;p44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2" name="Google Shape;1622;p44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3" name="Google Shape;1623;p44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4" name="Google Shape;1624;p44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5" name="Google Shape;1625;p44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6" name="Google Shape;1626;p44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7" name="Google Shape;1627;p44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8" name="Google Shape;1628;p44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9" name="Google Shape;1629;p44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30" name="Google Shape;1630;p44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631" name="Google Shape;1631;p44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" grpId="0"/>
      <p:bldP spid="1572" grpId="0"/>
      <p:bldP spid="1577" grpId="0"/>
      <p:bldP spid="15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45"/>
          <p:cNvSpPr txBox="1">
            <a:spLocks noGrp="1"/>
          </p:cNvSpPr>
          <p:nvPr>
            <p:ph type="title"/>
          </p:nvPr>
        </p:nvSpPr>
        <p:spPr>
          <a:xfrm>
            <a:off x="4623653" y="2178696"/>
            <a:ext cx="4369768" cy="1114200"/>
          </a:xfrm>
          <a:prstGeom prst="rect">
            <a:avLst/>
          </a:prstGeom>
        </p:spPr>
        <p:txBody>
          <a:bodyPr spcFirstLastPara="1" wrap="square" lIns="91425" tIns="91425" rIns="2160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#9Slide03 IcielPanton Black" panose="00000A00000000000000" pitchFamily="2" charset="0"/>
              </a:rPr>
              <a:t>T</a:t>
            </a:r>
            <a:r>
              <a:rPr lang="en" dirty="0">
                <a:latin typeface="#9Slide03 IcielPanton Black" panose="00000A00000000000000" pitchFamily="2" charset="0"/>
              </a:rPr>
              <a:t>ÌM HIỂU CHUNG</a:t>
            </a:r>
            <a:endParaRPr dirty="0">
              <a:latin typeface="#9Slide03 IcielPanton Black" panose="00000A00000000000000" pitchFamily="2" charset="0"/>
            </a:endParaRPr>
          </a:p>
        </p:txBody>
      </p:sp>
      <p:sp>
        <p:nvSpPr>
          <p:cNvPr id="1637" name="Google Shape;1637;p45"/>
          <p:cNvSpPr txBox="1">
            <a:spLocks noGrp="1"/>
          </p:cNvSpPr>
          <p:nvPr>
            <p:ph type="title" idx="2"/>
          </p:nvPr>
        </p:nvSpPr>
        <p:spPr>
          <a:xfrm>
            <a:off x="4972342" y="1068475"/>
            <a:ext cx="2558700" cy="139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3 IcielPanton Black" panose="00000A00000000000000" pitchFamily="2" charset="0"/>
              </a:rPr>
              <a:t>I.</a:t>
            </a:r>
            <a:endParaRPr dirty="0">
              <a:latin typeface="#9Slide03 IcielPanton Black" panose="00000A00000000000000" pitchFamily="2" charset="0"/>
            </a:endParaRPr>
          </a:p>
        </p:txBody>
      </p:sp>
      <p:cxnSp>
        <p:nvCxnSpPr>
          <p:cNvPr id="1639" name="Google Shape;1639;p45"/>
          <p:cNvCxnSpPr/>
          <p:nvPr/>
        </p:nvCxnSpPr>
        <p:spPr>
          <a:xfrm rot="10800000">
            <a:off x="4603467" y="807450"/>
            <a:ext cx="0" cy="3528600"/>
          </a:xfrm>
          <a:prstGeom prst="straightConnector1">
            <a:avLst/>
          </a:prstGeom>
          <a:noFill/>
          <a:ln w="38100" cap="flat" cmpd="sng">
            <a:solidFill>
              <a:srgbClr val="EE7302"/>
            </a:solidFill>
            <a:prstDash val="solid"/>
            <a:round/>
            <a:headEnd type="none" w="sm" len="sm"/>
            <a:tailEnd type="oval" w="sm" len="sm"/>
          </a:ln>
        </p:spPr>
      </p:cxnSp>
      <p:grpSp>
        <p:nvGrpSpPr>
          <p:cNvPr id="1640" name="Google Shape;1640;p45"/>
          <p:cNvGrpSpPr/>
          <p:nvPr/>
        </p:nvGrpSpPr>
        <p:grpSpPr>
          <a:xfrm>
            <a:off x="1589083" y="912235"/>
            <a:ext cx="2585456" cy="3319033"/>
            <a:chOff x="665766" y="912235"/>
            <a:chExt cx="2585456" cy="3319033"/>
          </a:xfrm>
        </p:grpSpPr>
        <p:grpSp>
          <p:nvGrpSpPr>
            <p:cNvPr id="1641" name="Google Shape;1641;p45"/>
            <p:cNvGrpSpPr/>
            <p:nvPr/>
          </p:nvGrpSpPr>
          <p:grpSpPr>
            <a:xfrm>
              <a:off x="1238222" y="912235"/>
              <a:ext cx="2013000" cy="3319033"/>
              <a:chOff x="3372039" y="2510461"/>
              <a:chExt cx="678052" cy="1117971"/>
            </a:xfrm>
          </p:grpSpPr>
          <p:sp>
            <p:nvSpPr>
              <p:cNvPr id="1642" name="Google Shape;1642;p45"/>
              <p:cNvSpPr/>
              <p:nvPr/>
            </p:nvSpPr>
            <p:spPr>
              <a:xfrm>
                <a:off x="3910336" y="3530327"/>
                <a:ext cx="54086" cy="51572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154" extrusionOk="0">
                    <a:moveTo>
                      <a:pt x="1129" y="0"/>
                    </a:moveTo>
                    <a:lnTo>
                      <a:pt x="779" y="707"/>
                    </a:lnTo>
                    <a:lnTo>
                      <a:pt x="0" y="822"/>
                    </a:lnTo>
                    <a:lnTo>
                      <a:pt x="563" y="1375"/>
                    </a:lnTo>
                    <a:lnTo>
                      <a:pt x="433" y="2153"/>
                    </a:lnTo>
                    <a:lnTo>
                      <a:pt x="1129" y="1783"/>
                    </a:lnTo>
                    <a:lnTo>
                      <a:pt x="1826" y="2153"/>
                    </a:lnTo>
                    <a:lnTo>
                      <a:pt x="1697" y="1375"/>
                    </a:lnTo>
                    <a:lnTo>
                      <a:pt x="2259" y="822"/>
                    </a:lnTo>
                    <a:lnTo>
                      <a:pt x="1480" y="707"/>
                    </a:lnTo>
                    <a:lnTo>
                      <a:pt x="1129" y="0"/>
                    </a:ln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43" name="Google Shape;1643;p45"/>
              <p:cNvSpPr/>
              <p:nvPr/>
            </p:nvSpPr>
            <p:spPr>
              <a:xfrm>
                <a:off x="3372039" y="3277842"/>
                <a:ext cx="525849" cy="350590"/>
              </a:xfrm>
              <a:custGeom>
                <a:avLst/>
                <a:gdLst/>
                <a:ahLst/>
                <a:cxnLst/>
                <a:rect l="l" t="t" r="r" b="b"/>
                <a:pathLst>
                  <a:path w="21963" h="14643" extrusionOk="0">
                    <a:moveTo>
                      <a:pt x="9296" y="1"/>
                    </a:moveTo>
                    <a:cubicBezTo>
                      <a:pt x="9234" y="1"/>
                      <a:pt x="9173" y="2"/>
                      <a:pt x="9112" y="3"/>
                    </a:cubicBezTo>
                    <a:cubicBezTo>
                      <a:pt x="8382" y="22"/>
                      <a:pt x="7670" y="469"/>
                      <a:pt x="7271" y="1157"/>
                    </a:cubicBezTo>
                    <a:cubicBezTo>
                      <a:pt x="6867" y="1849"/>
                      <a:pt x="6791" y="2761"/>
                      <a:pt x="7069" y="3521"/>
                    </a:cubicBezTo>
                    <a:cubicBezTo>
                      <a:pt x="6763" y="3394"/>
                      <a:pt x="6435" y="3331"/>
                      <a:pt x="6108" y="3331"/>
                    </a:cubicBezTo>
                    <a:cubicBezTo>
                      <a:pt x="5470" y="3331"/>
                      <a:pt x="4833" y="3570"/>
                      <a:pt x="4354" y="4040"/>
                    </a:cubicBezTo>
                    <a:cubicBezTo>
                      <a:pt x="3624" y="4756"/>
                      <a:pt x="3278" y="5928"/>
                      <a:pt x="3484" y="6991"/>
                    </a:cubicBezTo>
                    <a:cubicBezTo>
                      <a:pt x="3342" y="6926"/>
                      <a:pt x="3184" y="6896"/>
                      <a:pt x="3020" y="6896"/>
                    </a:cubicBezTo>
                    <a:cubicBezTo>
                      <a:pt x="2454" y="6896"/>
                      <a:pt x="1816" y="7248"/>
                      <a:pt x="1514" y="7736"/>
                    </a:cubicBezTo>
                    <a:cubicBezTo>
                      <a:pt x="1120" y="8361"/>
                      <a:pt x="1168" y="9288"/>
                      <a:pt x="1619" y="9865"/>
                    </a:cubicBezTo>
                    <a:cubicBezTo>
                      <a:pt x="851" y="10153"/>
                      <a:pt x="197" y="10979"/>
                      <a:pt x="97" y="11883"/>
                    </a:cubicBezTo>
                    <a:cubicBezTo>
                      <a:pt x="0" y="12791"/>
                      <a:pt x="390" y="13742"/>
                      <a:pt x="1072" y="14237"/>
                    </a:cubicBezTo>
                    <a:cubicBezTo>
                      <a:pt x="1279" y="14236"/>
                      <a:pt x="1486" y="14236"/>
                      <a:pt x="1693" y="14236"/>
                    </a:cubicBezTo>
                    <a:cubicBezTo>
                      <a:pt x="8103" y="14236"/>
                      <a:pt x="14441" y="14642"/>
                      <a:pt x="20851" y="14642"/>
                    </a:cubicBezTo>
                    <a:cubicBezTo>
                      <a:pt x="21058" y="14642"/>
                      <a:pt x="21265" y="14642"/>
                      <a:pt x="21472" y="14641"/>
                    </a:cubicBezTo>
                    <a:cubicBezTo>
                      <a:pt x="21962" y="13464"/>
                      <a:pt x="21751" y="11628"/>
                      <a:pt x="20944" y="10701"/>
                    </a:cubicBezTo>
                    <a:cubicBezTo>
                      <a:pt x="20411" y="10085"/>
                      <a:pt x="19644" y="9751"/>
                      <a:pt x="18881" y="9751"/>
                    </a:cubicBezTo>
                    <a:cubicBezTo>
                      <a:pt x="18496" y="9751"/>
                      <a:pt x="18111" y="9836"/>
                      <a:pt x="17757" y="10013"/>
                    </a:cubicBezTo>
                    <a:cubicBezTo>
                      <a:pt x="18050" y="9341"/>
                      <a:pt x="18032" y="8408"/>
                      <a:pt x="17753" y="7731"/>
                    </a:cubicBezTo>
                    <a:cubicBezTo>
                      <a:pt x="17474" y="7048"/>
                      <a:pt x="16916" y="6525"/>
                      <a:pt x="16273" y="6342"/>
                    </a:cubicBezTo>
                    <a:cubicBezTo>
                      <a:pt x="16868" y="5285"/>
                      <a:pt x="16652" y="3718"/>
                      <a:pt x="15792" y="2930"/>
                    </a:cubicBezTo>
                    <a:cubicBezTo>
                      <a:pt x="13970" y="1258"/>
                      <a:pt x="11642" y="1"/>
                      <a:pt x="9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44" name="Google Shape;1644;p45"/>
              <p:cNvSpPr/>
              <p:nvPr/>
            </p:nvSpPr>
            <p:spPr>
              <a:xfrm>
                <a:off x="3372039" y="3277866"/>
                <a:ext cx="521348" cy="350566"/>
              </a:xfrm>
              <a:custGeom>
                <a:avLst/>
                <a:gdLst/>
                <a:ahLst/>
                <a:cxnLst/>
                <a:rect l="l" t="t" r="r" b="b"/>
                <a:pathLst>
                  <a:path w="21775" h="14642" extrusionOk="0">
                    <a:moveTo>
                      <a:pt x="9260" y="1"/>
                    </a:moveTo>
                    <a:cubicBezTo>
                      <a:pt x="9210" y="1"/>
                      <a:pt x="9161" y="1"/>
                      <a:pt x="9112" y="2"/>
                    </a:cubicBezTo>
                    <a:cubicBezTo>
                      <a:pt x="8382" y="21"/>
                      <a:pt x="7670" y="468"/>
                      <a:pt x="7271" y="1156"/>
                    </a:cubicBezTo>
                    <a:cubicBezTo>
                      <a:pt x="6867" y="1848"/>
                      <a:pt x="6791" y="2760"/>
                      <a:pt x="7069" y="3520"/>
                    </a:cubicBezTo>
                    <a:cubicBezTo>
                      <a:pt x="6763" y="3393"/>
                      <a:pt x="6435" y="3330"/>
                      <a:pt x="6108" y="3330"/>
                    </a:cubicBezTo>
                    <a:cubicBezTo>
                      <a:pt x="5470" y="3330"/>
                      <a:pt x="4832" y="3569"/>
                      <a:pt x="4349" y="4039"/>
                    </a:cubicBezTo>
                    <a:cubicBezTo>
                      <a:pt x="3624" y="4755"/>
                      <a:pt x="3278" y="5927"/>
                      <a:pt x="3484" y="6990"/>
                    </a:cubicBezTo>
                    <a:cubicBezTo>
                      <a:pt x="3342" y="6925"/>
                      <a:pt x="3184" y="6895"/>
                      <a:pt x="3020" y="6895"/>
                    </a:cubicBezTo>
                    <a:cubicBezTo>
                      <a:pt x="2454" y="6895"/>
                      <a:pt x="1816" y="7247"/>
                      <a:pt x="1514" y="7735"/>
                    </a:cubicBezTo>
                    <a:cubicBezTo>
                      <a:pt x="1120" y="8360"/>
                      <a:pt x="1168" y="9287"/>
                      <a:pt x="1619" y="9864"/>
                    </a:cubicBezTo>
                    <a:cubicBezTo>
                      <a:pt x="851" y="10152"/>
                      <a:pt x="197" y="10978"/>
                      <a:pt x="97" y="11882"/>
                    </a:cubicBezTo>
                    <a:cubicBezTo>
                      <a:pt x="0" y="12790"/>
                      <a:pt x="390" y="13741"/>
                      <a:pt x="1072" y="14236"/>
                    </a:cubicBezTo>
                    <a:cubicBezTo>
                      <a:pt x="1279" y="14235"/>
                      <a:pt x="1486" y="14235"/>
                      <a:pt x="1693" y="14235"/>
                    </a:cubicBezTo>
                    <a:cubicBezTo>
                      <a:pt x="8103" y="14235"/>
                      <a:pt x="14441" y="14641"/>
                      <a:pt x="20851" y="14641"/>
                    </a:cubicBezTo>
                    <a:cubicBezTo>
                      <a:pt x="21058" y="14641"/>
                      <a:pt x="21265" y="14641"/>
                      <a:pt x="21472" y="14640"/>
                    </a:cubicBezTo>
                    <a:cubicBezTo>
                      <a:pt x="21703" y="14083"/>
                      <a:pt x="21774" y="13377"/>
                      <a:pt x="21703" y="12685"/>
                    </a:cubicBezTo>
                    <a:lnTo>
                      <a:pt x="21703" y="12685"/>
                    </a:lnTo>
                    <a:cubicBezTo>
                      <a:pt x="21463" y="12695"/>
                      <a:pt x="21224" y="12700"/>
                      <a:pt x="20985" y="12700"/>
                    </a:cubicBezTo>
                    <a:cubicBezTo>
                      <a:pt x="16172" y="12700"/>
                      <a:pt x="11590" y="10657"/>
                      <a:pt x="9515" y="5923"/>
                    </a:cubicBezTo>
                    <a:cubicBezTo>
                      <a:pt x="8583" y="4053"/>
                      <a:pt x="8646" y="1790"/>
                      <a:pt x="9703" y="16"/>
                    </a:cubicBezTo>
                    <a:cubicBezTo>
                      <a:pt x="9555" y="6"/>
                      <a:pt x="9407" y="1"/>
                      <a:pt x="926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45" name="Google Shape;1645;p45"/>
              <p:cNvSpPr/>
              <p:nvPr/>
            </p:nvSpPr>
            <p:spPr>
              <a:xfrm>
                <a:off x="3489070" y="3343612"/>
                <a:ext cx="35435" cy="3373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409" extrusionOk="0">
                    <a:moveTo>
                      <a:pt x="739" y="0"/>
                    </a:moveTo>
                    <a:lnTo>
                      <a:pt x="509" y="462"/>
                    </a:lnTo>
                    <a:lnTo>
                      <a:pt x="0" y="539"/>
                    </a:lnTo>
                    <a:lnTo>
                      <a:pt x="370" y="899"/>
                    </a:lnTo>
                    <a:lnTo>
                      <a:pt x="284" y="1409"/>
                    </a:lnTo>
                    <a:lnTo>
                      <a:pt x="739" y="1168"/>
                    </a:lnTo>
                    <a:lnTo>
                      <a:pt x="1196" y="1409"/>
                    </a:lnTo>
                    <a:lnTo>
                      <a:pt x="1110" y="899"/>
                    </a:lnTo>
                    <a:lnTo>
                      <a:pt x="1480" y="539"/>
                    </a:lnTo>
                    <a:lnTo>
                      <a:pt x="970" y="462"/>
                    </a:lnTo>
                    <a:lnTo>
                      <a:pt x="739" y="0"/>
                    </a:ln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46" name="Google Shape;1646;p45"/>
              <p:cNvSpPr/>
              <p:nvPr/>
            </p:nvSpPr>
            <p:spPr>
              <a:xfrm>
                <a:off x="3562574" y="3244778"/>
                <a:ext cx="213447" cy="126249"/>
              </a:xfrm>
              <a:custGeom>
                <a:avLst/>
                <a:gdLst/>
                <a:ahLst/>
                <a:cxnLst/>
                <a:rect l="l" t="t" r="r" b="b"/>
                <a:pathLst>
                  <a:path w="8915" h="5273" extrusionOk="0">
                    <a:moveTo>
                      <a:pt x="765" y="0"/>
                    </a:moveTo>
                    <a:cubicBezTo>
                      <a:pt x="260" y="630"/>
                      <a:pt x="0" y="966"/>
                      <a:pt x="140" y="1764"/>
                    </a:cubicBezTo>
                    <a:cubicBezTo>
                      <a:pt x="2495" y="3148"/>
                      <a:pt x="5445" y="4628"/>
                      <a:pt x="8103" y="5272"/>
                    </a:cubicBezTo>
                    <a:cubicBezTo>
                      <a:pt x="8814" y="4907"/>
                      <a:pt x="8915" y="4008"/>
                      <a:pt x="8704" y="3244"/>
                    </a:cubicBezTo>
                    <a:cubicBezTo>
                      <a:pt x="5858" y="2677"/>
                      <a:pt x="3360" y="1293"/>
                      <a:pt x="765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47" name="Google Shape;1647;p45"/>
              <p:cNvSpPr/>
              <p:nvPr/>
            </p:nvSpPr>
            <p:spPr>
              <a:xfrm>
                <a:off x="3810761" y="2854730"/>
                <a:ext cx="239329" cy="596599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24918" extrusionOk="0">
                    <a:moveTo>
                      <a:pt x="7666" y="0"/>
                    </a:moveTo>
                    <a:lnTo>
                      <a:pt x="7666" y="0"/>
                    </a:lnTo>
                    <a:cubicBezTo>
                      <a:pt x="6060" y="7089"/>
                      <a:pt x="3701" y="13951"/>
                      <a:pt x="1" y="20208"/>
                    </a:cubicBezTo>
                    <a:cubicBezTo>
                      <a:pt x="457" y="21668"/>
                      <a:pt x="961" y="23452"/>
                      <a:pt x="1418" y="24917"/>
                    </a:cubicBezTo>
                    <a:cubicBezTo>
                      <a:pt x="7545" y="18406"/>
                      <a:pt x="9996" y="8635"/>
                      <a:pt x="7666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48" name="Google Shape;1648;p45"/>
              <p:cNvSpPr/>
              <p:nvPr/>
            </p:nvSpPr>
            <p:spPr>
              <a:xfrm>
                <a:off x="3876244" y="3114530"/>
                <a:ext cx="130606" cy="98523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4115" extrusionOk="0">
                    <a:moveTo>
                      <a:pt x="5455" y="0"/>
                    </a:moveTo>
                    <a:lnTo>
                      <a:pt x="5455" y="0"/>
                    </a:lnTo>
                    <a:cubicBezTo>
                      <a:pt x="3993" y="668"/>
                      <a:pt x="2499" y="1191"/>
                      <a:pt x="1052" y="1668"/>
                    </a:cubicBezTo>
                    <a:cubicBezTo>
                      <a:pt x="715" y="2489"/>
                      <a:pt x="369" y="3307"/>
                      <a:pt x="0" y="4114"/>
                    </a:cubicBezTo>
                    <a:cubicBezTo>
                      <a:pt x="1633" y="3340"/>
                      <a:pt x="3335" y="2888"/>
                      <a:pt x="5007" y="2283"/>
                    </a:cubicBezTo>
                    <a:cubicBezTo>
                      <a:pt x="5195" y="1533"/>
                      <a:pt x="5335" y="769"/>
                      <a:pt x="5455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49" name="Google Shape;1649;p45"/>
              <p:cNvSpPr/>
              <p:nvPr/>
            </p:nvSpPr>
            <p:spPr>
              <a:xfrm>
                <a:off x="3542318" y="2510461"/>
                <a:ext cx="500757" cy="829608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4650" extrusionOk="0">
                    <a:moveTo>
                      <a:pt x="19012" y="0"/>
                    </a:moveTo>
                    <a:lnTo>
                      <a:pt x="19012" y="0"/>
                    </a:lnTo>
                    <a:cubicBezTo>
                      <a:pt x="8343" y="6002"/>
                      <a:pt x="995" y="17436"/>
                      <a:pt x="1" y="29632"/>
                    </a:cubicBezTo>
                    <a:cubicBezTo>
                      <a:pt x="3273" y="32131"/>
                      <a:pt x="7127" y="33861"/>
                      <a:pt x="11169" y="34650"/>
                    </a:cubicBezTo>
                    <a:cubicBezTo>
                      <a:pt x="17729" y="24279"/>
                      <a:pt x="20915" y="12126"/>
                      <a:pt x="19012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50" name="Google Shape;1650;p45"/>
              <p:cNvSpPr/>
              <p:nvPr/>
            </p:nvSpPr>
            <p:spPr>
              <a:xfrm>
                <a:off x="3756556" y="2510461"/>
                <a:ext cx="257885" cy="302394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12630" extrusionOk="0">
                    <a:moveTo>
                      <a:pt x="10064" y="0"/>
                    </a:moveTo>
                    <a:cubicBezTo>
                      <a:pt x="6233" y="2158"/>
                      <a:pt x="2837" y="5013"/>
                      <a:pt x="1" y="8353"/>
                    </a:cubicBezTo>
                    <a:cubicBezTo>
                      <a:pt x="2879" y="10741"/>
                      <a:pt x="6484" y="11981"/>
                      <a:pt x="10266" y="12630"/>
                    </a:cubicBezTo>
                    <a:cubicBezTo>
                      <a:pt x="10771" y="8468"/>
                      <a:pt x="10727" y="4234"/>
                      <a:pt x="10064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51" name="Google Shape;1651;p45"/>
              <p:cNvSpPr/>
              <p:nvPr/>
            </p:nvSpPr>
            <p:spPr>
              <a:xfrm>
                <a:off x="3436923" y="2741147"/>
                <a:ext cx="294684" cy="541723"/>
              </a:xfrm>
              <a:custGeom>
                <a:avLst/>
                <a:gdLst/>
                <a:ahLst/>
                <a:cxnLst/>
                <a:rect l="l" t="t" r="r" b="b"/>
                <a:pathLst>
                  <a:path w="12308" h="22626" extrusionOk="0">
                    <a:moveTo>
                      <a:pt x="12308" y="0"/>
                    </a:moveTo>
                    <a:lnTo>
                      <a:pt x="12308" y="0"/>
                    </a:lnTo>
                    <a:cubicBezTo>
                      <a:pt x="4768" y="4816"/>
                      <a:pt x="0" y="13683"/>
                      <a:pt x="145" y="22626"/>
                    </a:cubicBezTo>
                    <a:cubicBezTo>
                      <a:pt x="1471" y="21852"/>
                      <a:pt x="3043" y="20876"/>
                      <a:pt x="4365" y="20098"/>
                    </a:cubicBezTo>
                    <a:cubicBezTo>
                      <a:pt x="5845" y="12986"/>
                      <a:pt x="8723" y="6320"/>
                      <a:pt x="12308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52" name="Google Shape;1652;p45"/>
              <p:cNvSpPr/>
              <p:nvPr/>
            </p:nvSpPr>
            <p:spPr>
              <a:xfrm>
                <a:off x="3464218" y="3002910"/>
                <a:ext cx="142458" cy="101971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259" extrusionOk="0">
                    <a:moveTo>
                      <a:pt x="5949" y="0"/>
                    </a:moveTo>
                    <a:lnTo>
                      <a:pt x="5949" y="0"/>
                    </a:lnTo>
                    <a:cubicBezTo>
                      <a:pt x="4383" y="288"/>
                      <a:pt x="2821" y="490"/>
                      <a:pt x="1254" y="789"/>
                    </a:cubicBezTo>
                    <a:cubicBezTo>
                      <a:pt x="759" y="1918"/>
                      <a:pt x="336" y="3076"/>
                      <a:pt x="0" y="4258"/>
                    </a:cubicBezTo>
                    <a:cubicBezTo>
                      <a:pt x="1686" y="3633"/>
                      <a:pt x="3369" y="2990"/>
                      <a:pt x="5051" y="2475"/>
                    </a:cubicBezTo>
                    <a:cubicBezTo>
                      <a:pt x="5334" y="1644"/>
                      <a:pt x="5636" y="822"/>
                      <a:pt x="5949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53" name="Google Shape;1653;p45"/>
              <p:cNvSpPr/>
              <p:nvPr/>
            </p:nvSpPr>
            <p:spPr>
              <a:xfrm>
                <a:off x="3739413" y="2830309"/>
                <a:ext cx="192186" cy="19218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027" extrusionOk="0">
                    <a:moveTo>
                      <a:pt x="4014" y="1"/>
                    </a:moveTo>
                    <a:cubicBezTo>
                      <a:pt x="1794" y="1"/>
                      <a:pt x="0" y="1799"/>
                      <a:pt x="0" y="4014"/>
                    </a:cubicBezTo>
                    <a:cubicBezTo>
                      <a:pt x="0" y="6229"/>
                      <a:pt x="1794" y="8027"/>
                      <a:pt x="4014" y="8027"/>
                    </a:cubicBezTo>
                    <a:cubicBezTo>
                      <a:pt x="6229" y="8027"/>
                      <a:pt x="8027" y="6229"/>
                      <a:pt x="8027" y="4014"/>
                    </a:cubicBezTo>
                    <a:cubicBezTo>
                      <a:pt x="8027" y="1799"/>
                      <a:pt x="6229" y="1"/>
                      <a:pt x="4014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54" name="Google Shape;1654;p45"/>
              <p:cNvSpPr/>
              <p:nvPr/>
            </p:nvSpPr>
            <p:spPr>
              <a:xfrm>
                <a:off x="3739413" y="2818577"/>
                <a:ext cx="192186" cy="19218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027" extrusionOk="0">
                    <a:moveTo>
                      <a:pt x="4014" y="0"/>
                    </a:moveTo>
                    <a:cubicBezTo>
                      <a:pt x="1794" y="0"/>
                      <a:pt x="0" y="1799"/>
                      <a:pt x="0" y="4014"/>
                    </a:cubicBezTo>
                    <a:cubicBezTo>
                      <a:pt x="0" y="6234"/>
                      <a:pt x="1794" y="8027"/>
                      <a:pt x="4014" y="8027"/>
                    </a:cubicBezTo>
                    <a:cubicBezTo>
                      <a:pt x="6229" y="8027"/>
                      <a:pt x="8027" y="6234"/>
                      <a:pt x="8027" y="4014"/>
                    </a:cubicBezTo>
                    <a:cubicBezTo>
                      <a:pt x="8027" y="1799"/>
                      <a:pt x="6229" y="0"/>
                      <a:pt x="4014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55" name="Google Shape;1655;p45"/>
              <p:cNvSpPr/>
              <p:nvPr/>
            </p:nvSpPr>
            <p:spPr>
              <a:xfrm>
                <a:off x="3757944" y="2837204"/>
                <a:ext cx="155028" cy="155028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6475" extrusionOk="0">
                    <a:moveTo>
                      <a:pt x="3240" y="1"/>
                    </a:moveTo>
                    <a:cubicBezTo>
                      <a:pt x="1452" y="1"/>
                      <a:pt x="0" y="1448"/>
                      <a:pt x="0" y="3236"/>
                    </a:cubicBezTo>
                    <a:cubicBezTo>
                      <a:pt x="0" y="5024"/>
                      <a:pt x="1452" y="6475"/>
                      <a:pt x="3240" y="6475"/>
                    </a:cubicBezTo>
                    <a:cubicBezTo>
                      <a:pt x="5022" y="6475"/>
                      <a:pt x="6474" y="5024"/>
                      <a:pt x="6474" y="3236"/>
                    </a:cubicBezTo>
                    <a:cubicBezTo>
                      <a:pt x="6474" y="1448"/>
                      <a:pt x="5022" y="1"/>
                      <a:pt x="324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56" name="Google Shape;1656;p45"/>
              <p:cNvSpPr/>
              <p:nvPr/>
            </p:nvSpPr>
            <p:spPr>
              <a:xfrm>
                <a:off x="3764145" y="2843429"/>
                <a:ext cx="142602" cy="14260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5956" extrusionOk="0">
                    <a:moveTo>
                      <a:pt x="2981" y="0"/>
                    </a:moveTo>
                    <a:cubicBezTo>
                      <a:pt x="1338" y="0"/>
                      <a:pt x="1" y="1337"/>
                      <a:pt x="1" y="2976"/>
                    </a:cubicBezTo>
                    <a:cubicBezTo>
                      <a:pt x="1" y="4620"/>
                      <a:pt x="1338" y="5955"/>
                      <a:pt x="2981" y="5955"/>
                    </a:cubicBezTo>
                    <a:cubicBezTo>
                      <a:pt x="4619" y="5955"/>
                      <a:pt x="5956" y="4620"/>
                      <a:pt x="5956" y="2976"/>
                    </a:cubicBezTo>
                    <a:cubicBezTo>
                      <a:pt x="5956" y="1337"/>
                      <a:pt x="4619" y="0"/>
                      <a:pt x="2981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57" name="Google Shape;1657;p45"/>
              <p:cNvSpPr/>
              <p:nvPr/>
            </p:nvSpPr>
            <p:spPr>
              <a:xfrm>
                <a:off x="3764145" y="2843429"/>
                <a:ext cx="142602" cy="14260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5956" extrusionOk="0">
                    <a:moveTo>
                      <a:pt x="2981" y="0"/>
                    </a:moveTo>
                    <a:cubicBezTo>
                      <a:pt x="1338" y="0"/>
                      <a:pt x="1" y="1337"/>
                      <a:pt x="1" y="2976"/>
                    </a:cubicBezTo>
                    <a:cubicBezTo>
                      <a:pt x="1" y="4620"/>
                      <a:pt x="1338" y="5955"/>
                      <a:pt x="2981" y="5955"/>
                    </a:cubicBezTo>
                    <a:cubicBezTo>
                      <a:pt x="4619" y="5955"/>
                      <a:pt x="5956" y="4620"/>
                      <a:pt x="5956" y="2976"/>
                    </a:cubicBezTo>
                    <a:cubicBezTo>
                      <a:pt x="5956" y="1337"/>
                      <a:pt x="4619" y="0"/>
                      <a:pt x="2981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58" name="Google Shape;1658;p45"/>
              <p:cNvSpPr/>
              <p:nvPr/>
            </p:nvSpPr>
            <p:spPr>
              <a:xfrm>
                <a:off x="3765414" y="2854036"/>
                <a:ext cx="139274" cy="117390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903" extrusionOk="0">
                    <a:moveTo>
                      <a:pt x="4475" y="0"/>
                    </a:moveTo>
                    <a:cubicBezTo>
                      <a:pt x="3211" y="1331"/>
                      <a:pt x="1746" y="2354"/>
                      <a:pt x="1" y="3071"/>
                    </a:cubicBezTo>
                    <a:cubicBezTo>
                      <a:pt x="136" y="3820"/>
                      <a:pt x="558" y="4465"/>
                      <a:pt x="1140" y="4902"/>
                    </a:cubicBezTo>
                    <a:cubicBezTo>
                      <a:pt x="2015" y="2975"/>
                      <a:pt x="3951" y="2168"/>
                      <a:pt x="5816" y="1855"/>
                    </a:cubicBezTo>
                    <a:cubicBezTo>
                      <a:pt x="5633" y="1072"/>
                      <a:pt x="5143" y="409"/>
                      <a:pt x="4475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59" name="Google Shape;1659;p45"/>
              <p:cNvSpPr/>
              <p:nvPr/>
            </p:nvSpPr>
            <p:spPr>
              <a:xfrm>
                <a:off x="3773818" y="2849319"/>
                <a:ext cx="98739" cy="108867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547" extrusionOk="0">
                    <a:moveTo>
                      <a:pt x="3754" y="0"/>
                    </a:moveTo>
                    <a:cubicBezTo>
                      <a:pt x="2985" y="764"/>
                      <a:pt x="2211" y="1528"/>
                      <a:pt x="1495" y="2336"/>
                    </a:cubicBezTo>
                    <a:cubicBezTo>
                      <a:pt x="2462" y="1739"/>
                      <a:pt x="3331" y="1029"/>
                      <a:pt x="4124" y="197"/>
                    </a:cubicBezTo>
                    <a:cubicBezTo>
                      <a:pt x="4008" y="125"/>
                      <a:pt x="3884" y="58"/>
                      <a:pt x="3754" y="0"/>
                    </a:cubicBezTo>
                    <a:close/>
                    <a:moveTo>
                      <a:pt x="1" y="4219"/>
                    </a:moveTo>
                    <a:lnTo>
                      <a:pt x="1" y="4219"/>
                    </a:lnTo>
                    <a:cubicBezTo>
                      <a:pt x="69" y="4334"/>
                      <a:pt x="140" y="4441"/>
                      <a:pt x="222" y="4547"/>
                    </a:cubicBezTo>
                    <a:lnTo>
                      <a:pt x="222" y="4541"/>
                    </a:lnTo>
                    <a:cubicBezTo>
                      <a:pt x="145" y="4441"/>
                      <a:pt x="69" y="4330"/>
                      <a:pt x="1" y="4219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60" name="Google Shape;1660;p45"/>
              <p:cNvSpPr/>
              <p:nvPr/>
            </p:nvSpPr>
            <p:spPr>
              <a:xfrm>
                <a:off x="3773818" y="2854036"/>
                <a:ext cx="104629" cy="104006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344" extrusionOk="0">
                    <a:moveTo>
                      <a:pt x="4124" y="0"/>
                    </a:moveTo>
                    <a:cubicBezTo>
                      <a:pt x="3331" y="832"/>
                      <a:pt x="2462" y="1542"/>
                      <a:pt x="1495" y="2139"/>
                    </a:cubicBezTo>
                    <a:cubicBezTo>
                      <a:pt x="962" y="2735"/>
                      <a:pt x="457" y="3359"/>
                      <a:pt x="1" y="4022"/>
                    </a:cubicBezTo>
                    <a:cubicBezTo>
                      <a:pt x="69" y="4133"/>
                      <a:pt x="145" y="4244"/>
                      <a:pt x="222" y="4344"/>
                    </a:cubicBezTo>
                    <a:cubicBezTo>
                      <a:pt x="1533" y="2884"/>
                      <a:pt x="2928" y="1500"/>
                      <a:pt x="4369" y="169"/>
                    </a:cubicBezTo>
                    <a:cubicBezTo>
                      <a:pt x="4288" y="111"/>
                      <a:pt x="4210" y="53"/>
                      <a:pt x="4124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61" name="Google Shape;1661;p45"/>
              <p:cNvSpPr/>
              <p:nvPr/>
            </p:nvSpPr>
            <p:spPr>
              <a:xfrm>
                <a:off x="3788567" y="2904531"/>
                <a:ext cx="89066" cy="71947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3005" extrusionOk="0">
                    <a:moveTo>
                      <a:pt x="3720" y="1"/>
                    </a:moveTo>
                    <a:cubicBezTo>
                      <a:pt x="3124" y="174"/>
                      <a:pt x="2547" y="414"/>
                      <a:pt x="2023" y="731"/>
                    </a:cubicBezTo>
                    <a:cubicBezTo>
                      <a:pt x="1547" y="1135"/>
                      <a:pt x="1086" y="1553"/>
                      <a:pt x="644" y="1990"/>
                    </a:cubicBezTo>
                    <a:cubicBezTo>
                      <a:pt x="466" y="2230"/>
                      <a:pt x="307" y="2500"/>
                      <a:pt x="173" y="2793"/>
                    </a:cubicBezTo>
                    <a:cubicBezTo>
                      <a:pt x="116" y="2749"/>
                      <a:pt x="58" y="2702"/>
                      <a:pt x="5" y="2654"/>
                    </a:cubicBezTo>
                    <a:cubicBezTo>
                      <a:pt x="5" y="2658"/>
                      <a:pt x="0" y="2658"/>
                      <a:pt x="0" y="2658"/>
                    </a:cubicBezTo>
                    <a:cubicBezTo>
                      <a:pt x="149" y="2789"/>
                      <a:pt x="318" y="2904"/>
                      <a:pt x="491" y="3004"/>
                    </a:cubicBezTo>
                    <a:cubicBezTo>
                      <a:pt x="1442" y="1866"/>
                      <a:pt x="2561" y="904"/>
                      <a:pt x="372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62" name="Google Shape;1662;p45"/>
              <p:cNvSpPr/>
              <p:nvPr/>
            </p:nvSpPr>
            <p:spPr>
              <a:xfrm>
                <a:off x="3788686" y="2876135"/>
                <a:ext cx="112171" cy="95291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3980" extrusionOk="0">
                    <a:moveTo>
                      <a:pt x="4450" y="0"/>
                    </a:moveTo>
                    <a:cubicBezTo>
                      <a:pt x="3628" y="630"/>
                      <a:pt x="2806" y="1254"/>
                      <a:pt x="2018" y="1917"/>
                    </a:cubicBezTo>
                    <a:cubicBezTo>
                      <a:pt x="2542" y="1600"/>
                      <a:pt x="3119" y="1360"/>
                      <a:pt x="3715" y="1187"/>
                    </a:cubicBezTo>
                    <a:cubicBezTo>
                      <a:pt x="4037" y="937"/>
                      <a:pt x="4359" y="697"/>
                      <a:pt x="4685" y="451"/>
                    </a:cubicBezTo>
                    <a:cubicBezTo>
                      <a:pt x="4618" y="293"/>
                      <a:pt x="4541" y="144"/>
                      <a:pt x="4450" y="0"/>
                    </a:cubicBezTo>
                    <a:close/>
                    <a:moveTo>
                      <a:pt x="639" y="3176"/>
                    </a:moveTo>
                    <a:cubicBezTo>
                      <a:pt x="418" y="3392"/>
                      <a:pt x="206" y="3614"/>
                      <a:pt x="0" y="3840"/>
                    </a:cubicBezTo>
                    <a:cubicBezTo>
                      <a:pt x="53" y="3888"/>
                      <a:pt x="111" y="3935"/>
                      <a:pt x="168" y="3979"/>
                    </a:cubicBezTo>
                    <a:cubicBezTo>
                      <a:pt x="302" y="3686"/>
                      <a:pt x="461" y="3416"/>
                      <a:pt x="639" y="3176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63" name="Google Shape;1663;p45"/>
              <p:cNvSpPr/>
              <p:nvPr/>
            </p:nvSpPr>
            <p:spPr>
              <a:xfrm>
                <a:off x="3575933" y="3101865"/>
                <a:ext cx="103001" cy="155147"/>
              </a:xfrm>
              <a:custGeom>
                <a:avLst/>
                <a:gdLst/>
                <a:ahLst/>
                <a:cxnLst/>
                <a:rect l="l" t="t" r="r" b="b"/>
                <a:pathLst>
                  <a:path w="4302" h="6480" extrusionOk="0">
                    <a:moveTo>
                      <a:pt x="1763" y="0"/>
                    </a:moveTo>
                    <a:cubicBezTo>
                      <a:pt x="1505" y="0"/>
                      <a:pt x="1302" y="270"/>
                      <a:pt x="1177" y="515"/>
                    </a:cubicBezTo>
                    <a:cubicBezTo>
                      <a:pt x="721" y="1485"/>
                      <a:pt x="1" y="3066"/>
                      <a:pt x="312" y="4177"/>
                    </a:cubicBezTo>
                    <a:cubicBezTo>
                      <a:pt x="615" y="5249"/>
                      <a:pt x="2210" y="5768"/>
                      <a:pt x="3086" y="6272"/>
                    </a:cubicBezTo>
                    <a:cubicBezTo>
                      <a:pt x="3271" y="6381"/>
                      <a:pt x="3510" y="6479"/>
                      <a:pt x="3718" y="6479"/>
                    </a:cubicBezTo>
                    <a:cubicBezTo>
                      <a:pt x="3860" y="6479"/>
                      <a:pt x="3988" y="6434"/>
                      <a:pt x="4075" y="6315"/>
                    </a:cubicBezTo>
                    <a:cubicBezTo>
                      <a:pt x="4301" y="6017"/>
                      <a:pt x="3998" y="5619"/>
                      <a:pt x="3743" y="5344"/>
                    </a:cubicBezTo>
                    <a:cubicBezTo>
                      <a:pt x="2653" y="4186"/>
                      <a:pt x="2077" y="2557"/>
                      <a:pt x="2201" y="971"/>
                    </a:cubicBezTo>
                    <a:cubicBezTo>
                      <a:pt x="2215" y="784"/>
                      <a:pt x="2239" y="587"/>
                      <a:pt x="2192" y="404"/>
                    </a:cubicBezTo>
                    <a:cubicBezTo>
                      <a:pt x="2148" y="216"/>
                      <a:pt x="2013" y="39"/>
                      <a:pt x="1826" y="5"/>
                    </a:cubicBezTo>
                    <a:cubicBezTo>
                      <a:pt x="1805" y="2"/>
                      <a:pt x="1784" y="0"/>
                      <a:pt x="1763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64" name="Google Shape;1664;p45"/>
              <p:cNvSpPr/>
              <p:nvPr/>
            </p:nvSpPr>
            <p:spPr>
              <a:xfrm>
                <a:off x="3815215" y="2576949"/>
                <a:ext cx="143655" cy="149665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6251" extrusionOk="0">
                    <a:moveTo>
                      <a:pt x="5999" y="1"/>
                    </a:moveTo>
                    <a:cubicBezTo>
                      <a:pt x="5768" y="366"/>
                      <a:pt x="4173" y="842"/>
                      <a:pt x="3736" y="1125"/>
                    </a:cubicBezTo>
                    <a:cubicBezTo>
                      <a:pt x="2982" y="1611"/>
                      <a:pt x="2290" y="2192"/>
                      <a:pt x="1674" y="2846"/>
                    </a:cubicBezTo>
                    <a:cubicBezTo>
                      <a:pt x="1194" y="3365"/>
                      <a:pt x="281" y="4235"/>
                      <a:pt x="141" y="4951"/>
                    </a:cubicBezTo>
                    <a:cubicBezTo>
                      <a:pt x="1" y="5653"/>
                      <a:pt x="617" y="6251"/>
                      <a:pt x="1314" y="6251"/>
                    </a:cubicBezTo>
                    <a:cubicBezTo>
                      <a:pt x="1452" y="6251"/>
                      <a:pt x="1593" y="6227"/>
                      <a:pt x="1732" y="6177"/>
                    </a:cubicBezTo>
                    <a:cubicBezTo>
                      <a:pt x="2226" y="5989"/>
                      <a:pt x="2544" y="5514"/>
                      <a:pt x="2823" y="5066"/>
                    </a:cubicBezTo>
                    <a:cubicBezTo>
                      <a:pt x="3880" y="3374"/>
                      <a:pt x="4943" y="1688"/>
                      <a:pt x="5999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65" name="Google Shape;1665;p45"/>
              <p:cNvSpPr/>
              <p:nvPr/>
            </p:nvSpPr>
            <p:spPr>
              <a:xfrm>
                <a:off x="3382502" y="3467658"/>
                <a:ext cx="54110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2148" extrusionOk="0">
                    <a:moveTo>
                      <a:pt x="1131" y="0"/>
                    </a:moveTo>
                    <a:lnTo>
                      <a:pt x="779" y="706"/>
                    </a:lnTo>
                    <a:lnTo>
                      <a:pt x="0" y="821"/>
                    </a:lnTo>
                    <a:lnTo>
                      <a:pt x="563" y="1369"/>
                    </a:lnTo>
                    <a:lnTo>
                      <a:pt x="433" y="2148"/>
                    </a:lnTo>
                    <a:lnTo>
                      <a:pt x="433" y="2148"/>
                    </a:lnTo>
                    <a:lnTo>
                      <a:pt x="1131" y="1782"/>
                    </a:lnTo>
                    <a:lnTo>
                      <a:pt x="1827" y="2148"/>
                    </a:lnTo>
                    <a:lnTo>
                      <a:pt x="1697" y="1369"/>
                    </a:lnTo>
                    <a:lnTo>
                      <a:pt x="2260" y="821"/>
                    </a:lnTo>
                    <a:lnTo>
                      <a:pt x="1481" y="706"/>
                    </a:lnTo>
                    <a:lnTo>
                      <a:pt x="1131" y="0"/>
                    </a:ln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66" name="Google Shape;1666;p45"/>
              <p:cNvSpPr/>
              <p:nvPr/>
            </p:nvSpPr>
            <p:spPr>
              <a:xfrm>
                <a:off x="3834345" y="3505032"/>
                <a:ext cx="34429" cy="35363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77" extrusionOk="0">
                    <a:moveTo>
                      <a:pt x="851" y="1"/>
                    </a:moveTo>
                    <a:lnTo>
                      <a:pt x="515" y="394"/>
                    </a:lnTo>
                    <a:lnTo>
                      <a:pt x="1" y="347"/>
                    </a:lnTo>
                    <a:lnTo>
                      <a:pt x="1" y="347"/>
                    </a:lnTo>
                    <a:lnTo>
                      <a:pt x="274" y="784"/>
                    </a:lnTo>
                    <a:lnTo>
                      <a:pt x="68" y="1259"/>
                    </a:lnTo>
                    <a:lnTo>
                      <a:pt x="568" y="1135"/>
                    </a:lnTo>
                    <a:lnTo>
                      <a:pt x="952" y="1476"/>
                    </a:lnTo>
                    <a:lnTo>
                      <a:pt x="990" y="962"/>
                    </a:lnTo>
                    <a:lnTo>
                      <a:pt x="1438" y="702"/>
                    </a:lnTo>
                    <a:lnTo>
                      <a:pt x="961" y="505"/>
                    </a:lnTo>
                    <a:lnTo>
                      <a:pt x="851" y="1"/>
                    </a:ln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</p:grpSp>
        <p:grpSp>
          <p:nvGrpSpPr>
            <p:cNvPr id="1667" name="Google Shape;1667;p45"/>
            <p:cNvGrpSpPr/>
            <p:nvPr/>
          </p:nvGrpSpPr>
          <p:grpSpPr>
            <a:xfrm rot="-759759">
              <a:off x="701435" y="2803379"/>
              <a:ext cx="375282" cy="367075"/>
              <a:chOff x="488084" y="3164562"/>
              <a:chExt cx="535235" cy="523530"/>
            </a:xfrm>
          </p:grpSpPr>
          <p:grpSp>
            <p:nvGrpSpPr>
              <p:cNvPr id="1668" name="Google Shape;1668;p45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669" name="Google Shape;1669;p45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70" name="Google Shape;1670;p45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71" name="Google Shape;1671;p45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72" name="Google Shape;1672;p45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73" name="Google Shape;1673;p45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74" name="Google Shape;1674;p45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75" name="Google Shape;1675;p45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76" name="Google Shape;1676;p45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77" name="Google Shape;1677;p45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78" name="Google Shape;1678;p45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79" name="Google Shape;1679;p45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</p:grpSp>
          <p:sp>
            <p:nvSpPr>
              <p:cNvPr id="1680" name="Google Shape;1680;p45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</p:grpSp>
        <p:grpSp>
          <p:nvGrpSpPr>
            <p:cNvPr id="1681" name="Google Shape;1681;p45"/>
            <p:cNvGrpSpPr/>
            <p:nvPr/>
          </p:nvGrpSpPr>
          <p:grpSpPr>
            <a:xfrm rot="1189477">
              <a:off x="976640" y="2133606"/>
              <a:ext cx="295913" cy="289441"/>
              <a:chOff x="488084" y="3164562"/>
              <a:chExt cx="535235" cy="523530"/>
            </a:xfrm>
          </p:grpSpPr>
          <p:grpSp>
            <p:nvGrpSpPr>
              <p:cNvPr id="1682" name="Google Shape;1682;p45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683" name="Google Shape;1683;p45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84" name="Google Shape;1684;p45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85" name="Google Shape;1685;p45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86" name="Google Shape;1686;p45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87" name="Google Shape;1687;p45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88" name="Google Shape;1688;p45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89" name="Google Shape;1689;p45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90" name="Google Shape;1690;p45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91" name="Google Shape;1691;p45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92" name="Google Shape;1692;p45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693" name="Google Shape;1693;p45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</p:grpSp>
          <p:sp>
            <p:nvSpPr>
              <p:cNvPr id="1694" name="Google Shape;1694;p45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</p:grpSp>
        <p:grpSp>
          <p:nvGrpSpPr>
            <p:cNvPr id="1695" name="Google Shape;1695;p45"/>
            <p:cNvGrpSpPr/>
            <p:nvPr/>
          </p:nvGrpSpPr>
          <p:grpSpPr>
            <a:xfrm>
              <a:off x="1238222" y="912235"/>
              <a:ext cx="2013000" cy="3319033"/>
              <a:chOff x="3372039" y="2510461"/>
              <a:chExt cx="678052" cy="1117971"/>
            </a:xfrm>
          </p:grpSpPr>
          <p:sp>
            <p:nvSpPr>
              <p:cNvPr id="1696" name="Google Shape;1696;p45"/>
              <p:cNvSpPr/>
              <p:nvPr/>
            </p:nvSpPr>
            <p:spPr>
              <a:xfrm>
                <a:off x="3910336" y="3530327"/>
                <a:ext cx="54086" cy="51572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154" extrusionOk="0">
                    <a:moveTo>
                      <a:pt x="1129" y="0"/>
                    </a:moveTo>
                    <a:lnTo>
                      <a:pt x="779" y="707"/>
                    </a:lnTo>
                    <a:lnTo>
                      <a:pt x="0" y="822"/>
                    </a:lnTo>
                    <a:lnTo>
                      <a:pt x="563" y="1375"/>
                    </a:lnTo>
                    <a:lnTo>
                      <a:pt x="433" y="2153"/>
                    </a:lnTo>
                    <a:lnTo>
                      <a:pt x="1129" y="1783"/>
                    </a:lnTo>
                    <a:lnTo>
                      <a:pt x="1826" y="2153"/>
                    </a:lnTo>
                    <a:lnTo>
                      <a:pt x="1697" y="1375"/>
                    </a:lnTo>
                    <a:lnTo>
                      <a:pt x="2259" y="822"/>
                    </a:lnTo>
                    <a:lnTo>
                      <a:pt x="1480" y="707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97" name="Google Shape;1697;p45"/>
              <p:cNvSpPr/>
              <p:nvPr/>
            </p:nvSpPr>
            <p:spPr>
              <a:xfrm>
                <a:off x="3372039" y="3277866"/>
                <a:ext cx="521348" cy="350566"/>
              </a:xfrm>
              <a:custGeom>
                <a:avLst/>
                <a:gdLst/>
                <a:ahLst/>
                <a:cxnLst/>
                <a:rect l="l" t="t" r="r" b="b"/>
                <a:pathLst>
                  <a:path w="21775" h="14642" extrusionOk="0">
                    <a:moveTo>
                      <a:pt x="9260" y="1"/>
                    </a:moveTo>
                    <a:cubicBezTo>
                      <a:pt x="9210" y="1"/>
                      <a:pt x="9161" y="1"/>
                      <a:pt x="9112" y="2"/>
                    </a:cubicBezTo>
                    <a:cubicBezTo>
                      <a:pt x="8382" y="21"/>
                      <a:pt x="7670" y="468"/>
                      <a:pt x="7271" y="1156"/>
                    </a:cubicBezTo>
                    <a:cubicBezTo>
                      <a:pt x="6867" y="1848"/>
                      <a:pt x="6791" y="2760"/>
                      <a:pt x="7069" y="3520"/>
                    </a:cubicBezTo>
                    <a:cubicBezTo>
                      <a:pt x="6763" y="3393"/>
                      <a:pt x="6435" y="3330"/>
                      <a:pt x="6108" y="3330"/>
                    </a:cubicBezTo>
                    <a:cubicBezTo>
                      <a:pt x="5470" y="3330"/>
                      <a:pt x="4832" y="3569"/>
                      <a:pt x="4349" y="4039"/>
                    </a:cubicBezTo>
                    <a:cubicBezTo>
                      <a:pt x="3624" y="4755"/>
                      <a:pt x="3278" y="5927"/>
                      <a:pt x="3484" y="6990"/>
                    </a:cubicBezTo>
                    <a:cubicBezTo>
                      <a:pt x="3342" y="6925"/>
                      <a:pt x="3184" y="6895"/>
                      <a:pt x="3020" y="6895"/>
                    </a:cubicBezTo>
                    <a:cubicBezTo>
                      <a:pt x="2454" y="6895"/>
                      <a:pt x="1816" y="7247"/>
                      <a:pt x="1514" y="7735"/>
                    </a:cubicBezTo>
                    <a:cubicBezTo>
                      <a:pt x="1120" y="8360"/>
                      <a:pt x="1168" y="9287"/>
                      <a:pt x="1619" y="9864"/>
                    </a:cubicBezTo>
                    <a:cubicBezTo>
                      <a:pt x="851" y="10152"/>
                      <a:pt x="197" y="10978"/>
                      <a:pt x="97" y="11882"/>
                    </a:cubicBezTo>
                    <a:cubicBezTo>
                      <a:pt x="0" y="12790"/>
                      <a:pt x="390" y="13741"/>
                      <a:pt x="1072" y="14236"/>
                    </a:cubicBezTo>
                    <a:cubicBezTo>
                      <a:pt x="1279" y="14235"/>
                      <a:pt x="1486" y="14235"/>
                      <a:pt x="1693" y="14235"/>
                    </a:cubicBezTo>
                    <a:cubicBezTo>
                      <a:pt x="8103" y="14235"/>
                      <a:pt x="14441" y="14641"/>
                      <a:pt x="20851" y="14641"/>
                    </a:cubicBezTo>
                    <a:cubicBezTo>
                      <a:pt x="21058" y="14641"/>
                      <a:pt x="21265" y="14641"/>
                      <a:pt x="21472" y="14640"/>
                    </a:cubicBezTo>
                    <a:cubicBezTo>
                      <a:pt x="21703" y="14083"/>
                      <a:pt x="21774" y="13377"/>
                      <a:pt x="21703" y="12685"/>
                    </a:cubicBezTo>
                    <a:lnTo>
                      <a:pt x="21703" y="12685"/>
                    </a:lnTo>
                    <a:cubicBezTo>
                      <a:pt x="21463" y="12695"/>
                      <a:pt x="21224" y="12700"/>
                      <a:pt x="20985" y="12700"/>
                    </a:cubicBezTo>
                    <a:cubicBezTo>
                      <a:pt x="16172" y="12700"/>
                      <a:pt x="11590" y="10657"/>
                      <a:pt x="9515" y="5923"/>
                    </a:cubicBezTo>
                    <a:cubicBezTo>
                      <a:pt x="8583" y="4053"/>
                      <a:pt x="8646" y="1790"/>
                      <a:pt x="9703" y="16"/>
                    </a:cubicBezTo>
                    <a:cubicBezTo>
                      <a:pt x="9555" y="6"/>
                      <a:pt x="9407" y="1"/>
                      <a:pt x="92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98" name="Google Shape;1698;p45"/>
              <p:cNvSpPr/>
              <p:nvPr/>
            </p:nvSpPr>
            <p:spPr>
              <a:xfrm>
                <a:off x="3489070" y="3343612"/>
                <a:ext cx="35435" cy="3373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409" extrusionOk="0">
                    <a:moveTo>
                      <a:pt x="739" y="0"/>
                    </a:moveTo>
                    <a:lnTo>
                      <a:pt x="509" y="462"/>
                    </a:lnTo>
                    <a:lnTo>
                      <a:pt x="0" y="539"/>
                    </a:lnTo>
                    <a:lnTo>
                      <a:pt x="370" y="899"/>
                    </a:lnTo>
                    <a:lnTo>
                      <a:pt x="284" y="1409"/>
                    </a:lnTo>
                    <a:lnTo>
                      <a:pt x="739" y="1168"/>
                    </a:lnTo>
                    <a:lnTo>
                      <a:pt x="1196" y="1409"/>
                    </a:lnTo>
                    <a:lnTo>
                      <a:pt x="1110" y="899"/>
                    </a:lnTo>
                    <a:lnTo>
                      <a:pt x="1480" y="539"/>
                    </a:lnTo>
                    <a:lnTo>
                      <a:pt x="970" y="462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699" name="Google Shape;1699;p45"/>
              <p:cNvSpPr/>
              <p:nvPr/>
            </p:nvSpPr>
            <p:spPr>
              <a:xfrm>
                <a:off x="3562574" y="3244778"/>
                <a:ext cx="213447" cy="126249"/>
              </a:xfrm>
              <a:custGeom>
                <a:avLst/>
                <a:gdLst/>
                <a:ahLst/>
                <a:cxnLst/>
                <a:rect l="l" t="t" r="r" b="b"/>
                <a:pathLst>
                  <a:path w="8915" h="5273" extrusionOk="0">
                    <a:moveTo>
                      <a:pt x="765" y="0"/>
                    </a:moveTo>
                    <a:cubicBezTo>
                      <a:pt x="260" y="630"/>
                      <a:pt x="0" y="966"/>
                      <a:pt x="140" y="1764"/>
                    </a:cubicBezTo>
                    <a:cubicBezTo>
                      <a:pt x="2495" y="3148"/>
                      <a:pt x="5445" y="4628"/>
                      <a:pt x="8103" y="5272"/>
                    </a:cubicBezTo>
                    <a:cubicBezTo>
                      <a:pt x="8814" y="4907"/>
                      <a:pt x="8915" y="4008"/>
                      <a:pt x="8704" y="3244"/>
                    </a:cubicBezTo>
                    <a:cubicBezTo>
                      <a:pt x="5858" y="2677"/>
                      <a:pt x="3360" y="1293"/>
                      <a:pt x="765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00" name="Google Shape;1700;p45"/>
              <p:cNvSpPr/>
              <p:nvPr/>
            </p:nvSpPr>
            <p:spPr>
              <a:xfrm>
                <a:off x="3810761" y="2854730"/>
                <a:ext cx="239329" cy="596599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24918" extrusionOk="0">
                    <a:moveTo>
                      <a:pt x="7666" y="0"/>
                    </a:moveTo>
                    <a:lnTo>
                      <a:pt x="7666" y="0"/>
                    </a:lnTo>
                    <a:cubicBezTo>
                      <a:pt x="6060" y="7089"/>
                      <a:pt x="3701" y="13951"/>
                      <a:pt x="1" y="20208"/>
                    </a:cubicBezTo>
                    <a:cubicBezTo>
                      <a:pt x="457" y="21668"/>
                      <a:pt x="961" y="23452"/>
                      <a:pt x="1418" y="24917"/>
                    </a:cubicBezTo>
                    <a:cubicBezTo>
                      <a:pt x="7545" y="18406"/>
                      <a:pt x="9996" y="8635"/>
                      <a:pt x="7666" y="0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01" name="Google Shape;1701;p45"/>
              <p:cNvSpPr/>
              <p:nvPr/>
            </p:nvSpPr>
            <p:spPr>
              <a:xfrm>
                <a:off x="3876244" y="3114530"/>
                <a:ext cx="130606" cy="98523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4115" extrusionOk="0">
                    <a:moveTo>
                      <a:pt x="5455" y="0"/>
                    </a:moveTo>
                    <a:lnTo>
                      <a:pt x="5455" y="0"/>
                    </a:lnTo>
                    <a:cubicBezTo>
                      <a:pt x="3993" y="668"/>
                      <a:pt x="2499" y="1191"/>
                      <a:pt x="1052" y="1668"/>
                    </a:cubicBezTo>
                    <a:cubicBezTo>
                      <a:pt x="715" y="2489"/>
                      <a:pt x="369" y="3307"/>
                      <a:pt x="0" y="4114"/>
                    </a:cubicBezTo>
                    <a:cubicBezTo>
                      <a:pt x="1633" y="3340"/>
                      <a:pt x="3335" y="2888"/>
                      <a:pt x="5007" y="2283"/>
                    </a:cubicBezTo>
                    <a:cubicBezTo>
                      <a:pt x="5195" y="1533"/>
                      <a:pt x="5335" y="769"/>
                      <a:pt x="5455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02" name="Google Shape;1702;p45"/>
              <p:cNvSpPr/>
              <p:nvPr/>
            </p:nvSpPr>
            <p:spPr>
              <a:xfrm>
                <a:off x="3542318" y="2510461"/>
                <a:ext cx="500757" cy="829608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4650" extrusionOk="0">
                    <a:moveTo>
                      <a:pt x="19012" y="0"/>
                    </a:moveTo>
                    <a:lnTo>
                      <a:pt x="19012" y="0"/>
                    </a:lnTo>
                    <a:cubicBezTo>
                      <a:pt x="8343" y="6002"/>
                      <a:pt x="995" y="17436"/>
                      <a:pt x="1" y="29632"/>
                    </a:cubicBezTo>
                    <a:cubicBezTo>
                      <a:pt x="3273" y="32131"/>
                      <a:pt x="7127" y="33861"/>
                      <a:pt x="11169" y="34650"/>
                    </a:cubicBezTo>
                    <a:cubicBezTo>
                      <a:pt x="17729" y="24279"/>
                      <a:pt x="20915" y="12126"/>
                      <a:pt x="19012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03" name="Google Shape;1703;p45"/>
              <p:cNvSpPr/>
              <p:nvPr/>
            </p:nvSpPr>
            <p:spPr>
              <a:xfrm>
                <a:off x="3756556" y="2510461"/>
                <a:ext cx="257885" cy="302394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12630" extrusionOk="0">
                    <a:moveTo>
                      <a:pt x="10064" y="0"/>
                    </a:moveTo>
                    <a:cubicBezTo>
                      <a:pt x="6233" y="2158"/>
                      <a:pt x="2837" y="5013"/>
                      <a:pt x="1" y="8353"/>
                    </a:cubicBezTo>
                    <a:cubicBezTo>
                      <a:pt x="2879" y="10741"/>
                      <a:pt x="6484" y="11981"/>
                      <a:pt x="10266" y="12630"/>
                    </a:cubicBezTo>
                    <a:cubicBezTo>
                      <a:pt x="10771" y="8468"/>
                      <a:pt x="10727" y="4234"/>
                      <a:pt x="10064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04" name="Google Shape;1704;p45"/>
              <p:cNvSpPr/>
              <p:nvPr/>
            </p:nvSpPr>
            <p:spPr>
              <a:xfrm>
                <a:off x="3436923" y="2741147"/>
                <a:ext cx="294684" cy="541723"/>
              </a:xfrm>
              <a:custGeom>
                <a:avLst/>
                <a:gdLst/>
                <a:ahLst/>
                <a:cxnLst/>
                <a:rect l="l" t="t" r="r" b="b"/>
                <a:pathLst>
                  <a:path w="12308" h="22626" extrusionOk="0">
                    <a:moveTo>
                      <a:pt x="12308" y="0"/>
                    </a:moveTo>
                    <a:lnTo>
                      <a:pt x="12308" y="0"/>
                    </a:lnTo>
                    <a:cubicBezTo>
                      <a:pt x="4768" y="4816"/>
                      <a:pt x="0" y="13683"/>
                      <a:pt x="145" y="22626"/>
                    </a:cubicBezTo>
                    <a:cubicBezTo>
                      <a:pt x="1471" y="21852"/>
                      <a:pt x="3043" y="20876"/>
                      <a:pt x="4365" y="20098"/>
                    </a:cubicBezTo>
                    <a:cubicBezTo>
                      <a:pt x="5845" y="12986"/>
                      <a:pt x="8723" y="6320"/>
                      <a:pt x="12308" y="0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05" name="Google Shape;1705;p45"/>
              <p:cNvSpPr/>
              <p:nvPr/>
            </p:nvSpPr>
            <p:spPr>
              <a:xfrm>
                <a:off x="3464218" y="3002910"/>
                <a:ext cx="142458" cy="101971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259" extrusionOk="0">
                    <a:moveTo>
                      <a:pt x="5949" y="0"/>
                    </a:moveTo>
                    <a:lnTo>
                      <a:pt x="5949" y="0"/>
                    </a:lnTo>
                    <a:cubicBezTo>
                      <a:pt x="4383" y="288"/>
                      <a:pt x="2821" y="490"/>
                      <a:pt x="1254" y="789"/>
                    </a:cubicBezTo>
                    <a:cubicBezTo>
                      <a:pt x="759" y="1918"/>
                      <a:pt x="336" y="3076"/>
                      <a:pt x="0" y="4258"/>
                    </a:cubicBezTo>
                    <a:cubicBezTo>
                      <a:pt x="1686" y="3633"/>
                      <a:pt x="3369" y="2990"/>
                      <a:pt x="5051" y="2475"/>
                    </a:cubicBezTo>
                    <a:cubicBezTo>
                      <a:pt x="5334" y="1644"/>
                      <a:pt x="5636" y="822"/>
                      <a:pt x="5949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06" name="Google Shape;1706;p45"/>
              <p:cNvSpPr/>
              <p:nvPr/>
            </p:nvSpPr>
            <p:spPr>
              <a:xfrm>
                <a:off x="3739413" y="2830309"/>
                <a:ext cx="192186" cy="19218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027" extrusionOk="0">
                    <a:moveTo>
                      <a:pt x="4014" y="1"/>
                    </a:moveTo>
                    <a:cubicBezTo>
                      <a:pt x="1794" y="1"/>
                      <a:pt x="0" y="1799"/>
                      <a:pt x="0" y="4014"/>
                    </a:cubicBezTo>
                    <a:cubicBezTo>
                      <a:pt x="0" y="6229"/>
                      <a:pt x="1794" y="8027"/>
                      <a:pt x="4014" y="8027"/>
                    </a:cubicBezTo>
                    <a:cubicBezTo>
                      <a:pt x="6229" y="8027"/>
                      <a:pt x="8027" y="6229"/>
                      <a:pt x="8027" y="4014"/>
                    </a:cubicBezTo>
                    <a:cubicBezTo>
                      <a:pt x="8027" y="1799"/>
                      <a:pt x="6229" y="1"/>
                      <a:pt x="4014" y="1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07" name="Google Shape;1707;p45"/>
              <p:cNvSpPr/>
              <p:nvPr/>
            </p:nvSpPr>
            <p:spPr>
              <a:xfrm>
                <a:off x="3739413" y="2818577"/>
                <a:ext cx="192186" cy="19218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027" extrusionOk="0">
                    <a:moveTo>
                      <a:pt x="4014" y="0"/>
                    </a:moveTo>
                    <a:cubicBezTo>
                      <a:pt x="1794" y="0"/>
                      <a:pt x="0" y="1799"/>
                      <a:pt x="0" y="4014"/>
                    </a:cubicBezTo>
                    <a:cubicBezTo>
                      <a:pt x="0" y="6234"/>
                      <a:pt x="1794" y="8027"/>
                      <a:pt x="4014" y="8027"/>
                    </a:cubicBezTo>
                    <a:cubicBezTo>
                      <a:pt x="6229" y="8027"/>
                      <a:pt x="8027" y="6234"/>
                      <a:pt x="8027" y="4014"/>
                    </a:cubicBezTo>
                    <a:cubicBezTo>
                      <a:pt x="8027" y="1799"/>
                      <a:pt x="6229" y="0"/>
                      <a:pt x="4014" y="0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08" name="Google Shape;1708;p45"/>
              <p:cNvSpPr/>
              <p:nvPr/>
            </p:nvSpPr>
            <p:spPr>
              <a:xfrm>
                <a:off x="3757944" y="2837204"/>
                <a:ext cx="155028" cy="155028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6475" extrusionOk="0">
                    <a:moveTo>
                      <a:pt x="3240" y="1"/>
                    </a:moveTo>
                    <a:cubicBezTo>
                      <a:pt x="1452" y="1"/>
                      <a:pt x="0" y="1448"/>
                      <a:pt x="0" y="3236"/>
                    </a:cubicBezTo>
                    <a:cubicBezTo>
                      <a:pt x="0" y="5024"/>
                      <a:pt x="1452" y="6475"/>
                      <a:pt x="3240" y="6475"/>
                    </a:cubicBezTo>
                    <a:cubicBezTo>
                      <a:pt x="5022" y="6475"/>
                      <a:pt x="6474" y="5024"/>
                      <a:pt x="6474" y="3236"/>
                    </a:cubicBezTo>
                    <a:cubicBezTo>
                      <a:pt x="6474" y="1448"/>
                      <a:pt x="5022" y="1"/>
                      <a:pt x="3240" y="1"/>
                    </a:cubicBezTo>
                    <a:close/>
                  </a:path>
                </a:pathLst>
              </a:custGeom>
              <a:solidFill>
                <a:srgbClr val="DA93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09" name="Google Shape;1709;p45"/>
              <p:cNvSpPr/>
              <p:nvPr/>
            </p:nvSpPr>
            <p:spPr>
              <a:xfrm>
                <a:off x="3764145" y="2843429"/>
                <a:ext cx="142602" cy="14260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5956" extrusionOk="0">
                    <a:moveTo>
                      <a:pt x="2981" y="0"/>
                    </a:moveTo>
                    <a:cubicBezTo>
                      <a:pt x="1338" y="0"/>
                      <a:pt x="1" y="1337"/>
                      <a:pt x="1" y="2976"/>
                    </a:cubicBezTo>
                    <a:cubicBezTo>
                      <a:pt x="1" y="4620"/>
                      <a:pt x="1338" y="5955"/>
                      <a:pt x="2981" y="5955"/>
                    </a:cubicBezTo>
                    <a:cubicBezTo>
                      <a:pt x="4619" y="5955"/>
                      <a:pt x="5956" y="4620"/>
                      <a:pt x="5956" y="2976"/>
                    </a:cubicBezTo>
                    <a:cubicBezTo>
                      <a:pt x="5956" y="1337"/>
                      <a:pt x="4619" y="0"/>
                      <a:pt x="2981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10" name="Google Shape;1710;p45"/>
              <p:cNvSpPr/>
              <p:nvPr/>
            </p:nvSpPr>
            <p:spPr>
              <a:xfrm>
                <a:off x="3764145" y="2843429"/>
                <a:ext cx="142602" cy="14260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5956" extrusionOk="0">
                    <a:moveTo>
                      <a:pt x="2981" y="0"/>
                    </a:moveTo>
                    <a:cubicBezTo>
                      <a:pt x="1338" y="0"/>
                      <a:pt x="1" y="1337"/>
                      <a:pt x="1" y="2976"/>
                    </a:cubicBezTo>
                    <a:cubicBezTo>
                      <a:pt x="1" y="4620"/>
                      <a:pt x="1338" y="5955"/>
                      <a:pt x="2981" y="5955"/>
                    </a:cubicBezTo>
                    <a:cubicBezTo>
                      <a:pt x="4619" y="5955"/>
                      <a:pt x="5956" y="4620"/>
                      <a:pt x="5956" y="2976"/>
                    </a:cubicBezTo>
                    <a:cubicBezTo>
                      <a:pt x="5956" y="1337"/>
                      <a:pt x="4619" y="0"/>
                      <a:pt x="2981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11" name="Google Shape;1711;p45"/>
              <p:cNvSpPr/>
              <p:nvPr/>
            </p:nvSpPr>
            <p:spPr>
              <a:xfrm>
                <a:off x="3765414" y="2854036"/>
                <a:ext cx="139274" cy="117390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903" extrusionOk="0">
                    <a:moveTo>
                      <a:pt x="4475" y="0"/>
                    </a:moveTo>
                    <a:cubicBezTo>
                      <a:pt x="3211" y="1331"/>
                      <a:pt x="1746" y="2354"/>
                      <a:pt x="1" y="3071"/>
                    </a:cubicBezTo>
                    <a:cubicBezTo>
                      <a:pt x="136" y="3820"/>
                      <a:pt x="558" y="4465"/>
                      <a:pt x="1140" y="4902"/>
                    </a:cubicBezTo>
                    <a:cubicBezTo>
                      <a:pt x="2015" y="2975"/>
                      <a:pt x="3951" y="2168"/>
                      <a:pt x="5816" y="1855"/>
                    </a:cubicBezTo>
                    <a:cubicBezTo>
                      <a:pt x="5633" y="1072"/>
                      <a:pt x="5143" y="409"/>
                      <a:pt x="4475" y="0"/>
                    </a:cubicBezTo>
                    <a:close/>
                  </a:path>
                </a:pathLst>
              </a:custGeom>
              <a:solidFill>
                <a:srgbClr val="F5F5F5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12" name="Google Shape;1712;p45"/>
              <p:cNvSpPr/>
              <p:nvPr/>
            </p:nvSpPr>
            <p:spPr>
              <a:xfrm>
                <a:off x="3773818" y="2849319"/>
                <a:ext cx="98739" cy="108867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547" extrusionOk="0">
                    <a:moveTo>
                      <a:pt x="3754" y="0"/>
                    </a:moveTo>
                    <a:cubicBezTo>
                      <a:pt x="2985" y="764"/>
                      <a:pt x="2211" y="1528"/>
                      <a:pt x="1495" y="2336"/>
                    </a:cubicBezTo>
                    <a:cubicBezTo>
                      <a:pt x="2462" y="1739"/>
                      <a:pt x="3331" y="1029"/>
                      <a:pt x="4124" y="197"/>
                    </a:cubicBezTo>
                    <a:cubicBezTo>
                      <a:pt x="4008" y="125"/>
                      <a:pt x="3884" y="58"/>
                      <a:pt x="3754" y="0"/>
                    </a:cubicBezTo>
                    <a:close/>
                    <a:moveTo>
                      <a:pt x="1" y="4219"/>
                    </a:moveTo>
                    <a:lnTo>
                      <a:pt x="1" y="4219"/>
                    </a:lnTo>
                    <a:cubicBezTo>
                      <a:pt x="69" y="4334"/>
                      <a:pt x="140" y="4441"/>
                      <a:pt x="222" y="4547"/>
                    </a:cubicBezTo>
                    <a:lnTo>
                      <a:pt x="222" y="4541"/>
                    </a:lnTo>
                    <a:cubicBezTo>
                      <a:pt x="145" y="4441"/>
                      <a:pt x="69" y="4330"/>
                      <a:pt x="1" y="4219"/>
                    </a:cubicBezTo>
                    <a:close/>
                  </a:path>
                </a:pathLst>
              </a:custGeom>
              <a:solidFill>
                <a:srgbClr val="BCB2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13" name="Google Shape;1713;p45"/>
              <p:cNvSpPr/>
              <p:nvPr/>
            </p:nvSpPr>
            <p:spPr>
              <a:xfrm>
                <a:off x="3773818" y="2854036"/>
                <a:ext cx="104629" cy="104006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344" extrusionOk="0">
                    <a:moveTo>
                      <a:pt x="4124" y="0"/>
                    </a:moveTo>
                    <a:cubicBezTo>
                      <a:pt x="3331" y="832"/>
                      <a:pt x="2462" y="1542"/>
                      <a:pt x="1495" y="2139"/>
                    </a:cubicBezTo>
                    <a:cubicBezTo>
                      <a:pt x="962" y="2735"/>
                      <a:pt x="457" y="3359"/>
                      <a:pt x="1" y="4022"/>
                    </a:cubicBezTo>
                    <a:cubicBezTo>
                      <a:pt x="69" y="4133"/>
                      <a:pt x="145" y="4244"/>
                      <a:pt x="222" y="4344"/>
                    </a:cubicBezTo>
                    <a:cubicBezTo>
                      <a:pt x="1533" y="2884"/>
                      <a:pt x="2928" y="1500"/>
                      <a:pt x="4369" y="169"/>
                    </a:cubicBezTo>
                    <a:cubicBezTo>
                      <a:pt x="4288" y="111"/>
                      <a:pt x="4210" y="53"/>
                      <a:pt x="4124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14" name="Google Shape;1714;p45"/>
              <p:cNvSpPr/>
              <p:nvPr/>
            </p:nvSpPr>
            <p:spPr>
              <a:xfrm>
                <a:off x="3788567" y="2904531"/>
                <a:ext cx="89066" cy="71947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3005" extrusionOk="0">
                    <a:moveTo>
                      <a:pt x="3720" y="1"/>
                    </a:moveTo>
                    <a:cubicBezTo>
                      <a:pt x="3124" y="174"/>
                      <a:pt x="2547" y="414"/>
                      <a:pt x="2023" y="731"/>
                    </a:cubicBezTo>
                    <a:cubicBezTo>
                      <a:pt x="1547" y="1135"/>
                      <a:pt x="1086" y="1553"/>
                      <a:pt x="644" y="1990"/>
                    </a:cubicBezTo>
                    <a:cubicBezTo>
                      <a:pt x="466" y="2230"/>
                      <a:pt x="307" y="2500"/>
                      <a:pt x="173" y="2793"/>
                    </a:cubicBezTo>
                    <a:cubicBezTo>
                      <a:pt x="116" y="2749"/>
                      <a:pt x="58" y="2702"/>
                      <a:pt x="5" y="2654"/>
                    </a:cubicBezTo>
                    <a:cubicBezTo>
                      <a:pt x="5" y="2658"/>
                      <a:pt x="0" y="2658"/>
                      <a:pt x="0" y="2658"/>
                    </a:cubicBezTo>
                    <a:cubicBezTo>
                      <a:pt x="149" y="2789"/>
                      <a:pt x="318" y="2904"/>
                      <a:pt x="491" y="3004"/>
                    </a:cubicBezTo>
                    <a:cubicBezTo>
                      <a:pt x="1442" y="1866"/>
                      <a:pt x="2561" y="904"/>
                      <a:pt x="3720" y="1"/>
                    </a:cubicBezTo>
                    <a:close/>
                  </a:path>
                </a:pathLst>
              </a:custGeom>
              <a:solidFill>
                <a:srgbClr val="BCB2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15" name="Google Shape;1715;p45"/>
              <p:cNvSpPr/>
              <p:nvPr/>
            </p:nvSpPr>
            <p:spPr>
              <a:xfrm>
                <a:off x="3788686" y="2876135"/>
                <a:ext cx="112171" cy="95291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3980" extrusionOk="0">
                    <a:moveTo>
                      <a:pt x="4450" y="0"/>
                    </a:moveTo>
                    <a:cubicBezTo>
                      <a:pt x="3628" y="630"/>
                      <a:pt x="2806" y="1254"/>
                      <a:pt x="2018" y="1917"/>
                    </a:cubicBezTo>
                    <a:cubicBezTo>
                      <a:pt x="2542" y="1600"/>
                      <a:pt x="3119" y="1360"/>
                      <a:pt x="3715" y="1187"/>
                    </a:cubicBezTo>
                    <a:cubicBezTo>
                      <a:pt x="4037" y="937"/>
                      <a:pt x="4359" y="697"/>
                      <a:pt x="4685" y="451"/>
                    </a:cubicBezTo>
                    <a:cubicBezTo>
                      <a:pt x="4618" y="293"/>
                      <a:pt x="4541" y="144"/>
                      <a:pt x="4450" y="0"/>
                    </a:cubicBezTo>
                    <a:close/>
                    <a:moveTo>
                      <a:pt x="639" y="3176"/>
                    </a:moveTo>
                    <a:cubicBezTo>
                      <a:pt x="418" y="3392"/>
                      <a:pt x="206" y="3614"/>
                      <a:pt x="0" y="3840"/>
                    </a:cubicBezTo>
                    <a:cubicBezTo>
                      <a:pt x="53" y="3888"/>
                      <a:pt x="111" y="3935"/>
                      <a:pt x="168" y="3979"/>
                    </a:cubicBezTo>
                    <a:cubicBezTo>
                      <a:pt x="302" y="3686"/>
                      <a:pt x="461" y="3416"/>
                      <a:pt x="639" y="3176"/>
                    </a:cubicBezTo>
                    <a:close/>
                  </a:path>
                </a:pathLst>
              </a:custGeom>
              <a:solidFill>
                <a:srgbClr val="CEB9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16" name="Google Shape;1716;p45"/>
              <p:cNvSpPr/>
              <p:nvPr/>
            </p:nvSpPr>
            <p:spPr>
              <a:xfrm>
                <a:off x="3575933" y="3101865"/>
                <a:ext cx="103001" cy="155147"/>
              </a:xfrm>
              <a:custGeom>
                <a:avLst/>
                <a:gdLst/>
                <a:ahLst/>
                <a:cxnLst/>
                <a:rect l="l" t="t" r="r" b="b"/>
                <a:pathLst>
                  <a:path w="4302" h="6480" extrusionOk="0">
                    <a:moveTo>
                      <a:pt x="1763" y="0"/>
                    </a:moveTo>
                    <a:cubicBezTo>
                      <a:pt x="1505" y="0"/>
                      <a:pt x="1302" y="270"/>
                      <a:pt x="1177" y="515"/>
                    </a:cubicBezTo>
                    <a:cubicBezTo>
                      <a:pt x="721" y="1485"/>
                      <a:pt x="1" y="3066"/>
                      <a:pt x="312" y="4177"/>
                    </a:cubicBezTo>
                    <a:cubicBezTo>
                      <a:pt x="615" y="5249"/>
                      <a:pt x="2210" y="5768"/>
                      <a:pt x="3086" y="6272"/>
                    </a:cubicBezTo>
                    <a:cubicBezTo>
                      <a:pt x="3271" y="6381"/>
                      <a:pt x="3510" y="6479"/>
                      <a:pt x="3718" y="6479"/>
                    </a:cubicBezTo>
                    <a:cubicBezTo>
                      <a:pt x="3860" y="6479"/>
                      <a:pt x="3988" y="6434"/>
                      <a:pt x="4075" y="6315"/>
                    </a:cubicBezTo>
                    <a:cubicBezTo>
                      <a:pt x="4301" y="6017"/>
                      <a:pt x="3998" y="5619"/>
                      <a:pt x="3743" y="5344"/>
                    </a:cubicBezTo>
                    <a:cubicBezTo>
                      <a:pt x="2653" y="4186"/>
                      <a:pt x="2077" y="2557"/>
                      <a:pt x="2201" y="971"/>
                    </a:cubicBezTo>
                    <a:cubicBezTo>
                      <a:pt x="2215" y="784"/>
                      <a:pt x="2239" y="587"/>
                      <a:pt x="2192" y="404"/>
                    </a:cubicBezTo>
                    <a:cubicBezTo>
                      <a:pt x="2148" y="216"/>
                      <a:pt x="2013" y="39"/>
                      <a:pt x="1826" y="5"/>
                    </a:cubicBezTo>
                    <a:cubicBezTo>
                      <a:pt x="1805" y="2"/>
                      <a:pt x="1784" y="0"/>
                      <a:pt x="1763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17" name="Google Shape;1717;p45"/>
              <p:cNvSpPr/>
              <p:nvPr/>
            </p:nvSpPr>
            <p:spPr>
              <a:xfrm>
                <a:off x="3815215" y="2576949"/>
                <a:ext cx="143655" cy="149665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6251" extrusionOk="0">
                    <a:moveTo>
                      <a:pt x="5999" y="1"/>
                    </a:moveTo>
                    <a:cubicBezTo>
                      <a:pt x="5768" y="366"/>
                      <a:pt x="4173" y="842"/>
                      <a:pt x="3736" y="1125"/>
                    </a:cubicBezTo>
                    <a:cubicBezTo>
                      <a:pt x="2982" y="1611"/>
                      <a:pt x="2290" y="2192"/>
                      <a:pt x="1674" y="2846"/>
                    </a:cubicBezTo>
                    <a:cubicBezTo>
                      <a:pt x="1194" y="3365"/>
                      <a:pt x="281" y="4235"/>
                      <a:pt x="141" y="4951"/>
                    </a:cubicBezTo>
                    <a:cubicBezTo>
                      <a:pt x="1" y="5653"/>
                      <a:pt x="617" y="6251"/>
                      <a:pt x="1314" y="6251"/>
                    </a:cubicBezTo>
                    <a:cubicBezTo>
                      <a:pt x="1452" y="6251"/>
                      <a:pt x="1593" y="6227"/>
                      <a:pt x="1732" y="6177"/>
                    </a:cubicBezTo>
                    <a:cubicBezTo>
                      <a:pt x="2226" y="5989"/>
                      <a:pt x="2544" y="5514"/>
                      <a:pt x="2823" y="5066"/>
                    </a:cubicBezTo>
                    <a:cubicBezTo>
                      <a:pt x="3880" y="3374"/>
                      <a:pt x="4943" y="1688"/>
                      <a:pt x="5999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18" name="Google Shape;1718;p45"/>
              <p:cNvSpPr/>
              <p:nvPr/>
            </p:nvSpPr>
            <p:spPr>
              <a:xfrm>
                <a:off x="3382502" y="3467658"/>
                <a:ext cx="54110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2148" extrusionOk="0">
                    <a:moveTo>
                      <a:pt x="1131" y="0"/>
                    </a:moveTo>
                    <a:lnTo>
                      <a:pt x="779" y="706"/>
                    </a:lnTo>
                    <a:lnTo>
                      <a:pt x="0" y="821"/>
                    </a:lnTo>
                    <a:lnTo>
                      <a:pt x="563" y="1369"/>
                    </a:lnTo>
                    <a:lnTo>
                      <a:pt x="433" y="2148"/>
                    </a:lnTo>
                    <a:lnTo>
                      <a:pt x="433" y="2148"/>
                    </a:lnTo>
                    <a:lnTo>
                      <a:pt x="1131" y="1782"/>
                    </a:lnTo>
                    <a:lnTo>
                      <a:pt x="1827" y="2148"/>
                    </a:lnTo>
                    <a:lnTo>
                      <a:pt x="1697" y="1369"/>
                    </a:lnTo>
                    <a:lnTo>
                      <a:pt x="2260" y="821"/>
                    </a:lnTo>
                    <a:lnTo>
                      <a:pt x="1481" y="706"/>
                    </a:lnTo>
                    <a:lnTo>
                      <a:pt x="1131" y="0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  <p:sp>
            <p:nvSpPr>
              <p:cNvPr id="1719" name="Google Shape;1719;p45"/>
              <p:cNvSpPr/>
              <p:nvPr/>
            </p:nvSpPr>
            <p:spPr>
              <a:xfrm>
                <a:off x="3834345" y="3505032"/>
                <a:ext cx="34429" cy="35363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77" extrusionOk="0">
                    <a:moveTo>
                      <a:pt x="851" y="1"/>
                    </a:moveTo>
                    <a:lnTo>
                      <a:pt x="515" y="394"/>
                    </a:lnTo>
                    <a:lnTo>
                      <a:pt x="1" y="347"/>
                    </a:lnTo>
                    <a:lnTo>
                      <a:pt x="1" y="347"/>
                    </a:lnTo>
                    <a:lnTo>
                      <a:pt x="274" y="784"/>
                    </a:lnTo>
                    <a:lnTo>
                      <a:pt x="68" y="1259"/>
                    </a:lnTo>
                    <a:lnTo>
                      <a:pt x="568" y="1135"/>
                    </a:lnTo>
                    <a:lnTo>
                      <a:pt x="952" y="1476"/>
                    </a:lnTo>
                    <a:lnTo>
                      <a:pt x="990" y="962"/>
                    </a:lnTo>
                    <a:lnTo>
                      <a:pt x="1438" y="702"/>
                    </a:lnTo>
                    <a:lnTo>
                      <a:pt x="961" y="505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</p:grpSp>
        <p:grpSp>
          <p:nvGrpSpPr>
            <p:cNvPr id="1720" name="Google Shape;1720;p45"/>
            <p:cNvGrpSpPr/>
            <p:nvPr/>
          </p:nvGrpSpPr>
          <p:grpSpPr>
            <a:xfrm>
              <a:off x="936321" y="3550637"/>
              <a:ext cx="535235" cy="523530"/>
              <a:chOff x="488084" y="3164562"/>
              <a:chExt cx="535235" cy="523530"/>
            </a:xfrm>
          </p:grpSpPr>
          <p:grpSp>
            <p:nvGrpSpPr>
              <p:cNvPr id="1721" name="Google Shape;1721;p45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722" name="Google Shape;1722;p45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723" name="Google Shape;1723;p45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724" name="Google Shape;1724;p45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725" name="Google Shape;1725;p45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726" name="Google Shape;1726;p45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727" name="Google Shape;1727;p45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728" name="Google Shape;1728;p45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729" name="Google Shape;1729;p45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730" name="Google Shape;1730;p45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731" name="Google Shape;1731;p45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1732" name="Google Shape;1732;p45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</p:grpSp>
          <p:sp>
            <p:nvSpPr>
              <p:cNvPr id="1733" name="Google Shape;1733;p45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9" name="Google Shape;3119;p60"/>
          <p:cNvGrpSpPr/>
          <p:nvPr/>
        </p:nvGrpSpPr>
        <p:grpSpPr>
          <a:xfrm>
            <a:off x="5863450" y="984101"/>
            <a:ext cx="2329408" cy="3175305"/>
            <a:chOff x="5711050" y="984101"/>
            <a:chExt cx="2329408" cy="3175305"/>
          </a:xfrm>
        </p:grpSpPr>
        <p:sp>
          <p:nvSpPr>
            <p:cNvPr id="3120" name="Google Shape;3120;p60"/>
            <p:cNvSpPr/>
            <p:nvPr/>
          </p:nvSpPr>
          <p:spPr>
            <a:xfrm>
              <a:off x="5711050" y="984101"/>
              <a:ext cx="2329408" cy="3175305"/>
            </a:xfrm>
            <a:custGeom>
              <a:avLst/>
              <a:gdLst/>
              <a:ahLst/>
              <a:cxnLst/>
              <a:rect l="l" t="t" r="r" b="b"/>
              <a:pathLst>
                <a:path w="53101" h="72384" extrusionOk="0">
                  <a:moveTo>
                    <a:pt x="26551" y="66082"/>
                  </a:moveTo>
                  <a:cubicBezTo>
                    <a:pt x="27601" y="66082"/>
                    <a:pt x="28483" y="66964"/>
                    <a:pt x="28483" y="68015"/>
                  </a:cubicBezTo>
                  <a:cubicBezTo>
                    <a:pt x="28483" y="69107"/>
                    <a:pt x="27601" y="69947"/>
                    <a:pt x="26551" y="69947"/>
                  </a:cubicBezTo>
                  <a:cubicBezTo>
                    <a:pt x="25459" y="69947"/>
                    <a:pt x="24618" y="69107"/>
                    <a:pt x="24618" y="68015"/>
                  </a:cubicBezTo>
                  <a:cubicBezTo>
                    <a:pt x="24618" y="66964"/>
                    <a:pt x="25459" y="66082"/>
                    <a:pt x="26551" y="66082"/>
                  </a:cubicBezTo>
                  <a:close/>
                  <a:moveTo>
                    <a:pt x="3992" y="1"/>
                  </a:moveTo>
                  <a:cubicBezTo>
                    <a:pt x="1765" y="1"/>
                    <a:pt x="1" y="1765"/>
                    <a:pt x="1" y="3992"/>
                  </a:cubicBezTo>
                  <a:lnTo>
                    <a:pt x="1" y="68393"/>
                  </a:lnTo>
                  <a:cubicBezTo>
                    <a:pt x="1" y="70619"/>
                    <a:pt x="1765" y="72384"/>
                    <a:pt x="3992" y="72384"/>
                  </a:cubicBezTo>
                  <a:lnTo>
                    <a:pt x="49110" y="72384"/>
                  </a:lnTo>
                  <a:cubicBezTo>
                    <a:pt x="51295" y="72384"/>
                    <a:pt x="53101" y="70619"/>
                    <a:pt x="53101" y="68393"/>
                  </a:cubicBezTo>
                  <a:lnTo>
                    <a:pt x="53101" y="3992"/>
                  </a:lnTo>
                  <a:cubicBezTo>
                    <a:pt x="53101" y="1765"/>
                    <a:pt x="51295" y="1"/>
                    <a:pt x="49110" y="1"/>
                  </a:cubicBezTo>
                  <a:close/>
                </a:path>
              </a:pathLst>
            </a:custGeom>
            <a:solidFill>
              <a:srgbClr val="EE7302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21" name="Google Shape;3121;p60"/>
            <p:cNvSpPr/>
            <p:nvPr/>
          </p:nvSpPr>
          <p:spPr>
            <a:xfrm>
              <a:off x="5711050" y="984101"/>
              <a:ext cx="2329408" cy="3175305"/>
            </a:xfrm>
            <a:custGeom>
              <a:avLst/>
              <a:gdLst/>
              <a:ahLst/>
              <a:cxnLst/>
              <a:rect l="l" t="t" r="r" b="b"/>
              <a:pathLst>
                <a:path w="53101" h="72384" extrusionOk="0">
                  <a:moveTo>
                    <a:pt x="26551" y="66082"/>
                  </a:moveTo>
                  <a:cubicBezTo>
                    <a:pt x="27601" y="66082"/>
                    <a:pt x="28483" y="66964"/>
                    <a:pt x="28483" y="68015"/>
                  </a:cubicBezTo>
                  <a:cubicBezTo>
                    <a:pt x="28483" y="69107"/>
                    <a:pt x="27601" y="69947"/>
                    <a:pt x="26551" y="69947"/>
                  </a:cubicBezTo>
                  <a:cubicBezTo>
                    <a:pt x="25459" y="69947"/>
                    <a:pt x="24618" y="69107"/>
                    <a:pt x="24618" y="68015"/>
                  </a:cubicBezTo>
                  <a:cubicBezTo>
                    <a:pt x="24618" y="66964"/>
                    <a:pt x="25459" y="66082"/>
                    <a:pt x="26551" y="66082"/>
                  </a:cubicBezTo>
                  <a:close/>
                  <a:moveTo>
                    <a:pt x="3992" y="1"/>
                  </a:moveTo>
                  <a:cubicBezTo>
                    <a:pt x="1765" y="1"/>
                    <a:pt x="1" y="1765"/>
                    <a:pt x="1" y="3992"/>
                  </a:cubicBezTo>
                  <a:lnTo>
                    <a:pt x="1" y="68393"/>
                  </a:lnTo>
                  <a:cubicBezTo>
                    <a:pt x="1" y="70619"/>
                    <a:pt x="1765" y="72384"/>
                    <a:pt x="3992" y="72384"/>
                  </a:cubicBezTo>
                  <a:lnTo>
                    <a:pt x="49110" y="72384"/>
                  </a:lnTo>
                  <a:cubicBezTo>
                    <a:pt x="51295" y="72384"/>
                    <a:pt x="53101" y="70619"/>
                    <a:pt x="53101" y="68393"/>
                  </a:cubicBezTo>
                  <a:lnTo>
                    <a:pt x="53101" y="3992"/>
                  </a:lnTo>
                  <a:cubicBezTo>
                    <a:pt x="53101" y="1765"/>
                    <a:pt x="51295" y="1"/>
                    <a:pt x="49110" y="1"/>
                  </a:cubicBezTo>
                  <a:close/>
                </a:path>
              </a:pathLst>
            </a:custGeom>
            <a:solidFill>
              <a:srgbClr val="EE73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123" name="Google Shape;3123;p60"/>
          <p:cNvSpPr txBox="1">
            <a:spLocks noGrp="1"/>
          </p:cNvSpPr>
          <p:nvPr>
            <p:ph type="subTitle" idx="1"/>
          </p:nvPr>
        </p:nvSpPr>
        <p:spPr>
          <a:xfrm>
            <a:off x="861628" y="1157536"/>
            <a:ext cx="3408900" cy="531485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Quê hương: </a:t>
            </a: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Quảng Nam.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24" name="Google Shape;3124;p60"/>
          <p:cNvSpPr txBox="1">
            <a:spLocks noGrp="1"/>
          </p:cNvSpPr>
          <p:nvPr>
            <p:ph type="title"/>
          </p:nvPr>
        </p:nvSpPr>
        <p:spPr>
          <a:xfrm>
            <a:off x="375362" y="312661"/>
            <a:ext cx="3541800" cy="59684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1. Tác giả Võ Quảng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125" name="Google Shape;3125;p60"/>
          <p:cNvCxnSpPr/>
          <p:nvPr/>
        </p:nvCxnSpPr>
        <p:spPr>
          <a:xfrm rot="10800000">
            <a:off x="5584123" y="1167758"/>
            <a:ext cx="0" cy="3045000"/>
          </a:xfrm>
          <a:prstGeom prst="straightConnector1">
            <a:avLst/>
          </a:prstGeom>
          <a:noFill/>
          <a:ln w="38100" cap="flat" cmpd="sng">
            <a:solidFill>
              <a:srgbClr val="EE7302"/>
            </a:solidFill>
            <a:prstDash val="solid"/>
            <a:round/>
            <a:headEnd type="none" w="sm" len="sm"/>
            <a:tailEnd type="oval" w="sm" len="sm"/>
          </a:ln>
        </p:spPr>
      </p:cxnSp>
      <p:grpSp>
        <p:nvGrpSpPr>
          <p:cNvPr id="3127" name="Google Shape;3127;p60"/>
          <p:cNvGrpSpPr/>
          <p:nvPr/>
        </p:nvGrpSpPr>
        <p:grpSpPr>
          <a:xfrm>
            <a:off x="722620" y="950187"/>
            <a:ext cx="313701" cy="306841"/>
            <a:chOff x="488084" y="3164562"/>
            <a:chExt cx="535235" cy="523530"/>
          </a:xfrm>
        </p:grpSpPr>
        <p:grpSp>
          <p:nvGrpSpPr>
            <p:cNvPr id="3128" name="Google Shape;3128;p60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3129" name="Google Shape;3129;p60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30" name="Google Shape;3130;p60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31" name="Google Shape;3131;p60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32" name="Google Shape;3132;p60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33" name="Google Shape;3133;p60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34" name="Google Shape;3134;p60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35" name="Google Shape;3135;p60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36" name="Google Shape;3136;p60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37" name="Google Shape;3137;p60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38" name="Google Shape;3138;p60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39" name="Google Shape;3139;p60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140" name="Google Shape;3140;p60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141" name="Google Shape;3141;p60"/>
          <p:cNvGrpSpPr/>
          <p:nvPr/>
        </p:nvGrpSpPr>
        <p:grpSpPr>
          <a:xfrm rot="1030961">
            <a:off x="384955" y="1824210"/>
            <a:ext cx="485415" cy="512800"/>
            <a:chOff x="488084" y="3164562"/>
            <a:chExt cx="535235" cy="523530"/>
          </a:xfrm>
        </p:grpSpPr>
        <p:grpSp>
          <p:nvGrpSpPr>
            <p:cNvPr id="3142" name="Google Shape;3142;p60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3143" name="Google Shape;3143;p60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44" name="Google Shape;3144;p60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45" name="Google Shape;3145;p60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46" name="Google Shape;3146;p60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47" name="Google Shape;3147;p60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48" name="Google Shape;3148;p60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49" name="Google Shape;3149;p60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50" name="Google Shape;3150;p60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51" name="Google Shape;3151;p60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52" name="Google Shape;3152;p60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53" name="Google Shape;3153;p60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154" name="Google Shape;3154;p60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155" name="Google Shape;3155;p60"/>
          <p:cNvGrpSpPr/>
          <p:nvPr/>
        </p:nvGrpSpPr>
        <p:grpSpPr>
          <a:xfrm rot="1189650">
            <a:off x="111622" y="3285263"/>
            <a:ext cx="721532" cy="585465"/>
            <a:chOff x="488084" y="3164562"/>
            <a:chExt cx="535235" cy="523530"/>
          </a:xfrm>
        </p:grpSpPr>
        <p:grpSp>
          <p:nvGrpSpPr>
            <p:cNvPr id="3156" name="Google Shape;3156;p60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3157" name="Google Shape;3157;p60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58" name="Google Shape;3158;p60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59" name="Google Shape;3159;p60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60" name="Google Shape;3160;p60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61" name="Google Shape;3161;p60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62" name="Google Shape;3162;p60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63" name="Google Shape;3163;p60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64" name="Google Shape;3164;p60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65" name="Google Shape;3165;p60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66" name="Google Shape;3166;p60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67" name="Google Shape;3167;p60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168" name="Google Shape;3168;p60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26" name="Picture 2" descr="Nhà văn Võ Quảng">
            <a:extLst>
              <a:ext uri="{FF2B5EF4-FFF2-40B4-BE49-F238E27FC236}">
                <a16:creationId xmlns:a16="http://schemas.microsoft.com/office/drawing/2014/main" id="{A6F49FFF-6733-4D6B-A6DA-76A2866D3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7" b="9733"/>
          <a:stretch/>
        </p:blipFill>
        <p:spPr bwMode="auto">
          <a:xfrm>
            <a:off x="5979825" y="1142854"/>
            <a:ext cx="2070744" cy="25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Google Shape;3123;p60">
            <a:extLst>
              <a:ext uri="{FF2B5EF4-FFF2-40B4-BE49-F238E27FC236}">
                <a16:creationId xmlns:a16="http://schemas.microsoft.com/office/drawing/2014/main" id="{4768BB3E-0F59-49B4-84CD-D8D8134C3A62}"/>
              </a:ext>
            </a:extLst>
          </p:cNvPr>
          <p:cNvSpPr txBox="1">
            <a:spLocks/>
          </p:cNvSpPr>
          <p:nvPr/>
        </p:nvSpPr>
        <p:spPr>
          <a:xfrm>
            <a:off x="927143" y="1958897"/>
            <a:ext cx="4461129" cy="53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/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lĩnh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kịch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…..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Google Shape;3123;p60">
            <a:extLst>
              <a:ext uri="{FF2B5EF4-FFF2-40B4-BE49-F238E27FC236}">
                <a16:creationId xmlns:a16="http://schemas.microsoft.com/office/drawing/2014/main" id="{E18686FD-FF0D-44E4-9F33-98176FE3A9FD}"/>
              </a:ext>
            </a:extLst>
          </p:cNvPr>
          <p:cNvSpPr txBox="1">
            <a:spLocks/>
          </p:cNvSpPr>
          <p:nvPr/>
        </p:nvSpPr>
        <p:spPr>
          <a:xfrm>
            <a:off x="911057" y="3319574"/>
            <a:ext cx="4530775" cy="53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/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trọn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" grpId="0" build="p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p50"/>
          <p:cNvSpPr txBox="1">
            <a:spLocks noGrp="1"/>
          </p:cNvSpPr>
          <p:nvPr>
            <p:ph type="title"/>
          </p:nvPr>
        </p:nvSpPr>
        <p:spPr>
          <a:xfrm>
            <a:off x="948855" y="2024081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Thể thơ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48" name="Google Shape;2248;p50"/>
          <p:cNvSpPr txBox="1">
            <a:spLocks noGrp="1"/>
          </p:cNvSpPr>
          <p:nvPr>
            <p:ph type="subTitle" idx="1"/>
          </p:nvPr>
        </p:nvSpPr>
        <p:spPr>
          <a:xfrm>
            <a:off x="948850" y="2458205"/>
            <a:ext cx="1916700" cy="954067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………………………………………………………………………………………………………………………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49" name="Google Shape;2249;p50"/>
          <p:cNvSpPr txBox="1">
            <a:spLocks noGrp="1"/>
          </p:cNvSpPr>
          <p:nvPr>
            <p:ph type="title" idx="2"/>
          </p:nvPr>
        </p:nvSpPr>
        <p:spPr>
          <a:xfrm>
            <a:off x="4501915" y="2024080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Bố cục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51" name="Google Shape;2251;p50"/>
          <p:cNvSpPr txBox="1">
            <a:spLocks noGrp="1"/>
          </p:cNvSpPr>
          <p:nvPr>
            <p:ph type="title" idx="4"/>
          </p:nvPr>
        </p:nvSpPr>
        <p:spPr>
          <a:xfrm>
            <a:off x="2725388" y="3018109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Phương thức biểu đạt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53" name="Google Shape;2253;p50"/>
          <p:cNvSpPr txBox="1">
            <a:spLocks noGrp="1"/>
          </p:cNvSpPr>
          <p:nvPr>
            <p:ph type="title" idx="6"/>
          </p:nvPr>
        </p:nvSpPr>
        <p:spPr>
          <a:xfrm>
            <a:off x="6278443" y="3018109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Nội dung chính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55" name="Google Shape;2255;p50"/>
          <p:cNvSpPr txBox="1">
            <a:spLocks noGrp="1"/>
          </p:cNvSpPr>
          <p:nvPr>
            <p:ph type="title" idx="8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Đọ</a:t>
            </a: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c bài thơ và hoàn thành phiếu đọc – hiểu sau đây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56" name="Google Shape;2256;p50"/>
          <p:cNvGrpSpPr/>
          <p:nvPr/>
        </p:nvGrpSpPr>
        <p:grpSpPr>
          <a:xfrm rot="-1212710">
            <a:off x="1715336" y="1622447"/>
            <a:ext cx="383736" cy="375326"/>
            <a:chOff x="488084" y="3164562"/>
            <a:chExt cx="535235" cy="523530"/>
          </a:xfrm>
        </p:grpSpPr>
        <p:grpSp>
          <p:nvGrpSpPr>
            <p:cNvPr id="2257" name="Google Shape;2257;p50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258" name="Google Shape;2258;p50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9" name="Google Shape;2259;p50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0" name="Google Shape;2260;p50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1" name="Google Shape;2261;p50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2" name="Google Shape;2262;p50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3" name="Google Shape;2263;p50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4" name="Google Shape;2264;p50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5" name="Google Shape;2265;p50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6" name="Google Shape;2266;p50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7" name="Google Shape;2267;p50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8" name="Google Shape;2268;p50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269" name="Google Shape;2269;p50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70" name="Google Shape;2270;p50"/>
          <p:cNvGrpSpPr/>
          <p:nvPr/>
        </p:nvGrpSpPr>
        <p:grpSpPr>
          <a:xfrm rot="1093816">
            <a:off x="5268386" y="1626609"/>
            <a:ext cx="383757" cy="375331"/>
            <a:chOff x="488084" y="3164562"/>
            <a:chExt cx="535235" cy="523530"/>
          </a:xfrm>
        </p:grpSpPr>
        <p:grpSp>
          <p:nvGrpSpPr>
            <p:cNvPr id="2271" name="Google Shape;2271;p50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272" name="Google Shape;2272;p50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3" name="Google Shape;2273;p50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4" name="Google Shape;2274;p50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5" name="Google Shape;2275;p50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6" name="Google Shape;2276;p50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7" name="Google Shape;2277;p50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8" name="Google Shape;2278;p50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9" name="Google Shape;2279;p50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0" name="Google Shape;2280;p50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1" name="Google Shape;2281;p50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2" name="Google Shape;2282;p50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283" name="Google Shape;2283;p50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84" name="Google Shape;2284;p50"/>
          <p:cNvGrpSpPr/>
          <p:nvPr/>
        </p:nvGrpSpPr>
        <p:grpSpPr>
          <a:xfrm rot="-1212710">
            <a:off x="3471083" y="2474876"/>
            <a:ext cx="383736" cy="375326"/>
            <a:chOff x="488084" y="3164562"/>
            <a:chExt cx="535235" cy="523530"/>
          </a:xfrm>
        </p:grpSpPr>
        <p:grpSp>
          <p:nvGrpSpPr>
            <p:cNvPr id="2285" name="Google Shape;2285;p50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286" name="Google Shape;2286;p50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7" name="Google Shape;2287;p50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8" name="Google Shape;2288;p50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9" name="Google Shape;2289;p50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0" name="Google Shape;2290;p50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1" name="Google Shape;2291;p50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2" name="Google Shape;2292;p50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3" name="Google Shape;2293;p50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4" name="Google Shape;2294;p50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5" name="Google Shape;2295;p50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6" name="Google Shape;2296;p50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297" name="Google Shape;2297;p50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98" name="Google Shape;2298;p50"/>
          <p:cNvGrpSpPr/>
          <p:nvPr/>
        </p:nvGrpSpPr>
        <p:grpSpPr>
          <a:xfrm rot="1093816">
            <a:off x="7044914" y="2632138"/>
            <a:ext cx="383757" cy="375331"/>
            <a:chOff x="488084" y="3164562"/>
            <a:chExt cx="535235" cy="523530"/>
          </a:xfrm>
        </p:grpSpPr>
        <p:grpSp>
          <p:nvGrpSpPr>
            <p:cNvPr id="2299" name="Google Shape;2299;p50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300" name="Google Shape;2300;p50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01" name="Google Shape;2301;p50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02" name="Google Shape;2302;p50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03" name="Google Shape;2303;p50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04" name="Google Shape;2304;p50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05" name="Google Shape;2305;p50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06" name="Google Shape;2306;p50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07" name="Google Shape;2307;p50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08" name="Google Shape;2308;p50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09" name="Google Shape;2309;p50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10" name="Google Shape;2310;p50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311" name="Google Shape;2311;p50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3" name="Google Shape;2248;p50">
            <a:extLst>
              <a:ext uri="{FF2B5EF4-FFF2-40B4-BE49-F238E27FC236}">
                <a16:creationId xmlns:a16="http://schemas.microsoft.com/office/drawing/2014/main" id="{679B0C3F-E1F7-48F3-B9C4-3D18ED0FE23E}"/>
              </a:ext>
            </a:extLst>
          </p:cNvPr>
          <p:cNvSpPr txBox="1">
            <a:spLocks/>
          </p:cNvSpPr>
          <p:nvPr/>
        </p:nvSpPr>
        <p:spPr>
          <a:xfrm>
            <a:off x="4461538" y="2398853"/>
            <a:ext cx="19167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/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………………………………………………………………………………………………………………………</a:t>
            </a:r>
            <a:endParaRPr lang="e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" name="Google Shape;2248;p50">
            <a:extLst>
              <a:ext uri="{FF2B5EF4-FFF2-40B4-BE49-F238E27FC236}">
                <a16:creationId xmlns:a16="http://schemas.microsoft.com/office/drawing/2014/main" id="{9B5FD581-63C8-4A84-A75E-3BA70F8C26F1}"/>
              </a:ext>
            </a:extLst>
          </p:cNvPr>
          <p:cNvSpPr txBox="1">
            <a:spLocks/>
          </p:cNvSpPr>
          <p:nvPr/>
        </p:nvSpPr>
        <p:spPr>
          <a:xfrm>
            <a:off x="6329284" y="3700776"/>
            <a:ext cx="19167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/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………………………………………………………………………………………………………………………</a:t>
            </a:r>
            <a:endParaRPr lang="e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" name="Google Shape;2248;p50">
            <a:extLst>
              <a:ext uri="{FF2B5EF4-FFF2-40B4-BE49-F238E27FC236}">
                <a16:creationId xmlns:a16="http://schemas.microsoft.com/office/drawing/2014/main" id="{044AE386-E5D1-4465-B23F-835A7B4772AC}"/>
              </a:ext>
            </a:extLst>
          </p:cNvPr>
          <p:cNvSpPr txBox="1">
            <a:spLocks/>
          </p:cNvSpPr>
          <p:nvPr/>
        </p:nvSpPr>
        <p:spPr>
          <a:xfrm>
            <a:off x="2753105" y="3579067"/>
            <a:ext cx="19167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/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………………………………………………………………………………………………………………………</a:t>
            </a:r>
            <a:endParaRPr lang="e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p50"/>
          <p:cNvSpPr txBox="1">
            <a:spLocks noGrp="1"/>
          </p:cNvSpPr>
          <p:nvPr>
            <p:ph type="title"/>
          </p:nvPr>
        </p:nvSpPr>
        <p:spPr>
          <a:xfrm>
            <a:off x="948855" y="2024081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Thể thơ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48" name="Google Shape;2248;p50"/>
          <p:cNvSpPr txBox="1">
            <a:spLocks noGrp="1"/>
          </p:cNvSpPr>
          <p:nvPr>
            <p:ph type="subTitle" idx="1"/>
          </p:nvPr>
        </p:nvSpPr>
        <p:spPr>
          <a:xfrm>
            <a:off x="948850" y="2458206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Thơ năm chữ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49" name="Google Shape;2249;p50"/>
          <p:cNvSpPr txBox="1">
            <a:spLocks noGrp="1"/>
          </p:cNvSpPr>
          <p:nvPr>
            <p:ph type="title" idx="2"/>
          </p:nvPr>
        </p:nvSpPr>
        <p:spPr>
          <a:xfrm>
            <a:off x="4501915" y="2024080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Bố cục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50" name="Google Shape;2250;p50"/>
          <p:cNvSpPr txBox="1">
            <a:spLocks noGrp="1"/>
          </p:cNvSpPr>
          <p:nvPr>
            <p:ph type="subTitle" idx="3"/>
          </p:nvPr>
        </p:nvSpPr>
        <p:spPr>
          <a:xfrm>
            <a:off x="4501920" y="2458205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3 phần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51" name="Google Shape;2251;p50"/>
          <p:cNvSpPr txBox="1">
            <a:spLocks noGrp="1"/>
          </p:cNvSpPr>
          <p:nvPr>
            <p:ph type="title" idx="4"/>
          </p:nvPr>
        </p:nvSpPr>
        <p:spPr>
          <a:xfrm>
            <a:off x="2725388" y="3018109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Phương thức biểu đạt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52" name="Google Shape;2252;p50"/>
          <p:cNvSpPr txBox="1">
            <a:spLocks noGrp="1"/>
          </p:cNvSpPr>
          <p:nvPr>
            <p:ph type="subTitle" idx="5"/>
          </p:nvPr>
        </p:nvSpPr>
        <p:spPr>
          <a:xfrm>
            <a:off x="2725400" y="3452229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Biểu cảm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Miêu tả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53" name="Google Shape;2253;p50"/>
          <p:cNvSpPr txBox="1">
            <a:spLocks noGrp="1"/>
          </p:cNvSpPr>
          <p:nvPr>
            <p:ph type="title" idx="6"/>
          </p:nvPr>
        </p:nvSpPr>
        <p:spPr>
          <a:xfrm>
            <a:off x="6278443" y="3018109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Nội dung chính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54" name="Google Shape;2254;p50"/>
          <p:cNvSpPr txBox="1">
            <a:spLocks noGrp="1"/>
          </p:cNvSpPr>
          <p:nvPr>
            <p:ph type="subTitle" idx="7"/>
          </p:nvPr>
        </p:nvSpPr>
        <p:spPr>
          <a:xfrm>
            <a:off x="5939883" y="3452229"/>
            <a:ext cx="2691161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Bức tranh làng quê buổi trời đêm và tình yêu thiên nhiên của tác giả.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55" name="Google Shape;2255;p50"/>
          <p:cNvSpPr txBox="1">
            <a:spLocks noGrp="1"/>
          </p:cNvSpPr>
          <p:nvPr>
            <p:ph type="title" idx="8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56" name="Google Shape;2256;p50"/>
          <p:cNvGrpSpPr/>
          <p:nvPr/>
        </p:nvGrpSpPr>
        <p:grpSpPr>
          <a:xfrm rot="-1212710">
            <a:off x="1715336" y="1622447"/>
            <a:ext cx="383736" cy="375326"/>
            <a:chOff x="488084" y="3164562"/>
            <a:chExt cx="535235" cy="523530"/>
          </a:xfrm>
        </p:grpSpPr>
        <p:grpSp>
          <p:nvGrpSpPr>
            <p:cNvPr id="2257" name="Google Shape;2257;p50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258" name="Google Shape;2258;p50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9" name="Google Shape;2259;p50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0" name="Google Shape;2260;p50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1" name="Google Shape;2261;p50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2" name="Google Shape;2262;p50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3" name="Google Shape;2263;p50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4" name="Google Shape;2264;p50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5" name="Google Shape;2265;p50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6" name="Google Shape;2266;p50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7" name="Google Shape;2267;p50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8" name="Google Shape;2268;p50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269" name="Google Shape;2269;p50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70" name="Google Shape;2270;p50"/>
          <p:cNvGrpSpPr/>
          <p:nvPr/>
        </p:nvGrpSpPr>
        <p:grpSpPr>
          <a:xfrm rot="1093816">
            <a:off x="5268386" y="1626609"/>
            <a:ext cx="383757" cy="375331"/>
            <a:chOff x="488084" y="3164562"/>
            <a:chExt cx="535235" cy="523530"/>
          </a:xfrm>
        </p:grpSpPr>
        <p:grpSp>
          <p:nvGrpSpPr>
            <p:cNvPr id="2271" name="Google Shape;2271;p50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272" name="Google Shape;2272;p50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3" name="Google Shape;2273;p50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4" name="Google Shape;2274;p50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5" name="Google Shape;2275;p50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6" name="Google Shape;2276;p50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7" name="Google Shape;2277;p50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8" name="Google Shape;2278;p50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9" name="Google Shape;2279;p50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0" name="Google Shape;2280;p50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1" name="Google Shape;2281;p50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2" name="Google Shape;2282;p50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283" name="Google Shape;2283;p50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84" name="Google Shape;2284;p50"/>
          <p:cNvGrpSpPr/>
          <p:nvPr/>
        </p:nvGrpSpPr>
        <p:grpSpPr>
          <a:xfrm rot="-1212710">
            <a:off x="3491869" y="2513235"/>
            <a:ext cx="383736" cy="375326"/>
            <a:chOff x="488084" y="3164562"/>
            <a:chExt cx="535235" cy="523530"/>
          </a:xfrm>
        </p:grpSpPr>
        <p:grpSp>
          <p:nvGrpSpPr>
            <p:cNvPr id="2285" name="Google Shape;2285;p50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286" name="Google Shape;2286;p50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7" name="Google Shape;2287;p50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8" name="Google Shape;2288;p50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9" name="Google Shape;2289;p50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0" name="Google Shape;2290;p50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1" name="Google Shape;2291;p50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2" name="Google Shape;2292;p50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3" name="Google Shape;2293;p50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4" name="Google Shape;2294;p50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5" name="Google Shape;2295;p50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6" name="Google Shape;2296;p50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297" name="Google Shape;2297;p50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98" name="Google Shape;2298;p50"/>
          <p:cNvGrpSpPr/>
          <p:nvPr/>
        </p:nvGrpSpPr>
        <p:grpSpPr>
          <a:xfrm rot="1093816">
            <a:off x="7044914" y="2632138"/>
            <a:ext cx="383757" cy="375331"/>
            <a:chOff x="488084" y="3164562"/>
            <a:chExt cx="535235" cy="523530"/>
          </a:xfrm>
        </p:grpSpPr>
        <p:grpSp>
          <p:nvGrpSpPr>
            <p:cNvPr id="2299" name="Google Shape;2299;p50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300" name="Google Shape;2300;p50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01" name="Google Shape;2301;p50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02" name="Google Shape;2302;p50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03" name="Google Shape;2303;p50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04" name="Google Shape;2304;p50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05" name="Google Shape;2305;p50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06" name="Google Shape;2306;p50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07" name="Google Shape;2307;p50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08" name="Google Shape;2308;p50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09" name="Google Shape;2309;p50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10" name="Google Shape;2310;p50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311" name="Google Shape;2311;p50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526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7" grpId="0"/>
      <p:bldP spid="2248" grpId="0" build="p"/>
      <p:bldP spid="2250" grpId="0" build="p"/>
      <p:bldP spid="2251" grpId="0"/>
      <p:bldP spid="2252" grpId="0" build="p"/>
      <p:bldP spid="225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95" name="Google Shape;3495;p65"/>
          <p:cNvCxnSpPr/>
          <p:nvPr/>
        </p:nvCxnSpPr>
        <p:spPr>
          <a:xfrm rot="10800000">
            <a:off x="4600121" y="878000"/>
            <a:ext cx="0" cy="3593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oval" w="sm" len="sm"/>
          </a:ln>
        </p:spPr>
      </p:cxnSp>
      <p:grpSp>
        <p:nvGrpSpPr>
          <p:cNvPr id="3496" name="Google Shape;3496;p65"/>
          <p:cNvGrpSpPr/>
          <p:nvPr/>
        </p:nvGrpSpPr>
        <p:grpSpPr>
          <a:xfrm>
            <a:off x="5112167" y="913414"/>
            <a:ext cx="2353639" cy="3058443"/>
            <a:chOff x="6075495" y="913414"/>
            <a:chExt cx="2353639" cy="3058443"/>
          </a:xfrm>
        </p:grpSpPr>
        <p:grpSp>
          <p:nvGrpSpPr>
            <p:cNvPr id="3497" name="Google Shape;3497;p65"/>
            <p:cNvGrpSpPr/>
            <p:nvPr/>
          </p:nvGrpSpPr>
          <p:grpSpPr>
            <a:xfrm>
              <a:off x="6075495" y="1522324"/>
              <a:ext cx="2353639" cy="2449533"/>
              <a:chOff x="5846895" y="1522324"/>
              <a:chExt cx="2353639" cy="2449533"/>
            </a:xfrm>
          </p:grpSpPr>
          <p:grpSp>
            <p:nvGrpSpPr>
              <p:cNvPr id="3498" name="Google Shape;3498;p65"/>
              <p:cNvGrpSpPr/>
              <p:nvPr/>
            </p:nvGrpSpPr>
            <p:grpSpPr>
              <a:xfrm>
                <a:off x="7220924" y="1522324"/>
                <a:ext cx="956600" cy="772937"/>
                <a:chOff x="7220924" y="1522324"/>
                <a:chExt cx="956600" cy="772937"/>
              </a:xfrm>
            </p:grpSpPr>
            <p:grpSp>
              <p:nvGrpSpPr>
                <p:cNvPr id="3499" name="Google Shape;3499;p65"/>
                <p:cNvGrpSpPr/>
                <p:nvPr/>
              </p:nvGrpSpPr>
              <p:grpSpPr>
                <a:xfrm rot="-931010">
                  <a:off x="7282221" y="1623507"/>
                  <a:ext cx="834185" cy="570571"/>
                  <a:chOff x="5657408" y="563356"/>
                  <a:chExt cx="860302" cy="588435"/>
                </a:xfrm>
              </p:grpSpPr>
              <p:sp>
                <p:nvSpPr>
                  <p:cNvPr id="3500" name="Google Shape;3500;p65"/>
                  <p:cNvSpPr/>
                  <p:nvPr/>
                </p:nvSpPr>
                <p:spPr>
                  <a:xfrm>
                    <a:off x="5792733" y="563356"/>
                    <a:ext cx="588435" cy="588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77" h="24577" extrusionOk="0">
                        <a:moveTo>
                          <a:pt x="12288" y="0"/>
                        </a:moveTo>
                        <a:cubicBezTo>
                          <a:pt x="5503" y="0"/>
                          <a:pt x="0" y="5499"/>
                          <a:pt x="0" y="12288"/>
                        </a:cubicBezTo>
                        <a:cubicBezTo>
                          <a:pt x="0" y="19075"/>
                          <a:pt x="5503" y="24576"/>
                          <a:pt x="12288" y="24576"/>
                        </a:cubicBezTo>
                        <a:cubicBezTo>
                          <a:pt x="19075" y="24576"/>
                          <a:pt x="24576" y="19075"/>
                          <a:pt x="24576" y="12288"/>
                        </a:cubicBezTo>
                        <a:cubicBezTo>
                          <a:pt x="24576" y="5499"/>
                          <a:pt x="19075" y="0"/>
                          <a:pt x="12288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01" name="Google Shape;3501;p65"/>
                  <p:cNvSpPr/>
                  <p:nvPr/>
                </p:nvSpPr>
                <p:spPr>
                  <a:xfrm>
                    <a:off x="6083245" y="942246"/>
                    <a:ext cx="281803" cy="2095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0" h="8752" extrusionOk="0">
                        <a:moveTo>
                          <a:pt x="11769" y="1"/>
                        </a:moveTo>
                        <a:cubicBezTo>
                          <a:pt x="10251" y="5061"/>
                          <a:pt x="5556" y="8751"/>
                          <a:pt x="0" y="8751"/>
                        </a:cubicBezTo>
                        <a:cubicBezTo>
                          <a:pt x="5556" y="8751"/>
                          <a:pt x="10256" y="5061"/>
                          <a:pt x="11769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02" name="Google Shape;3502;p65"/>
                  <p:cNvSpPr/>
                  <p:nvPr/>
                </p:nvSpPr>
                <p:spPr>
                  <a:xfrm>
                    <a:off x="6110515" y="882510"/>
                    <a:ext cx="240167" cy="102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31" h="4279" extrusionOk="0">
                        <a:moveTo>
                          <a:pt x="2725" y="1"/>
                        </a:moveTo>
                        <a:cubicBezTo>
                          <a:pt x="1802" y="1"/>
                          <a:pt x="871" y="180"/>
                          <a:pt x="1" y="511"/>
                        </a:cubicBezTo>
                        <a:cubicBezTo>
                          <a:pt x="1015" y="477"/>
                          <a:pt x="2028" y="433"/>
                          <a:pt x="3042" y="382"/>
                        </a:cubicBezTo>
                        <a:cubicBezTo>
                          <a:pt x="3601" y="353"/>
                          <a:pt x="4158" y="324"/>
                          <a:pt x="4715" y="289"/>
                        </a:cubicBezTo>
                        <a:cubicBezTo>
                          <a:pt x="4066" y="98"/>
                          <a:pt x="3399" y="1"/>
                          <a:pt x="2725" y="1"/>
                        </a:cubicBezTo>
                        <a:close/>
                        <a:moveTo>
                          <a:pt x="10031" y="3403"/>
                        </a:moveTo>
                        <a:cubicBezTo>
                          <a:pt x="9310" y="3496"/>
                          <a:pt x="8593" y="3567"/>
                          <a:pt x="7877" y="3625"/>
                        </a:cubicBezTo>
                        <a:cubicBezTo>
                          <a:pt x="7411" y="3663"/>
                          <a:pt x="6950" y="3698"/>
                          <a:pt x="6484" y="3726"/>
                        </a:cubicBezTo>
                        <a:cubicBezTo>
                          <a:pt x="7262" y="3865"/>
                          <a:pt x="8093" y="3760"/>
                          <a:pt x="8843" y="4029"/>
                        </a:cubicBezTo>
                        <a:cubicBezTo>
                          <a:pt x="9021" y="4095"/>
                          <a:pt x="9194" y="4177"/>
                          <a:pt x="9352" y="4279"/>
                        </a:cubicBezTo>
                        <a:cubicBezTo>
                          <a:pt x="9588" y="3995"/>
                          <a:pt x="9814" y="3707"/>
                          <a:pt x="10031" y="3403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03" name="Google Shape;3503;p65"/>
                  <p:cNvSpPr/>
                  <p:nvPr/>
                </p:nvSpPr>
                <p:spPr>
                  <a:xfrm>
                    <a:off x="6021904" y="889429"/>
                    <a:ext cx="340367" cy="82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16" h="3438" extrusionOk="0">
                        <a:moveTo>
                          <a:pt x="8416" y="0"/>
                        </a:moveTo>
                        <a:cubicBezTo>
                          <a:pt x="7859" y="35"/>
                          <a:pt x="7302" y="64"/>
                          <a:pt x="6743" y="93"/>
                        </a:cubicBezTo>
                        <a:cubicBezTo>
                          <a:pt x="5729" y="144"/>
                          <a:pt x="4716" y="188"/>
                          <a:pt x="3702" y="222"/>
                        </a:cubicBezTo>
                        <a:cubicBezTo>
                          <a:pt x="2163" y="808"/>
                          <a:pt x="814" y="1885"/>
                          <a:pt x="1" y="3316"/>
                        </a:cubicBezTo>
                        <a:cubicBezTo>
                          <a:pt x="145" y="3345"/>
                          <a:pt x="284" y="3360"/>
                          <a:pt x="419" y="3360"/>
                        </a:cubicBezTo>
                        <a:cubicBezTo>
                          <a:pt x="1347" y="3360"/>
                          <a:pt x="2178" y="2759"/>
                          <a:pt x="3019" y="2154"/>
                        </a:cubicBezTo>
                        <a:cubicBezTo>
                          <a:pt x="3855" y="1553"/>
                          <a:pt x="4701" y="947"/>
                          <a:pt x="5648" y="947"/>
                        </a:cubicBezTo>
                        <a:cubicBezTo>
                          <a:pt x="5734" y="947"/>
                          <a:pt x="5825" y="958"/>
                          <a:pt x="5917" y="967"/>
                        </a:cubicBezTo>
                        <a:cubicBezTo>
                          <a:pt x="7426" y="1144"/>
                          <a:pt x="8311" y="2850"/>
                          <a:pt x="9752" y="3331"/>
                        </a:cubicBezTo>
                        <a:cubicBezTo>
                          <a:pt x="9897" y="3380"/>
                          <a:pt x="10041" y="3413"/>
                          <a:pt x="10185" y="3437"/>
                        </a:cubicBezTo>
                        <a:cubicBezTo>
                          <a:pt x="10651" y="3409"/>
                          <a:pt x="11112" y="3374"/>
                          <a:pt x="11578" y="3336"/>
                        </a:cubicBezTo>
                        <a:cubicBezTo>
                          <a:pt x="12294" y="3278"/>
                          <a:pt x="13011" y="3207"/>
                          <a:pt x="13732" y="3114"/>
                        </a:cubicBezTo>
                        <a:cubicBezTo>
                          <a:pt x="13899" y="2884"/>
                          <a:pt x="14063" y="2644"/>
                          <a:pt x="14216" y="2399"/>
                        </a:cubicBezTo>
                        <a:cubicBezTo>
                          <a:pt x="13741" y="2375"/>
                          <a:pt x="13251" y="2284"/>
                          <a:pt x="12745" y="2105"/>
                        </a:cubicBezTo>
                        <a:cubicBezTo>
                          <a:pt x="11410" y="1635"/>
                          <a:pt x="10271" y="727"/>
                          <a:pt x="8959" y="193"/>
                        </a:cubicBezTo>
                        <a:cubicBezTo>
                          <a:pt x="8781" y="121"/>
                          <a:pt x="8599" y="58"/>
                          <a:pt x="8416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04" name="Google Shape;3504;p65"/>
                  <p:cNvSpPr/>
                  <p:nvPr/>
                </p:nvSpPr>
                <p:spPr>
                  <a:xfrm>
                    <a:off x="6373667" y="809916"/>
                    <a:ext cx="3807" cy="468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" h="1957" extrusionOk="0">
                        <a:moveTo>
                          <a:pt x="0" y="1"/>
                        </a:moveTo>
                        <a:cubicBezTo>
                          <a:pt x="101" y="640"/>
                          <a:pt x="158" y="1294"/>
                          <a:pt x="158" y="1957"/>
                        </a:cubicBezTo>
                        <a:lnTo>
                          <a:pt x="158" y="1928"/>
                        </a:lnTo>
                        <a:cubicBezTo>
                          <a:pt x="158" y="1269"/>
                          <a:pt x="106" y="626"/>
                          <a:pt x="5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05" name="Google Shape;3505;p65"/>
                  <p:cNvSpPr/>
                  <p:nvPr/>
                </p:nvSpPr>
                <p:spPr>
                  <a:xfrm>
                    <a:off x="6288647" y="877937"/>
                    <a:ext cx="87318" cy="2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7" h="1173" extrusionOk="0">
                        <a:moveTo>
                          <a:pt x="3647" y="1"/>
                        </a:moveTo>
                        <a:lnTo>
                          <a:pt x="3647" y="1"/>
                        </a:lnTo>
                        <a:cubicBezTo>
                          <a:pt x="2498" y="120"/>
                          <a:pt x="1331" y="216"/>
                          <a:pt x="163" y="293"/>
                        </a:cubicBezTo>
                        <a:cubicBezTo>
                          <a:pt x="111" y="298"/>
                          <a:pt x="58" y="303"/>
                          <a:pt x="0" y="307"/>
                        </a:cubicBezTo>
                        <a:cubicBezTo>
                          <a:pt x="1153" y="735"/>
                          <a:pt x="2307" y="1125"/>
                          <a:pt x="3513" y="1172"/>
                        </a:cubicBezTo>
                        <a:cubicBezTo>
                          <a:pt x="3575" y="788"/>
                          <a:pt x="3618" y="394"/>
                          <a:pt x="3647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06" name="Google Shape;3506;p65"/>
                  <p:cNvSpPr/>
                  <p:nvPr/>
                </p:nvSpPr>
                <p:spPr>
                  <a:xfrm>
                    <a:off x="5843365" y="897498"/>
                    <a:ext cx="136448" cy="72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9" h="3037" extrusionOk="0">
                        <a:moveTo>
                          <a:pt x="3114" y="0"/>
                        </a:moveTo>
                        <a:cubicBezTo>
                          <a:pt x="2451" y="361"/>
                          <a:pt x="1956" y="961"/>
                          <a:pt x="1422" y="1495"/>
                        </a:cubicBezTo>
                        <a:cubicBezTo>
                          <a:pt x="1034" y="1889"/>
                          <a:pt x="533" y="2206"/>
                          <a:pt x="0" y="2495"/>
                        </a:cubicBezTo>
                        <a:cubicBezTo>
                          <a:pt x="72" y="2504"/>
                          <a:pt x="144" y="2513"/>
                          <a:pt x="216" y="2524"/>
                        </a:cubicBezTo>
                        <a:cubicBezTo>
                          <a:pt x="961" y="2615"/>
                          <a:pt x="1706" y="2697"/>
                          <a:pt x="2451" y="2773"/>
                        </a:cubicBezTo>
                        <a:cubicBezTo>
                          <a:pt x="2475" y="2744"/>
                          <a:pt x="2494" y="2715"/>
                          <a:pt x="2513" y="2682"/>
                        </a:cubicBezTo>
                        <a:cubicBezTo>
                          <a:pt x="2782" y="2287"/>
                          <a:pt x="3123" y="1855"/>
                          <a:pt x="3604" y="1832"/>
                        </a:cubicBezTo>
                        <a:lnTo>
                          <a:pt x="3638" y="1832"/>
                        </a:lnTo>
                        <a:cubicBezTo>
                          <a:pt x="4181" y="1832"/>
                          <a:pt x="4517" y="2384"/>
                          <a:pt x="4574" y="2956"/>
                        </a:cubicBezTo>
                        <a:cubicBezTo>
                          <a:pt x="4949" y="2985"/>
                          <a:pt x="5324" y="3014"/>
                          <a:pt x="5699" y="3037"/>
                        </a:cubicBezTo>
                        <a:cubicBezTo>
                          <a:pt x="5656" y="2835"/>
                          <a:pt x="5641" y="2624"/>
                          <a:pt x="5641" y="2413"/>
                        </a:cubicBezTo>
                        <a:cubicBezTo>
                          <a:pt x="5641" y="2085"/>
                          <a:pt x="5676" y="1754"/>
                          <a:pt x="5670" y="1433"/>
                        </a:cubicBezTo>
                        <a:cubicBezTo>
                          <a:pt x="5670" y="995"/>
                          <a:pt x="5618" y="577"/>
                          <a:pt x="5348" y="235"/>
                        </a:cubicBezTo>
                        <a:cubicBezTo>
                          <a:pt x="5277" y="144"/>
                          <a:pt x="5195" y="67"/>
                          <a:pt x="5104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07" name="Google Shape;3507;p65"/>
                  <p:cNvSpPr/>
                  <p:nvPr/>
                </p:nvSpPr>
                <p:spPr>
                  <a:xfrm>
                    <a:off x="6146525" y="974593"/>
                    <a:ext cx="10487" cy="4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" h="19" extrusionOk="0">
                        <a:moveTo>
                          <a:pt x="217" y="0"/>
                        </a:moveTo>
                        <a:cubicBezTo>
                          <a:pt x="145" y="0"/>
                          <a:pt x="72" y="5"/>
                          <a:pt x="1" y="19"/>
                        </a:cubicBezTo>
                        <a:lnTo>
                          <a:pt x="438" y="19"/>
                        </a:lnTo>
                        <a:cubicBezTo>
                          <a:pt x="366" y="5"/>
                          <a:pt x="289" y="0"/>
                          <a:pt x="217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grpSp>
                <p:nvGrpSpPr>
                  <p:cNvPr id="3508" name="Google Shape;3508;p65"/>
                  <p:cNvGrpSpPr/>
                  <p:nvPr/>
                </p:nvGrpSpPr>
                <p:grpSpPr>
                  <a:xfrm>
                    <a:off x="5793346" y="565606"/>
                    <a:ext cx="588435" cy="535498"/>
                    <a:chOff x="5636639" y="413374"/>
                    <a:chExt cx="588435" cy="535498"/>
                  </a:xfrm>
                </p:grpSpPr>
                <p:sp>
                  <p:nvSpPr>
                    <p:cNvPr id="3509" name="Google Shape;3509;p65"/>
                    <p:cNvSpPr/>
                    <p:nvPr/>
                  </p:nvSpPr>
                  <p:spPr>
                    <a:xfrm>
                      <a:off x="6012896" y="531555"/>
                      <a:ext cx="201117" cy="1148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00" h="4796" extrusionOk="0">
                          <a:moveTo>
                            <a:pt x="6497" y="0"/>
                          </a:moveTo>
                          <a:cubicBezTo>
                            <a:pt x="6219" y="187"/>
                            <a:pt x="5973" y="370"/>
                            <a:pt x="5767" y="543"/>
                          </a:cubicBezTo>
                          <a:cubicBezTo>
                            <a:pt x="6036" y="726"/>
                            <a:pt x="6397" y="821"/>
                            <a:pt x="6838" y="821"/>
                          </a:cubicBezTo>
                          <a:cubicBezTo>
                            <a:pt x="5738" y="821"/>
                            <a:pt x="5142" y="1418"/>
                            <a:pt x="5142" y="2523"/>
                          </a:cubicBezTo>
                          <a:cubicBezTo>
                            <a:pt x="5142" y="2234"/>
                            <a:pt x="5104" y="1979"/>
                            <a:pt x="5022" y="1764"/>
                          </a:cubicBezTo>
                          <a:cubicBezTo>
                            <a:pt x="4796" y="2177"/>
                            <a:pt x="4421" y="2504"/>
                            <a:pt x="3974" y="2667"/>
                          </a:cubicBezTo>
                          <a:cubicBezTo>
                            <a:pt x="3706" y="2937"/>
                            <a:pt x="3398" y="3172"/>
                            <a:pt x="3018" y="3330"/>
                          </a:cubicBezTo>
                          <a:cubicBezTo>
                            <a:pt x="2759" y="3436"/>
                            <a:pt x="5" y="3547"/>
                            <a:pt x="0" y="4253"/>
                          </a:cubicBezTo>
                          <a:cubicBezTo>
                            <a:pt x="0" y="4368"/>
                            <a:pt x="73" y="4498"/>
                            <a:pt x="246" y="4647"/>
                          </a:cubicBezTo>
                          <a:cubicBezTo>
                            <a:pt x="384" y="4772"/>
                            <a:pt x="577" y="4796"/>
                            <a:pt x="765" y="4796"/>
                          </a:cubicBezTo>
                          <a:lnTo>
                            <a:pt x="918" y="4796"/>
                          </a:lnTo>
                          <a:cubicBezTo>
                            <a:pt x="1980" y="4743"/>
                            <a:pt x="5436" y="4594"/>
                            <a:pt x="8400" y="3897"/>
                          </a:cubicBezTo>
                          <a:cubicBezTo>
                            <a:pt x="7996" y="2480"/>
                            <a:pt x="7348" y="1163"/>
                            <a:pt x="6497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10" name="Google Shape;3510;p65"/>
                    <p:cNvSpPr/>
                    <p:nvPr/>
                  </p:nvSpPr>
                  <p:spPr>
                    <a:xfrm>
                      <a:off x="5639297" y="495641"/>
                      <a:ext cx="325762" cy="1694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606" h="7079" extrusionOk="0">
                          <a:moveTo>
                            <a:pt x="3547" y="1"/>
                          </a:moveTo>
                          <a:cubicBezTo>
                            <a:pt x="1663" y="1860"/>
                            <a:pt x="375" y="4321"/>
                            <a:pt x="0" y="7079"/>
                          </a:cubicBezTo>
                          <a:cubicBezTo>
                            <a:pt x="111" y="7061"/>
                            <a:pt x="222" y="7041"/>
                            <a:pt x="337" y="7012"/>
                          </a:cubicBezTo>
                          <a:cubicBezTo>
                            <a:pt x="1807" y="6666"/>
                            <a:pt x="2619" y="5109"/>
                            <a:pt x="3864" y="4264"/>
                          </a:cubicBezTo>
                          <a:cubicBezTo>
                            <a:pt x="4950" y="3519"/>
                            <a:pt x="6228" y="3379"/>
                            <a:pt x="7564" y="3379"/>
                          </a:cubicBezTo>
                          <a:cubicBezTo>
                            <a:pt x="7978" y="3379"/>
                            <a:pt x="8395" y="3388"/>
                            <a:pt x="8814" y="3403"/>
                          </a:cubicBezTo>
                          <a:cubicBezTo>
                            <a:pt x="9236" y="3417"/>
                            <a:pt x="9655" y="3432"/>
                            <a:pt x="10072" y="3432"/>
                          </a:cubicBezTo>
                          <a:cubicBezTo>
                            <a:pt x="10631" y="3432"/>
                            <a:pt x="11179" y="3408"/>
                            <a:pt x="11716" y="3326"/>
                          </a:cubicBezTo>
                          <a:cubicBezTo>
                            <a:pt x="12168" y="3259"/>
                            <a:pt x="13605" y="2884"/>
                            <a:pt x="13605" y="2250"/>
                          </a:cubicBezTo>
                          <a:cubicBezTo>
                            <a:pt x="13605" y="2148"/>
                            <a:pt x="13572" y="2048"/>
                            <a:pt x="13499" y="1937"/>
                          </a:cubicBezTo>
                          <a:cubicBezTo>
                            <a:pt x="13393" y="1788"/>
                            <a:pt x="13082" y="1740"/>
                            <a:pt x="12683" y="1740"/>
                          </a:cubicBezTo>
                          <a:cubicBezTo>
                            <a:pt x="12245" y="1740"/>
                            <a:pt x="11702" y="1798"/>
                            <a:pt x="11207" y="1860"/>
                          </a:cubicBezTo>
                          <a:cubicBezTo>
                            <a:pt x="10717" y="1922"/>
                            <a:pt x="10274" y="1986"/>
                            <a:pt x="10044" y="1986"/>
                          </a:cubicBezTo>
                          <a:cubicBezTo>
                            <a:pt x="10025" y="1986"/>
                            <a:pt x="10001" y="1986"/>
                            <a:pt x="9986" y="1980"/>
                          </a:cubicBezTo>
                          <a:cubicBezTo>
                            <a:pt x="8684" y="1893"/>
                            <a:pt x="7396" y="1611"/>
                            <a:pt x="6175" y="1154"/>
                          </a:cubicBezTo>
                          <a:cubicBezTo>
                            <a:pt x="5301" y="822"/>
                            <a:pt x="4436" y="361"/>
                            <a:pt x="3547" y="1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11" name="Google Shape;3511;p65"/>
                    <p:cNvSpPr/>
                    <p:nvPr/>
                  </p:nvSpPr>
                  <p:spPr>
                    <a:xfrm>
                      <a:off x="6024723" y="487357"/>
                      <a:ext cx="124645" cy="934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206" h="3903" extrusionOk="0">
                          <a:moveTo>
                            <a:pt x="4341" y="1"/>
                          </a:moveTo>
                          <a:cubicBezTo>
                            <a:pt x="4004" y="256"/>
                            <a:pt x="3667" y="515"/>
                            <a:pt x="3332" y="779"/>
                          </a:cubicBezTo>
                          <a:cubicBezTo>
                            <a:pt x="3778" y="904"/>
                            <a:pt x="4163" y="1178"/>
                            <a:pt x="4417" y="1547"/>
                          </a:cubicBezTo>
                          <a:cubicBezTo>
                            <a:pt x="4485" y="1500"/>
                            <a:pt x="4552" y="1447"/>
                            <a:pt x="4614" y="1394"/>
                          </a:cubicBezTo>
                          <a:cubicBezTo>
                            <a:pt x="4638" y="1265"/>
                            <a:pt x="4648" y="1121"/>
                            <a:pt x="4648" y="971"/>
                          </a:cubicBezTo>
                          <a:cubicBezTo>
                            <a:pt x="4648" y="1106"/>
                            <a:pt x="4658" y="1230"/>
                            <a:pt x="4672" y="1346"/>
                          </a:cubicBezTo>
                          <a:cubicBezTo>
                            <a:pt x="4865" y="1192"/>
                            <a:pt x="5042" y="1028"/>
                            <a:pt x="5206" y="866"/>
                          </a:cubicBezTo>
                          <a:cubicBezTo>
                            <a:pt x="4931" y="562"/>
                            <a:pt x="4643" y="274"/>
                            <a:pt x="4341" y="1"/>
                          </a:cubicBezTo>
                          <a:close/>
                          <a:moveTo>
                            <a:pt x="861" y="2851"/>
                          </a:moveTo>
                          <a:cubicBezTo>
                            <a:pt x="573" y="3104"/>
                            <a:pt x="285" y="3364"/>
                            <a:pt x="1" y="3623"/>
                          </a:cubicBezTo>
                          <a:cubicBezTo>
                            <a:pt x="178" y="3816"/>
                            <a:pt x="444" y="3903"/>
                            <a:pt x="708" y="3903"/>
                          </a:cubicBezTo>
                          <a:cubicBezTo>
                            <a:pt x="837" y="3903"/>
                            <a:pt x="967" y="3878"/>
                            <a:pt x="1092" y="3840"/>
                          </a:cubicBezTo>
                          <a:cubicBezTo>
                            <a:pt x="1130" y="3831"/>
                            <a:pt x="1174" y="3816"/>
                            <a:pt x="1212" y="3796"/>
                          </a:cubicBezTo>
                          <a:cubicBezTo>
                            <a:pt x="1015" y="3528"/>
                            <a:pt x="890" y="3201"/>
                            <a:pt x="861" y="2851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12" name="Google Shape;3512;p65"/>
                    <p:cNvSpPr/>
                    <p:nvPr/>
                  </p:nvSpPr>
                  <p:spPr>
                    <a:xfrm>
                      <a:off x="5761116" y="435928"/>
                      <a:ext cx="231763" cy="746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80" h="3119" extrusionOk="0">
                          <a:moveTo>
                            <a:pt x="2121" y="0"/>
                          </a:moveTo>
                          <a:cubicBezTo>
                            <a:pt x="1371" y="332"/>
                            <a:pt x="664" y="736"/>
                            <a:pt x="1" y="1202"/>
                          </a:cubicBezTo>
                          <a:cubicBezTo>
                            <a:pt x="174" y="1379"/>
                            <a:pt x="353" y="1528"/>
                            <a:pt x="491" y="1630"/>
                          </a:cubicBezTo>
                          <a:cubicBezTo>
                            <a:pt x="1890" y="2591"/>
                            <a:pt x="4288" y="3119"/>
                            <a:pt x="6397" y="3119"/>
                          </a:cubicBezTo>
                          <a:cubicBezTo>
                            <a:pt x="7340" y="3119"/>
                            <a:pt x="8224" y="3014"/>
                            <a:pt x="8930" y="2797"/>
                          </a:cubicBezTo>
                          <a:cubicBezTo>
                            <a:pt x="9199" y="2715"/>
                            <a:pt x="9483" y="2595"/>
                            <a:pt x="9613" y="2351"/>
                          </a:cubicBezTo>
                          <a:cubicBezTo>
                            <a:pt x="9660" y="2264"/>
                            <a:pt x="9680" y="2173"/>
                            <a:pt x="9680" y="2081"/>
                          </a:cubicBezTo>
                          <a:cubicBezTo>
                            <a:pt x="9680" y="1759"/>
                            <a:pt x="9420" y="1428"/>
                            <a:pt x="9099" y="1317"/>
                          </a:cubicBezTo>
                          <a:cubicBezTo>
                            <a:pt x="8964" y="1269"/>
                            <a:pt x="8824" y="1250"/>
                            <a:pt x="8686" y="1250"/>
                          </a:cubicBezTo>
                          <a:cubicBezTo>
                            <a:pt x="8392" y="1250"/>
                            <a:pt x="8094" y="1337"/>
                            <a:pt x="7815" y="1437"/>
                          </a:cubicBezTo>
                          <a:cubicBezTo>
                            <a:pt x="7402" y="1591"/>
                            <a:pt x="6994" y="1779"/>
                            <a:pt x="6557" y="1779"/>
                          </a:cubicBezTo>
                          <a:cubicBezTo>
                            <a:pt x="5456" y="1774"/>
                            <a:pt x="4707" y="639"/>
                            <a:pt x="3668" y="293"/>
                          </a:cubicBezTo>
                          <a:cubicBezTo>
                            <a:pt x="3168" y="126"/>
                            <a:pt x="2625" y="144"/>
                            <a:pt x="2121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13" name="Google Shape;3513;p65"/>
                    <p:cNvSpPr/>
                    <p:nvPr/>
                  </p:nvSpPr>
                  <p:spPr>
                    <a:xfrm>
                      <a:off x="5911882" y="413374"/>
                      <a:ext cx="170423" cy="442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8" h="1847" extrusionOk="0">
                          <a:moveTo>
                            <a:pt x="2398" y="1"/>
                          </a:moveTo>
                          <a:cubicBezTo>
                            <a:pt x="1725" y="188"/>
                            <a:pt x="1056" y="376"/>
                            <a:pt x="384" y="563"/>
                          </a:cubicBezTo>
                          <a:cubicBezTo>
                            <a:pt x="211" y="611"/>
                            <a:pt x="0" y="711"/>
                            <a:pt x="0" y="889"/>
                          </a:cubicBezTo>
                          <a:lnTo>
                            <a:pt x="0" y="909"/>
                          </a:lnTo>
                          <a:cubicBezTo>
                            <a:pt x="9" y="1097"/>
                            <a:pt x="249" y="1168"/>
                            <a:pt x="442" y="1188"/>
                          </a:cubicBezTo>
                          <a:cubicBezTo>
                            <a:pt x="2191" y="1390"/>
                            <a:pt x="3946" y="1596"/>
                            <a:pt x="5694" y="1798"/>
                          </a:cubicBezTo>
                          <a:cubicBezTo>
                            <a:pt x="5896" y="1822"/>
                            <a:pt x="6102" y="1846"/>
                            <a:pt x="6304" y="1846"/>
                          </a:cubicBezTo>
                          <a:cubicBezTo>
                            <a:pt x="6506" y="1846"/>
                            <a:pt x="6708" y="1822"/>
                            <a:pt x="6896" y="1754"/>
                          </a:cubicBezTo>
                          <a:cubicBezTo>
                            <a:pt x="6973" y="1731"/>
                            <a:pt x="7049" y="1692"/>
                            <a:pt x="7117" y="1649"/>
                          </a:cubicBezTo>
                          <a:cubicBezTo>
                            <a:pt x="5705" y="798"/>
                            <a:pt x="4104" y="226"/>
                            <a:pt x="2398" y="1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14" name="Google Shape;3514;p65"/>
                    <p:cNvSpPr/>
                    <p:nvPr/>
                  </p:nvSpPr>
                  <p:spPr>
                    <a:xfrm>
                      <a:off x="5636639" y="634412"/>
                      <a:ext cx="295379" cy="110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37" h="4595" extrusionOk="0">
                          <a:moveTo>
                            <a:pt x="6244" y="0"/>
                          </a:moveTo>
                          <a:cubicBezTo>
                            <a:pt x="6027" y="0"/>
                            <a:pt x="5811" y="38"/>
                            <a:pt x="5599" y="130"/>
                          </a:cubicBezTo>
                          <a:cubicBezTo>
                            <a:pt x="4201" y="731"/>
                            <a:pt x="4046" y="2297"/>
                            <a:pt x="2384" y="2662"/>
                          </a:cubicBezTo>
                          <a:cubicBezTo>
                            <a:pt x="1606" y="2831"/>
                            <a:pt x="788" y="2793"/>
                            <a:pt x="0" y="2884"/>
                          </a:cubicBezTo>
                          <a:lnTo>
                            <a:pt x="0" y="2893"/>
                          </a:lnTo>
                          <a:cubicBezTo>
                            <a:pt x="0" y="3432"/>
                            <a:pt x="34" y="3960"/>
                            <a:pt x="102" y="4479"/>
                          </a:cubicBezTo>
                          <a:cubicBezTo>
                            <a:pt x="957" y="4527"/>
                            <a:pt x="1822" y="4556"/>
                            <a:pt x="2677" y="4580"/>
                          </a:cubicBezTo>
                          <a:cubicBezTo>
                            <a:pt x="2822" y="4585"/>
                            <a:pt x="2961" y="4590"/>
                            <a:pt x="3101" y="4594"/>
                          </a:cubicBezTo>
                          <a:cubicBezTo>
                            <a:pt x="3283" y="4388"/>
                            <a:pt x="3461" y="4177"/>
                            <a:pt x="3624" y="3955"/>
                          </a:cubicBezTo>
                          <a:cubicBezTo>
                            <a:pt x="4172" y="3230"/>
                            <a:pt x="4705" y="2374"/>
                            <a:pt x="5580" y="2124"/>
                          </a:cubicBezTo>
                          <a:cubicBezTo>
                            <a:pt x="5753" y="2076"/>
                            <a:pt x="5926" y="2052"/>
                            <a:pt x="6099" y="2052"/>
                          </a:cubicBezTo>
                          <a:cubicBezTo>
                            <a:pt x="7056" y="2052"/>
                            <a:pt x="7968" y="2749"/>
                            <a:pt x="8771" y="3354"/>
                          </a:cubicBezTo>
                          <a:cubicBezTo>
                            <a:pt x="9434" y="3854"/>
                            <a:pt x="10290" y="4315"/>
                            <a:pt x="11073" y="4315"/>
                          </a:cubicBezTo>
                          <a:cubicBezTo>
                            <a:pt x="11405" y="4315"/>
                            <a:pt x="11727" y="4234"/>
                            <a:pt x="12020" y="4033"/>
                          </a:cubicBezTo>
                          <a:cubicBezTo>
                            <a:pt x="12188" y="3911"/>
                            <a:pt x="12337" y="3710"/>
                            <a:pt x="12337" y="3518"/>
                          </a:cubicBezTo>
                          <a:cubicBezTo>
                            <a:pt x="12337" y="3450"/>
                            <a:pt x="12313" y="3383"/>
                            <a:pt x="12270" y="3321"/>
                          </a:cubicBezTo>
                          <a:cubicBezTo>
                            <a:pt x="12173" y="3206"/>
                            <a:pt x="12029" y="3177"/>
                            <a:pt x="11875" y="3177"/>
                          </a:cubicBezTo>
                          <a:cubicBezTo>
                            <a:pt x="11774" y="3177"/>
                            <a:pt x="11669" y="3186"/>
                            <a:pt x="11572" y="3196"/>
                          </a:cubicBezTo>
                          <a:cubicBezTo>
                            <a:pt x="11525" y="3196"/>
                            <a:pt x="11481" y="3201"/>
                            <a:pt x="11434" y="3201"/>
                          </a:cubicBezTo>
                          <a:cubicBezTo>
                            <a:pt x="10323" y="3201"/>
                            <a:pt x="9438" y="2225"/>
                            <a:pt x="8670" y="1394"/>
                          </a:cubicBezTo>
                          <a:cubicBezTo>
                            <a:pt x="8021" y="692"/>
                            <a:pt x="7132" y="0"/>
                            <a:pt x="6244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15" name="Google Shape;3515;p65"/>
                    <p:cNvSpPr/>
                    <p:nvPr/>
                  </p:nvSpPr>
                  <p:spPr>
                    <a:xfrm>
                      <a:off x="5843862" y="600700"/>
                      <a:ext cx="381212" cy="1529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22" h="6387" extrusionOk="0">
                          <a:moveTo>
                            <a:pt x="1182" y="0"/>
                          </a:moveTo>
                          <a:cubicBezTo>
                            <a:pt x="650" y="0"/>
                            <a:pt x="106" y="298"/>
                            <a:pt x="0" y="812"/>
                          </a:cubicBezTo>
                          <a:cubicBezTo>
                            <a:pt x="140" y="726"/>
                            <a:pt x="289" y="688"/>
                            <a:pt x="437" y="688"/>
                          </a:cubicBezTo>
                          <a:cubicBezTo>
                            <a:pt x="841" y="688"/>
                            <a:pt x="1269" y="952"/>
                            <a:pt x="1524" y="1293"/>
                          </a:cubicBezTo>
                          <a:cubicBezTo>
                            <a:pt x="1874" y="1759"/>
                            <a:pt x="2038" y="2345"/>
                            <a:pt x="2380" y="2821"/>
                          </a:cubicBezTo>
                          <a:cubicBezTo>
                            <a:pt x="2981" y="3671"/>
                            <a:pt x="4057" y="4061"/>
                            <a:pt x="5095" y="4176"/>
                          </a:cubicBezTo>
                          <a:cubicBezTo>
                            <a:pt x="6128" y="4296"/>
                            <a:pt x="7180" y="4201"/>
                            <a:pt x="8218" y="4321"/>
                          </a:cubicBezTo>
                          <a:cubicBezTo>
                            <a:pt x="9593" y="4483"/>
                            <a:pt x="10900" y="5031"/>
                            <a:pt x="12212" y="5521"/>
                          </a:cubicBezTo>
                          <a:cubicBezTo>
                            <a:pt x="12270" y="5517"/>
                            <a:pt x="12323" y="5512"/>
                            <a:pt x="12375" y="5507"/>
                          </a:cubicBezTo>
                          <a:cubicBezTo>
                            <a:pt x="13543" y="5430"/>
                            <a:pt x="14710" y="5334"/>
                            <a:pt x="15859" y="5215"/>
                          </a:cubicBezTo>
                          <a:lnTo>
                            <a:pt x="15859" y="5215"/>
                          </a:lnTo>
                          <a:cubicBezTo>
                            <a:pt x="15830" y="5608"/>
                            <a:pt x="15787" y="6002"/>
                            <a:pt x="15725" y="6386"/>
                          </a:cubicBezTo>
                          <a:lnTo>
                            <a:pt x="15744" y="6386"/>
                          </a:lnTo>
                          <a:cubicBezTo>
                            <a:pt x="15859" y="5719"/>
                            <a:pt x="15921" y="5031"/>
                            <a:pt x="15921" y="4330"/>
                          </a:cubicBezTo>
                          <a:cubicBezTo>
                            <a:pt x="15921" y="3667"/>
                            <a:pt x="15864" y="3013"/>
                            <a:pt x="15763" y="2374"/>
                          </a:cubicBezTo>
                          <a:cubicBezTo>
                            <a:pt x="15158" y="2528"/>
                            <a:pt x="14595" y="2696"/>
                            <a:pt x="14177" y="2768"/>
                          </a:cubicBezTo>
                          <a:cubicBezTo>
                            <a:pt x="11808" y="3152"/>
                            <a:pt x="9405" y="3345"/>
                            <a:pt x="7007" y="3345"/>
                          </a:cubicBezTo>
                          <a:lnTo>
                            <a:pt x="6867" y="3345"/>
                          </a:lnTo>
                          <a:cubicBezTo>
                            <a:pt x="5969" y="3340"/>
                            <a:pt x="5013" y="3292"/>
                            <a:pt x="4278" y="2773"/>
                          </a:cubicBezTo>
                          <a:cubicBezTo>
                            <a:pt x="3749" y="2398"/>
                            <a:pt x="3403" y="1826"/>
                            <a:pt x="3023" y="1298"/>
                          </a:cubicBezTo>
                          <a:cubicBezTo>
                            <a:pt x="2644" y="769"/>
                            <a:pt x="2187" y="240"/>
                            <a:pt x="1562" y="58"/>
                          </a:cubicBezTo>
                          <a:cubicBezTo>
                            <a:pt x="1442" y="20"/>
                            <a:pt x="1313" y="0"/>
                            <a:pt x="1182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16" name="Google Shape;3516;p65"/>
                    <p:cNvSpPr/>
                    <p:nvPr/>
                  </p:nvSpPr>
                  <p:spPr>
                    <a:xfrm>
                      <a:off x="5667477" y="738394"/>
                      <a:ext cx="266624" cy="1875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36" h="7835" extrusionOk="0">
                          <a:moveTo>
                            <a:pt x="5152" y="1"/>
                          </a:moveTo>
                          <a:cubicBezTo>
                            <a:pt x="4816" y="1"/>
                            <a:pt x="4475" y="87"/>
                            <a:pt x="4177" y="237"/>
                          </a:cubicBezTo>
                          <a:cubicBezTo>
                            <a:pt x="4148" y="251"/>
                            <a:pt x="4119" y="266"/>
                            <a:pt x="4095" y="280"/>
                          </a:cubicBezTo>
                          <a:lnTo>
                            <a:pt x="6085" y="280"/>
                          </a:lnTo>
                          <a:cubicBezTo>
                            <a:pt x="5825" y="87"/>
                            <a:pt x="5493" y="1"/>
                            <a:pt x="5152" y="1"/>
                          </a:cubicBezTo>
                          <a:close/>
                          <a:moveTo>
                            <a:pt x="981" y="2775"/>
                          </a:moveTo>
                          <a:cubicBezTo>
                            <a:pt x="664" y="2952"/>
                            <a:pt x="327" y="3121"/>
                            <a:pt x="1" y="3288"/>
                          </a:cubicBezTo>
                          <a:cubicBezTo>
                            <a:pt x="553" y="4029"/>
                            <a:pt x="1183" y="4707"/>
                            <a:pt x="1870" y="5321"/>
                          </a:cubicBezTo>
                          <a:cubicBezTo>
                            <a:pt x="1899" y="5283"/>
                            <a:pt x="1922" y="5244"/>
                            <a:pt x="1951" y="5206"/>
                          </a:cubicBezTo>
                          <a:cubicBezTo>
                            <a:pt x="2441" y="4490"/>
                            <a:pt x="2937" y="3769"/>
                            <a:pt x="3432" y="3053"/>
                          </a:cubicBezTo>
                          <a:cubicBezTo>
                            <a:pt x="2687" y="2977"/>
                            <a:pt x="1942" y="2895"/>
                            <a:pt x="1197" y="2804"/>
                          </a:cubicBezTo>
                          <a:cubicBezTo>
                            <a:pt x="1125" y="2793"/>
                            <a:pt x="1053" y="2784"/>
                            <a:pt x="981" y="2775"/>
                          </a:cubicBezTo>
                          <a:close/>
                          <a:moveTo>
                            <a:pt x="5555" y="3236"/>
                          </a:moveTo>
                          <a:cubicBezTo>
                            <a:pt x="5566" y="3298"/>
                            <a:pt x="5566" y="3361"/>
                            <a:pt x="5566" y="3418"/>
                          </a:cubicBezTo>
                          <a:cubicBezTo>
                            <a:pt x="5566" y="3538"/>
                            <a:pt x="5555" y="3654"/>
                            <a:pt x="5532" y="3769"/>
                          </a:cubicBezTo>
                          <a:cubicBezTo>
                            <a:pt x="5369" y="4485"/>
                            <a:pt x="4907" y="5129"/>
                            <a:pt x="4863" y="5865"/>
                          </a:cubicBezTo>
                          <a:lnTo>
                            <a:pt x="4863" y="5951"/>
                          </a:lnTo>
                          <a:cubicBezTo>
                            <a:pt x="4863" y="6965"/>
                            <a:pt x="5859" y="7835"/>
                            <a:pt x="6859" y="7835"/>
                          </a:cubicBezTo>
                          <a:cubicBezTo>
                            <a:pt x="7055" y="7835"/>
                            <a:pt x="7252" y="7801"/>
                            <a:pt x="7440" y="7729"/>
                          </a:cubicBezTo>
                          <a:cubicBezTo>
                            <a:pt x="7137" y="7508"/>
                            <a:pt x="6830" y="7282"/>
                            <a:pt x="6633" y="6970"/>
                          </a:cubicBezTo>
                          <a:cubicBezTo>
                            <a:pt x="6522" y="6792"/>
                            <a:pt x="6455" y="6581"/>
                            <a:pt x="6455" y="6373"/>
                          </a:cubicBezTo>
                          <a:cubicBezTo>
                            <a:pt x="6455" y="6211"/>
                            <a:pt x="6498" y="6052"/>
                            <a:pt x="6589" y="5918"/>
                          </a:cubicBezTo>
                          <a:cubicBezTo>
                            <a:pt x="6777" y="5652"/>
                            <a:pt x="7060" y="5572"/>
                            <a:pt x="7378" y="5572"/>
                          </a:cubicBezTo>
                          <a:cubicBezTo>
                            <a:pt x="7786" y="5572"/>
                            <a:pt x="8257" y="5701"/>
                            <a:pt x="8669" y="5745"/>
                          </a:cubicBezTo>
                          <a:cubicBezTo>
                            <a:pt x="8742" y="5754"/>
                            <a:pt x="8814" y="5754"/>
                            <a:pt x="8882" y="5754"/>
                          </a:cubicBezTo>
                          <a:cubicBezTo>
                            <a:pt x="9895" y="5754"/>
                            <a:pt x="10880" y="5024"/>
                            <a:pt x="11135" y="4033"/>
                          </a:cubicBezTo>
                          <a:lnTo>
                            <a:pt x="11135" y="4033"/>
                          </a:lnTo>
                          <a:cubicBezTo>
                            <a:pt x="10395" y="4375"/>
                            <a:pt x="9631" y="4725"/>
                            <a:pt x="8814" y="4749"/>
                          </a:cubicBezTo>
                          <a:lnTo>
                            <a:pt x="8727" y="4749"/>
                          </a:lnTo>
                          <a:cubicBezTo>
                            <a:pt x="7935" y="4749"/>
                            <a:pt x="7099" y="4375"/>
                            <a:pt x="6786" y="3654"/>
                          </a:cubicBezTo>
                          <a:cubicBezTo>
                            <a:pt x="6738" y="3543"/>
                            <a:pt x="6704" y="3432"/>
                            <a:pt x="6680" y="3317"/>
                          </a:cubicBezTo>
                          <a:cubicBezTo>
                            <a:pt x="6305" y="3294"/>
                            <a:pt x="5930" y="3265"/>
                            <a:pt x="5555" y="3236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17" name="Google Shape;3517;p65"/>
                    <p:cNvSpPr/>
                    <p:nvPr/>
                  </p:nvSpPr>
                  <p:spPr>
                    <a:xfrm>
                      <a:off x="5874819" y="822624"/>
                      <a:ext cx="268228" cy="1262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03" h="5273" extrusionOk="0">
                          <a:moveTo>
                            <a:pt x="4984" y="1"/>
                          </a:moveTo>
                          <a:cubicBezTo>
                            <a:pt x="4902" y="20"/>
                            <a:pt x="4820" y="45"/>
                            <a:pt x="4744" y="83"/>
                          </a:cubicBezTo>
                          <a:cubicBezTo>
                            <a:pt x="3773" y="526"/>
                            <a:pt x="3908" y="2178"/>
                            <a:pt x="2937" y="2630"/>
                          </a:cubicBezTo>
                          <a:cubicBezTo>
                            <a:pt x="2196" y="2966"/>
                            <a:pt x="985" y="2549"/>
                            <a:pt x="745" y="3322"/>
                          </a:cubicBezTo>
                          <a:cubicBezTo>
                            <a:pt x="721" y="3403"/>
                            <a:pt x="712" y="3485"/>
                            <a:pt x="712" y="3567"/>
                          </a:cubicBezTo>
                          <a:cubicBezTo>
                            <a:pt x="712" y="3711"/>
                            <a:pt x="736" y="3855"/>
                            <a:pt x="736" y="4004"/>
                          </a:cubicBezTo>
                          <a:lnTo>
                            <a:pt x="736" y="4053"/>
                          </a:lnTo>
                          <a:cubicBezTo>
                            <a:pt x="716" y="4514"/>
                            <a:pt x="413" y="4860"/>
                            <a:pt x="0" y="5076"/>
                          </a:cubicBezTo>
                          <a:cubicBezTo>
                            <a:pt x="759" y="5206"/>
                            <a:pt x="1543" y="5273"/>
                            <a:pt x="2340" y="5273"/>
                          </a:cubicBezTo>
                          <a:cubicBezTo>
                            <a:pt x="2489" y="5273"/>
                            <a:pt x="2633" y="5273"/>
                            <a:pt x="2783" y="5268"/>
                          </a:cubicBezTo>
                          <a:cubicBezTo>
                            <a:pt x="3081" y="4682"/>
                            <a:pt x="3245" y="3971"/>
                            <a:pt x="3696" y="3495"/>
                          </a:cubicBezTo>
                          <a:cubicBezTo>
                            <a:pt x="4090" y="3081"/>
                            <a:pt x="4652" y="2908"/>
                            <a:pt x="5224" y="2908"/>
                          </a:cubicBezTo>
                          <a:cubicBezTo>
                            <a:pt x="5603" y="2908"/>
                            <a:pt x="5988" y="2986"/>
                            <a:pt x="6334" y="3115"/>
                          </a:cubicBezTo>
                          <a:cubicBezTo>
                            <a:pt x="6925" y="3341"/>
                            <a:pt x="7449" y="3702"/>
                            <a:pt x="7963" y="4072"/>
                          </a:cubicBezTo>
                          <a:cubicBezTo>
                            <a:pt x="9141" y="3543"/>
                            <a:pt x="10232" y="2855"/>
                            <a:pt x="11203" y="2034"/>
                          </a:cubicBezTo>
                          <a:cubicBezTo>
                            <a:pt x="9953" y="1602"/>
                            <a:pt x="8324" y="1640"/>
                            <a:pt x="7329" y="1073"/>
                          </a:cubicBezTo>
                          <a:cubicBezTo>
                            <a:pt x="6705" y="712"/>
                            <a:pt x="6070" y="122"/>
                            <a:pt x="5421" y="1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</p:grpSp>
              <p:sp>
                <p:nvSpPr>
                  <p:cNvPr id="3518" name="Google Shape;3518;p65"/>
                  <p:cNvSpPr/>
                  <p:nvPr/>
                </p:nvSpPr>
                <p:spPr>
                  <a:xfrm>
                    <a:off x="6157227" y="1087817"/>
                    <a:ext cx="19010" cy="5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" h="212" extrusionOk="0">
                        <a:moveTo>
                          <a:pt x="663" y="0"/>
                        </a:moveTo>
                        <a:cubicBezTo>
                          <a:pt x="621" y="0"/>
                          <a:pt x="572" y="0"/>
                          <a:pt x="525" y="9"/>
                        </a:cubicBezTo>
                        <a:cubicBezTo>
                          <a:pt x="328" y="34"/>
                          <a:pt x="159" y="111"/>
                          <a:pt x="0" y="211"/>
                        </a:cubicBezTo>
                        <a:cubicBezTo>
                          <a:pt x="270" y="153"/>
                          <a:pt x="534" y="82"/>
                          <a:pt x="794" y="5"/>
                        </a:cubicBezTo>
                        <a:cubicBezTo>
                          <a:pt x="750" y="0"/>
                          <a:pt x="707" y="0"/>
                          <a:pt x="663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grpSp>
                <p:nvGrpSpPr>
                  <p:cNvPr id="3519" name="Google Shape;3519;p65"/>
                  <p:cNvGrpSpPr/>
                  <p:nvPr/>
                </p:nvGrpSpPr>
                <p:grpSpPr>
                  <a:xfrm>
                    <a:off x="5808560" y="938671"/>
                    <a:ext cx="562888" cy="209545"/>
                    <a:chOff x="5649760" y="789846"/>
                    <a:chExt cx="562888" cy="209545"/>
                  </a:xfrm>
                </p:grpSpPr>
                <p:sp>
                  <p:nvSpPr>
                    <p:cNvPr id="3520" name="Google Shape;3520;p65"/>
                    <p:cNvSpPr/>
                    <p:nvPr/>
                  </p:nvSpPr>
                  <p:spPr>
                    <a:xfrm>
                      <a:off x="5652058" y="789846"/>
                      <a:ext cx="560590" cy="2095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414" h="8752" extrusionOk="0">
                          <a:moveTo>
                            <a:pt x="23413" y="1"/>
                          </a:moveTo>
                          <a:lnTo>
                            <a:pt x="23413" y="1"/>
                          </a:lnTo>
                          <a:cubicBezTo>
                            <a:pt x="23395" y="39"/>
                            <a:pt x="23371" y="72"/>
                            <a:pt x="23351" y="107"/>
                          </a:cubicBezTo>
                          <a:cubicBezTo>
                            <a:pt x="23342" y="136"/>
                            <a:pt x="23333" y="164"/>
                            <a:pt x="23322" y="193"/>
                          </a:cubicBezTo>
                          <a:cubicBezTo>
                            <a:pt x="23327" y="193"/>
                            <a:pt x="23333" y="193"/>
                            <a:pt x="23333" y="198"/>
                          </a:cubicBezTo>
                          <a:cubicBezTo>
                            <a:pt x="23125" y="851"/>
                            <a:pt x="22856" y="1480"/>
                            <a:pt x="22544" y="2081"/>
                          </a:cubicBezTo>
                          <a:cubicBezTo>
                            <a:pt x="22414" y="1971"/>
                            <a:pt x="22275" y="1870"/>
                            <a:pt x="22135" y="1784"/>
                          </a:cubicBezTo>
                          <a:cubicBezTo>
                            <a:pt x="21636" y="2365"/>
                            <a:pt x="21093" y="2908"/>
                            <a:pt x="20507" y="3403"/>
                          </a:cubicBezTo>
                          <a:cubicBezTo>
                            <a:pt x="20838" y="3518"/>
                            <a:pt x="21146" y="3667"/>
                            <a:pt x="21405" y="3864"/>
                          </a:cubicBezTo>
                          <a:cubicBezTo>
                            <a:pt x="20674" y="4825"/>
                            <a:pt x="19800" y="5672"/>
                            <a:pt x="18824" y="6373"/>
                          </a:cubicBezTo>
                          <a:cubicBezTo>
                            <a:pt x="18507" y="6258"/>
                            <a:pt x="18229" y="6123"/>
                            <a:pt x="18021" y="5983"/>
                          </a:cubicBezTo>
                          <a:cubicBezTo>
                            <a:pt x="17768" y="5810"/>
                            <a:pt x="17517" y="5623"/>
                            <a:pt x="17267" y="5441"/>
                          </a:cubicBezTo>
                          <a:cubicBezTo>
                            <a:pt x="16710" y="5695"/>
                            <a:pt x="16129" y="5912"/>
                            <a:pt x="15528" y="6085"/>
                          </a:cubicBezTo>
                          <a:cubicBezTo>
                            <a:pt x="16153" y="6162"/>
                            <a:pt x="16777" y="6767"/>
                            <a:pt x="17118" y="7402"/>
                          </a:cubicBezTo>
                          <a:cubicBezTo>
                            <a:pt x="15470" y="8228"/>
                            <a:pt x="13610" y="8689"/>
                            <a:pt x="11644" y="8689"/>
                          </a:cubicBezTo>
                          <a:cubicBezTo>
                            <a:pt x="10957" y="8689"/>
                            <a:pt x="10285" y="8631"/>
                            <a:pt x="9631" y="8526"/>
                          </a:cubicBezTo>
                          <a:cubicBezTo>
                            <a:pt x="9703" y="8463"/>
                            <a:pt x="9785" y="8416"/>
                            <a:pt x="9867" y="8382"/>
                          </a:cubicBezTo>
                          <a:cubicBezTo>
                            <a:pt x="10136" y="8267"/>
                            <a:pt x="10424" y="8232"/>
                            <a:pt x="10712" y="8232"/>
                          </a:cubicBezTo>
                          <a:cubicBezTo>
                            <a:pt x="10948" y="8232"/>
                            <a:pt x="11183" y="8256"/>
                            <a:pt x="11414" y="8276"/>
                          </a:cubicBezTo>
                          <a:cubicBezTo>
                            <a:pt x="11616" y="8296"/>
                            <a:pt x="11817" y="8310"/>
                            <a:pt x="12019" y="8310"/>
                          </a:cubicBezTo>
                          <a:cubicBezTo>
                            <a:pt x="12347" y="8310"/>
                            <a:pt x="12664" y="8271"/>
                            <a:pt x="12952" y="8127"/>
                          </a:cubicBezTo>
                          <a:cubicBezTo>
                            <a:pt x="13711" y="7742"/>
                            <a:pt x="14071" y="6739"/>
                            <a:pt x="14734" y="6291"/>
                          </a:cubicBezTo>
                          <a:lnTo>
                            <a:pt x="14734" y="6291"/>
                          </a:lnTo>
                          <a:cubicBezTo>
                            <a:pt x="13880" y="6488"/>
                            <a:pt x="12995" y="6608"/>
                            <a:pt x="12087" y="6637"/>
                          </a:cubicBezTo>
                          <a:cubicBezTo>
                            <a:pt x="11933" y="6935"/>
                            <a:pt x="11746" y="7200"/>
                            <a:pt x="11462" y="7382"/>
                          </a:cubicBezTo>
                          <a:cubicBezTo>
                            <a:pt x="11188" y="7560"/>
                            <a:pt x="10890" y="7622"/>
                            <a:pt x="10578" y="7622"/>
                          </a:cubicBezTo>
                          <a:cubicBezTo>
                            <a:pt x="10174" y="7622"/>
                            <a:pt x="9746" y="7511"/>
                            <a:pt x="9309" y="7406"/>
                          </a:cubicBezTo>
                          <a:cubicBezTo>
                            <a:pt x="8876" y="7296"/>
                            <a:pt x="8435" y="7185"/>
                            <a:pt x="8007" y="7185"/>
                          </a:cubicBezTo>
                          <a:cubicBezTo>
                            <a:pt x="7877" y="7185"/>
                            <a:pt x="7752" y="7194"/>
                            <a:pt x="7623" y="7214"/>
                          </a:cubicBezTo>
                          <a:cubicBezTo>
                            <a:pt x="7266" y="7281"/>
                            <a:pt x="6944" y="7449"/>
                            <a:pt x="6623" y="7618"/>
                          </a:cubicBezTo>
                          <a:cubicBezTo>
                            <a:pt x="5926" y="7305"/>
                            <a:pt x="5258" y="6930"/>
                            <a:pt x="4638" y="6498"/>
                          </a:cubicBezTo>
                          <a:cubicBezTo>
                            <a:pt x="4811" y="6397"/>
                            <a:pt x="5008" y="6329"/>
                            <a:pt x="5201" y="6296"/>
                          </a:cubicBezTo>
                          <a:cubicBezTo>
                            <a:pt x="5325" y="6277"/>
                            <a:pt x="5445" y="6272"/>
                            <a:pt x="5571" y="6272"/>
                          </a:cubicBezTo>
                          <a:cubicBezTo>
                            <a:pt x="6359" y="6272"/>
                            <a:pt x="7132" y="6599"/>
                            <a:pt x="7929" y="6690"/>
                          </a:cubicBezTo>
                          <a:cubicBezTo>
                            <a:pt x="8016" y="6699"/>
                            <a:pt x="8102" y="6704"/>
                            <a:pt x="8195" y="6704"/>
                          </a:cubicBezTo>
                          <a:cubicBezTo>
                            <a:pt x="8579" y="6704"/>
                            <a:pt x="8978" y="6618"/>
                            <a:pt x="9304" y="6445"/>
                          </a:cubicBezTo>
                          <a:cubicBezTo>
                            <a:pt x="6724" y="6003"/>
                            <a:pt x="4389" y="4840"/>
                            <a:pt x="2514" y="3172"/>
                          </a:cubicBezTo>
                          <a:cubicBezTo>
                            <a:pt x="2336" y="3437"/>
                            <a:pt x="2149" y="3696"/>
                            <a:pt x="1942" y="3946"/>
                          </a:cubicBezTo>
                          <a:cubicBezTo>
                            <a:pt x="1313" y="3134"/>
                            <a:pt x="779" y="2241"/>
                            <a:pt x="366" y="1283"/>
                          </a:cubicBezTo>
                          <a:cubicBezTo>
                            <a:pt x="457" y="1236"/>
                            <a:pt x="548" y="1188"/>
                            <a:pt x="645" y="1139"/>
                          </a:cubicBezTo>
                          <a:cubicBezTo>
                            <a:pt x="467" y="904"/>
                            <a:pt x="299" y="664"/>
                            <a:pt x="140" y="418"/>
                          </a:cubicBezTo>
                          <a:cubicBezTo>
                            <a:pt x="92" y="409"/>
                            <a:pt x="44" y="404"/>
                            <a:pt x="0" y="395"/>
                          </a:cubicBezTo>
                          <a:lnTo>
                            <a:pt x="0" y="395"/>
                          </a:lnTo>
                          <a:cubicBezTo>
                            <a:pt x="1086" y="3619"/>
                            <a:pt x="3475" y="6248"/>
                            <a:pt x="6545" y="7646"/>
                          </a:cubicBezTo>
                          <a:cubicBezTo>
                            <a:pt x="6551" y="7651"/>
                            <a:pt x="6556" y="7651"/>
                            <a:pt x="6556" y="7651"/>
                          </a:cubicBezTo>
                          <a:cubicBezTo>
                            <a:pt x="6560" y="7656"/>
                            <a:pt x="6560" y="7656"/>
                            <a:pt x="6565" y="7656"/>
                          </a:cubicBezTo>
                          <a:cubicBezTo>
                            <a:pt x="6565" y="7656"/>
                            <a:pt x="6570" y="7656"/>
                            <a:pt x="6570" y="7661"/>
                          </a:cubicBezTo>
                          <a:cubicBezTo>
                            <a:pt x="8117" y="8363"/>
                            <a:pt x="9832" y="8751"/>
                            <a:pt x="11644" y="8751"/>
                          </a:cubicBezTo>
                          <a:cubicBezTo>
                            <a:pt x="17200" y="8751"/>
                            <a:pt x="21895" y="5061"/>
                            <a:pt x="23413" y="1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21" name="Google Shape;3521;p65"/>
                    <p:cNvSpPr/>
                    <p:nvPr/>
                  </p:nvSpPr>
                  <p:spPr>
                    <a:xfrm>
                      <a:off x="6182026" y="794467"/>
                      <a:ext cx="28683" cy="45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8" h="1889" extrusionOk="0">
                          <a:moveTo>
                            <a:pt x="1187" y="0"/>
                          </a:moveTo>
                          <a:cubicBezTo>
                            <a:pt x="1116" y="231"/>
                            <a:pt x="1034" y="462"/>
                            <a:pt x="947" y="682"/>
                          </a:cubicBezTo>
                          <a:cubicBezTo>
                            <a:pt x="861" y="697"/>
                            <a:pt x="770" y="706"/>
                            <a:pt x="679" y="715"/>
                          </a:cubicBezTo>
                          <a:cubicBezTo>
                            <a:pt x="462" y="1019"/>
                            <a:pt x="236" y="1307"/>
                            <a:pt x="0" y="1591"/>
                          </a:cubicBezTo>
                          <a:cubicBezTo>
                            <a:pt x="140" y="1677"/>
                            <a:pt x="279" y="1778"/>
                            <a:pt x="409" y="1888"/>
                          </a:cubicBezTo>
                          <a:cubicBezTo>
                            <a:pt x="721" y="1287"/>
                            <a:pt x="990" y="658"/>
                            <a:pt x="1198" y="5"/>
                          </a:cubicBezTo>
                          <a:cubicBezTo>
                            <a:pt x="1198" y="0"/>
                            <a:pt x="1192" y="0"/>
                            <a:pt x="1187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22" name="Google Shape;3522;p65"/>
                    <p:cNvSpPr/>
                    <p:nvPr/>
                  </p:nvSpPr>
                  <p:spPr>
                    <a:xfrm>
                      <a:off x="6198259" y="794467"/>
                      <a:ext cx="12211" cy="171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" h="716" extrusionOk="0">
                          <a:moveTo>
                            <a:pt x="485" y="0"/>
                          </a:moveTo>
                          <a:cubicBezTo>
                            <a:pt x="332" y="245"/>
                            <a:pt x="168" y="485"/>
                            <a:pt x="1" y="715"/>
                          </a:cubicBezTo>
                          <a:cubicBezTo>
                            <a:pt x="92" y="706"/>
                            <a:pt x="183" y="697"/>
                            <a:pt x="269" y="682"/>
                          </a:cubicBezTo>
                          <a:cubicBezTo>
                            <a:pt x="356" y="462"/>
                            <a:pt x="438" y="231"/>
                            <a:pt x="509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23" name="Google Shape;3523;p65"/>
                    <p:cNvSpPr/>
                    <p:nvPr/>
                  </p:nvSpPr>
                  <p:spPr>
                    <a:xfrm>
                      <a:off x="5649760" y="791019"/>
                      <a:ext cx="1748" cy="31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" h="130" extrusionOk="0">
                          <a:moveTo>
                            <a:pt x="0" y="0"/>
                          </a:moveTo>
                          <a:lnTo>
                            <a:pt x="44" y="129"/>
                          </a:lnTo>
                          <a:cubicBezTo>
                            <a:pt x="53" y="125"/>
                            <a:pt x="63" y="120"/>
                            <a:pt x="73" y="115"/>
                          </a:cubicBezTo>
                          <a:cubicBezTo>
                            <a:pt x="49" y="76"/>
                            <a:pt x="25" y="38"/>
                            <a:pt x="0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24" name="Google Shape;3524;p65"/>
                    <p:cNvSpPr/>
                    <p:nvPr/>
                  </p:nvSpPr>
                  <p:spPr>
                    <a:xfrm>
                      <a:off x="5660797" y="817117"/>
                      <a:ext cx="51476" cy="672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0" h="2808" extrusionOk="0">
                          <a:moveTo>
                            <a:pt x="280" y="0"/>
                          </a:moveTo>
                          <a:cubicBezTo>
                            <a:pt x="183" y="49"/>
                            <a:pt x="92" y="97"/>
                            <a:pt x="1" y="144"/>
                          </a:cubicBezTo>
                          <a:cubicBezTo>
                            <a:pt x="414" y="1102"/>
                            <a:pt x="948" y="1995"/>
                            <a:pt x="1577" y="2807"/>
                          </a:cubicBezTo>
                          <a:cubicBezTo>
                            <a:pt x="1784" y="2557"/>
                            <a:pt x="1971" y="2298"/>
                            <a:pt x="2149" y="2033"/>
                          </a:cubicBezTo>
                          <a:cubicBezTo>
                            <a:pt x="1462" y="1419"/>
                            <a:pt x="832" y="741"/>
                            <a:pt x="280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25" name="Google Shape;3525;p65"/>
                    <p:cNvSpPr/>
                    <p:nvPr/>
                  </p:nvSpPr>
                  <p:spPr>
                    <a:xfrm>
                      <a:off x="5763080" y="871323"/>
                      <a:ext cx="401492" cy="10103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769" h="4220" extrusionOk="0">
                          <a:moveTo>
                            <a:pt x="15870" y="0"/>
                          </a:moveTo>
                          <a:cubicBezTo>
                            <a:pt x="14899" y="821"/>
                            <a:pt x="13808" y="1509"/>
                            <a:pt x="12630" y="2038"/>
                          </a:cubicBezTo>
                          <a:cubicBezTo>
                            <a:pt x="12880" y="2220"/>
                            <a:pt x="13131" y="2407"/>
                            <a:pt x="13384" y="2580"/>
                          </a:cubicBezTo>
                          <a:cubicBezTo>
                            <a:pt x="13592" y="2720"/>
                            <a:pt x="13870" y="2855"/>
                            <a:pt x="14187" y="2970"/>
                          </a:cubicBezTo>
                          <a:cubicBezTo>
                            <a:pt x="15163" y="2269"/>
                            <a:pt x="16037" y="1422"/>
                            <a:pt x="16768" y="461"/>
                          </a:cubicBezTo>
                          <a:cubicBezTo>
                            <a:pt x="16509" y="264"/>
                            <a:pt x="16201" y="115"/>
                            <a:pt x="15870" y="0"/>
                          </a:cubicBezTo>
                          <a:close/>
                          <a:moveTo>
                            <a:pt x="934" y="2869"/>
                          </a:moveTo>
                          <a:cubicBezTo>
                            <a:pt x="808" y="2869"/>
                            <a:pt x="688" y="2874"/>
                            <a:pt x="564" y="2893"/>
                          </a:cubicBezTo>
                          <a:cubicBezTo>
                            <a:pt x="371" y="2926"/>
                            <a:pt x="174" y="2994"/>
                            <a:pt x="1" y="3095"/>
                          </a:cubicBezTo>
                          <a:cubicBezTo>
                            <a:pt x="621" y="3527"/>
                            <a:pt x="1289" y="3902"/>
                            <a:pt x="1986" y="4215"/>
                          </a:cubicBezTo>
                          <a:cubicBezTo>
                            <a:pt x="2307" y="4046"/>
                            <a:pt x="2629" y="3878"/>
                            <a:pt x="2986" y="3811"/>
                          </a:cubicBezTo>
                          <a:cubicBezTo>
                            <a:pt x="3115" y="3791"/>
                            <a:pt x="3240" y="3782"/>
                            <a:pt x="3370" y="3782"/>
                          </a:cubicBezTo>
                          <a:cubicBezTo>
                            <a:pt x="3798" y="3782"/>
                            <a:pt x="4239" y="3893"/>
                            <a:pt x="4672" y="4003"/>
                          </a:cubicBezTo>
                          <a:cubicBezTo>
                            <a:pt x="5109" y="4108"/>
                            <a:pt x="5537" y="4219"/>
                            <a:pt x="5941" y="4219"/>
                          </a:cubicBezTo>
                          <a:cubicBezTo>
                            <a:pt x="6253" y="4219"/>
                            <a:pt x="6551" y="4157"/>
                            <a:pt x="6825" y="3979"/>
                          </a:cubicBezTo>
                          <a:cubicBezTo>
                            <a:pt x="7109" y="3797"/>
                            <a:pt x="7296" y="3532"/>
                            <a:pt x="7450" y="3234"/>
                          </a:cubicBezTo>
                          <a:lnTo>
                            <a:pt x="7450" y="3234"/>
                          </a:lnTo>
                          <a:cubicBezTo>
                            <a:pt x="7300" y="3239"/>
                            <a:pt x="7156" y="3239"/>
                            <a:pt x="7007" y="3239"/>
                          </a:cubicBezTo>
                          <a:cubicBezTo>
                            <a:pt x="6210" y="3239"/>
                            <a:pt x="5426" y="3172"/>
                            <a:pt x="4667" y="3042"/>
                          </a:cubicBezTo>
                          <a:cubicBezTo>
                            <a:pt x="4341" y="3215"/>
                            <a:pt x="3942" y="3301"/>
                            <a:pt x="3558" y="3301"/>
                          </a:cubicBezTo>
                          <a:cubicBezTo>
                            <a:pt x="3465" y="3301"/>
                            <a:pt x="3379" y="3296"/>
                            <a:pt x="3292" y="3287"/>
                          </a:cubicBezTo>
                          <a:cubicBezTo>
                            <a:pt x="2495" y="3196"/>
                            <a:pt x="1722" y="2869"/>
                            <a:pt x="934" y="2869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26" name="Google Shape;3526;p65"/>
                    <p:cNvSpPr/>
                    <p:nvPr/>
                  </p:nvSpPr>
                  <p:spPr>
                    <a:xfrm>
                      <a:off x="5882625" y="935512"/>
                      <a:ext cx="179305" cy="623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89" h="2605" extrusionOk="0">
                          <a:moveTo>
                            <a:pt x="5898" y="1"/>
                          </a:moveTo>
                          <a:cubicBezTo>
                            <a:pt x="5638" y="78"/>
                            <a:pt x="5374" y="149"/>
                            <a:pt x="5104" y="207"/>
                          </a:cubicBezTo>
                          <a:cubicBezTo>
                            <a:pt x="4441" y="655"/>
                            <a:pt x="4081" y="1658"/>
                            <a:pt x="3322" y="2043"/>
                          </a:cubicBezTo>
                          <a:cubicBezTo>
                            <a:pt x="3034" y="2187"/>
                            <a:pt x="2717" y="2226"/>
                            <a:pt x="2389" y="2226"/>
                          </a:cubicBezTo>
                          <a:cubicBezTo>
                            <a:pt x="2187" y="2226"/>
                            <a:pt x="1986" y="2212"/>
                            <a:pt x="1784" y="2192"/>
                          </a:cubicBezTo>
                          <a:cubicBezTo>
                            <a:pt x="1553" y="2172"/>
                            <a:pt x="1318" y="2148"/>
                            <a:pt x="1082" y="2148"/>
                          </a:cubicBezTo>
                          <a:cubicBezTo>
                            <a:pt x="794" y="2148"/>
                            <a:pt x="506" y="2183"/>
                            <a:pt x="237" y="2298"/>
                          </a:cubicBezTo>
                          <a:cubicBezTo>
                            <a:pt x="155" y="2332"/>
                            <a:pt x="73" y="2379"/>
                            <a:pt x="1" y="2442"/>
                          </a:cubicBezTo>
                          <a:cubicBezTo>
                            <a:pt x="655" y="2547"/>
                            <a:pt x="1327" y="2605"/>
                            <a:pt x="2014" y="2605"/>
                          </a:cubicBezTo>
                          <a:cubicBezTo>
                            <a:pt x="3980" y="2605"/>
                            <a:pt x="5840" y="2144"/>
                            <a:pt x="7488" y="1318"/>
                          </a:cubicBezTo>
                          <a:cubicBezTo>
                            <a:pt x="7147" y="683"/>
                            <a:pt x="6523" y="78"/>
                            <a:pt x="5898" y="1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</p:grpSp>
              <p:sp>
                <p:nvSpPr>
                  <p:cNvPr id="3527" name="Google Shape;3527;p65"/>
                  <p:cNvSpPr/>
                  <p:nvPr/>
                </p:nvSpPr>
                <p:spPr>
                  <a:xfrm>
                    <a:off x="5657408" y="797551"/>
                    <a:ext cx="860302" cy="1501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932" h="6273" extrusionOk="0">
                        <a:moveTo>
                          <a:pt x="1370" y="2715"/>
                        </a:moveTo>
                        <a:cubicBezTo>
                          <a:pt x="1355" y="2735"/>
                          <a:pt x="1342" y="2748"/>
                          <a:pt x="1342" y="2748"/>
                        </a:cubicBezTo>
                        <a:cubicBezTo>
                          <a:pt x="1331" y="2748"/>
                          <a:pt x="1351" y="2735"/>
                          <a:pt x="1370" y="2715"/>
                        </a:cubicBezTo>
                        <a:close/>
                        <a:moveTo>
                          <a:pt x="30007" y="0"/>
                        </a:moveTo>
                        <a:lnTo>
                          <a:pt x="30007" y="0"/>
                        </a:lnTo>
                        <a:cubicBezTo>
                          <a:pt x="30156" y="721"/>
                          <a:pt x="30242" y="1461"/>
                          <a:pt x="30252" y="2225"/>
                        </a:cubicBezTo>
                        <a:cubicBezTo>
                          <a:pt x="30300" y="2235"/>
                          <a:pt x="30343" y="2244"/>
                          <a:pt x="30391" y="2258"/>
                        </a:cubicBezTo>
                        <a:cubicBezTo>
                          <a:pt x="30497" y="2283"/>
                          <a:pt x="30598" y="2311"/>
                          <a:pt x="30704" y="2340"/>
                        </a:cubicBezTo>
                        <a:cubicBezTo>
                          <a:pt x="30579" y="2355"/>
                          <a:pt x="30454" y="2369"/>
                          <a:pt x="30324" y="2389"/>
                        </a:cubicBezTo>
                        <a:cubicBezTo>
                          <a:pt x="30305" y="2389"/>
                          <a:pt x="30276" y="2393"/>
                          <a:pt x="30256" y="2393"/>
                        </a:cubicBezTo>
                        <a:cubicBezTo>
                          <a:pt x="28907" y="2557"/>
                          <a:pt x="27523" y="2672"/>
                          <a:pt x="26139" y="2768"/>
                        </a:cubicBezTo>
                        <a:cubicBezTo>
                          <a:pt x="24726" y="2874"/>
                          <a:pt x="23307" y="2956"/>
                          <a:pt x="21885" y="3028"/>
                        </a:cubicBezTo>
                        <a:cubicBezTo>
                          <a:pt x="20463" y="3105"/>
                          <a:pt x="19035" y="3158"/>
                          <a:pt x="17613" y="3187"/>
                        </a:cubicBezTo>
                        <a:cubicBezTo>
                          <a:pt x="16185" y="3225"/>
                          <a:pt x="14759" y="3244"/>
                          <a:pt x="13331" y="3254"/>
                        </a:cubicBezTo>
                        <a:cubicBezTo>
                          <a:pt x="12978" y="3255"/>
                          <a:pt x="12625" y="3256"/>
                          <a:pt x="12272" y="3256"/>
                        </a:cubicBezTo>
                        <a:cubicBezTo>
                          <a:pt x="11198" y="3256"/>
                          <a:pt x="10124" y="3248"/>
                          <a:pt x="9054" y="3216"/>
                        </a:cubicBezTo>
                        <a:cubicBezTo>
                          <a:pt x="7930" y="3181"/>
                          <a:pt x="6805" y="3143"/>
                          <a:pt x="5690" y="3061"/>
                        </a:cubicBezTo>
                        <a:cubicBezTo>
                          <a:pt x="5397" y="3037"/>
                          <a:pt x="5099" y="3014"/>
                          <a:pt x="4806" y="2985"/>
                        </a:cubicBezTo>
                        <a:cubicBezTo>
                          <a:pt x="4110" y="2917"/>
                          <a:pt x="3407" y="2841"/>
                          <a:pt x="2739" y="2715"/>
                        </a:cubicBezTo>
                        <a:cubicBezTo>
                          <a:pt x="2408" y="2653"/>
                          <a:pt x="2081" y="2581"/>
                          <a:pt x="1792" y="2484"/>
                        </a:cubicBezTo>
                        <a:cubicBezTo>
                          <a:pt x="1783" y="2480"/>
                          <a:pt x="1774" y="2480"/>
                          <a:pt x="1764" y="2475"/>
                        </a:cubicBezTo>
                        <a:cubicBezTo>
                          <a:pt x="2038" y="2345"/>
                          <a:pt x="2360" y="2229"/>
                          <a:pt x="2682" y="2129"/>
                        </a:cubicBezTo>
                        <a:cubicBezTo>
                          <a:pt x="3340" y="1923"/>
                          <a:pt x="4032" y="1754"/>
                          <a:pt x="4729" y="1615"/>
                        </a:cubicBezTo>
                        <a:cubicBezTo>
                          <a:pt x="5061" y="1548"/>
                          <a:pt x="5392" y="1490"/>
                          <a:pt x="5724" y="1432"/>
                        </a:cubicBezTo>
                        <a:cubicBezTo>
                          <a:pt x="5747" y="1140"/>
                          <a:pt x="5782" y="851"/>
                          <a:pt x="5829" y="563"/>
                        </a:cubicBezTo>
                        <a:lnTo>
                          <a:pt x="5829" y="563"/>
                        </a:lnTo>
                        <a:cubicBezTo>
                          <a:pt x="5416" y="596"/>
                          <a:pt x="5003" y="634"/>
                          <a:pt x="4589" y="678"/>
                        </a:cubicBezTo>
                        <a:cubicBezTo>
                          <a:pt x="3859" y="759"/>
                          <a:pt x="3129" y="841"/>
                          <a:pt x="2393" y="990"/>
                        </a:cubicBezTo>
                        <a:cubicBezTo>
                          <a:pt x="2019" y="1062"/>
                          <a:pt x="1648" y="1144"/>
                          <a:pt x="1260" y="1278"/>
                        </a:cubicBezTo>
                        <a:cubicBezTo>
                          <a:pt x="1067" y="1351"/>
                          <a:pt x="870" y="1428"/>
                          <a:pt x="649" y="1562"/>
                        </a:cubicBezTo>
                        <a:cubicBezTo>
                          <a:pt x="539" y="1624"/>
                          <a:pt x="419" y="1706"/>
                          <a:pt x="288" y="1845"/>
                        </a:cubicBezTo>
                        <a:cubicBezTo>
                          <a:pt x="260" y="1879"/>
                          <a:pt x="226" y="1918"/>
                          <a:pt x="193" y="1965"/>
                        </a:cubicBezTo>
                        <a:cubicBezTo>
                          <a:pt x="164" y="2009"/>
                          <a:pt x="130" y="2062"/>
                          <a:pt x="106" y="2120"/>
                        </a:cubicBezTo>
                        <a:cubicBezTo>
                          <a:pt x="49" y="2229"/>
                          <a:pt x="9" y="2384"/>
                          <a:pt x="0" y="2542"/>
                        </a:cubicBezTo>
                        <a:cubicBezTo>
                          <a:pt x="0" y="2697"/>
                          <a:pt x="38" y="2855"/>
                          <a:pt x="91" y="2970"/>
                        </a:cubicBezTo>
                        <a:cubicBezTo>
                          <a:pt x="115" y="3028"/>
                          <a:pt x="149" y="3090"/>
                          <a:pt x="173" y="3129"/>
                        </a:cubicBezTo>
                        <a:cubicBezTo>
                          <a:pt x="207" y="3176"/>
                          <a:pt x="235" y="3225"/>
                          <a:pt x="269" y="3254"/>
                        </a:cubicBezTo>
                        <a:cubicBezTo>
                          <a:pt x="390" y="3407"/>
                          <a:pt x="505" y="3498"/>
                          <a:pt x="610" y="3575"/>
                        </a:cubicBezTo>
                        <a:cubicBezTo>
                          <a:pt x="827" y="3729"/>
                          <a:pt x="1019" y="3826"/>
                          <a:pt x="1216" y="3917"/>
                        </a:cubicBezTo>
                        <a:cubicBezTo>
                          <a:pt x="1595" y="4090"/>
                          <a:pt x="1965" y="4219"/>
                          <a:pt x="2331" y="4334"/>
                        </a:cubicBezTo>
                        <a:cubicBezTo>
                          <a:pt x="3061" y="4560"/>
                          <a:pt x="3787" y="4733"/>
                          <a:pt x="4513" y="4888"/>
                        </a:cubicBezTo>
                        <a:cubicBezTo>
                          <a:pt x="5003" y="4988"/>
                          <a:pt x="5483" y="5079"/>
                          <a:pt x="5973" y="5166"/>
                        </a:cubicBezTo>
                        <a:cubicBezTo>
                          <a:pt x="6935" y="5339"/>
                          <a:pt x="7901" y="5478"/>
                          <a:pt x="8872" y="5603"/>
                        </a:cubicBezTo>
                        <a:cubicBezTo>
                          <a:pt x="11779" y="5964"/>
                          <a:pt x="14692" y="6170"/>
                          <a:pt x="17613" y="6243"/>
                        </a:cubicBezTo>
                        <a:cubicBezTo>
                          <a:pt x="18511" y="6261"/>
                          <a:pt x="19411" y="6272"/>
                          <a:pt x="20311" y="6272"/>
                        </a:cubicBezTo>
                        <a:cubicBezTo>
                          <a:pt x="22333" y="6272"/>
                          <a:pt x="24360" y="6215"/>
                          <a:pt x="26388" y="6046"/>
                        </a:cubicBezTo>
                        <a:cubicBezTo>
                          <a:pt x="27537" y="5949"/>
                          <a:pt x="28685" y="5820"/>
                          <a:pt x="29848" y="5647"/>
                        </a:cubicBezTo>
                        <a:cubicBezTo>
                          <a:pt x="30165" y="5598"/>
                          <a:pt x="30482" y="5545"/>
                          <a:pt x="30804" y="5488"/>
                        </a:cubicBezTo>
                        <a:cubicBezTo>
                          <a:pt x="31545" y="5349"/>
                          <a:pt x="32285" y="5199"/>
                          <a:pt x="33059" y="4979"/>
                        </a:cubicBezTo>
                        <a:cubicBezTo>
                          <a:pt x="33443" y="4864"/>
                          <a:pt x="33832" y="4744"/>
                          <a:pt x="34270" y="4556"/>
                        </a:cubicBezTo>
                        <a:cubicBezTo>
                          <a:pt x="34486" y="4455"/>
                          <a:pt x="34712" y="4349"/>
                          <a:pt x="35000" y="4157"/>
                        </a:cubicBezTo>
                        <a:cubicBezTo>
                          <a:pt x="35140" y="4061"/>
                          <a:pt x="35302" y="3941"/>
                          <a:pt x="35490" y="3715"/>
                        </a:cubicBezTo>
                        <a:cubicBezTo>
                          <a:pt x="35539" y="3667"/>
                          <a:pt x="35586" y="3595"/>
                          <a:pt x="35634" y="3522"/>
                        </a:cubicBezTo>
                        <a:cubicBezTo>
                          <a:pt x="35683" y="3455"/>
                          <a:pt x="35735" y="3360"/>
                          <a:pt x="35779" y="3263"/>
                        </a:cubicBezTo>
                        <a:cubicBezTo>
                          <a:pt x="35865" y="3071"/>
                          <a:pt x="35932" y="2806"/>
                          <a:pt x="35932" y="2542"/>
                        </a:cubicBezTo>
                        <a:cubicBezTo>
                          <a:pt x="35932" y="2273"/>
                          <a:pt x="35860" y="2009"/>
                          <a:pt x="35769" y="1821"/>
                        </a:cubicBezTo>
                        <a:cubicBezTo>
                          <a:pt x="35721" y="1725"/>
                          <a:pt x="35668" y="1634"/>
                          <a:pt x="35619" y="1572"/>
                        </a:cubicBezTo>
                        <a:cubicBezTo>
                          <a:pt x="35572" y="1499"/>
                          <a:pt x="35519" y="1428"/>
                          <a:pt x="35475" y="1379"/>
                        </a:cubicBezTo>
                        <a:cubicBezTo>
                          <a:pt x="35284" y="1168"/>
                          <a:pt x="35115" y="1053"/>
                          <a:pt x="34971" y="961"/>
                        </a:cubicBezTo>
                        <a:cubicBezTo>
                          <a:pt x="34683" y="783"/>
                          <a:pt x="34457" y="697"/>
                          <a:pt x="34231" y="615"/>
                        </a:cubicBezTo>
                        <a:cubicBezTo>
                          <a:pt x="33794" y="457"/>
                          <a:pt x="33399" y="375"/>
                          <a:pt x="33006" y="298"/>
                        </a:cubicBezTo>
                        <a:cubicBezTo>
                          <a:pt x="32232" y="153"/>
                          <a:pt x="31482" y="82"/>
                          <a:pt x="30733" y="33"/>
                        </a:cubicBezTo>
                        <a:cubicBezTo>
                          <a:pt x="30493" y="20"/>
                          <a:pt x="30247" y="5"/>
                          <a:pt x="30007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28" name="Google Shape;3528;p65"/>
                  <p:cNvSpPr/>
                  <p:nvPr/>
                </p:nvSpPr>
                <p:spPr>
                  <a:xfrm>
                    <a:off x="6247802" y="662981"/>
                    <a:ext cx="81237" cy="813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3" h="3399" extrusionOk="0">
                        <a:moveTo>
                          <a:pt x="1696" y="1"/>
                        </a:moveTo>
                        <a:cubicBezTo>
                          <a:pt x="1696" y="1102"/>
                          <a:pt x="1101" y="1697"/>
                          <a:pt x="0" y="1697"/>
                        </a:cubicBezTo>
                        <a:cubicBezTo>
                          <a:pt x="1101" y="1697"/>
                          <a:pt x="1696" y="2294"/>
                          <a:pt x="1696" y="3399"/>
                        </a:cubicBezTo>
                        <a:cubicBezTo>
                          <a:pt x="1696" y="2294"/>
                          <a:pt x="2292" y="1697"/>
                          <a:pt x="3392" y="1697"/>
                        </a:cubicBezTo>
                        <a:cubicBezTo>
                          <a:pt x="2292" y="1697"/>
                          <a:pt x="1696" y="1102"/>
                          <a:pt x="1696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29" name="Google Shape;3529;p65"/>
                  <p:cNvSpPr/>
                  <p:nvPr/>
                </p:nvSpPr>
                <p:spPr>
                  <a:xfrm>
                    <a:off x="5852559" y="963292"/>
                    <a:ext cx="83918" cy="83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5" h="3505" extrusionOk="0">
                        <a:moveTo>
                          <a:pt x="1750" y="1"/>
                        </a:moveTo>
                        <a:cubicBezTo>
                          <a:pt x="1750" y="1135"/>
                          <a:pt x="1134" y="1750"/>
                          <a:pt x="0" y="1750"/>
                        </a:cubicBezTo>
                        <a:cubicBezTo>
                          <a:pt x="1134" y="1750"/>
                          <a:pt x="1750" y="2365"/>
                          <a:pt x="1750" y="3504"/>
                        </a:cubicBezTo>
                        <a:cubicBezTo>
                          <a:pt x="1750" y="2365"/>
                          <a:pt x="2365" y="1750"/>
                          <a:pt x="3504" y="1750"/>
                        </a:cubicBezTo>
                        <a:cubicBezTo>
                          <a:pt x="2365" y="1750"/>
                          <a:pt x="1750" y="1135"/>
                          <a:pt x="1750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30" name="Google Shape;3530;p65"/>
                  <p:cNvSpPr/>
                  <p:nvPr/>
                </p:nvSpPr>
                <p:spPr>
                  <a:xfrm>
                    <a:off x="5928600" y="1020155"/>
                    <a:ext cx="54110" cy="53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0" h="2255" extrusionOk="0">
                        <a:moveTo>
                          <a:pt x="1130" y="0"/>
                        </a:moveTo>
                        <a:cubicBezTo>
                          <a:pt x="1130" y="730"/>
                          <a:pt x="736" y="1129"/>
                          <a:pt x="1" y="1129"/>
                        </a:cubicBezTo>
                        <a:cubicBezTo>
                          <a:pt x="736" y="1129"/>
                          <a:pt x="1130" y="1524"/>
                          <a:pt x="1130" y="2254"/>
                        </a:cubicBezTo>
                        <a:cubicBezTo>
                          <a:pt x="1130" y="1524"/>
                          <a:pt x="1529" y="1129"/>
                          <a:pt x="2260" y="1129"/>
                        </a:cubicBezTo>
                        <a:cubicBezTo>
                          <a:pt x="1529" y="1129"/>
                          <a:pt x="1130" y="730"/>
                          <a:pt x="1130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31" name="Google Shape;3531;p65"/>
                  <p:cNvSpPr/>
                  <p:nvPr/>
                </p:nvSpPr>
                <p:spPr>
                  <a:xfrm>
                    <a:off x="5948736" y="745415"/>
                    <a:ext cx="94262" cy="36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7" h="1528" extrusionOk="0">
                        <a:moveTo>
                          <a:pt x="3796" y="1"/>
                        </a:moveTo>
                        <a:cubicBezTo>
                          <a:pt x="3744" y="1"/>
                          <a:pt x="3697" y="33"/>
                          <a:pt x="3682" y="86"/>
                        </a:cubicBezTo>
                        <a:cubicBezTo>
                          <a:pt x="3677" y="86"/>
                          <a:pt x="3653" y="162"/>
                          <a:pt x="3586" y="277"/>
                        </a:cubicBezTo>
                        <a:cubicBezTo>
                          <a:pt x="3489" y="450"/>
                          <a:pt x="3316" y="701"/>
                          <a:pt x="3034" y="907"/>
                        </a:cubicBezTo>
                        <a:cubicBezTo>
                          <a:pt x="2894" y="1013"/>
                          <a:pt x="2726" y="1104"/>
                          <a:pt x="2524" y="1171"/>
                        </a:cubicBezTo>
                        <a:cubicBezTo>
                          <a:pt x="2327" y="1239"/>
                          <a:pt x="2096" y="1277"/>
                          <a:pt x="1827" y="1277"/>
                        </a:cubicBezTo>
                        <a:cubicBezTo>
                          <a:pt x="1462" y="1277"/>
                          <a:pt x="1188" y="1206"/>
                          <a:pt x="976" y="1095"/>
                        </a:cubicBezTo>
                        <a:cubicBezTo>
                          <a:pt x="818" y="1013"/>
                          <a:pt x="698" y="907"/>
                          <a:pt x="601" y="802"/>
                        </a:cubicBezTo>
                        <a:cubicBezTo>
                          <a:pt x="452" y="638"/>
                          <a:pt x="366" y="465"/>
                          <a:pt x="318" y="330"/>
                        </a:cubicBezTo>
                        <a:cubicBezTo>
                          <a:pt x="294" y="264"/>
                          <a:pt x="279" y="206"/>
                          <a:pt x="270" y="168"/>
                        </a:cubicBezTo>
                        <a:cubicBezTo>
                          <a:pt x="266" y="148"/>
                          <a:pt x="260" y="133"/>
                          <a:pt x="260" y="124"/>
                        </a:cubicBezTo>
                        <a:lnTo>
                          <a:pt x="260" y="115"/>
                        </a:lnTo>
                        <a:lnTo>
                          <a:pt x="260" y="110"/>
                        </a:lnTo>
                        <a:cubicBezTo>
                          <a:pt x="251" y="48"/>
                          <a:pt x="198" y="3"/>
                          <a:pt x="134" y="3"/>
                        </a:cubicBezTo>
                        <a:cubicBezTo>
                          <a:pt x="128" y="3"/>
                          <a:pt x="122" y="3"/>
                          <a:pt x="116" y="4"/>
                        </a:cubicBezTo>
                        <a:cubicBezTo>
                          <a:pt x="49" y="13"/>
                          <a:pt x="0" y="76"/>
                          <a:pt x="11" y="144"/>
                        </a:cubicBezTo>
                        <a:cubicBezTo>
                          <a:pt x="11" y="148"/>
                          <a:pt x="25" y="235"/>
                          <a:pt x="68" y="364"/>
                        </a:cubicBezTo>
                        <a:cubicBezTo>
                          <a:pt x="97" y="465"/>
                          <a:pt x="150" y="585"/>
                          <a:pt x="222" y="710"/>
                        </a:cubicBezTo>
                        <a:cubicBezTo>
                          <a:pt x="279" y="807"/>
                          <a:pt x="352" y="907"/>
                          <a:pt x="443" y="998"/>
                        </a:cubicBezTo>
                        <a:cubicBezTo>
                          <a:pt x="577" y="1142"/>
                          <a:pt x="756" y="1277"/>
                          <a:pt x="986" y="1373"/>
                        </a:cubicBezTo>
                        <a:cubicBezTo>
                          <a:pt x="1211" y="1470"/>
                          <a:pt x="1490" y="1528"/>
                          <a:pt x="1827" y="1528"/>
                        </a:cubicBezTo>
                        <a:cubicBezTo>
                          <a:pt x="2226" y="1528"/>
                          <a:pt x="2557" y="1446"/>
                          <a:pt x="2826" y="1315"/>
                        </a:cubicBezTo>
                        <a:cubicBezTo>
                          <a:pt x="3034" y="1224"/>
                          <a:pt x="3201" y="1104"/>
                          <a:pt x="3340" y="980"/>
                        </a:cubicBezTo>
                        <a:cubicBezTo>
                          <a:pt x="3553" y="792"/>
                          <a:pt x="3697" y="590"/>
                          <a:pt x="3783" y="437"/>
                        </a:cubicBezTo>
                        <a:cubicBezTo>
                          <a:pt x="3874" y="283"/>
                          <a:pt x="3913" y="177"/>
                          <a:pt x="3917" y="168"/>
                        </a:cubicBezTo>
                        <a:cubicBezTo>
                          <a:pt x="3937" y="104"/>
                          <a:pt x="3903" y="33"/>
                          <a:pt x="3841" y="9"/>
                        </a:cubicBezTo>
                        <a:cubicBezTo>
                          <a:pt x="3826" y="3"/>
                          <a:pt x="3811" y="1"/>
                          <a:pt x="3796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32" name="Google Shape;3532;p65"/>
                  <p:cNvSpPr/>
                  <p:nvPr/>
                </p:nvSpPr>
                <p:spPr>
                  <a:xfrm>
                    <a:off x="5874538" y="734090"/>
                    <a:ext cx="62155" cy="393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6" h="1645" extrusionOk="0">
                        <a:moveTo>
                          <a:pt x="1298" y="1"/>
                        </a:moveTo>
                        <a:cubicBezTo>
                          <a:pt x="582" y="1"/>
                          <a:pt x="0" y="371"/>
                          <a:pt x="0" y="823"/>
                        </a:cubicBezTo>
                        <a:cubicBezTo>
                          <a:pt x="0" y="1275"/>
                          <a:pt x="582" y="1644"/>
                          <a:pt x="1298" y="1644"/>
                        </a:cubicBezTo>
                        <a:cubicBezTo>
                          <a:pt x="2014" y="1644"/>
                          <a:pt x="2595" y="1275"/>
                          <a:pt x="2595" y="823"/>
                        </a:cubicBezTo>
                        <a:cubicBezTo>
                          <a:pt x="2595" y="371"/>
                          <a:pt x="2014" y="1"/>
                          <a:pt x="1298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33" name="Google Shape;3533;p65"/>
                  <p:cNvSpPr/>
                  <p:nvPr/>
                </p:nvSpPr>
                <p:spPr>
                  <a:xfrm>
                    <a:off x="6052167" y="734090"/>
                    <a:ext cx="62155" cy="393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6" h="1645" extrusionOk="0">
                        <a:moveTo>
                          <a:pt x="1298" y="1"/>
                        </a:moveTo>
                        <a:cubicBezTo>
                          <a:pt x="582" y="1"/>
                          <a:pt x="1" y="371"/>
                          <a:pt x="1" y="823"/>
                        </a:cubicBezTo>
                        <a:cubicBezTo>
                          <a:pt x="1" y="1275"/>
                          <a:pt x="582" y="1644"/>
                          <a:pt x="1298" y="1644"/>
                        </a:cubicBezTo>
                        <a:cubicBezTo>
                          <a:pt x="2015" y="1644"/>
                          <a:pt x="2596" y="1275"/>
                          <a:pt x="2596" y="823"/>
                        </a:cubicBezTo>
                        <a:cubicBezTo>
                          <a:pt x="2596" y="371"/>
                          <a:pt x="2015" y="1"/>
                          <a:pt x="1298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34" name="Google Shape;3534;p65"/>
                  <p:cNvSpPr/>
                  <p:nvPr/>
                </p:nvSpPr>
                <p:spPr>
                  <a:xfrm>
                    <a:off x="5900875" y="707059"/>
                    <a:ext cx="29234" cy="401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1" h="1678" extrusionOk="0">
                        <a:moveTo>
                          <a:pt x="611" y="1"/>
                        </a:moveTo>
                        <a:cubicBezTo>
                          <a:pt x="351" y="1"/>
                          <a:pt x="102" y="351"/>
                          <a:pt x="49" y="812"/>
                        </a:cubicBezTo>
                        <a:cubicBezTo>
                          <a:pt x="1" y="1274"/>
                          <a:pt x="251" y="1678"/>
                          <a:pt x="611" y="1678"/>
                        </a:cubicBezTo>
                        <a:cubicBezTo>
                          <a:pt x="972" y="1678"/>
                          <a:pt x="1221" y="1274"/>
                          <a:pt x="1174" y="812"/>
                        </a:cubicBezTo>
                        <a:cubicBezTo>
                          <a:pt x="1120" y="351"/>
                          <a:pt x="870" y="1"/>
                          <a:pt x="611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35" name="Google Shape;3535;p65"/>
                  <p:cNvSpPr/>
                  <p:nvPr/>
                </p:nvSpPr>
                <p:spPr>
                  <a:xfrm>
                    <a:off x="5914785" y="712590"/>
                    <a:ext cx="8308" cy="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" h="265" extrusionOk="0">
                        <a:moveTo>
                          <a:pt x="174" y="0"/>
                        </a:moveTo>
                        <a:cubicBezTo>
                          <a:pt x="1" y="0"/>
                          <a:pt x="1" y="264"/>
                          <a:pt x="174" y="264"/>
                        </a:cubicBezTo>
                        <a:cubicBezTo>
                          <a:pt x="347" y="264"/>
                          <a:pt x="347" y="0"/>
                          <a:pt x="174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36" name="Google Shape;3536;p65"/>
                  <p:cNvSpPr/>
                  <p:nvPr/>
                </p:nvSpPr>
                <p:spPr>
                  <a:xfrm>
                    <a:off x="6071872" y="712470"/>
                    <a:ext cx="29354" cy="401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6" h="1678" extrusionOk="0">
                        <a:moveTo>
                          <a:pt x="610" y="1"/>
                        </a:moveTo>
                        <a:cubicBezTo>
                          <a:pt x="355" y="1"/>
                          <a:pt x="105" y="351"/>
                          <a:pt x="53" y="813"/>
                        </a:cubicBezTo>
                        <a:cubicBezTo>
                          <a:pt x="0" y="1274"/>
                          <a:pt x="249" y="1678"/>
                          <a:pt x="610" y="1678"/>
                        </a:cubicBezTo>
                        <a:cubicBezTo>
                          <a:pt x="976" y="1678"/>
                          <a:pt x="1225" y="1274"/>
                          <a:pt x="1172" y="813"/>
                        </a:cubicBezTo>
                        <a:cubicBezTo>
                          <a:pt x="1120" y="351"/>
                          <a:pt x="870" y="1"/>
                          <a:pt x="610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37" name="Google Shape;3537;p65"/>
                  <p:cNvSpPr/>
                  <p:nvPr/>
                </p:nvSpPr>
                <p:spPr>
                  <a:xfrm>
                    <a:off x="6085902" y="718001"/>
                    <a:ext cx="8188" cy="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265" extrusionOk="0">
                        <a:moveTo>
                          <a:pt x="168" y="0"/>
                        </a:moveTo>
                        <a:cubicBezTo>
                          <a:pt x="0" y="0"/>
                          <a:pt x="0" y="264"/>
                          <a:pt x="168" y="264"/>
                        </a:cubicBezTo>
                        <a:cubicBezTo>
                          <a:pt x="341" y="264"/>
                          <a:pt x="341" y="0"/>
                          <a:pt x="168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38" name="Google Shape;3538;p65"/>
                  <p:cNvSpPr/>
                  <p:nvPr/>
                </p:nvSpPr>
                <p:spPr>
                  <a:xfrm>
                    <a:off x="6197498" y="656780"/>
                    <a:ext cx="88037" cy="9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7" h="3918" extrusionOk="0">
                        <a:moveTo>
                          <a:pt x="1962" y="0"/>
                        </a:moveTo>
                        <a:cubicBezTo>
                          <a:pt x="880" y="0"/>
                          <a:pt x="1" y="876"/>
                          <a:pt x="1" y="1956"/>
                        </a:cubicBezTo>
                        <a:cubicBezTo>
                          <a:pt x="1" y="2019"/>
                          <a:pt x="6" y="2076"/>
                          <a:pt x="10" y="2140"/>
                        </a:cubicBezTo>
                        <a:cubicBezTo>
                          <a:pt x="813" y="1423"/>
                          <a:pt x="1640" y="736"/>
                          <a:pt x="2481" y="68"/>
                        </a:cubicBezTo>
                        <a:cubicBezTo>
                          <a:pt x="2317" y="24"/>
                          <a:pt x="2139" y="0"/>
                          <a:pt x="1962" y="0"/>
                        </a:cubicBezTo>
                        <a:close/>
                        <a:moveTo>
                          <a:pt x="3566" y="836"/>
                        </a:moveTo>
                        <a:cubicBezTo>
                          <a:pt x="2769" y="1457"/>
                          <a:pt x="1842" y="2000"/>
                          <a:pt x="1236" y="2515"/>
                        </a:cubicBezTo>
                        <a:cubicBezTo>
                          <a:pt x="962" y="2735"/>
                          <a:pt x="683" y="2961"/>
                          <a:pt x="361" y="3085"/>
                        </a:cubicBezTo>
                        <a:cubicBezTo>
                          <a:pt x="711" y="3591"/>
                          <a:pt x="1299" y="3917"/>
                          <a:pt x="1962" y="3917"/>
                        </a:cubicBezTo>
                        <a:cubicBezTo>
                          <a:pt x="2197" y="3917"/>
                          <a:pt x="2418" y="3874"/>
                          <a:pt x="2629" y="3802"/>
                        </a:cubicBezTo>
                        <a:cubicBezTo>
                          <a:pt x="2971" y="3451"/>
                          <a:pt x="3255" y="3038"/>
                          <a:pt x="3552" y="2639"/>
                        </a:cubicBezTo>
                        <a:cubicBezTo>
                          <a:pt x="3283" y="2192"/>
                          <a:pt x="2788" y="1956"/>
                          <a:pt x="2101" y="1956"/>
                        </a:cubicBezTo>
                        <a:cubicBezTo>
                          <a:pt x="2913" y="1956"/>
                          <a:pt x="3451" y="1630"/>
                          <a:pt x="3677" y="1015"/>
                        </a:cubicBezTo>
                        <a:cubicBezTo>
                          <a:pt x="3643" y="952"/>
                          <a:pt x="3610" y="894"/>
                          <a:pt x="3566" y="836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39" name="Google Shape;3539;p65"/>
                  <p:cNvSpPr/>
                  <p:nvPr/>
                </p:nvSpPr>
                <p:spPr>
                  <a:xfrm>
                    <a:off x="6260443" y="719964"/>
                    <a:ext cx="25092" cy="278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" h="1163" extrusionOk="0">
                        <a:moveTo>
                          <a:pt x="923" y="0"/>
                        </a:moveTo>
                        <a:cubicBezTo>
                          <a:pt x="626" y="399"/>
                          <a:pt x="342" y="812"/>
                          <a:pt x="0" y="1163"/>
                        </a:cubicBezTo>
                        <a:cubicBezTo>
                          <a:pt x="447" y="1000"/>
                          <a:pt x="822" y="673"/>
                          <a:pt x="1048" y="260"/>
                        </a:cubicBezTo>
                        <a:cubicBezTo>
                          <a:pt x="1014" y="169"/>
                          <a:pt x="972" y="77"/>
                          <a:pt x="923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40" name="Google Shape;3540;p65"/>
                  <p:cNvSpPr/>
                  <p:nvPr/>
                </p:nvSpPr>
                <p:spPr>
                  <a:xfrm>
                    <a:off x="6197738" y="658408"/>
                    <a:ext cx="85163" cy="722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7" h="3018" extrusionOk="0">
                        <a:moveTo>
                          <a:pt x="2471" y="0"/>
                        </a:moveTo>
                        <a:cubicBezTo>
                          <a:pt x="1630" y="668"/>
                          <a:pt x="803" y="1355"/>
                          <a:pt x="0" y="2072"/>
                        </a:cubicBezTo>
                        <a:cubicBezTo>
                          <a:pt x="29" y="2422"/>
                          <a:pt x="154" y="2749"/>
                          <a:pt x="351" y="3017"/>
                        </a:cubicBezTo>
                        <a:cubicBezTo>
                          <a:pt x="673" y="2893"/>
                          <a:pt x="952" y="2667"/>
                          <a:pt x="1226" y="2447"/>
                        </a:cubicBezTo>
                        <a:cubicBezTo>
                          <a:pt x="1832" y="1932"/>
                          <a:pt x="2759" y="1389"/>
                          <a:pt x="3556" y="768"/>
                        </a:cubicBezTo>
                        <a:cubicBezTo>
                          <a:pt x="3302" y="399"/>
                          <a:pt x="2917" y="125"/>
                          <a:pt x="2471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41" name="Google Shape;3541;p65"/>
                  <p:cNvSpPr/>
                  <p:nvPr/>
                </p:nvSpPr>
                <p:spPr>
                  <a:xfrm>
                    <a:off x="6247802" y="681081"/>
                    <a:ext cx="43504" cy="45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1884" extrusionOk="0">
                        <a:moveTo>
                          <a:pt x="1576" y="0"/>
                        </a:moveTo>
                        <a:cubicBezTo>
                          <a:pt x="1350" y="615"/>
                          <a:pt x="812" y="941"/>
                          <a:pt x="0" y="941"/>
                        </a:cubicBezTo>
                        <a:cubicBezTo>
                          <a:pt x="687" y="941"/>
                          <a:pt x="1182" y="1177"/>
                          <a:pt x="1451" y="1624"/>
                        </a:cubicBezTo>
                        <a:cubicBezTo>
                          <a:pt x="1500" y="1701"/>
                          <a:pt x="1542" y="1793"/>
                          <a:pt x="1576" y="1884"/>
                        </a:cubicBezTo>
                        <a:cubicBezTo>
                          <a:pt x="1730" y="1605"/>
                          <a:pt x="1817" y="1283"/>
                          <a:pt x="1817" y="941"/>
                        </a:cubicBezTo>
                        <a:cubicBezTo>
                          <a:pt x="1817" y="600"/>
                          <a:pt x="1730" y="278"/>
                          <a:pt x="1576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</p:grpSp>
            <p:grpSp>
              <p:nvGrpSpPr>
                <p:cNvPr id="3542" name="Google Shape;3542;p65"/>
                <p:cNvGrpSpPr/>
                <p:nvPr/>
              </p:nvGrpSpPr>
              <p:grpSpPr>
                <a:xfrm rot="-931010">
                  <a:off x="7282042" y="1623507"/>
                  <a:ext cx="834185" cy="570571"/>
                  <a:chOff x="5505008" y="410956"/>
                  <a:chExt cx="860302" cy="588435"/>
                </a:xfrm>
              </p:grpSpPr>
              <p:sp>
                <p:nvSpPr>
                  <p:cNvPr id="3543" name="Google Shape;3543;p65"/>
                  <p:cNvSpPr/>
                  <p:nvPr/>
                </p:nvSpPr>
                <p:spPr>
                  <a:xfrm>
                    <a:off x="5640333" y="410956"/>
                    <a:ext cx="588435" cy="588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77" h="24577" extrusionOk="0">
                        <a:moveTo>
                          <a:pt x="12288" y="0"/>
                        </a:moveTo>
                        <a:cubicBezTo>
                          <a:pt x="5503" y="0"/>
                          <a:pt x="0" y="5499"/>
                          <a:pt x="0" y="12288"/>
                        </a:cubicBezTo>
                        <a:cubicBezTo>
                          <a:pt x="0" y="19075"/>
                          <a:pt x="5503" y="24576"/>
                          <a:pt x="12288" y="24576"/>
                        </a:cubicBezTo>
                        <a:cubicBezTo>
                          <a:pt x="19075" y="24576"/>
                          <a:pt x="24576" y="19075"/>
                          <a:pt x="24576" y="12288"/>
                        </a:cubicBezTo>
                        <a:cubicBezTo>
                          <a:pt x="24576" y="5499"/>
                          <a:pt x="19075" y="0"/>
                          <a:pt x="1228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44" name="Google Shape;3544;p65"/>
                  <p:cNvSpPr/>
                  <p:nvPr/>
                </p:nvSpPr>
                <p:spPr>
                  <a:xfrm>
                    <a:off x="5930845" y="789846"/>
                    <a:ext cx="281803" cy="2095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0" h="8752" extrusionOk="0">
                        <a:moveTo>
                          <a:pt x="11769" y="1"/>
                        </a:moveTo>
                        <a:cubicBezTo>
                          <a:pt x="10251" y="5061"/>
                          <a:pt x="5556" y="8751"/>
                          <a:pt x="0" y="8751"/>
                        </a:cubicBezTo>
                        <a:cubicBezTo>
                          <a:pt x="5556" y="8751"/>
                          <a:pt x="10256" y="5061"/>
                          <a:pt x="11769" y="1"/>
                        </a:cubicBez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45" name="Google Shape;3545;p65"/>
                  <p:cNvSpPr/>
                  <p:nvPr/>
                </p:nvSpPr>
                <p:spPr>
                  <a:xfrm>
                    <a:off x="5958115" y="730110"/>
                    <a:ext cx="240167" cy="102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31" h="4279" extrusionOk="0">
                        <a:moveTo>
                          <a:pt x="2725" y="1"/>
                        </a:moveTo>
                        <a:cubicBezTo>
                          <a:pt x="1802" y="1"/>
                          <a:pt x="871" y="180"/>
                          <a:pt x="1" y="511"/>
                        </a:cubicBezTo>
                        <a:cubicBezTo>
                          <a:pt x="1015" y="477"/>
                          <a:pt x="2028" y="433"/>
                          <a:pt x="3042" y="382"/>
                        </a:cubicBezTo>
                        <a:cubicBezTo>
                          <a:pt x="3601" y="353"/>
                          <a:pt x="4158" y="324"/>
                          <a:pt x="4715" y="289"/>
                        </a:cubicBezTo>
                        <a:cubicBezTo>
                          <a:pt x="4066" y="98"/>
                          <a:pt x="3399" y="1"/>
                          <a:pt x="2725" y="1"/>
                        </a:cubicBezTo>
                        <a:close/>
                        <a:moveTo>
                          <a:pt x="10031" y="3403"/>
                        </a:moveTo>
                        <a:cubicBezTo>
                          <a:pt x="9310" y="3496"/>
                          <a:pt x="8593" y="3567"/>
                          <a:pt x="7877" y="3625"/>
                        </a:cubicBezTo>
                        <a:cubicBezTo>
                          <a:pt x="7411" y="3663"/>
                          <a:pt x="6950" y="3698"/>
                          <a:pt x="6484" y="3726"/>
                        </a:cubicBezTo>
                        <a:cubicBezTo>
                          <a:pt x="7262" y="3865"/>
                          <a:pt x="8093" y="3760"/>
                          <a:pt x="8843" y="4029"/>
                        </a:cubicBezTo>
                        <a:cubicBezTo>
                          <a:pt x="9021" y="4095"/>
                          <a:pt x="9194" y="4177"/>
                          <a:pt x="9352" y="4279"/>
                        </a:cubicBezTo>
                        <a:cubicBezTo>
                          <a:pt x="9588" y="3995"/>
                          <a:pt x="9814" y="3707"/>
                          <a:pt x="10031" y="3403"/>
                        </a:cubicBezTo>
                        <a:close/>
                      </a:path>
                    </a:pathLst>
                  </a:custGeom>
                  <a:solidFill>
                    <a:srgbClr val="EA65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46" name="Google Shape;3546;p65"/>
                  <p:cNvSpPr/>
                  <p:nvPr/>
                </p:nvSpPr>
                <p:spPr>
                  <a:xfrm>
                    <a:off x="5869504" y="737029"/>
                    <a:ext cx="340367" cy="82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16" h="3438" extrusionOk="0">
                        <a:moveTo>
                          <a:pt x="8416" y="0"/>
                        </a:moveTo>
                        <a:cubicBezTo>
                          <a:pt x="7859" y="35"/>
                          <a:pt x="7302" y="64"/>
                          <a:pt x="6743" y="93"/>
                        </a:cubicBezTo>
                        <a:cubicBezTo>
                          <a:pt x="5729" y="144"/>
                          <a:pt x="4716" y="188"/>
                          <a:pt x="3702" y="222"/>
                        </a:cubicBezTo>
                        <a:cubicBezTo>
                          <a:pt x="2163" y="808"/>
                          <a:pt x="814" y="1885"/>
                          <a:pt x="1" y="3316"/>
                        </a:cubicBezTo>
                        <a:cubicBezTo>
                          <a:pt x="145" y="3345"/>
                          <a:pt x="284" y="3360"/>
                          <a:pt x="419" y="3360"/>
                        </a:cubicBezTo>
                        <a:cubicBezTo>
                          <a:pt x="1347" y="3360"/>
                          <a:pt x="2178" y="2759"/>
                          <a:pt x="3019" y="2154"/>
                        </a:cubicBezTo>
                        <a:cubicBezTo>
                          <a:pt x="3855" y="1553"/>
                          <a:pt x="4701" y="947"/>
                          <a:pt x="5648" y="947"/>
                        </a:cubicBezTo>
                        <a:cubicBezTo>
                          <a:pt x="5734" y="947"/>
                          <a:pt x="5825" y="958"/>
                          <a:pt x="5917" y="967"/>
                        </a:cubicBezTo>
                        <a:cubicBezTo>
                          <a:pt x="7426" y="1144"/>
                          <a:pt x="8311" y="2850"/>
                          <a:pt x="9752" y="3331"/>
                        </a:cubicBezTo>
                        <a:cubicBezTo>
                          <a:pt x="9897" y="3380"/>
                          <a:pt x="10041" y="3413"/>
                          <a:pt x="10185" y="3437"/>
                        </a:cubicBezTo>
                        <a:cubicBezTo>
                          <a:pt x="10651" y="3409"/>
                          <a:pt x="11112" y="3374"/>
                          <a:pt x="11578" y="3336"/>
                        </a:cubicBezTo>
                        <a:cubicBezTo>
                          <a:pt x="12294" y="3278"/>
                          <a:pt x="13011" y="3207"/>
                          <a:pt x="13732" y="3114"/>
                        </a:cubicBezTo>
                        <a:cubicBezTo>
                          <a:pt x="13899" y="2884"/>
                          <a:pt x="14063" y="2644"/>
                          <a:pt x="14216" y="2399"/>
                        </a:cubicBezTo>
                        <a:cubicBezTo>
                          <a:pt x="13741" y="2375"/>
                          <a:pt x="13251" y="2284"/>
                          <a:pt x="12745" y="2105"/>
                        </a:cubicBezTo>
                        <a:cubicBezTo>
                          <a:pt x="11410" y="1635"/>
                          <a:pt x="10271" y="727"/>
                          <a:pt x="8959" y="193"/>
                        </a:cubicBezTo>
                        <a:cubicBezTo>
                          <a:pt x="8781" y="121"/>
                          <a:pt x="8599" y="58"/>
                          <a:pt x="841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47" name="Google Shape;3547;p65"/>
                  <p:cNvSpPr/>
                  <p:nvPr/>
                </p:nvSpPr>
                <p:spPr>
                  <a:xfrm>
                    <a:off x="6221267" y="657516"/>
                    <a:ext cx="3807" cy="468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" h="1957" extrusionOk="0">
                        <a:moveTo>
                          <a:pt x="0" y="1"/>
                        </a:moveTo>
                        <a:cubicBezTo>
                          <a:pt x="101" y="640"/>
                          <a:pt x="158" y="1294"/>
                          <a:pt x="158" y="1957"/>
                        </a:cubicBezTo>
                        <a:lnTo>
                          <a:pt x="158" y="1928"/>
                        </a:lnTo>
                        <a:cubicBezTo>
                          <a:pt x="158" y="1269"/>
                          <a:pt x="106" y="626"/>
                          <a:pt x="5" y="1"/>
                        </a:cubicBezTo>
                        <a:close/>
                      </a:path>
                    </a:pathLst>
                  </a:custGeom>
                  <a:solidFill>
                    <a:srgbClr val="EAD2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48" name="Google Shape;3548;p65"/>
                  <p:cNvSpPr/>
                  <p:nvPr/>
                </p:nvSpPr>
                <p:spPr>
                  <a:xfrm>
                    <a:off x="6136247" y="725537"/>
                    <a:ext cx="87318" cy="2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7" h="1173" extrusionOk="0">
                        <a:moveTo>
                          <a:pt x="3647" y="1"/>
                        </a:moveTo>
                        <a:lnTo>
                          <a:pt x="3647" y="1"/>
                        </a:lnTo>
                        <a:cubicBezTo>
                          <a:pt x="2498" y="120"/>
                          <a:pt x="1331" y="216"/>
                          <a:pt x="163" y="293"/>
                        </a:cubicBezTo>
                        <a:cubicBezTo>
                          <a:pt x="111" y="298"/>
                          <a:pt x="58" y="303"/>
                          <a:pt x="0" y="307"/>
                        </a:cubicBezTo>
                        <a:cubicBezTo>
                          <a:pt x="1153" y="735"/>
                          <a:pt x="2307" y="1125"/>
                          <a:pt x="3513" y="1172"/>
                        </a:cubicBezTo>
                        <a:cubicBezTo>
                          <a:pt x="3575" y="788"/>
                          <a:pt x="3618" y="394"/>
                          <a:pt x="3647" y="1"/>
                        </a:cubicBezTo>
                        <a:close/>
                      </a:path>
                    </a:pathLst>
                  </a:custGeom>
                  <a:solidFill>
                    <a:srgbClr val="E2490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49" name="Google Shape;3549;p65"/>
                  <p:cNvSpPr/>
                  <p:nvPr/>
                </p:nvSpPr>
                <p:spPr>
                  <a:xfrm>
                    <a:off x="5690965" y="745098"/>
                    <a:ext cx="136448" cy="72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9" h="3037" extrusionOk="0">
                        <a:moveTo>
                          <a:pt x="3114" y="0"/>
                        </a:moveTo>
                        <a:cubicBezTo>
                          <a:pt x="2451" y="361"/>
                          <a:pt x="1956" y="961"/>
                          <a:pt x="1422" y="1495"/>
                        </a:cubicBezTo>
                        <a:cubicBezTo>
                          <a:pt x="1034" y="1889"/>
                          <a:pt x="533" y="2206"/>
                          <a:pt x="0" y="2495"/>
                        </a:cubicBezTo>
                        <a:cubicBezTo>
                          <a:pt x="72" y="2504"/>
                          <a:pt x="144" y="2513"/>
                          <a:pt x="216" y="2524"/>
                        </a:cubicBezTo>
                        <a:cubicBezTo>
                          <a:pt x="961" y="2615"/>
                          <a:pt x="1706" y="2697"/>
                          <a:pt x="2451" y="2773"/>
                        </a:cubicBezTo>
                        <a:cubicBezTo>
                          <a:pt x="2475" y="2744"/>
                          <a:pt x="2494" y="2715"/>
                          <a:pt x="2513" y="2682"/>
                        </a:cubicBezTo>
                        <a:cubicBezTo>
                          <a:pt x="2782" y="2287"/>
                          <a:pt x="3123" y="1855"/>
                          <a:pt x="3604" y="1832"/>
                        </a:cubicBezTo>
                        <a:lnTo>
                          <a:pt x="3638" y="1832"/>
                        </a:lnTo>
                        <a:cubicBezTo>
                          <a:pt x="4181" y="1832"/>
                          <a:pt x="4517" y="2384"/>
                          <a:pt x="4574" y="2956"/>
                        </a:cubicBezTo>
                        <a:cubicBezTo>
                          <a:pt x="4949" y="2985"/>
                          <a:pt x="5324" y="3014"/>
                          <a:pt x="5699" y="3037"/>
                        </a:cubicBezTo>
                        <a:cubicBezTo>
                          <a:pt x="5656" y="2835"/>
                          <a:pt x="5641" y="2624"/>
                          <a:pt x="5641" y="2413"/>
                        </a:cubicBezTo>
                        <a:cubicBezTo>
                          <a:pt x="5641" y="2085"/>
                          <a:pt x="5676" y="1754"/>
                          <a:pt x="5670" y="1433"/>
                        </a:cubicBezTo>
                        <a:cubicBezTo>
                          <a:pt x="5670" y="995"/>
                          <a:pt x="5618" y="577"/>
                          <a:pt x="5348" y="235"/>
                        </a:cubicBezTo>
                        <a:cubicBezTo>
                          <a:pt x="5277" y="144"/>
                          <a:pt x="5195" y="67"/>
                          <a:pt x="51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50" name="Google Shape;3550;p65"/>
                  <p:cNvSpPr/>
                  <p:nvPr/>
                </p:nvSpPr>
                <p:spPr>
                  <a:xfrm>
                    <a:off x="5994125" y="822193"/>
                    <a:ext cx="10487" cy="4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" h="19" extrusionOk="0">
                        <a:moveTo>
                          <a:pt x="217" y="0"/>
                        </a:moveTo>
                        <a:cubicBezTo>
                          <a:pt x="145" y="0"/>
                          <a:pt x="72" y="5"/>
                          <a:pt x="1" y="19"/>
                        </a:cubicBezTo>
                        <a:lnTo>
                          <a:pt x="438" y="19"/>
                        </a:lnTo>
                        <a:cubicBezTo>
                          <a:pt x="366" y="5"/>
                          <a:pt x="289" y="0"/>
                          <a:pt x="217" y="0"/>
                        </a:cubicBezTo>
                        <a:close/>
                      </a:path>
                    </a:pathLst>
                  </a:custGeom>
                  <a:solidFill>
                    <a:srgbClr val="E2490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grpSp>
                <p:nvGrpSpPr>
                  <p:cNvPr id="3551" name="Google Shape;3551;p65"/>
                  <p:cNvGrpSpPr/>
                  <p:nvPr/>
                </p:nvGrpSpPr>
                <p:grpSpPr>
                  <a:xfrm>
                    <a:off x="5640946" y="413206"/>
                    <a:ext cx="588435" cy="535498"/>
                    <a:chOff x="5636639" y="413374"/>
                    <a:chExt cx="588435" cy="535498"/>
                  </a:xfrm>
                </p:grpSpPr>
                <p:sp>
                  <p:nvSpPr>
                    <p:cNvPr id="3552" name="Google Shape;3552;p65"/>
                    <p:cNvSpPr/>
                    <p:nvPr/>
                  </p:nvSpPr>
                  <p:spPr>
                    <a:xfrm>
                      <a:off x="6012896" y="531555"/>
                      <a:ext cx="201117" cy="1148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00" h="4796" extrusionOk="0">
                          <a:moveTo>
                            <a:pt x="6497" y="0"/>
                          </a:moveTo>
                          <a:cubicBezTo>
                            <a:pt x="6219" y="187"/>
                            <a:pt x="5973" y="370"/>
                            <a:pt x="5767" y="543"/>
                          </a:cubicBezTo>
                          <a:cubicBezTo>
                            <a:pt x="6036" y="726"/>
                            <a:pt x="6397" y="821"/>
                            <a:pt x="6838" y="821"/>
                          </a:cubicBezTo>
                          <a:cubicBezTo>
                            <a:pt x="5738" y="821"/>
                            <a:pt x="5142" y="1418"/>
                            <a:pt x="5142" y="2523"/>
                          </a:cubicBezTo>
                          <a:cubicBezTo>
                            <a:pt x="5142" y="2234"/>
                            <a:pt x="5104" y="1979"/>
                            <a:pt x="5022" y="1764"/>
                          </a:cubicBezTo>
                          <a:cubicBezTo>
                            <a:pt x="4796" y="2177"/>
                            <a:pt x="4421" y="2504"/>
                            <a:pt x="3974" y="2667"/>
                          </a:cubicBezTo>
                          <a:cubicBezTo>
                            <a:pt x="3706" y="2937"/>
                            <a:pt x="3398" y="3172"/>
                            <a:pt x="3018" y="3330"/>
                          </a:cubicBezTo>
                          <a:cubicBezTo>
                            <a:pt x="2759" y="3436"/>
                            <a:pt x="5" y="3547"/>
                            <a:pt x="0" y="4253"/>
                          </a:cubicBezTo>
                          <a:cubicBezTo>
                            <a:pt x="0" y="4368"/>
                            <a:pt x="73" y="4498"/>
                            <a:pt x="246" y="4647"/>
                          </a:cubicBezTo>
                          <a:cubicBezTo>
                            <a:pt x="384" y="4772"/>
                            <a:pt x="577" y="4796"/>
                            <a:pt x="765" y="4796"/>
                          </a:cubicBezTo>
                          <a:lnTo>
                            <a:pt x="918" y="4796"/>
                          </a:lnTo>
                          <a:cubicBezTo>
                            <a:pt x="1980" y="4743"/>
                            <a:pt x="5436" y="4594"/>
                            <a:pt x="8400" y="3897"/>
                          </a:cubicBezTo>
                          <a:cubicBezTo>
                            <a:pt x="7996" y="2480"/>
                            <a:pt x="7348" y="1163"/>
                            <a:pt x="6497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34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53" name="Google Shape;3553;p65"/>
                    <p:cNvSpPr/>
                    <p:nvPr/>
                  </p:nvSpPr>
                  <p:spPr>
                    <a:xfrm>
                      <a:off x="5639297" y="495641"/>
                      <a:ext cx="325762" cy="1694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606" h="7079" extrusionOk="0">
                          <a:moveTo>
                            <a:pt x="3547" y="1"/>
                          </a:moveTo>
                          <a:cubicBezTo>
                            <a:pt x="1663" y="1860"/>
                            <a:pt x="375" y="4321"/>
                            <a:pt x="0" y="7079"/>
                          </a:cubicBezTo>
                          <a:cubicBezTo>
                            <a:pt x="111" y="7061"/>
                            <a:pt x="222" y="7041"/>
                            <a:pt x="337" y="7012"/>
                          </a:cubicBezTo>
                          <a:cubicBezTo>
                            <a:pt x="1807" y="6666"/>
                            <a:pt x="2619" y="5109"/>
                            <a:pt x="3864" y="4264"/>
                          </a:cubicBezTo>
                          <a:cubicBezTo>
                            <a:pt x="4950" y="3519"/>
                            <a:pt x="6228" y="3379"/>
                            <a:pt x="7564" y="3379"/>
                          </a:cubicBezTo>
                          <a:cubicBezTo>
                            <a:pt x="7978" y="3379"/>
                            <a:pt x="8395" y="3388"/>
                            <a:pt x="8814" y="3403"/>
                          </a:cubicBezTo>
                          <a:cubicBezTo>
                            <a:pt x="9236" y="3417"/>
                            <a:pt x="9655" y="3432"/>
                            <a:pt x="10072" y="3432"/>
                          </a:cubicBezTo>
                          <a:cubicBezTo>
                            <a:pt x="10631" y="3432"/>
                            <a:pt x="11179" y="3408"/>
                            <a:pt x="11716" y="3326"/>
                          </a:cubicBezTo>
                          <a:cubicBezTo>
                            <a:pt x="12168" y="3259"/>
                            <a:pt x="13605" y="2884"/>
                            <a:pt x="13605" y="2250"/>
                          </a:cubicBezTo>
                          <a:cubicBezTo>
                            <a:pt x="13605" y="2148"/>
                            <a:pt x="13572" y="2048"/>
                            <a:pt x="13499" y="1937"/>
                          </a:cubicBezTo>
                          <a:cubicBezTo>
                            <a:pt x="13393" y="1788"/>
                            <a:pt x="13082" y="1740"/>
                            <a:pt x="12683" y="1740"/>
                          </a:cubicBezTo>
                          <a:cubicBezTo>
                            <a:pt x="12245" y="1740"/>
                            <a:pt x="11702" y="1798"/>
                            <a:pt x="11207" y="1860"/>
                          </a:cubicBezTo>
                          <a:cubicBezTo>
                            <a:pt x="10717" y="1922"/>
                            <a:pt x="10274" y="1986"/>
                            <a:pt x="10044" y="1986"/>
                          </a:cubicBezTo>
                          <a:cubicBezTo>
                            <a:pt x="10025" y="1986"/>
                            <a:pt x="10001" y="1986"/>
                            <a:pt x="9986" y="1980"/>
                          </a:cubicBezTo>
                          <a:cubicBezTo>
                            <a:pt x="8684" y="1893"/>
                            <a:pt x="7396" y="1611"/>
                            <a:pt x="6175" y="1154"/>
                          </a:cubicBezTo>
                          <a:cubicBezTo>
                            <a:pt x="5301" y="822"/>
                            <a:pt x="4436" y="361"/>
                            <a:pt x="3547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34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54" name="Google Shape;3554;p65"/>
                    <p:cNvSpPr/>
                    <p:nvPr/>
                  </p:nvSpPr>
                  <p:spPr>
                    <a:xfrm>
                      <a:off x="6024723" y="487357"/>
                      <a:ext cx="124645" cy="934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206" h="3903" extrusionOk="0">
                          <a:moveTo>
                            <a:pt x="4341" y="1"/>
                          </a:moveTo>
                          <a:cubicBezTo>
                            <a:pt x="4004" y="256"/>
                            <a:pt x="3667" y="515"/>
                            <a:pt x="3332" y="779"/>
                          </a:cubicBezTo>
                          <a:cubicBezTo>
                            <a:pt x="3778" y="904"/>
                            <a:pt x="4163" y="1178"/>
                            <a:pt x="4417" y="1547"/>
                          </a:cubicBezTo>
                          <a:cubicBezTo>
                            <a:pt x="4485" y="1500"/>
                            <a:pt x="4552" y="1447"/>
                            <a:pt x="4614" y="1394"/>
                          </a:cubicBezTo>
                          <a:cubicBezTo>
                            <a:pt x="4638" y="1265"/>
                            <a:pt x="4648" y="1121"/>
                            <a:pt x="4648" y="971"/>
                          </a:cubicBezTo>
                          <a:cubicBezTo>
                            <a:pt x="4648" y="1106"/>
                            <a:pt x="4658" y="1230"/>
                            <a:pt x="4672" y="1346"/>
                          </a:cubicBezTo>
                          <a:cubicBezTo>
                            <a:pt x="4865" y="1192"/>
                            <a:pt x="5042" y="1028"/>
                            <a:pt x="5206" y="866"/>
                          </a:cubicBezTo>
                          <a:cubicBezTo>
                            <a:pt x="4931" y="562"/>
                            <a:pt x="4643" y="274"/>
                            <a:pt x="4341" y="1"/>
                          </a:cubicBezTo>
                          <a:close/>
                          <a:moveTo>
                            <a:pt x="861" y="2851"/>
                          </a:moveTo>
                          <a:cubicBezTo>
                            <a:pt x="573" y="3104"/>
                            <a:pt x="285" y="3364"/>
                            <a:pt x="1" y="3623"/>
                          </a:cubicBezTo>
                          <a:cubicBezTo>
                            <a:pt x="178" y="3816"/>
                            <a:pt x="444" y="3903"/>
                            <a:pt x="708" y="3903"/>
                          </a:cubicBezTo>
                          <a:cubicBezTo>
                            <a:pt x="837" y="3903"/>
                            <a:pt x="967" y="3878"/>
                            <a:pt x="1092" y="3840"/>
                          </a:cubicBezTo>
                          <a:cubicBezTo>
                            <a:pt x="1130" y="3831"/>
                            <a:pt x="1174" y="3816"/>
                            <a:pt x="1212" y="3796"/>
                          </a:cubicBezTo>
                          <a:cubicBezTo>
                            <a:pt x="1015" y="3528"/>
                            <a:pt x="890" y="3201"/>
                            <a:pt x="861" y="285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34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55" name="Google Shape;3555;p65"/>
                    <p:cNvSpPr/>
                    <p:nvPr/>
                  </p:nvSpPr>
                  <p:spPr>
                    <a:xfrm>
                      <a:off x="5761116" y="435928"/>
                      <a:ext cx="231763" cy="746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80" h="3119" extrusionOk="0">
                          <a:moveTo>
                            <a:pt x="2121" y="0"/>
                          </a:moveTo>
                          <a:cubicBezTo>
                            <a:pt x="1371" y="332"/>
                            <a:pt x="664" y="736"/>
                            <a:pt x="1" y="1202"/>
                          </a:cubicBezTo>
                          <a:cubicBezTo>
                            <a:pt x="174" y="1379"/>
                            <a:pt x="353" y="1528"/>
                            <a:pt x="491" y="1630"/>
                          </a:cubicBezTo>
                          <a:cubicBezTo>
                            <a:pt x="1890" y="2591"/>
                            <a:pt x="4288" y="3119"/>
                            <a:pt x="6397" y="3119"/>
                          </a:cubicBezTo>
                          <a:cubicBezTo>
                            <a:pt x="7340" y="3119"/>
                            <a:pt x="8224" y="3014"/>
                            <a:pt x="8930" y="2797"/>
                          </a:cubicBezTo>
                          <a:cubicBezTo>
                            <a:pt x="9199" y="2715"/>
                            <a:pt x="9483" y="2595"/>
                            <a:pt x="9613" y="2351"/>
                          </a:cubicBezTo>
                          <a:cubicBezTo>
                            <a:pt x="9660" y="2264"/>
                            <a:pt x="9680" y="2173"/>
                            <a:pt x="9680" y="2081"/>
                          </a:cubicBezTo>
                          <a:cubicBezTo>
                            <a:pt x="9680" y="1759"/>
                            <a:pt x="9420" y="1428"/>
                            <a:pt x="9099" y="1317"/>
                          </a:cubicBezTo>
                          <a:cubicBezTo>
                            <a:pt x="8964" y="1269"/>
                            <a:pt x="8824" y="1250"/>
                            <a:pt x="8686" y="1250"/>
                          </a:cubicBezTo>
                          <a:cubicBezTo>
                            <a:pt x="8392" y="1250"/>
                            <a:pt x="8094" y="1337"/>
                            <a:pt x="7815" y="1437"/>
                          </a:cubicBezTo>
                          <a:cubicBezTo>
                            <a:pt x="7402" y="1591"/>
                            <a:pt x="6994" y="1779"/>
                            <a:pt x="6557" y="1779"/>
                          </a:cubicBezTo>
                          <a:cubicBezTo>
                            <a:pt x="5456" y="1774"/>
                            <a:pt x="4707" y="639"/>
                            <a:pt x="3668" y="293"/>
                          </a:cubicBezTo>
                          <a:cubicBezTo>
                            <a:pt x="3168" y="126"/>
                            <a:pt x="2625" y="144"/>
                            <a:pt x="2121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34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56" name="Google Shape;3556;p65"/>
                    <p:cNvSpPr/>
                    <p:nvPr/>
                  </p:nvSpPr>
                  <p:spPr>
                    <a:xfrm>
                      <a:off x="5911882" y="413374"/>
                      <a:ext cx="170423" cy="442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8" h="1847" extrusionOk="0">
                          <a:moveTo>
                            <a:pt x="2398" y="1"/>
                          </a:moveTo>
                          <a:cubicBezTo>
                            <a:pt x="1725" y="188"/>
                            <a:pt x="1056" y="376"/>
                            <a:pt x="384" y="563"/>
                          </a:cubicBezTo>
                          <a:cubicBezTo>
                            <a:pt x="211" y="611"/>
                            <a:pt x="0" y="711"/>
                            <a:pt x="0" y="889"/>
                          </a:cubicBezTo>
                          <a:lnTo>
                            <a:pt x="0" y="909"/>
                          </a:lnTo>
                          <a:cubicBezTo>
                            <a:pt x="9" y="1097"/>
                            <a:pt x="249" y="1168"/>
                            <a:pt x="442" y="1188"/>
                          </a:cubicBezTo>
                          <a:cubicBezTo>
                            <a:pt x="2191" y="1390"/>
                            <a:pt x="3946" y="1596"/>
                            <a:pt x="5694" y="1798"/>
                          </a:cubicBezTo>
                          <a:cubicBezTo>
                            <a:pt x="5896" y="1822"/>
                            <a:pt x="6102" y="1846"/>
                            <a:pt x="6304" y="1846"/>
                          </a:cubicBezTo>
                          <a:cubicBezTo>
                            <a:pt x="6506" y="1846"/>
                            <a:pt x="6708" y="1822"/>
                            <a:pt x="6896" y="1754"/>
                          </a:cubicBezTo>
                          <a:cubicBezTo>
                            <a:pt x="6973" y="1731"/>
                            <a:pt x="7049" y="1692"/>
                            <a:pt x="7117" y="1649"/>
                          </a:cubicBezTo>
                          <a:cubicBezTo>
                            <a:pt x="5705" y="798"/>
                            <a:pt x="4104" y="226"/>
                            <a:pt x="2398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34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57" name="Google Shape;3557;p65"/>
                    <p:cNvSpPr/>
                    <p:nvPr/>
                  </p:nvSpPr>
                  <p:spPr>
                    <a:xfrm>
                      <a:off x="5636639" y="634412"/>
                      <a:ext cx="295379" cy="110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37" h="4595" extrusionOk="0">
                          <a:moveTo>
                            <a:pt x="6244" y="0"/>
                          </a:moveTo>
                          <a:cubicBezTo>
                            <a:pt x="6027" y="0"/>
                            <a:pt x="5811" y="38"/>
                            <a:pt x="5599" y="130"/>
                          </a:cubicBezTo>
                          <a:cubicBezTo>
                            <a:pt x="4201" y="731"/>
                            <a:pt x="4046" y="2297"/>
                            <a:pt x="2384" y="2662"/>
                          </a:cubicBezTo>
                          <a:cubicBezTo>
                            <a:pt x="1606" y="2831"/>
                            <a:pt x="788" y="2793"/>
                            <a:pt x="0" y="2884"/>
                          </a:cubicBezTo>
                          <a:lnTo>
                            <a:pt x="0" y="2893"/>
                          </a:lnTo>
                          <a:cubicBezTo>
                            <a:pt x="0" y="3432"/>
                            <a:pt x="34" y="3960"/>
                            <a:pt x="102" y="4479"/>
                          </a:cubicBezTo>
                          <a:cubicBezTo>
                            <a:pt x="957" y="4527"/>
                            <a:pt x="1822" y="4556"/>
                            <a:pt x="2677" y="4580"/>
                          </a:cubicBezTo>
                          <a:cubicBezTo>
                            <a:pt x="2822" y="4585"/>
                            <a:pt x="2961" y="4590"/>
                            <a:pt x="3101" y="4594"/>
                          </a:cubicBezTo>
                          <a:cubicBezTo>
                            <a:pt x="3283" y="4388"/>
                            <a:pt x="3461" y="4177"/>
                            <a:pt x="3624" y="3955"/>
                          </a:cubicBezTo>
                          <a:cubicBezTo>
                            <a:pt x="4172" y="3230"/>
                            <a:pt x="4705" y="2374"/>
                            <a:pt x="5580" y="2124"/>
                          </a:cubicBezTo>
                          <a:cubicBezTo>
                            <a:pt x="5753" y="2076"/>
                            <a:pt x="5926" y="2052"/>
                            <a:pt x="6099" y="2052"/>
                          </a:cubicBezTo>
                          <a:cubicBezTo>
                            <a:pt x="7056" y="2052"/>
                            <a:pt x="7968" y="2749"/>
                            <a:pt x="8771" y="3354"/>
                          </a:cubicBezTo>
                          <a:cubicBezTo>
                            <a:pt x="9434" y="3854"/>
                            <a:pt x="10290" y="4315"/>
                            <a:pt x="11073" y="4315"/>
                          </a:cubicBezTo>
                          <a:cubicBezTo>
                            <a:pt x="11405" y="4315"/>
                            <a:pt x="11727" y="4234"/>
                            <a:pt x="12020" y="4033"/>
                          </a:cubicBezTo>
                          <a:cubicBezTo>
                            <a:pt x="12188" y="3911"/>
                            <a:pt x="12337" y="3710"/>
                            <a:pt x="12337" y="3518"/>
                          </a:cubicBezTo>
                          <a:cubicBezTo>
                            <a:pt x="12337" y="3450"/>
                            <a:pt x="12313" y="3383"/>
                            <a:pt x="12270" y="3321"/>
                          </a:cubicBezTo>
                          <a:cubicBezTo>
                            <a:pt x="12173" y="3206"/>
                            <a:pt x="12029" y="3177"/>
                            <a:pt x="11875" y="3177"/>
                          </a:cubicBezTo>
                          <a:cubicBezTo>
                            <a:pt x="11774" y="3177"/>
                            <a:pt x="11669" y="3186"/>
                            <a:pt x="11572" y="3196"/>
                          </a:cubicBezTo>
                          <a:cubicBezTo>
                            <a:pt x="11525" y="3196"/>
                            <a:pt x="11481" y="3201"/>
                            <a:pt x="11434" y="3201"/>
                          </a:cubicBezTo>
                          <a:cubicBezTo>
                            <a:pt x="10323" y="3201"/>
                            <a:pt x="9438" y="2225"/>
                            <a:pt x="8670" y="1394"/>
                          </a:cubicBezTo>
                          <a:cubicBezTo>
                            <a:pt x="8021" y="692"/>
                            <a:pt x="7132" y="0"/>
                            <a:pt x="624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34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58" name="Google Shape;3558;p65"/>
                    <p:cNvSpPr/>
                    <p:nvPr/>
                  </p:nvSpPr>
                  <p:spPr>
                    <a:xfrm>
                      <a:off x="5843862" y="600700"/>
                      <a:ext cx="381212" cy="1529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22" h="6387" extrusionOk="0">
                          <a:moveTo>
                            <a:pt x="1182" y="0"/>
                          </a:moveTo>
                          <a:cubicBezTo>
                            <a:pt x="650" y="0"/>
                            <a:pt x="106" y="298"/>
                            <a:pt x="0" y="812"/>
                          </a:cubicBezTo>
                          <a:cubicBezTo>
                            <a:pt x="140" y="726"/>
                            <a:pt x="289" y="688"/>
                            <a:pt x="437" y="688"/>
                          </a:cubicBezTo>
                          <a:cubicBezTo>
                            <a:pt x="841" y="688"/>
                            <a:pt x="1269" y="952"/>
                            <a:pt x="1524" y="1293"/>
                          </a:cubicBezTo>
                          <a:cubicBezTo>
                            <a:pt x="1874" y="1759"/>
                            <a:pt x="2038" y="2345"/>
                            <a:pt x="2380" y="2821"/>
                          </a:cubicBezTo>
                          <a:cubicBezTo>
                            <a:pt x="2981" y="3671"/>
                            <a:pt x="4057" y="4061"/>
                            <a:pt x="5095" y="4176"/>
                          </a:cubicBezTo>
                          <a:cubicBezTo>
                            <a:pt x="6128" y="4296"/>
                            <a:pt x="7180" y="4201"/>
                            <a:pt x="8218" y="4321"/>
                          </a:cubicBezTo>
                          <a:cubicBezTo>
                            <a:pt x="9593" y="4483"/>
                            <a:pt x="10900" y="5031"/>
                            <a:pt x="12212" y="5521"/>
                          </a:cubicBezTo>
                          <a:cubicBezTo>
                            <a:pt x="12270" y="5517"/>
                            <a:pt x="12323" y="5512"/>
                            <a:pt x="12375" y="5507"/>
                          </a:cubicBezTo>
                          <a:cubicBezTo>
                            <a:pt x="13543" y="5430"/>
                            <a:pt x="14710" y="5334"/>
                            <a:pt x="15859" y="5215"/>
                          </a:cubicBezTo>
                          <a:lnTo>
                            <a:pt x="15859" y="5215"/>
                          </a:lnTo>
                          <a:cubicBezTo>
                            <a:pt x="15830" y="5608"/>
                            <a:pt x="15787" y="6002"/>
                            <a:pt x="15725" y="6386"/>
                          </a:cubicBezTo>
                          <a:lnTo>
                            <a:pt x="15744" y="6386"/>
                          </a:lnTo>
                          <a:cubicBezTo>
                            <a:pt x="15859" y="5719"/>
                            <a:pt x="15921" y="5031"/>
                            <a:pt x="15921" y="4330"/>
                          </a:cubicBezTo>
                          <a:cubicBezTo>
                            <a:pt x="15921" y="3667"/>
                            <a:pt x="15864" y="3013"/>
                            <a:pt x="15763" y="2374"/>
                          </a:cubicBezTo>
                          <a:cubicBezTo>
                            <a:pt x="15158" y="2528"/>
                            <a:pt x="14595" y="2696"/>
                            <a:pt x="14177" y="2768"/>
                          </a:cubicBezTo>
                          <a:cubicBezTo>
                            <a:pt x="11808" y="3152"/>
                            <a:pt x="9405" y="3345"/>
                            <a:pt x="7007" y="3345"/>
                          </a:cubicBezTo>
                          <a:lnTo>
                            <a:pt x="6867" y="3345"/>
                          </a:lnTo>
                          <a:cubicBezTo>
                            <a:pt x="5969" y="3340"/>
                            <a:pt x="5013" y="3292"/>
                            <a:pt x="4278" y="2773"/>
                          </a:cubicBezTo>
                          <a:cubicBezTo>
                            <a:pt x="3749" y="2398"/>
                            <a:pt x="3403" y="1826"/>
                            <a:pt x="3023" y="1298"/>
                          </a:cubicBezTo>
                          <a:cubicBezTo>
                            <a:pt x="2644" y="769"/>
                            <a:pt x="2187" y="240"/>
                            <a:pt x="1562" y="58"/>
                          </a:cubicBezTo>
                          <a:cubicBezTo>
                            <a:pt x="1442" y="20"/>
                            <a:pt x="1313" y="0"/>
                            <a:pt x="1182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34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59" name="Google Shape;3559;p65"/>
                    <p:cNvSpPr/>
                    <p:nvPr/>
                  </p:nvSpPr>
                  <p:spPr>
                    <a:xfrm>
                      <a:off x="5667477" y="738394"/>
                      <a:ext cx="266624" cy="1875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36" h="7835" extrusionOk="0">
                          <a:moveTo>
                            <a:pt x="5152" y="1"/>
                          </a:moveTo>
                          <a:cubicBezTo>
                            <a:pt x="4816" y="1"/>
                            <a:pt x="4475" y="87"/>
                            <a:pt x="4177" y="237"/>
                          </a:cubicBezTo>
                          <a:cubicBezTo>
                            <a:pt x="4148" y="251"/>
                            <a:pt x="4119" y="266"/>
                            <a:pt x="4095" y="280"/>
                          </a:cubicBezTo>
                          <a:lnTo>
                            <a:pt x="6085" y="280"/>
                          </a:lnTo>
                          <a:cubicBezTo>
                            <a:pt x="5825" y="87"/>
                            <a:pt x="5493" y="1"/>
                            <a:pt x="5152" y="1"/>
                          </a:cubicBezTo>
                          <a:close/>
                          <a:moveTo>
                            <a:pt x="981" y="2775"/>
                          </a:moveTo>
                          <a:cubicBezTo>
                            <a:pt x="664" y="2952"/>
                            <a:pt x="327" y="3121"/>
                            <a:pt x="1" y="3288"/>
                          </a:cubicBezTo>
                          <a:cubicBezTo>
                            <a:pt x="553" y="4029"/>
                            <a:pt x="1183" y="4707"/>
                            <a:pt x="1870" y="5321"/>
                          </a:cubicBezTo>
                          <a:cubicBezTo>
                            <a:pt x="1899" y="5283"/>
                            <a:pt x="1922" y="5244"/>
                            <a:pt x="1951" y="5206"/>
                          </a:cubicBezTo>
                          <a:cubicBezTo>
                            <a:pt x="2441" y="4490"/>
                            <a:pt x="2937" y="3769"/>
                            <a:pt x="3432" y="3053"/>
                          </a:cubicBezTo>
                          <a:cubicBezTo>
                            <a:pt x="2687" y="2977"/>
                            <a:pt x="1942" y="2895"/>
                            <a:pt x="1197" y="2804"/>
                          </a:cubicBezTo>
                          <a:cubicBezTo>
                            <a:pt x="1125" y="2793"/>
                            <a:pt x="1053" y="2784"/>
                            <a:pt x="981" y="2775"/>
                          </a:cubicBezTo>
                          <a:close/>
                          <a:moveTo>
                            <a:pt x="5555" y="3236"/>
                          </a:moveTo>
                          <a:cubicBezTo>
                            <a:pt x="5566" y="3298"/>
                            <a:pt x="5566" y="3361"/>
                            <a:pt x="5566" y="3418"/>
                          </a:cubicBezTo>
                          <a:cubicBezTo>
                            <a:pt x="5566" y="3538"/>
                            <a:pt x="5555" y="3654"/>
                            <a:pt x="5532" y="3769"/>
                          </a:cubicBezTo>
                          <a:cubicBezTo>
                            <a:pt x="5369" y="4485"/>
                            <a:pt x="4907" y="5129"/>
                            <a:pt x="4863" y="5865"/>
                          </a:cubicBezTo>
                          <a:lnTo>
                            <a:pt x="4863" y="5951"/>
                          </a:lnTo>
                          <a:cubicBezTo>
                            <a:pt x="4863" y="6965"/>
                            <a:pt x="5859" y="7835"/>
                            <a:pt x="6859" y="7835"/>
                          </a:cubicBezTo>
                          <a:cubicBezTo>
                            <a:pt x="7055" y="7835"/>
                            <a:pt x="7252" y="7801"/>
                            <a:pt x="7440" y="7729"/>
                          </a:cubicBezTo>
                          <a:cubicBezTo>
                            <a:pt x="7137" y="7508"/>
                            <a:pt x="6830" y="7282"/>
                            <a:pt x="6633" y="6970"/>
                          </a:cubicBezTo>
                          <a:cubicBezTo>
                            <a:pt x="6522" y="6792"/>
                            <a:pt x="6455" y="6581"/>
                            <a:pt x="6455" y="6373"/>
                          </a:cubicBezTo>
                          <a:cubicBezTo>
                            <a:pt x="6455" y="6211"/>
                            <a:pt x="6498" y="6052"/>
                            <a:pt x="6589" y="5918"/>
                          </a:cubicBezTo>
                          <a:cubicBezTo>
                            <a:pt x="6777" y="5652"/>
                            <a:pt x="7060" y="5572"/>
                            <a:pt x="7378" y="5572"/>
                          </a:cubicBezTo>
                          <a:cubicBezTo>
                            <a:pt x="7786" y="5572"/>
                            <a:pt x="8257" y="5701"/>
                            <a:pt x="8669" y="5745"/>
                          </a:cubicBezTo>
                          <a:cubicBezTo>
                            <a:pt x="8742" y="5754"/>
                            <a:pt x="8814" y="5754"/>
                            <a:pt x="8882" y="5754"/>
                          </a:cubicBezTo>
                          <a:cubicBezTo>
                            <a:pt x="9895" y="5754"/>
                            <a:pt x="10880" y="5024"/>
                            <a:pt x="11135" y="4033"/>
                          </a:cubicBezTo>
                          <a:lnTo>
                            <a:pt x="11135" y="4033"/>
                          </a:lnTo>
                          <a:cubicBezTo>
                            <a:pt x="10395" y="4375"/>
                            <a:pt x="9631" y="4725"/>
                            <a:pt x="8814" y="4749"/>
                          </a:cubicBezTo>
                          <a:lnTo>
                            <a:pt x="8727" y="4749"/>
                          </a:lnTo>
                          <a:cubicBezTo>
                            <a:pt x="7935" y="4749"/>
                            <a:pt x="7099" y="4375"/>
                            <a:pt x="6786" y="3654"/>
                          </a:cubicBezTo>
                          <a:cubicBezTo>
                            <a:pt x="6738" y="3543"/>
                            <a:pt x="6704" y="3432"/>
                            <a:pt x="6680" y="3317"/>
                          </a:cubicBezTo>
                          <a:cubicBezTo>
                            <a:pt x="6305" y="3294"/>
                            <a:pt x="5930" y="3265"/>
                            <a:pt x="5555" y="3236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34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60" name="Google Shape;3560;p65"/>
                    <p:cNvSpPr/>
                    <p:nvPr/>
                  </p:nvSpPr>
                  <p:spPr>
                    <a:xfrm>
                      <a:off x="5874819" y="822624"/>
                      <a:ext cx="268228" cy="1262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03" h="5273" extrusionOk="0">
                          <a:moveTo>
                            <a:pt x="4984" y="1"/>
                          </a:moveTo>
                          <a:cubicBezTo>
                            <a:pt x="4902" y="20"/>
                            <a:pt x="4820" y="45"/>
                            <a:pt x="4744" y="83"/>
                          </a:cubicBezTo>
                          <a:cubicBezTo>
                            <a:pt x="3773" y="526"/>
                            <a:pt x="3908" y="2178"/>
                            <a:pt x="2937" y="2630"/>
                          </a:cubicBezTo>
                          <a:cubicBezTo>
                            <a:pt x="2196" y="2966"/>
                            <a:pt x="985" y="2549"/>
                            <a:pt x="745" y="3322"/>
                          </a:cubicBezTo>
                          <a:cubicBezTo>
                            <a:pt x="721" y="3403"/>
                            <a:pt x="712" y="3485"/>
                            <a:pt x="712" y="3567"/>
                          </a:cubicBezTo>
                          <a:cubicBezTo>
                            <a:pt x="712" y="3711"/>
                            <a:pt x="736" y="3855"/>
                            <a:pt x="736" y="4004"/>
                          </a:cubicBezTo>
                          <a:lnTo>
                            <a:pt x="736" y="4053"/>
                          </a:lnTo>
                          <a:cubicBezTo>
                            <a:pt x="716" y="4514"/>
                            <a:pt x="413" y="4860"/>
                            <a:pt x="0" y="5076"/>
                          </a:cubicBezTo>
                          <a:cubicBezTo>
                            <a:pt x="759" y="5206"/>
                            <a:pt x="1543" y="5273"/>
                            <a:pt x="2340" y="5273"/>
                          </a:cubicBezTo>
                          <a:cubicBezTo>
                            <a:pt x="2489" y="5273"/>
                            <a:pt x="2633" y="5273"/>
                            <a:pt x="2783" y="5268"/>
                          </a:cubicBezTo>
                          <a:cubicBezTo>
                            <a:pt x="3081" y="4682"/>
                            <a:pt x="3245" y="3971"/>
                            <a:pt x="3696" y="3495"/>
                          </a:cubicBezTo>
                          <a:cubicBezTo>
                            <a:pt x="4090" y="3081"/>
                            <a:pt x="4652" y="2908"/>
                            <a:pt x="5224" y="2908"/>
                          </a:cubicBezTo>
                          <a:cubicBezTo>
                            <a:pt x="5603" y="2908"/>
                            <a:pt x="5988" y="2986"/>
                            <a:pt x="6334" y="3115"/>
                          </a:cubicBezTo>
                          <a:cubicBezTo>
                            <a:pt x="6925" y="3341"/>
                            <a:pt x="7449" y="3702"/>
                            <a:pt x="7963" y="4072"/>
                          </a:cubicBezTo>
                          <a:cubicBezTo>
                            <a:pt x="9141" y="3543"/>
                            <a:pt x="10232" y="2855"/>
                            <a:pt x="11203" y="2034"/>
                          </a:cubicBezTo>
                          <a:cubicBezTo>
                            <a:pt x="9953" y="1602"/>
                            <a:pt x="8324" y="1640"/>
                            <a:pt x="7329" y="1073"/>
                          </a:cubicBezTo>
                          <a:cubicBezTo>
                            <a:pt x="6705" y="712"/>
                            <a:pt x="6070" y="122"/>
                            <a:pt x="5421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34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</p:grpSp>
              <p:sp>
                <p:nvSpPr>
                  <p:cNvPr id="3561" name="Google Shape;3561;p65"/>
                  <p:cNvSpPr/>
                  <p:nvPr/>
                </p:nvSpPr>
                <p:spPr>
                  <a:xfrm>
                    <a:off x="6004827" y="935417"/>
                    <a:ext cx="19010" cy="5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" h="212" extrusionOk="0">
                        <a:moveTo>
                          <a:pt x="663" y="0"/>
                        </a:moveTo>
                        <a:cubicBezTo>
                          <a:pt x="621" y="0"/>
                          <a:pt x="572" y="0"/>
                          <a:pt x="525" y="9"/>
                        </a:cubicBezTo>
                        <a:cubicBezTo>
                          <a:pt x="328" y="34"/>
                          <a:pt x="159" y="111"/>
                          <a:pt x="0" y="211"/>
                        </a:cubicBezTo>
                        <a:cubicBezTo>
                          <a:pt x="270" y="153"/>
                          <a:pt x="534" y="82"/>
                          <a:pt x="794" y="5"/>
                        </a:cubicBezTo>
                        <a:cubicBezTo>
                          <a:pt x="750" y="0"/>
                          <a:pt x="707" y="0"/>
                          <a:pt x="663" y="0"/>
                        </a:cubicBezTo>
                        <a:close/>
                      </a:path>
                    </a:pathLst>
                  </a:custGeom>
                  <a:solidFill>
                    <a:srgbClr val="EA65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grpSp>
                <p:nvGrpSpPr>
                  <p:cNvPr id="3562" name="Google Shape;3562;p65"/>
                  <p:cNvGrpSpPr/>
                  <p:nvPr/>
                </p:nvGrpSpPr>
                <p:grpSpPr>
                  <a:xfrm>
                    <a:off x="5656160" y="786271"/>
                    <a:ext cx="562888" cy="209545"/>
                    <a:chOff x="5649760" y="789846"/>
                    <a:chExt cx="562888" cy="209545"/>
                  </a:xfrm>
                </p:grpSpPr>
                <p:sp>
                  <p:nvSpPr>
                    <p:cNvPr id="3563" name="Google Shape;3563;p65"/>
                    <p:cNvSpPr/>
                    <p:nvPr/>
                  </p:nvSpPr>
                  <p:spPr>
                    <a:xfrm>
                      <a:off x="5652058" y="789846"/>
                      <a:ext cx="560590" cy="2095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414" h="8752" extrusionOk="0">
                          <a:moveTo>
                            <a:pt x="23413" y="1"/>
                          </a:moveTo>
                          <a:lnTo>
                            <a:pt x="23413" y="1"/>
                          </a:lnTo>
                          <a:cubicBezTo>
                            <a:pt x="23395" y="39"/>
                            <a:pt x="23371" y="72"/>
                            <a:pt x="23351" y="107"/>
                          </a:cubicBezTo>
                          <a:cubicBezTo>
                            <a:pt x="23342" y="136"/>
                            <a:pt x="23333" y="164"/>
                            <a:pt x="23322" y="193"/>
                          </a:cubicBezTo>
                          <a:cubicBezTo>
                            <a:pt x="23327" y="193"/>
                            <a:pt x="23333" y="193"/>
                            <a:pt x="23333" y="198"/>
                          </a:cubicBezTo>
                          <a:cubicBezTo>
                            <a:pt x="23125" y="851"/>
                            <a:pt x="22856" y="1480"/>
                            <a:pt x="22544" y="2081"/>
                          </a:cubicBezTo>
                          <a:cubicBezTo>
                            <a:pt x="22414" y="1971"/>
                            <a:pt x="22275" y="1870"/>
                            <a:pt x="22135" y="1784"/>
                          </a:cubicBezTo>
                          <a:cubicBezTo>
                            <a:pt x="21636" y="2365"/>
                            <a:pt x="21093" y="2908"/>
                            <a:pt x="20507" y="3403"/>
                          </a:cubicBezTo>
                          <a:cubicBezTo>
                            <a:pt x="20838" y="3518"/>
                            <a:pt x="21146" y="3667"/>
                            <a:pt x="21405" y="3864"/>
                          </a:cubicBezTo>
                          <a:cubicBezTo>
                            <a:pt x="20674" y="4825"/>
                            <a:pt x="19800" y="5672"/>
                            <a:pt x="18824" y="6373"/>
                          </a:cubicBezTo>
                          <a:cubicBezTo>
                            <a:pt x="18507" y="6258"/>
                            <a:pt x="18229" y="6123"/>
                            <a:pt x="18021" y="5983"/>
                          </a:cubicBezTo>
                          <a:cubicBezTo>
                            <a:pt x="17768" y="5810"/>
                            <a:pt x="17517" y="5623"/>
                            <a:pt x="17267" y="5441"/>
                          </a:cubicBezTo>
                          <a:cubicBezTo>
                            <a:pt x="16710" y="5695"/>
                            <a:pt x="16129" y="5912"/>
                            <a:pt x="15528" y="6085"/>
                          </a:cubicBezTo>
                          <a:cubicBezTo>
                            <a:pt x="16153" y="6162"/>
                            <a:pt x="16777" y="6767"/>
                            <a:pt x="17118" y="7402"/>
                          </a:cubicBezTo>
                          <a:cubicBezTo>
                            <a:pt x="15470" y="8228"/>
                            <a:pt x="13610" y="8689"/>
                            <a:pt x="11644" y="8689"/>
                          </a:cubicBezTo>
                          <a:cubicBezTo>
                            <a:pt x="10957" y="8689"/>
                            <a:pt x="10285" y="8631"/>
                            <a:pt x="9631" y="8526"/>
                          </a:cubicBezTo>
                          <a:cubicBezTo>
                            <a:pt x="9703" y="8463"/>
                            <a:pt x="9785" y="8416"/>
                            <a:pt x="9867" y="8382"/>
                          </a:cubicBezTo>
                          <a:cubicBezTo>
                            <a:pt x="10136" y="8267"/>
                            <a:pt x="10424" y="8232"/>
                            <a:pt x="10712" y="8232"/>
                          </a:cubicBezTo>
                          <a:cubicBezTo>
                            <a:pt x="10948" y="8232"/>
                            <a:pt x="11183" y="8256"/>
                            <a:pt x="11414" y="8276"/>
                          </a:cubicBezTo>
                          <a:cubicBezTo>
                            <a:pt x="11616" y="8296"/>
                            <a:pt x="11817" y="8310"/>
                            <a:pt x="12019" y="8310"/>
                          </a:cubicBezTo>
                          <a:cubicBezTo>
                            <a:pt x="12347" y="8310"/>
                            <a:pt x="12664" y="8271"/>
                            <a:pt x="12952" y="8127"/>
                          </a:cubicBezTo>
                          <a:cubicBezTo>
                            <a:pt x="13711" y="7742"/>
                            <a:pt x="14071" y="6739"/>
                            <a:pt x="14734" y="6291"/>
                          </a:cubicBezTo>
                          <a:lnTo>
                            <a:pt x="14734" y="6291"/>
                          </a:lnTo>
                          <a:cubicBezTo>
                            <a:pt x="13880" y="6488"/>
                            <a:pt x="12995" y="6608"/>
                            <a:pt x="12087" y="6637"/>
                          </a:cubicBezTo>
                          <a:cubicBezTo>
                            <a:pt x="11933" y="6935"/>
                            <a:pt x="11746" y="7200"/>
                            <a:pt x="11462" y="7382"/>
                          </a:cubicBezTo>
                          <a:cubicBezTo>
                            <a:pt x="11188" y="7560"/>
                            <a:pt x="10890" y="7622"/>
                            <a:pt x="10578" y="7622"/>
                          </a:cubicBezTo>
                          <a:cubicBezTo>
                            <a:pt x="10174" y="7622"/>
                            <a:pt x="9746" y="7511"/>
                            <a:pt x="9309" y="7406"/>
                          </a:cubicBezTo>
                          <a:cubicBezTo>
                            <a:pt x="8876" y="7296"/>
                            <a:pt x="8435" y="7185"/>
                            <a:pt x="8007" y="7185"/>
                          </a:cubicBezTo>
                          <a:cubicBezTo>
                            <a:pt x="7877" y="7185"/>
                            <a:pt x="7752" y="7194"/>
                            <a:pt x="7623" y="7214"/>
                          </a:cubicBezTo>
                          <a:cubicBezTo>
                            <a:pt x="7266" y="7281"/>
                            <a:pt x="6944" y="7449"/>
                            <a:pt x="6623" y="7618"/>
                          </a:cubicBezTo>
                          <a:cubicBezTo>
                            <a:pt x="5926" y="7305"/>
                            <a:pt x="5258" y="6930"/>
                            <a:pt x="4638" y="6498"/>
                          </a:cubicBezTo>
                          <a:cubicBezTo>
                            <a:pt x="4811" y="6397"/>
                            <a:pt x="5008" y="6329"/>
                            <a:pt x="5201" y="6296"/>
                          </a:cubicBezTo>
                          <a:cubicBezTo>
                            <a:pt x="5325" y="6277"/>
                            <a:pt x="5445" y="6272"/>
                            <a:pt x="5571" y="6272"/>
                          </a:cubicBezTo>
                          <a:cubicBezTo>
                            <a:pt x="6359" y="6272"/>
                            <a:pt x="7132" y="6599"/>
                            <a:pt x="7929" y="6690"/>
                          </a:cubicBezTo>
                          <a:cubicBezTo>
                            <a:pt x="8016" y="6699"/>
                            <a:pt x="8102" y="6704"/>
                            <a:pt x="8195" y="6704"/>
                          </a:cubicBezTo>
                          <a:cubicBezTo>
                            <a:pt x="8579" y="6704"/>
                            <a:pt x="8978" y="6618"/>
                            <a:pt x="9304" y="6445"/>
                          </a:cubicBezTo>
                          <a:cubicBezTo>
                            <a:pt x="6724" y="6003"/>
                            <a:pt x="4389" y="4840"/>
                            <a:pt x="2514" y="3172"/>
                          </a:cubicBezTo>
                          <a:cubicBezTo>
                            <a:pt x="2336" y="3437"/>
                            <a:pt x="2149" y="3696"/>
                            <a:pt x="1942" y="3946"/>
                          </a:cubicBezTo>
                          <a:cubicBezTo>
                            <a:pt x="1313" y="3134"/>
                            <a:pt x="779" y="2241"/>
                            <a:pt x="366" y="1283"/>
                          </a:cubicBezTo>
                          <a:cubicBezTo>
                            <a:pt x="457" y="1236"/>
                            <a:pt x="548" y="1188"/>
                            <a:pt x="645" y="1139"/>
                          </a:cubicBezTo>
                          <a:cubicBezTo>
                            <a:pt x="467" y="904"/>
                            <a:pt x="299" y="664"/>
                            <a:pt x="140" y="418"/>
                          </a:cubicBezTo>
                          <a:cubicBezTo>
                            <a:pt x="92" y="409"/>
                            <a:pt x="44" y="404"/>
                            <a:pt x="0" y="395"/>
                          </a:cubicBezTo>
                          <a:lnTo>
                            <a:pt x="0" y="395"/>
                          </a:lnTo>
                          <a:cubicBezTo>
                            <a:pt x="1086" y="3619"/>
                            <a:pt x="3475" y="6248"/>
                            <a:pt x="6545" y="7646"/>
                          </a:cubicBezTo>
                          <a:cubicBezTo>
                            <a:pt x="6551" y="7651"/>
                            <a:pt x="6556" y="7651"/>
                            <a:pt x="6556" y="7651"/>
                          </a:cubicBezTo>
                          <a:cubicBezTo>
                            <a:pt x="6560" y="7656"/>
                            <a:pt x="6560" y="7656"/>
                            <a:pt x="6565" y="7656"/>
                          </a:cubicBezTo>
                          <a:cubicBezTo>
                            <a:pt x="6565" y="7656"/>
                            <a:pt x="6570" y="7656"/>
                            <a:pt x="6570" y="7661"/>
                          </a:cubicBezTo>
                          <a:cubicBezTo>
                            <a:pt x="8117" y="8363"/>
                            <a:pt x="9832" y="8751"/>
                            <a:pt x="11644" y="8751"/>
                          </a:cubicBezTo>
                          <a:cubicBezTo>
                            <a:pt x="17200" y="8751"/>
                            <a:pt x="21895" y="5061"/>
                            <a:pt x="23413" y="1"/>
                          </a:cubicBezTo>
                          <a:close/>
                        </a:path>
                      </a:pathLst>
                    </a:custGeom>
                    <a:solidFill>
                      <a:srgbClr val="1F2E56">
                        <a:alpha val="195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64" name="Google Shape;3564;p65"/>
                    <p:cNvSpPr/>
                    <p:nvPr/>
                  </p:nvSpPr>
                  <p:spPr>
                    <a:xfrm>
                      <a:off x="6182026" y="794467"/>
                      <a:ext cx="28683" cy="45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8" h="1889" extrusionOk="0">
                          <a:moveTo>
                            <a:pt x="1187" y="0"/>
                          </a:moveTo>
                          <a:cubicBezTo>
                            <a:pt x="1116" y="231"/>
                            <a:pt x="1034" y="462"/>
                            <a:pt x="947" y="682"/>
                          </a:cubicBezTo>
                          <a:cubicBezTo>
                            <a:pt x="861" y="697"/>
                            <a:pt x="770" y="706"/>
                            <a:pt x="679" y="715"/>
                          </a:cubicBezTo>
                          <a:cubicBezTo>
                            <a:pt x="462" y="1019"/>
                            <a:pt x="236" y="1307"/>
                            <a:pt x="0" y="1591"/>
                          </a:cubicBezTo>
                          <a:cubicBezTo>
                            <a:pt x="140" y="1677"/>
                            <a:pt x="279" y="1778"/>
                            <a:pt x="409" y="1888"/>
                          </a:cubicBezTo>
                          <a:cubicBezTo>
                            <a:pt x="721" y="1287"/>
                            <a:pt x="990" y="658"/>
                            <a:pt x="1198" y="5"/>
                          </a:cubicBezTo>
                          <a:cubicBezTo>
                            <a:pt x="1198" y="0"/>
                            <a:pt x="1192" y="0"/>
                            <a:pt x="1187" y="0"/>
                          </a:cubicBezTo>
                          <a:close/>
                        </a:path>
                      </a:pathLst>
                    </a:custGeom>
                    <a:solidFill>
                      <a:srgbClr val="1F2E56">
                        <a:alpha val="195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65" name="Google Shape;3565;p65"/>
                    <p:cNvSpPr/>
                    <p:nvPr/>
                  </p:nvSpPr>
                  <p:spPr>
                    <a:xfrm>
                      <a:off x="6198259" y="794467"/>
                      <a:ext cx="12211" cy="171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" h="716" extrusionOk="0">
                          <a:moveTo>
                            <a:pt x="485" y="0"/>
                          </a:moveTo>
                          <a:cubicBezTo>
                            <a:pt x="332" y="245"/>
                            <a:pt x="168" y="485"/>
                            <a:pt x="1" y="715"/>
                          </a:cubicBezTo>
                          <a:cubicBezTo>
                            <a:pt x="92" y="706"/>
                            <a:pt x="183" y="697"/>
                            <a:pt x="269" y="682"/>
                          </a:cubicBezTo>
                          <a:cubicBezTo>
                            <a:pt x="356" y="462"/>
                            <a:pt x="438" y="231"/>
                            <a:pt x="509" y="0"/>
                          </a:cubicBezTo>
                          <a:close/>
                        </a:path>
                      </a:pathLst>
                    </a:custGeom>
                    <a:solidFill>
                      <a:srgbClr val="1F2E56">
                        <a:alpha val="195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66" name="Google Shape;3566;p65"/>
                    <p:cNvSpPr/>
                    <p:nvPr/>
                  </p:nvSpPr>
                  <p:spPr>
                    <a:xfrm>
                      <a:off x="5649760" y="791019"/>
                      <a:ext cx="1748" cy="31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" h="130" extrusionOk="0">
                          <a:moveTo>
                            <a:pt x="0" y="0"/>
                          </a:moveTo>
                          <a:lnTo>
                            <a:pt x="44" y="129"/>
                          </a:lnTo>
                          <a:cubicBezTo>
                            <a:pt x="53" y="125"/>
                            <a:pt x="63" y="120"/>
                            <a:pt x="73" y="115"/>
                          </a:cubicBezTo>
                          <a:cubicBezTo>
                            <a:pt x="49" y="76"/>
                            <a:pt x="25" y="38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1F2E56">
                        <a:alpha val="195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67" name="Google Shape;3567;p65"/>
                    <p:cNvSpPr/>
                    <p:nvPr/>
                  </p:nvSpPr>
                  <p:spPr>
                    <a:xfrm>
                      <a:off x="5660797" y="817117"/>
                      <a:ext cx="51476" cy="672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0" h="2808" extrusionOk="0">
                          <a:moveTo>
                            <a:pt x="280" y="0"/>
                          </a:moveTo>
                          <a:cubicBezTo>
                            <a:pt x="183" y="49"/>
                            <a:pt x="92" y="97"/>
                            <a:pt x="1" y="144"/>
                          </a:cubicBezTo>
                          <a:cubicBezTo>
                            <a:pt x="414" y="1102"/>
                            <a:pt x="948" y="1995"/>
                            <a:pt x="1577" y="2807"/>
                          </a:cubicBezTo>
                          <a:cubicBezTo>
                            <a:pt x="1784" y="2557"/>
                            <a:pt x="1971" y="2298"/>
                            <a:pt x="2149" y="2033"/>
                          </a:cubicBezTo>
                          <a:cubicBezTo>
                            <a:pt x="1462" y="1419"/>
                            <a:pt x="832" y="741"/>
                            <a:pt x="280" y="0"/>
                          </a:cubicBezTo>
                          <a:close/>
                        </a:path>
                      </a:pathLst>
                    </a:custGeom>
                    <a:solidFill>
                      <a:srgbClr val="1F2E56">
                        <a:alpha val="195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68" name="Google Shape;3568;p65"/>
                    <p:cNvSpPr/>
                    <p:nvPr/>
                  </p:nvSpPr>
                  <p:spPr>
                    <a:xfrm>
                      <a:off x="5763080" y="871323"/>
                      <a:ext cx="401492" cy="10103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769" h="4220" extrusionOk="0">
                          <a:moveTo>
                            <a:pt x="15870" y="0"/>
                          </a:moveTo>
                          <a:cubicBezTo>
                            <a:pt x="14899" y="821"/>
                            <a:pt x="13808" y="1509"/>
                            <a:pt x="12630" y="2038"/>
                          </a:cubicBezTo>
                          <a:cubicBezTo>
                            <a:pt x="12880" y="2220"/>
                            <a:pt x="13131" y="2407"/>
                            <a:pt x="13384" y="2580"/>
                          </a:cubicBezTo>
                          <a:cubicBezTo>
                            <a:pt x="13592" y="2720"/>
                            <a:pt x="13870" y="2855"/>
                            <a:pt x="14187" y="2970"/>
                          </a:cubicBezTo>
                          <a:cubicBezTo>
                            <a:pt x="15163" y="2269"/>
                            <a:pt x="16037" y="1422"/>
                            <a:pt x="16768" y="461"/>
                          </a:cubicBezTo>
                          <a:cubicBezTo>
                            <a:pt x="16509" y="264"/>
                            <a:pt x="16201" y="115"/>
                            <a:pt x="15870" y="0"/>
                          </a:cubicBezTo>
                          <a:close/>
                          <a:moveTo>
                            <a:pt x="934" y="2869"/>
                          </a:moveTo>
                          <a:cubicBezTo>
                            <a:pt x="808" y="2869"/>
                            <a:pt x="688" y="2874"/>
                            <a:pt x="564" y="2893"/>
                          </a:cubicBezTo>
                          <a:cubicBezTo>
                            <a:pt x="371" y="2926"/>
                            <a:pt x="174" y="2994"/>
                            <a:pt x="1" y="3095"/>
                          </a:cubicBezTo>
                          <a:cubicBezTo>
                            <a:pt x="621" y="3527"/>
                            <a:pt x="1289" y="3902"/>
                            <a:pt x="1986" y="4215"/>
                          </a:cubicBezTo>
                          <a:cubicBezTo>
                            <a:pt x="2307" y="4046"/>
                            <a:pt x="2629" y="3878"/>
                            <a:pt x="2986" y="3811"/>
                          </a:cubicBezTo>
                          <a:cubicBezTo>
                            <a:pt x="3115" y="3791"/>
                            <a:pt x="3240" y="3782"/>
                            <a:pt x="3370" y="3782"/>
                          </a:cubicBezTo>
                          <a:cubicBezTo>
                            <a:pt x="3798" y="3782"/>
                            <a:pt x="4239" y="3893"/>
                            <a:pt x="4672" y="4003"/>
                          </a:cubicBezTo>
                          <a:cubicBezTo>
                            <a:pt x="5109" y="4108"/>
                            <a:pt x="5537" y="4219"/>
                            <a:pt x="5941" y="4219"/>
                          </a:cubicBezTo>
                          <a:cubicBezTo>
                            <a:pt x="6253" y="4219"/>
                            <a:pt x="6551" y="4157"/>
                            <a:pt x="6825" y="3979"/>
                          </a:cubicBezTo>
                          <a:cubicBezTo>
                            <a:pt x="7109" y="3797"/>
                            <a:pt x="7296" y="3532"/>
                            <a:pt x="7450" y="3234"/>
                          </a:cubicBezTo>
                          <a:lnTo>
                            <a:pt x="7450" y="3234"/>
                          </a:lnTo>
                          <a:cubicBezTo>
                            <a:pt x="7300" y="3239"/>
                            <a:pt x="7156" y="3239"/>
                            <a:pt x="7007" y="3239"/>
                          </a:cubicBezTo>
                          <a:cubicBezTo>
                            <a:pt x="6210" y="3239"/>
                            <a:pt x="5426" y="3172"/>
                            <a:pt x="4667" y="3042"/>
                          </a:cubicBezTo>
                          <a:cubicBezTo>
                            <a:pt x="4341" y="3215"/>
                            <a:pt x="3942" y="3301"/>
                            <a:pt x="3558" y="3301"/>
                          </a:cubicBezTo>
                          <a:cubicBezTo>
                            <a:pt x="3465" y="3301"/>
                            <a:pt x="3379" y="3296"/>
                            <a:pt x="3292" y="3287"/>
                          </a:cubicBezTo>
                          <a:cubicBezTo>
                            <a:pt x="2495" y="3196"/>
                            <a:pt x="1722" y="2869"/>
                            <a:pt x="934" y="2869"/>
                          </a:cubicBezTo>
                          <a:close/>
                        </a:path>
                      </a:pathLst>
                    </a:custGeom>
                    <a:solidFill>
                      <a:srgbClr val="1F2E56">
                        <a:alpha val="195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  <p:sp>
                  <p:nvSpPr>
                    <p:cNvPr id="3569" name="Google Shape;3569;p65"/>
                    <p:cNvSpPr/>
                    <p:nvPr/>
                  </p:nvSpPr>
                  <p:spPr>
                    <a:xfrm>
                      <a:off x="5882625" y="935512"/>
                      <a:ext cx="179305" cy="623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89" h="2605" extrusionOk="0">
                          <a:moveTo>
                            <a:pt x="5898" y="1"/>
                          </a:moveTo>
                          <a:cubicBezTo>
                            <a:pt x="5638" y="78"/>
                            <a:pt x="5374" y="149"/>
                            <a:pt x="5104" y="207"/>
                          </a:cubicBezTo>
                          <a:cubicBezTo>
                            <a:pt x="4441" y="655"/>
                            <a:pt x="4081" y="1658"/>
                            <a:pt x="3322" y="2043"/>
                          </a:cubicBezTo>
                          <a:cubicBezTo>
                            <a:pt x="3034" y="2187"/>
                            <a:pt x="2717" y="2226"/>
                            <a:pt x="2389" y="2226"/>
                          </a:cubicBezTo>
                          <a:cubicBezTo>
                            <a:pt x="2187" y="2226"/>
                            <a:pt x="1986" y="2212"/>
                            <a:pt x="1784" y="2192"/>
                          </a:cubicBezTo>
                          <a:cubicBezTo>
                            <a:pt x="1553" y="2172"/>
                            <a:pt x="1318" y="2148"/>
                            <a:pt x="1082" y="2148"/>
                          </a:cubicBezTo>
                          <a:cubicBezTo>
                            <a:pt x="794" y="2148"/>
                            <a:pt x="506" y="2183"/>
                            <a:pt x="237" y="2298"/>
                          </a:cubicBezTo>
                          <a:cubicBezTo>
                            <a:pt x="155" y="2332"/>
                            <a:pt x="73" y="2379"/>
                            <a:pt x="1" y="2442"/>
                          </a:cubicBezTo>
                          <a:cubicBezTo>
                            <a:pt x="655" y="2547"/>
                            <a:pt x="1327" y="2605"/>
                            <a:pt x="2014" y="2605"/>
                          </a:cubicBezTo>
                          <a:cubicBezTo>
                            <a:pt x="3980" y="2605"/>
                            <a:pt x="5840" y="2144"/>
                            <a:pt x="7488" y="1318"/>
                          </a:cubicBezTo>
                          <a:cubicBezTo>
                            <a:pt x="7147" y="683"/>
                            <a:pt x="6523" y="78"/>
                            <a:pt x="5898" y="1"/>
                          </a:cubicBezTo>
                          <a:close/>
                        </a:path>
                      </a:pathLst>
                    </a:custGeom>
                    <a:solidFill>
                      <a:srgbClr val="1F2E56">
                        <a:alpha val="195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#9Slide03 IcielPanton Black" panose="00000A00000000000000" pitchFamily="2" charset="0"/>
                      </a:endParaRPr>
                    </a:p>
                  </p:txBody>
                </p:sp>
              </p:grpSp>
              <p:sp>
                <p:nvSpPr>
                  <p:cNvPr id="3570" name="Google Shape;3570;p65"/>
                  <p:cNvSpPr/>
                  <p:nvPr/>
                </p:nvSpPr>
                <p:spPr>
                  <a:xfrm>
                    <a:off x="5505008" y="645151"/>
                    <a:ext cx="860302" cy="1501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932" h="6273" extrusionOk="0">
                        <a:moveTo>
                          <a:pt x="1370" y="2715"/>
                        </a:moveTo>
                        <a:cubicBezTo>
                          <a:pt x="1355" y="2735"/>
                          <a:pt x="1342" y="2748"/>
                          <a:pt x="1342" y="2748"/>
                        </a:cubicBezTo>
                        <a:cubicBezTo>
                          <a:pt x="1331" y="2748"/>
                          <a:pt x="1351" y="2735"/>
                          <a:pt x="1370" y="2715"/>
                        </a:cubicBezTo>
                        <a:close/>
                        <a:moveTo>
                          <a:pt x="30007" y="0"/>
                        </a:moveTo>
                        <a:lnTo>
                          <a:pt x="30007" y="0"/>
                        </a:lnTo>
                        <a:cubicBezTo>
                          <a:pt x="30156" y="721"/>
                          <a:pt x="30242" y="1461"/>
                          <a:pt x="30252" y="2225"/>
                        </a:cubicBezTo>
                        <a:cubicBezTo>
                          <a:pt x="30300" y="2235"/>
                          <a:pt x="30343" y="2244"/>
                          <a:pt x="30391" y="2258"/>
                        </a:cubicBezTo>
                        <a:cubicBezTo>
                          <a:pt x="30497" y="2283"/>
                          <a:pt x="30598" y="2311"/>
                          <a:pt x="30704" y="2340"/>
                        </a:cubicBezTo>
                        <a:cubicBezTo>
                          <a:pt x="30579" y="2355"/>
                          <a:pt x="30454" y="2369"/>
                          <a:pt x="30324" y="2389"/>
                        </a:cubicBezTo>
                        <a:cubicBezTo>
                          <a:pt x="30305" y="2389"/>
                          <a:pt x="30276" y="2393"/>
                          <a:pt x="30256" y="2393"/>
                        </a:cubicBezTo>
                        <a:cubicBezTo>
                          <a:pt x="28907" y="2557"/>
                          <a:pt x="27523" y="2672"/>
                          <a:pt x="26139" y="2768"/>
                        </a:cubicBezTo>
                        <a:cubicBezTo>
                          <a:pt x="24726" y="2874"/>
                          <a:pt x="23307" y="2956"/>
                          <a:pt x="21885" y="3028"/>
                        </a:cubicBezTo>
                        <a:cubicBezTo>
                          <a:pt x="20463" y="3105"/>
                          <a:pt x="19035" y="3158"/>
                          <a:pt x="17613" y="3187"/>
                        </a:cubicBezTo>
                        <a:cubicBezTo>
                          <a:pt x="16185" y="3225"/>
                          <a:pt x="14759" y="3244"/>
                          <a:pt x="13331" y="3254"/>
                        </a:cubicBezTo>
                        <a:cubicBezTo>
                          <a:pt x="12978" y="3255"/>
                          <a:pt x="12625" y="3256"/>
                          <a:pt x="12272" y="3256"/>
                        </a:cubicBezTo>
                        <a:cubicBezTo>
                          <a:pt x="11198" y="3256"/>
                          <a:pt x="10124" y="3248"/>
                          <a:pt x="9054" y="3216"/>
                        </a:cubicBezTo>
                        <a:cubicBezTo>
                          <a:pt x="7930" y="3181"/>
                          <a:pt x="6805" y="3143"/>
                          <a:pt x="5690" y="3061"/>
                        </a:cubicBezTo>
                        <a:cubicBezTo>
                          <a:pt x="5397" y="3037"/>
                          <a:pt x="5099" y="3014"/>
                          <a:pt x="4806" y="2985"/>
                        </a:cubicBezTo>
                        <a:cubicBezTo>
                          <a:pt x="4110" y="2917"/>
                          <a:pt x="3407" y="2841"/>
                          <a:pt x="2739" y="2715"/>
                        </a:cubicBezTo>
                        <a:cubicBezTo>
                          <a:pt x="2408" y="2653"/>
                          <a:pt x="2081" y="2581"/>
                          <a:pt x="1792" y="2484"/>
                        </a:cubicBezTo>
                        <a:cubicBezTo>
                          <a:pt x="1783" y="2480"/>
                          <a:pt x="1774" y="2480"/>
                          <a:pt x="1764" y="2475"/>
                        </a:cubicBezTo>
                        <a:cubicBezTo>
                          <a:pt x="2038" y="2345"/>
                          <a:pt x="2360" y="2229"/>
                          <a:pt x="2682" y="2129"/>
                        </a:cubicBezTo>
                        <a:cubicBezTo>
                          <a:pt x="3340" y="1923"/>
                          <a:pt x="4032" y="1754"/>
                          <a:pt x="4729" y="1615"/>
                        </a:cubicBezTo>
                        <a:cubicBezTo>
                          <a:pt x="5061" y="1548"/>
                          <a:pt x="5392" y="1490"/>
                          <a:pt x="5724" y="1432"/>
                        </a:cubicBezTo>
                        <a:cubicBezTo>
                          <a:pt x="5747" y="1140"/>
                          <a:pt x="5782" y="851"/>
                          <a:pt x="5829" y="563"/>
                        </a:cubicBezTo>
                        <a:lnTo>
                          <a:pt x="5829" y="563"/>
                        </a:lnTo>
                        <a:cubicBezTo>
                          <a:pt x="5416" y="596"/>
                          <a:pt x="5003" y="634"/>
                          <a:pt x="4589" y="678"/>
                        </a:cubicBezTo>
                        <a:cubicBezTo>
                          <a:pt x="3859" y="759"/>
                          <a:pt x="3129" y="841"/>
                          <a:pt x="2393" y="990"/>
                        </a:cubicBezTo>
                        <a:cubicBezTo>
                          <a:pt x="2019" y="1062"/>
                          <a:pt x="1648" y="1144"/>
                          <a:pt x="1260" y="1278"/>
                        </a:cubicBezTo>
                        <a:cubicBezTo>
                          <a:pt x="1067" y="1351"/>
                          <a:pt x="870" y="1428"/>
                          <a:pt x="649" y="1562"/>
                        </a:cubicBezTo>
                        <a:cubicBezTo>
                          <a:pt x="539" y="1624"/>
                          <a:pt x="419" y="1706"/>
                          <a:pt x="288" y="1845"/>
                        </a:cubicBezTo>
                        <a:cubicBezTo>
                          <a:pt x="260" y="1879"/>
                          <a:pt x="226" y="1918"/>
                          <a:pt x="193" y="1965"/>
                        </a:cubicBezTo>
                        <a:cubicBezTo>
                          <a:pt x="164" y="2009"/>
                          <a:pt x="130" y="2062"/>
                          <a:pt x="106" y="2120"/>
                        </a:cubicBezTo>
                        <a:cubicBezTo>
                          <a:pt x="49" y="2229"/>
                          <a:pt x="9" y="2384"/>
                          <a:pt x="0" y="2542"/>
                        </a:cubicBezTo>
                        <a:cubicBezTo>
                          <a:pt x="0" y="2697"/>
                          <a:pt x="38" y="2855"/>
                          <a:pt x="91" y="2970"/>
                        </a:cubicBezTo>
                        <a:cubicBezTo>
                          <a:pt x="115" y="3028"/>
                          <a:pt x="149" y="3090"/>
                          <a:pt x="173" y="3129"/>
                        </a:cubicBezTo>
                        <a:cubicBezTo>
                          <a:pt x="207" y="3176"/>
                          <a:pt x="235" y="3225"/>
                          <a:pt x="269" y="3254"/>
                        </a:cubicBezTo>
                        <a:cubicBezTo>
                          <a:pt x="390" y="3407"/>
                          <a:pt x="505" y="3498"/>
                          <a:pt x="610" y="3575"/>
                        </a:cubicBezTo>
                        <a:cubicBezTo>
                          <a:pt x="827" y="3729"/>
                          <a:pt x="1019" y="3826"/>
                          <a:pt x="1216" y="3917"/>
                        </a:cubicBezTo>
                        <a:cubicBezTo>
                          <a:pt x="1595" y="4090"/>
                          <a:pt x="1965" y="4219"/>
                          <a:pt x="2331" y="4334"/>
                        </a:cubicBezTo>
                        <a:cubicBezTo>
                          <a:pt x="3061" y="4560"/>
                          <a:pt x="3787" y="4733"/>
                          <a:pt x="4513" y="4888"/>
                        </a:cubicBezTo>
                        <a:cubicBezTo>
                          <a:pt x="5003" y="4988"/>
                          <a:pt x="5483" y="5079"/>
                          <a:pt x="5973" y="5166"/>
                        </a:cubicBezTo>
                        <a:cubicBezTo>
                          <a:pt x="6935" y="5339"/>
                          <a:pt x="7901" y="5478"/>
                          <a:pt x="8872" y="5603"/>
                        </a:cubicBezTo>
                        <a:cubicBezTo>
                          <a:pt x="11779" y="5964"/>
                          <a:pt x="14692" y="6170"/>
                          <a:pt x="17613" y="6243"/>
                        </a:cubicBezTo>
                        <a:cubicBezTo>
                          <a:pt x="18511" y="6261"/>
                          <a:pt x="19411" y="6272"/>
                          <a:pt x="20311" y="6272"/>
                        </a:cubicBezTo>
                        <a:cubicBezTo>
                          <a:pt x="22333" y="6272"/>
                          <a:pt x="24360" y="6215"/>
                          <a:pt x="26388" y="6046"/>
                        </a:cubicBezTo>
                        <a:cubicBezTo>
                          <a:pt x="27537" y="5949"/>
                          <a:pt x="28685" y="5820"/>
                          <a:pt x="29848" y="5647"/>
                        </a:cubicBezTo>
                        <a:cubicBezTo>
                          <a:pt x="30165" y="5598"/>
                          <a:pt x="30482" y="5545"/>
                          <a:pt x="30804" y="5488"/>
                        </a:cubicBezTo>
                        <a:cubicBezTo>
                          <a:pt x="31545" y="5349"/>
                          <a:pt x="32285" y="5199"/>
                          <a:pt x="33059" y="4979"/>
                        </a:cubicBezTo>
                        <a:cubicBezTo>
                          <a:pt x="33443" y="4864"/>
                          <a:pt x="33832" y="4744"/>
                          <a:pt x="34270" y="4556"/>
                        </a:cubicBezTo>
                        <a:cubicBezTo>
                          <a:pt x="34486" y="4455"/>
                          <a:pt x="34712" y="4349"/>
                          <a:pt x="35000" y="4157"/>
                        </a:cubicBezTo>
                        <a:cubicBezTo>
                          <a:pt x="35140" y="4061"/>
                          <a:pt x="35302" y="3941"/>
                          <a:pt x="35490" y="3715"/>
                        </a:cubicBezTo>
                        <a:cubicBezTo>
                          <a:pt x="35539" y="3667"/>
                          <a:pt x="35586" y="3595"/>
                          <a:pt x="35634" y="3522"/>
                        </a:cubicBezTo>
                        <a:cubicBezTo>
                          <a:pt x="35683" y="3455"/>
                          <a:pt x="35735" y="3360"/>
                          <a:pt x="35779" y="3263"/>
                        </a:cubicBezTo>
                        <a:cubicBezTo>
                          <a:pt x="35865" y="3071"/>
                          <a:pt x="35932" y="2806"/>
                          <a:pt x="35932" y="2542"/>
                        </a:cubicBezTo>
                        <a:cubicBezTo>
                          <a:pt x="35932" y="2273"/>
                          <a:pt x="35860" y="2009"/>
                          <a:pt x="35769" y="1821"/>
                        </a:cubicBezTo>
                        <a:cubicBezTo>
                          <a:pt x="35721" y="1725"/>
                          <a:pt x="35668" y="1634"/>
                          <a:pt x="35619" y="1572"/>
                        </a:cubicBezTo>
                        <a:cubicBezTo>
                          <a:pt x="35572" y="1499"/>
                          <a:pt x="35519" y="1428"/>
                          <a:pt x="35475" y="1379"/>
                        </a:cubicBezTo>
                        <a:cubicBezTo>
                          <a:pt x="35284" y="1168"/>
                          <a:pt x="35115" y="1053"/>
                          <a:pt x="34971" y="961"/>
                        </a:cubicBezTo>
                        <a:cubicBezTo>
                          <a:pt x="34683" y="783"/>
                          <a:pt x="34457" y="697"/>
                          <a:pt x="34231" y="615"/>
                        </a:cubicBezTo>
                        <a:cubicBezTo>
                          <a:pt x="33794" y="457"/>
                          <a:pt x="33399" y="375"/>
                          <a:pt x="33006" y="298"/>
                        </a:cubicBezTo>
                        <a:cubicBezTo>
                          <a:pt x="32232" y="153"/>
                          <a:pt x="31482" y="82"/>
                          <a:pt x="30733" y="33"/>
                        </a:cubicBezTo>
                        <a:cubicBezTo>
                          <a:pt x="30493" y="20"/>
                          <a:pt x="30247" y="5"/>
                          <a:pt x="3000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71" name="Google Shape;3571;p65"/>
                  <p:cNvSpPr/>
                  <p:nvPr/>
                </p:nvSpPr>
                <p:spPr>
                  <a:xfrm>
                    <a:off x="6095402" y="510581"/>
                    <a:ext cx="81237" cy="813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3" h="3399" extrusionOk="0">
                        <a:moveTo>
                          <a:pt x="1696" y="1"/>
                        </a:moveTo>
                        <a:cubicBezTo>
                          <a:pt x="1696" y="1102"/>
                          <a:pt x="1101" y="1697"/>
                          <a:pt x="0" y="1697"/>
                        </a:cubicBezTo>
                        <a:cubicBezTo>
                          <a:pt x="1101" y="1697"/>
                          <a:pt x="1696" y="2294"/>
                          <a:pt x="1696" y="3399"/>
                        </a:cubicBezTo>
                        <a:cubicBezTo>
                          <a:pt x="1696" y="2294"/>
                          <a:pt x="2292" y="1697"/>
                          <a:pt x="3392" y="1697"/>
                        </a:cubicBezTo>
                        <a:cubicBezTo>
                          <a:pt x="2292" y="1697"/>
                          <a:pt x="1696" y="1102"/>
                          <a:pt x="1696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72" name="Google Shape;3572;p65"/>
                  <p:cNvSpPr/>
                  <p:nvPr/>
                </p:nvSpPr>
                <p:spPr>
                  <a:xfrm>
                    <a:off x="5700159" y="810892"/>
                    <a:ext cx="83918" cy="83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5" h="3505" extrusionOk="0">
                        <a:moveTo>
                          <a:pt x="1750" y="1"/>
                        </a:moveTo>
                        <a:cubicBezTo>
                          <a:pt x="1750" y="1135"/>
                          <a:pt x="1134" y="1750"/>
                          <a:pt x="0" y="1750"/>
                        </a:cubicBezTo>
                        <a:cubicBezTo>
                          <a:pt x="1134" y="1750"/>
                          <a:pt x="1750" y="2365"/>
                          <a:pt x="1750" y="3504"/>
                        </a:cubicBezTo>
                        <a:cubicBezTo>
                          <a:pt x="1750" y="2365"/>
                          <a:pt x="2365" y="1750"/>
                          <a:pt x="3504" y="1750"/>
                        </a:cubicBezTo>
                        <a:cubicBezTo>
                          <a:pt x="2365" y="1750"/>
                          <a:pt x="1750" y="1135"/>
                          <a:pt x="1750" y="1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73" name="Google Shape;3573;p65"/>
                  <p:cNvSpPr/>
                  <p:nvPr/>
                </p:nvSpPr>
                <p:spPr>
                  <a:xfrm>
                    <a:off x="5776200" y="867755"/>
                    <a:ext cx="54110" cy="53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0" h="2255" extrusionOk="0">
                        <a:moveTo>
                          <a:pt x="1130" y="0"/>
                        </a:moveTo>
                        <a:cubicBezTo>
                          <a:pt x="1130" y="730"/>
                          <a:pt x="736" y="1129"/>
                          <a:pt x="1" y="1129"/>
                        </a:cubicBezTo>
                        <a:cubicBezTo>
                          <a:pt x="736" y="1129"/>
                          <a:pt x="1130" y="1524"/>
                          <a:pt x="1130" y="2254"/>
                        </a:cubicBezTo>
                        <a:cubicBezTo>
                          <a:pt x="1130" y="1524"/>
                          <a:pt x="1529" y="1129"/>
                          <a:pt x="2260" y="1129"/>
                        </a:cubicBezTo>
                        <a:cubicBezTo>
                          <a:pt x="1529" y="1129"/>
                          <a:pt x="1130" y="730"/>
                          <a:pt x="113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74" name="Google Shape;3574;p65"/>
                  <p:cNvSpPr/>
                  <p:nvPr/>
                </p:nvSpPr>
                <p:spPr>
                  <a:xfrm>
                    <a:off x="5796336" y="593015"/>
                    <a:ext cx="94262" cy="36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7" h="1528" extrusionOk="0">
                        <a:moveTo>
                          <a:pt x="3796" y="1"/>
                        </a:moveTo>
                        <a:cubicBezTo>
                          <a:pt x="3744" y="1"/>
                          <a:pt x="3697" y="33"/>
                          <a:pt x="3682" y="86"/>
                        </a:cubicBezTo>
                        <a:cubicBezTo>
                          <a:pt x="3677" y="86"/>
                          <a:pt x="3653" y="162"/>
                          <a:pt x="3586" y="277"/>
                        </a:cubicBezTo>
                        <a:cubicBezTo>
                          <a:pt x="3489" y="450"/>
                          <a:pt x="3316" y="701"/>
                          <a:pt x="3034" y="907"/>
                        </a:cubicBezTo>
                        <a:cubicBezTo>
                          <a:pt x="2894" y="1013"/>
                          <a:pt x="2726" y="1104"/>
                          <a:pt x="2524" y="1171"/>
                        </a:cubicBezTo>
                        <a:cubicBezTo>
                          <a:pt x="2327" y="1239"/>
                          <a:pt x="2096" y="1277"/>
                          <a:pt x="1827" y="1277"/>
                        </a:cubicBezTo>
                        <a:cubicBezTo>
                          <a:pt x="1462" y="1277"/>
                          <a:pt x="1188" y="1206"/>
                          <a:pt x="976" y="1095"/>
                        </a:cubicBezTo>
                        <a:cubicBezTo>
                          <a:pt x="818" y="1013"/>
                          <a:pt x="698" y="907"/>
                          <a:pt x="601" y="802"/>
                        </a:cubicBezTo>
                        <a:cubicBezTo>
                          <a:pt x="452" y="638"/>
                          <a:pt x="366" y="465"/>
                          <a:pt x="318" y="330"/>
                        </a:cubicBezTo>
                        <a:cubicBezTo>
                          <a:pt x="294" y="264"/>
                          <a:pt x="279" y="206"/>
                          <a:pt x="270" y="168"/>
                        </a:cubicBezTo>
                        <a:cubicBezTo>
                          <a:pt x="266" y="148"/>
                          <a:pt x="260" y="133"/>
                          <a:pt x="260" y="124"/>
                        </a:cubicBezTo>
                        <a:lnTo>
                          <a:pt x="260" y="115"/>
                        </a:lnTo>
                        <a:lnTo>
                          <a:pt x="260" y="110"/>
                        </a:lnTo>
                        <a:cubicBezTo>
                          <a:pt x="251" y="48"/>
                          <a:pt x="198" y="3"/>
                          <a:pt x="134" y="3"/>
                        </a:cubicBezTo>
                        <a:cubicBezTo>
                          <a:pt x="128" y="3"/>
                          <a:pt x="122" y="3"/>
                          <a:pt x="116" y="4"/>
                        </a:cubicBezTo>
                        <a:cubicBezTo>
                          <a:pt x="49" y="13"/>
                          <a:pt x="0" y="76"/>
                          <a:pt x="11" y="144"/>
                        </a:cubicBezTo>
                        <a:cubicBezTo>
                          <a:pt x="11" y="148"/>
                          <a:pt x="25" y="235"/>
                          <a:pt x="68" y="364"/>
                        </a:cubicBezTo>
                        <a:cubicBezTo>
                          <a:pt x="97" y="465"/>
                          <a:pt x="150" y="585"/>
                          <a:pt x="222" y="710"/>
                        </a:cubicBezTo>
                        <a:cubicBezTo>
                          <a:pt x="279" y="807"/>
                          <a:pt x="352" y="907"/>
                          <a:pt x="443" y="998"/>
                        </a:cubicBezTo>
                        <a:cubicBezTo>
                          <a:pt x="577" y="1142"/>
                          <a:pt x="756" y="1277"/>
                          <a:pt x="986" y="1373"/>
                        </a:cubicBezTo>
                        <a:cubicBezTo>
                          <a:pt x="1211" y="1470"/>
                          <a:pt x="1490" y="1528"/>
                          <a:pt x="1827" y="1528"/>
                        </a:cubicBezTo>
                        <a:cubicBezTo>
                          <a:pt x="2226" y="1528"/>
                          <a:pt x="2557" y="1446"/>
                          <a:pt x="2826" y="1315"/>
                        </a:cubicBezTo>
                        <a:cubicBezTo>
                          <a:pt x="3034" y="1224"/>
                          <a:pt x="3201" y="1104"/>
                          <a:pt x="3340" y="980"/>
                        </a:cubicBezTo>
                        <a:cubicBezTo>
                          <a:pt x="3553" y="792"/>
                          <a:pt x="3697" y="590"/>
                          <a:pt x="3783" y="437"/>
                        </a:cubicBezTo>
                        <a:cubicBezTo>
                          <a:pt x="3874" y="283"/>
                          <a:pt x="3913" y="177"/>
                          <a:pt x="3917" y="168"/>
                        </a:cubicBezTo>
                        <a:cubicBezTo>
                          <a:pt x="3937" y="104"/>
                          <a:pt x="3903" y="33"/>
                          <a:pt x="3841" y="9"/>
                        </a:cubicBezTo>
                        <a:cubicBezTo>
                          <a:pt x="3826" y="3"/>
                          <a:pt x="3811" y="1"/>
                          <a:pt x="379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75" name="Google Shape;3575;p65"/>
                  <p:cNvSpPr/>
                  <p:nvPr/>
                </p:nvSpPr>
                <p:spPr>
                  <a:xfrm>
                    <a:off x="5722138" y="581690"/>
                    <a:ext cx="62155" cy="393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6" h="1645" extrusionOk="0">
                        <a:moveTo>
                          <a:pt x="1298" y="1"/>
                        </a:moveTo>
                        <a:cubicBezTo>
                          <a:pt x="582" y="1"/>
                          <a:pt x="0" y="371"/>
                          <a:pt x="0" y="823"/>
                        </a:cubicBezTo>
                        <a:cubicBezTo>
                          <a:pt x="0" y="1275"/>
                          <a:pt x="582" y="1644"/>
                          <a:pt x="1298" y="1644"/>
                        </a:cubicBezTo>
                        <a:cubicBezTo>
                          <a:pt x="2014" y="1644"/>
                          <a:pt x="2595" y="1275"/>
                          <a:pt x="2595" y="823"/>
                        </a:cubicBezTo>
                        <a:cubicBezTo>
                          <a:pt x="2595" y="371"/>
                          <a:pt x="2014" y="1"/>
                          <a:pt x="1298" y="1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76" name="Google Shape;3576;p65"/>
                  <p:cNvSpPr/>
                  <p:nvPr/>
                </p:nvSpPr>
                <p:spPr>
                  <a:xfrm>
                    <a:off x="5899767" y="581690"/>
                    <a:ext cx="62155" cy="393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6" h="1645" extrusionOk="0">
                        <a:moveTo>
                          <a:pt x="1298" y="1"/>
                        </a:moveTo>
                        <a:cubicBezTo>
                          <a:pt x="582" y="1"/>
                          <a:pt x="1" y="371"/>
                          <a:pt x="1" y="823"/>
                        </a:cubicBezTo>
                        <a:cubicBezTo>
                          <a:pt x="1" y="1275"/>
                          <a:pt x="582" y="1644"/>
                          <a:pt x="1298" y="1644"/>
                        </a:cubicBezTo>
                        <a:cubicBezTo>
                          <a:pt x="2015" y="1644"/>
                          <a:pt x="2596" y="1275"/>
                          <a:pt x="2596" y="823"/>
                        </a:cubicBezTo>
                        <a:cubicBezTo>
                          <a:pt x="2596" y="371"/>
                          <a:pt x="2015" y="1"/>
                          <a:pt x="1298" y="1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77" name="Google Shape;3577;p65"/>
                  <p:cNvSpPr/>
                  <p:nvPr/>
                </p:nvSpPr>
                <p:spPr>
                  <a:xfrm>
                    <a:off x="5748475" y="554659"/>
                    <a:ext cx="29234" cy="401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1" h="1678" extrusionOk="0">
                        <a:moveTo>
                          <a:pt x="611" y="1"/>
                        </a:moveTo>
                        <a:cubicBezTo>
                          <a:pt x="351" y="1"/>
                          <a:pt x="102" y="351"/>
                          <a:pt x="49" y="812"/>
                        </a:cubicBezTo>
                        <a:cubicBezTo>
                          <a:pt x="1" y="1274"/>
                          <a:pt x="251" y="1678"/>
                          <a:pt x="611" y="1678"/>
                        </a:cubicBezTo>
                        <a:cubicBezTo>
                          <a:pt x="972" y="1678"/>
                          <a:pt x="1221" y="1274"/>
                          <a:pt x="1174" y="812"/>
                        </a:cubicBezTo>
                        <a:cubicBezTo>
                          <a:pt x="1120" y="351"/>
                          <a:pt x="870" y="1"/>
                          <a:pt x="61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78" name="Google Shape;3578;p65"/>
                  <p:cNvSpPr/>
                  <p:nvPr/>
                </p:nvSpPr>
                <p:spPr>
                  <a:xfrm>
                    <a:off x="5762385" y="560190"/>
                    <a:ext cx="8308" cy="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" h="265" extrusionOk="0">
                        <a:moveTo>
                          <a:pt x="174" y="0"/>
                        </a:moveTo>
                        <a:cubicBezTo>
                          <a:pt x="1" y="0"/>
                          <a:pt x="1" y="264"/>
                          <a:pt x="174" y="264"/>
                        </a:cubicBezTo>
                        <a:cubicBezTo>
                          <a:pt x="347" y="264"/>
                          <a:pt x="347" y="0"/>
                          <a:pt x="174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79" name="Google Shape;3579;p65"/>
                  <p:cNvSpPr/>
                  <p:nvPr/>
                </p:nvSpPr>
                <p:spPr>
                  <a:xfrm>
                    <a:off x="5919472" y="560070"/>
                    <a:ext cx="29354" cy="401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6" h="1678" extrusionOk="0">
                        <a:moveTo>
                          <a:pt x="610" y="1"/>
                        </a:moveTo>
                        <a:cubicBezTo>
                          <a:pt x="355" y="1"/>
                          <a:pt x="105" y="351"/>
                          <a:pt x="53" y="813"/>
                        </a:cubicBezTo>
                        <a:cubicBezTo>
                          <a:pt x="0" y="1274"/>
                          <a:pt x="249" y="1678"/>
                          <a:pt x="610" y="1678"/>
                        </a:cubicBezTo>
                        <a:cubicBezTo>
                          <a:pt x="976" y="1678"/>
                          <a:pt x="1225" y="1274"/>
                          <a:pt x="1172" y="813"/>
                        </a:cubicBezTo>
                        <a:cubicBezTo>
                          <a:pt x="1120" y="351"/>
                          <a:pt x="870" y="1"/>
                          <a:pt x="61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80" name="Google Shape;3580;p65"/>
                  <p:cNvSpPr/>
                  <p:nvPr/>
                </p:nvSpPr>
                <p:spPr>
                  <a:xfrm>
                    <a:off x="5933502" y="565601"/>
                    <a:ext cx="8188" cy="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265" extrusionOk="0">
                        <a:moveTo>
                          <a:pt x="168" y="0"/>
                        </a:moveTo>
                        <a:cubicBezTo>
                          <a:pt x="0" y="0"/>
                          <a:pt x="0" y="264"/>
                          <a:pt x="168" y="264"/>
                        </a:cubicBezTo>
                        <a:cubicBezTo>
                          <a:pt x="341" y="264"/>
                          <a:pt x="341" y="0"/>
                          <a:pt x="168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81" name="Google Shape;3581;p65"/>
                  <p:cNvSpPr/>
                  <p:nvPr/>
                </p:nvSpPr>
                <p:spPr>
                  <a:xfrm>
                    <a:off x="6045098" y="504380"/>
                    <a:ext cx="88037" cy="9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7" h="3918" extrusionOk="0">
                        <a:moveTo>
                          <a:pt x="1962" y="0"/>
                        </a:moveTo>
                        <a:cubicBezTo>
                          <a:pt x="880" y="0"/>
                          <a:pt x="1" y="876"/>
                          <a:pt x="1" y="1956"/>
                        </a:cubicBezTo>
                        <a:cubicBezTo>
                          <a:pt x="1" y="2019"/>
                          <a:pt x="6" y="2076"/>
                          <a:pt x="10" y="2140"/>
                        </a:cubicBezTo>
                        <a:cubicBezTo>
                          <a:pt x="813" y="1423"/>
                          <a:pt x="1640" y="736"/>
                          <a:pt x="2481" y="68"/>
                        </a:cubicBezTo>
                        <a:cubicBezTo>
                          <a:pt x="2317" y="24"/>
                          <a:pt x="2139" y="0"/>
                          <a:pt x="1962" y="0"/>
                        </a:cubicBezTo>
                        <a:close/>
                        <a:moveTo>
                          <a:pt x="3566" y="836"/>
                        </a:moveTo>
                        <a:cubicBezTo>
                          <a:pt x="2769" y="1457"/>
                          <a:pt x="1842" y="2000"/>
                          <a:pt x="1236" y="2515"/>
                        </a:cubicBezTo>
                        <a:cubicBezTo>
                          <a:pt x="962" y="2735"/>
                          <a:pt x="683" y="2961"/>
                          <a:pt x="361" y="3085"/>
                        </a:cubicBezTo>
                        <a:cubicBezTo>
                          <a:pt x="711" y="3591"/>
                          <a:pt x="1299" y="3917"/>
                          <a:pt x="1962" y="3917"/>
                        </a:cubicBezTo>
                        <a:cubicBezTo>
                          <a:pt x="2197" y="3917"/>
                          <a:pt x="2418" y="3874"/>
                          <a:pt x="2629" y="3802"/>
                        </a:cubicBezTo>
                        <a:cubicBezTo>
                          <a:pt x="2971" y="3451"/>
                          <a:pt x="3255" y="3038"/>
                          <a:pt x="3552" y="2639"/>
                        </a:cubicBezTo>
                        <a:cubicBezTo>
                          <a:pt x="3283" y="2192"/>
                          <a:pt x="2788" y="1956"/>
                          <a:pt x="2101" y="1956"/>
                        </a:cubicBezTo>
                        <a:cubicBezTo>
                          <a:pt x="2913" y="1956"/>
                          <a:pt x="3451" y="1630"/>
                          <a:pt x="3677" y="1015"/>
                        </a:cubicBezTo>
                        <a:cubicBezTo>
                          <a:pt x="3643" y="952"/>
                          <a:pt x="3610" y="894"/>
                          <a:pt x="3566" y="83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82" name="Google Shape;3582;p65"/>
                  <p:cNvSpPr/>
                  <p:nvPr/>
                </p:nvSpPr>
                <p:spPr>
                  <a:xfrm>
                    <a:off x="6108043" y="567564"/>
                    <a:ext cx="25092" cy="278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" h="1163" extrusionOk="0">
                        <a:moveTo>
                          <a:pt x="923" y="0"/>
                        </a:moveTo>
                        <a:cubicBezTo>
                          <a:pt x="626" y="399"/>
                          <a:pt x="342" y="812"/>
                          <a:pt x="0" y="1163"/>
                        </a:cubicBezTo>
                        <a:cubicBezTo>
                          <a:pt x="447" y="1000"/>
                          <a:pt x="822" y="673"/>
                          <a:pt x="1048" y="260"/>
                        </a:cubicBezTo>
                        <a:cubicBezTo>
                          <a:pt x="1014" y="169"/>
                          <a:pt x="972" y="77"/>
                          <a:pt x="923" y="0"/>
                        </a:cubicBezTo>
                        <a:close/>
                      </a:path>
                    </a:pathLst>
                  </a:custGeom>
                  <a:solidFill>
                    <a:srgbClr val="F2980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83" name="Google Shape;3583;p65"/>
                  <p:cNvSpPr/>
                  <p:nvPr/>
                </p:nvSpPr>
                <p:spPr>
                  <a:xfrm>
                    <a:off x="6045338" y="506008"/>
                    <a:ext cx="85163" cy="722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7" h="3018" extrusionOk="0">
                        <a:moveTo>
                          <a:pt x="2471" y="0"/>
                        </a:moveTo>
                        <a:cubicBezTo>
                          <a:pt x="1630" y="668"/>
                          <a:pt x="803" y="1355"/>
                          <a:pt x="0" y="2072"/>
                        </a:cubicBezTo>
                        <a:cubicBezTo>
                          <a:pt x="29" y="2422"/>
                          <a:pt x="154" y="2749"/>
                          <a:pt x="351" y="3017"/>
                        </a:cubicBezTo>
                        <a:cubicBezTo>
                          <a:pt x="673" y="2893"/>
                          <a:pt x="952" y="2667"/>
                          <a:pt x="1226" y="2447"/>
                        </a:cubicBezTo>
                        <a:cubicBezTo>
                          <a:pt x="1832" y="1932"/>
                          <a:pt x="2759" y="1389"/>
                          <a:pt x="3556" y="768"/>
                        </a:cubicBezTo>
                        <a:cubicBezTo>
                          <a:pt x="3302" y="399"/>
                          <a:pt x="2917" y="125"/>
                          <a:pt x="2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84" name="Google Shape;3584;p65"/>
                  <p:cNvSpPr/>
                  <p:nvPr/>
                </p:nvSpPr>
                <p:spPr>
                  <a:xfrm>
                    <a:off x="6095402" y="528681"/>
                    <a:ext cx="43504" cy="45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1884" extrusionOk="0">
                        <a:moveTo>
                          <a:pt x="1576" y="0"/>
                        </a:moveTo>
                        <a:cubicBezTo>
                          <a:pt x="1350" y="615"/>
                          <a:pt x="812" y="941"/>
                          <a:pt x="0" y="941"/>
                        </a:cubicBezTo>
                        <a:cubicBezTo>
                          <a:pt x="687" y="941"/>
                          <a:pt x="1182" y="1177"/>
                          <a:pt x="1451" y="1624"/>
                        </a:cubicBezTo>
                        <a:cubicBezTo>
                          <a:pt x="1500" y="1701"/>
                          <a:pt x="1542" y="1793"/>
                          <a:pt x="1576" y="1884"/>
                        </a:cubicBezTo>
                        <a:cubicBezTo>
                          <a:pt x="1730" y="1605"/>
                          <a:pt x="1817" y="1283"/>
                          <a:pt x="1817" y="941"/>
                        </a:cubicBezTo>
                        <a:cubicBezTo>
                          <a:pt x="1817" y="600"/>
                          <a:pt x="1730" y="278"/>
                          <a:pt x="1576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</p:grpSp>
          </p:grpSp>
          <p:grpSp>
            <p:nvGrpSpPr>
              <p:cNvPr id="3585" name="Google Shape;3585;p65"/>
              <p:cNvGrpSpPr/>
              <p:nvPr/>
            </p:nvGrpSpPr>
            <p:grpSpPr>
              <a:xfrm>
                <a:off x="6986410" y="3266607"/>
                <a:ext cx="1214124" cy="705250"/>
                <a:chOff x="6986410" y="3266607"/>
                <a:chExt cx="1214124" cy="705250"/>
              </a:xfrm>
            </p:grpSpPr>
            <p:grpSp>
              <p:nvGrpSpPr>
                <p:cNvPr id="3586" name="Google Shape;3586;p65"/>
                <p:cNvGrpSpPr/>
                <p:nvPr/>
              </p:nvGrpSpPr>
              <p:grpSpPr>
                <a:xfrm>
                  <a:off x="6986410" y="3266607"/>
                  <a:ext cx="1214124" cy="705250"/>
                  <a:chOff x="5449672" y="3715519"/>
                  <a:chExt cx="1214124" cy="705250"/>
                </a:xfrm>
              </p:grpSpPr>
              <p:sp>
                <p:nvSpPr>
                  <p:cNvPr id="3587" name="Google Shape;3587;p65"/>
                  <p:cNvSpPr/>
                  <p:nvPr/>
                </p:nvSpPr>
                <p:spPr>
                  <a:xfrm>
                    <a:off x="6349096" y="3735320"/>
                    <a:ext cx="54086" cy="51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9" h="2149" extrusionOk="0">
                        <a:moveTo>
                          <a:pt x="1129" y="1"/>
                        </a:moveTo>
                        <a:lnTo>
                          <a:pt x="779" y="707"/>
                        </a:lnTo>
                        <a:lnTo>
                          <a:pt x="0" y="822"/>
                        </a:lnTo>
                        <a:lnTo>
                          <a:pt x="563" y="1370"/>
                        </a:lnTo>
                        <a:lnTo>
                          <a:pt x="433" y="2148"/>
                        </a:lnTo>
                        <a:lnTo>
                          <a:pt x="1129" y="1784"/>
                        </a:lnTo>
                        <a:lnTo>
                          <a:pt x="1826" y="2148"/>
                        </a:lnTo>
                        <a:lnTo>
                          <a:pt x="1697" y="1370"/>
                        </a:lnTo>
                        <a:lnTo>
                          <a:pt x="2258" y="822"/>
                        </a:lnTo>
                        <a:lnTo>
                          <a:pt x="1480" y="707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88" name="Google Shape;3588;p65"/>
                  <p:cNvSpPr/>
                  <p:nvPr/>
                </p:nvSpPr>
                <p:spPr>
                  <a:xfrm>
                    <a:off x="5742274" y="4369293"/>
                    <a:ext cx="54086" cy="514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9" h="2150" extrusionOk="0">
                        <a:moveTo>
                          <a:pt x="1129" y="1"/>
                        </a:moveTo>
                        <a:lnTo>
                          <a:pt x="779" y="708"/>
                        </a:lnTo>
                        <a:lnTo>
                          <a:pt x="0" y="823"/>
                        </a:lnTo>
                        <a:lnTo>
                          <a:pt x="563" y="1375"/>
                        </a:lnTo>
                        <a:lnTo>
                          <a:pt x="433" y="2149"/>
                        </a:lnTo>
                        <a:lnTo>
                          <a:pt x="1129" y="1784"/>
                        </a:lnTo>
                        <a:lnTo>
                          <a:pt x="1826" y="2149"/>
                        </a:lnTo>
                        <a:lnTo>
                          <a:pt x="1697" y="1375"/>
                        </a:lnTo>
                        <a:lnTo>
                          <a:pt x="2258" y="823"/>
                        </a:lnTo>
                        <a:lnTo>
                          <a:pt x="1480" y="708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89" name="Google Shape;3589;p65"/>
                  <p:cNvSpPr/>
                  <p:nvPr/>
                </p:nvSpPr>
                <p:spPr>
                  <a:xfrm>
                    <a:off x="5684381" y="4105351"/>
                    <a:ext cx="35483" cy="33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" h="1409" extrusionOk="0">
                        <a:moveTo>
                          <a:pt x="741" y="1"/>
                        </a:moveTo>
                        <a:lnTo>
                          <a:pt x="510" y="462"/>
                        </a:lnTo>
                        <a:lnTo>
                          <a:pt x="1" y="539"/>
                        </a:lnTo>
                        <a:lnTo>
                          <a:pt x="371" y="899"/>
                        </a:lnTo>
                        <a:lnTo>
                          <a:pt x="280" y="1409"/>
                        </a:lnTo>
                        <a:lnTo>
                          <a:pt x="741" y="1168"/>
                        </a:lnTo>
                        <a:lnTo>
                          <a:pt x="1198" y="1409"/>
                        </a:lnTo>
                        <a:lnTo>
                          <a:pt x="1111" y="899"/>
                        </a:lnTo>
                        <a:lnTo>
                          <a:pt x="1482" y="539"/>
                        </a:lnTo>
                        <a:lnTo>
                          <a:pt x="967" y="462"/>
                        </a:lnTo>
                        <a:lnTo>
                          <a:pt x="741" y="1"/>
                        </a:ln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90" name="Google Shape;3590;p65"/>
                  <p:cNvSpPr/>
                  <p:nvPr/>
                </p:nvSpPr>
                <p:spPr>
                  <a:xfrm>
                    <a:off x="6628362" y="3718392"/>
                    <a:ext cx="35435" cy="33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" h="1409" extrusionOk="0">
                        <a:moveTo>
                          <a:pt x="739" y="1"/>
                        </a:moveTo>
                        <a:lnTo>
                          <a:pt x="509" y="468"/>
                        </a:lnTo>
                        <a:lnTo>
                          <a:pt x="0" y="539"/>
                        </a:lnTo>
                        <a:lnTo>
                          <a:pt x="369" y="900"/>
                        </a:lnTo>
                        <a:lnTo>
                          <a:pt x="283" y="1409"/>
                        </a:lnTo>
                        <a:lnTo>
                          <a:pt x="739" y="1169"/>
                        </a:lnTo>
                        <a:lnTo>
                          <a:pt x="1196" y="1409"/>
                        </a:lnTo>
                        <a:lnTo>
                          <a:pt x="1196" y="1409"/>
                        </a:lnTo>
                        <a:lnTo>
                          <a:pt x="1110" y="900"/>
                        </a:lnTo>
                        <a:lnTo>
                          <a:pt x="1480" y="539"/>
                        </a:lnTo>
                        <a:lnTo>
                          <a:pt x="965" y="468"/>
                        </a:lnTo>
                        <a:lnTo>
                          <a:pt x="739" y="1"/>
                        </a:ln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91" name="Google Shape;3591;p65"/>
                  <p:cNvSpPr/>
                  <p:nvPr/>
                </p:nvSpPr>
                <p:spPr>
                  <a:xfrm>
                    <a:off x="5449672" y="4352509"/>
                    <a:ext cx="35459" cy="336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1" h="1404" extrusionOk="0">
                        <a:moveTo>
                          <a:pt x="740" y="0"/>
                        </a:moveTo>
                        <a:lnTo>
                          <a:pt x="514" y="462"/>
                        </a:lnTo>
                        <a:lnTo>
                          <a:pt x="0" y="533"/>
                        </a:lnTo>
                        <a:lnTo>
                          <a:pt x="370" y="899"/>
                        </a:lnTo>
                        <a:lnTo>
                          <a:pt x="284" y="1404"/>
                        </a:lnTo>
                        <a:lnTo>
                          <a:pt x="740" y="1163"/>
                        </a:lnTo>
                        <a:lnTo>
                          <a:pt x="1197" y="1404"/>
                        </a:lnTo>
                        <a:lnTo>
                          <a:pt x="1111" y="899"/>
                        </a:lnTo>
                        <a:lnTo>
                          <a:pt x="1481" y="533"/>
                        </a:lnTo>
                        <a:lnTo>
                          <a:pt x="971" y="462"/>
                        </a:lnTo>
                        <a:lnTo>
                          <a:pt x="740" y="0"/>
                        </a:ln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92" name="Google Shape;3592;p65"/>
                  <p:cNvSpPr/>
                  <p:nvPr/>
                </p:nvSpPr>
                <p:spPr>
                  <a:xfrm>
                    <a:off x="6496247" y="3943452"/>
                    <a:ext cx="35483" cy="33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" h="1409" extrusionOk="0">
                        <a:moveTo>
                          <a:pt x="741" y="1"/>
                        </a:moveTo>
                        <a:lnTo>
                          <a:pt x="515" y="468"/>
                        </a:lnTo>
                        <a:lnTo>
                          <a:pt x="0" y="539"/>
                        </a:lnTo>
                        <a:lnTo>
                          <a:pt x="371" y="900"/>
                        </a:lnTo>
                        <a:lnTo>
                          <a:pt x="284" y="1409"/>
                        </a:lnTo>
                        <a:lnTo>
                          <a:pt x="741" y="1169"/>
                        </a:lnTo>
                        <a:lnTo>
                          <a:pt x="1198" y="1409"/>
                        </a:lnTo>
                        <a:lnTo>
                          <a:pt x="1111" y="900"/>
                        </a:lnTo>
                        <a:lnTo>
                          <a:pt x="1481" y="539"/>
                        </a:lnTo>
                        <a:lnTo>
                          <a:pt x="972" y="468"/>
                        </a:lnTo>
                        <a:lnTo>
                          <a:pt x="741" y="1"/>
                        </a:ln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93" name="Google Shape;3593;p65"/>
                  <p:cNvSpPr/>
                  <p:nvPr/>
                </p:nvSpPr>
                <p:spPr>
                  <a:xfrm>
                    <a:off x="5835578" y="3808512"/>
                    <a:ext cx="502385" cy="5023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83" h="20983" extrusionOk="0">
                        <a:moveTo>
                          <a:pt x="10491" y="0"/>
                        </a:moveTo>
                        <a:cubicBezTo>
                          <a:pt x="4700" y="0"/>
                          <a:pt x="0" y="4695"/>
                          <a:pt x="0" y="10491"/>
                        </a:cubicBezTo>
                        <a:cubicBezTo>
                          <a:pt x="0" y="16282"/>
                          <a:pt x="4700" y="20982"/>
                          <a:pt x="10491" y="20982"/>
                        </a:cubicBezTo>
                        <a:cubicBezTo>
                          <a:pt x="16287" y="20982"/>
                          <a:pt x="20982" y="16282"/>
                          <a:pt x="20982" y="10491"/>
                        </a:cubicBezTo>
                        <a:cubicBezTo>
                          <a:pt x="20982" y="4695"/>
                          <a:pt x="16287" y="0"/>
                          <a:pt x="10491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94" name="Google Shape;3594;p65"/>
                  <p:cNvSpPr/>
                  <p:nvPr/>
                </p:nvSpPr>
                <p:spPr>
                  <a:xfrm>
                    <a:off x="5835578" y="3979701"/>
                    <a:ext cx="501117" cy="33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30" h="13833" extrusionOk="0">
                        <a:moveTo>
                          <a:pt x="553" y="1"/>
                        </a:moveTo>
                        <a:cubicBezTo>
                          <a:pt x="202" y="1048"/>
                          <a:pt x="0" y="2173"/>
                          <a:pt x="0" y="3341"/>
                        </a:cubicBezTo>
                        <a:cubicBezTo>
                          <a:pt x="0" y="9132"/>
                          <a:pt x="4700" y="13832"/>
                          <a:pt x="10491" y="13832"/>
                        </a:cubicBezTo>
                        <a:cubicBezTo>
                          <a:pt x="15941" y="13832"/>
                          <a:pt x="20415" y="9680"/>
                          <a:pt x="20929" y="4364"/>
                        </a:cubicBezTo>
                        <a:lnTo>
                          <a:pt x="20929" y="4364"/>
                        </a:lnTo>
                        <a:cubicBezTo>
                          <a:pt x="20324" y="4912"/>
                          <a:pt x="19636" y="5369"/>
                          <a:pt x="18868" y="5701"/>
                        </a:cubicBezTo>
                        <a:cubicBezTo>
                          <a:pt x="16908" y="6455"/>
                          <a:pt x="14621" y="6882"/>
                          <a:pt x="12325" y="6882"/>
                        </a:cubicBezTo>
                        <a:cubicBezTo>
                          <a:pt x="7404" y="6882"/>
                          <a:pt x="2440" y="4919"/>
                          <a:pt x="553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95" name="Google Shape;3595;p65"/>
                  <p:cNvSpPr/>
                  <p:nvPr/>
                </p:nvSpPr>
                <p:spPr>
                  <a:xfrm>
                    <a:off x="5472681" y="3715519"/>
                    <a:ext cx="1181107" cy="700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31" h="29265" extrusionOk="0">
                        <a:moveTo>
                          <a:pt x="46173" y="1"/>
                        </a:moveTo>
                        <a:cubicBezTo>
                          <a:pt x="45131" y="45"/>
                          <a:pt x="44140" y="178"/>
                          <a:pt x="43141" y="391"/>
                        </a:cubicBezTo>
                        <a:cubicBezTo>
                          <a:pt x="41156" y="808"/>
                          <a:pt x="39234" y="1505"/>
                          <a:pt x="37451" y="2456"/>
                        </a:cubicBezTo>
                        <a:cubicBezTo>
                          <a:pt x="35658" y="3389"/>
                          <a:pt x="34019" y="4605"/>
                          <a:pt x="32583" y="6003"/>
                        </a:cubicBezTo>
                        <a:cubicBezTo>
                          <a:pt x="35596" y="3350"/>
                          <a:pt x="39311" y="1524"/>
                          <a:pt x="43232" y="857"/>
                        </a:cubicBezTo>
                        <a:cubicBezTo>
                          <a:pt x="44204" y="684"/>
                          <a:pt x="45207" y="568"/>
                          <a:pt x="46173" y="549"/>
                        </a:cubicBezTo>
                        <a:cubicBezTo>
                          <a:pt x="46654" y="559"/>
                          <a:pt x="47130" y="617"/>
                          <a:pt x="47562" y="770"/>
                        </a:cubicBezTo>
                        <a:cubicBezTo>
                          <a:pt x="47995" y="919"/>
                          <a:pt x="48360" y="1178"/>
                          <a:pt x="48542" y="1539"/>
                        </a:cubicBezTo>
                        <a:cubicBezTo>
                          <a:pt x="48735" y="1904"/>
                          <a:pt x="48730" y="2332"/>
                          <a:pt x="48571" y="2745"/>
                        </a:cubicBezTo>
                        <a:cubicBezTo>
                          <a:pt x="48423" y="3163"/>
                          <a:pt x="48154" y="3558"/>
                          <a:pt x="47850" y="3933"/>
                        </a:cubicBezTo>
                        <a:cubicBezTo>
                          <a:pt x="47216" y="4682"/>
                          <a:pt x="46524" y="5422"/>
                          <a:pt x="45866" y="6162"/>
                        </a:cubicBezTo>
                        <a:cubicBezTo>
                          <a:pt x="43137" y="9079"/>
                          <a:pt x="40196" y="11794"/>
                          <a:pt x="37028" y="14221"/>
                        </a:cubicBezTo>
                        <a:cubicBezTo>
                          <a:pt x="33871" y="16658"/>
                          <a:pt x="30517" y="18840"/>
                          <a:pt x="27003" y="20728"/>
                        </a:cubicBezTo>
                        <a:cubicBezTo>
                          <a:pt x="19992" y="24525"/>
                          <a:pt x="12332" y="27138"/>
                          <a:pt x="4475" y="28455"/>
                        </a:cubicBezTo>
                        <a:cubicBezTo>
                          <a:pt x="4118" y="28507"/>
                          <a:pt x="3759" y="28542"/>
                          <a:pt x="3408" y="28542"/>
                        </a:cubicBezTo>
                        <a:cubicBezTo>
                          <a:pt x="2818" y="28542"/>
                          <a:pt x="2251" y="28444"/>
                          <a:pt x="1760" y="28167"/>
                        </a:cubicBezTo>
                        <a:cubicBezTo>
                          <a:pt x="1370" y="27951"/>
                          <a:pt x="1029" y="27639"/>
                          <a:pt x="851" y="27259"/>
                        </a:cubicBezTo>
                        <a:cubicBezTo>
                          <a:pt x="669" y="26879"/>
                          <a:pt x="635" y="26437"/>
                          <a:pt x="745" y="26009"/>
                        </a:cubicBezTo>
                        <a:cubicBezTo>
                          <a:pt x="860" y="25577"/>
                          <a:pt x="1097" y="25164"/>
                          <a:pt x="1379" y="24780"/>
                        </a:cubicBezTo>
                        <a:cubicBezTo>
                          <a:pt x="1668" y="24394"/>
                          <a:pt x="2004" y="24044"/>
                          <a:pt x="2360" y="23702"/>
                        </a:cubicBezTo>
                        <a:cubicBezTo>
                          <a:pt x="3080" y="23010"/>
                          <a:pt x="3825" y="22342"/>
                          <a:pt x="4580" y="21689"/>
                        </a:cubicBezTo>
                        <a:cubicBezTo>
                          <a:pt x="6094" y="20386"/>
                          <a:pt x="7689" y="19171"/>
                          <a:pt x="9372" y="18090"/>
                        </a:cubicBezTo>
                        <a:cubicBezTo>
                          <a:pt x="11054" y="17008"/>
                          <a:pt x="12817" y="16047"/>
                          <a:pt x="14638" y="15192"/>
                        </a:cubicBezTo>
                        <a:lnTo>
                          <a:pt x="14638" y="15192"/>
                        </a:lnTo>
                        <a:cubicBezTo>
                          <a:pt x="10905" y="16686"/>
                          <a:pt x="7421" y="18796"/>
                          <a:pt x="4278" y="21324"/>
                        </a:cubicBezTo>
                        <a:cubicBezTo>
                          <a:pt x="3494" y="21958"/>
                          <a:pt x="2730" y="22622"/>
                          <a:pt x="1985" y="23303"/>
                        </a:cubicBezTo>
                        <a:cubicBezTo>
                          <a:pt x="1610" y="23645"/>
                          <a:pt x="1241" y="24015"/>
                          <a:pt x="918" y="24428"/>
                        </a:cubicBezTo>
                        <a:cubicBezTo>
                          <a:pt x="596" y="24842"/>
                          <a:pt x="312" y="25308"/>
                          <a:pt x="154" y="25846"/>
                        </a:cubicBezTo>
                        <a:cubicBezTo>
                          <a:pt x="1" y="26384"/>
                          <a:pt x="19" y="27004"/>
                          <a:pt x="265" y="27537"/>
                        </a:cubicBezTo>
                        <a:cubicBezTo>
                          <a:pt x="510" y="28071"/>
                          <a:pt x="942" y="28480"/>
                          <a:pt x="1423" y="28759"/>
                        </a:cubicBezTo>
                        <a:cubicBezTo>
                          <a:pt x="1898" y="29037"/>
                          <a:pt x="2456" y="29191"/>
                          <a:pt x="2989" y="29238"/>
                        </a:cubicBezTo>
                        <a:cubicBezTo>
                          <a:pt x="3176" y="29257"/>
                          <a:pt x="3362" y="29265"/>
                          <a:pt x="3547" y="29265"/>
                        </a:cubicBezTo>
                        <a:cubicBezTo>
                          <a:pt x="3895" y="29265"/>
                          <a:pt x="4238" y="29236"/>
                          <a:pt x="4571" y="29196"/>
                        </a:cubicBezTo>
                        <a:cubicBezTo>
                          <a:pt x="8583" y="28619"/>
                          <a:pt x="12515" y="27668"/>
                          <a:pt x="16354" y="26394"/>
                        </a:cubicBezTo>
                        <a:cubicBezTo>
                          <a:pt x="20185" y="25111"/>
                          <a:pt x="23904" y="23491"/>
                          <a:pt x="27465" y="21584"/>
                        </a:cubicBezTo>
                        <a:cubicBezTo>
                          <a:pt x="31021" y="19661"/>
                          <a:pt x="34418" y="17441"/>
                          <a:pt x="37595" y="14952"/>
                        </a:cubicBezTo>
                        <a:cubicBezTo>
                          <a:pt x="40767" y="12448"/>
                          <a:pt x="43747" y="9694"/>
                          <a:pt x="46418" y="6666"/>
                        </a:cubicBezTo>
                        <a:cubicBezTo>
                          <a:pt x="47077" y="5893"/>
                          <a:pt x="47740" y="5153"/>
                          <a:pt x="48389" y="4355"/>
                        </a:cubicBezTo>
                        <a:cubicBezTo>
                          <a:pt x="48706" y="3942"/>
                          <a:pt x="49004" y="3490"/>
                          <a:pt x="49186" y="2961"/>
                        </a:cubicBezTo>
                        <a:cubicBezTo>
                          <a:pt x="49278" y="2693"/>
                          <a:pt x="49330" y="2404"/>
                          <a:pt x="49321" y="2106"/>
                        </a:cubicBezTo>
                        <a:cubicBezTo>
                          <a:pt x="49312" y="1808"/>
                          <a:pt x="49230" y="1510"/>
                          <a:pt x="49090" y="1251"/>
                        </a:cubicBezTo>
                        <a:cubicBezTo>
                          <a:pt x="48797" y="708"/>
                          <a:pt x="48263" y="380"/>
                          <a:pt x="47750" y="218"/>
                        </a:cubicBezTo>
                        <a:cubicBezTo>
                          <a:pt x="47225" y="49"/>
                          <a:pt x="46697" y="1"/>
                          <a:pt x="46173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96" name="Google Shape;3596;p65"/>
                  <p:cNvSpPr/>
                  <p:nvPr/>
                </p:nvSpPr>
                <p:spPr>
                  <a:xfrm>
                    <a:off x="5551141" y="3761968"/>
                    <a:ext cx="1025218" cy="607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20" h="25393" extrusionOk="0">
                        <a:moveTo>
                          <a:pt x="40073" y="0"/>
                        </a:moveTo>
                        <a:cubicBezTo>
                          <a:pt x="39967" y="0"/>
                          <a:pt x="39862" y="3"/>
                          <a:pt x="39758" y="8"/>
                        </a:cubicBezTo>
                        <a:cubicBezTo>
                          <a:pt x="39321" y="41"/>
                          <a:pt x="38908" y="79"/>
                          <a:pt x="38485" y="141"/>
                        </a:cubicBezTo>
                        <a:cubicBezTo>
                          <a:pt x="35121" y="618"/>
                          <a:pt x="31896" y="2031"/>
                          <a:pt x="29369" y="4251"/>
                        </a:cubicBezTo>
                        <a:cubicBezTo>
                          <a:pt x="30704" y="3232"/>
                          <a:pt x="32166" y="2401"/>
                          <a:pt x="33712" y="1780"/>
                        </a:cubicBezTo>
                        <a:cubicBezTo>
                          <a:pt x="35260" y="1166"/>
                          <a:pt x="36894" y="786"/>
                          <a:pt x="38543" y="618"/>
                        </a:cubicBezTo>
                        <a:cubicBezTo>
                          <a:pt x="38951" y="574"/>
                          <a:pt x="39374" y="540"/>
                          <a:pt x="39778" y="522"/>
                        </a:cubicBezTo>
                        <a:cubicBezTo>
                          <a:pt x="39824" y="521"/>
                          <a:pt x="39871" y="520"/>
                          <a:pt x="39917" y="520"/>
                        </a:cubicBezTo>
                        <a:cubicBezTo>
                          <a:pt x="40270" y="520"/>
                          <a:pt x="40623" y="556"/>
                          <a:pt x="40950" y="637"/>
                        </a:cubicBezTo>
                        <a:cubicBezTo>
                          <a:pt x="41324" y="728"/>
                          <a:pt x="41670" y="897"/>
                          <a:pt x="41887" y="1151"/>
                        </a:cubicBezTo>
                        <a:cubicBezTo>
                          <a:pt x="42109" y="1401"/>
                          <a:pt x="42195" y="1747"/>
                          <a:pt x="42138" y="2084"/>
                        </a:cubicBezTo>
                        <a:cubicBezTo>
                          <a:pt x="42080" y="2425"/>
                          <a:pt x="41897" y="2765"/>
                          <a:pt x="41670" y="3088"/>
                        </a:cubicBezTo>
                        <a:cubicBezTo>
                          <a:pt x="41450" y="3410"/>
                          <a:pt x="41171" y="3712"/>
                          <a:pt x="40887" y="4025"/>
                        </a:cubicBezTo>
                        <a:cubicBezTo>
                          <a:pt x="40326" y="4639"/>
                          <a:pt x="39782" y="5269"/>
                          <a:pt x="39201" y="5870"/>
                        </a:cubicBezTo>
                        <a:cubicBezTo>
                          <a:pt x="38614" y="6462"/>
                          <a:pt x="38033" y="7057"/>
                          <a:pt x="37438" y="7644"/>
                        </a:cubicBezTo>
                        <a:lnTo>
                          <a:pt x="35611" y="9350"/>
                        </a:lnTo>
                        <a:lnTo>
                          <a:pt x="33712" y="10974"/>
                        </a:lnTo>
                        <a:cubicBezTo>
                          <a:pt x="33073" y="11502"/>
                          <a:pt x="32405" y="12003"/>
                          <a:pt x="31752" y="12522"/>
                        </a:cubicBezTo>
                        <a:cubicBezTo>
                          <a:pt x="29105" y="14535"/>
                          <a:pt x="26297" y="16346"/>
                          <a:pt x="23361" y="17918"/>
                        </a:cubicBezTo>
                        <a:cubicBezTo>
                          <a:pt x="20435" y="19504"/>
                          <a:pt x="17378" y="20844"/>
                          <a:pt x="14235" y="21950"/>
                        </a:cubicBezTo>
                        <a:cubicBezTo>
                          <a:pt x="11097" y="23060"/>
                          <a:pt x="7863" y="23901"/>
                          <a:pt x="4581" y="24497"/>
                        </a:cubicBezTo>
                        <a:cubicBezTo>
                          <a:pt x="4040" y="24598"/>
                          <a:pt x="3506" y="24688"/>
                          <a:pt x="2991" y="24688"/>
                        </a:cubicBezTo>
                        <a:cubicBezTo>
                          <a:pt x="2729" y="24688"/>
                          <a:pt x="2471" y="24665"/>
                          <a:pt x="2221" y="24608"/>
                        </a:cubicBezTo>
                        <a:cubicBezTo>
                          <a:pt x="1510" y="24454"/>
                          <a:pt x="823" y="23954"/>
                          <a:pt x="693" y="23266"/>
                        </a:cubicBezTo>
                        <a:cubicBezTo>
                          <a:pt x="544" y="22580"/>
                          <a:pt x="948" y="21840"/>
                          <a:pt x="1457" y="21234"/>
                        </a:cubicBezTo>
                        <a:cubicBezTo>
                          <a:pt x="1717" y="20922"/>
                          <a:pt x="2005" y="20638"/>
                          <a:pt x="2312" y="20349"/>
                        </a:cubicBezTo>
                        <a:cubicBezTo>
                          <a:pt x="2615" y="20061"/>
                          <a:pt x="2923" y="19783"/>
                          <a:pt x="3230" y="19499"/>
                        </a:cubicBezTo>
                        <a:cubicBezTo>
                          <a:pt x="4461" y="18370"/>
                          <a:pt x="5758" y="17317"/>
                          <a:pt x="7133" y="16361"/>
                        </a:cubicBezTo>
                        <a:cubicBezTo>
                          <a:pt x="8502" y="15410"/>
                          <a:pt x="9948" y="14549"/>
                          <a:pt x="11434" y="13775"/>
                        </a:cubicBezTo>
                        <a:lnTo>
                          <a:pt x="11434" y="13775"/>
                        </a:lnTo>
                        <a:cubicBezTo>
                          <a:pt x="8358" y="15117"/>
                          <a:pt x="5499" y="16971"/>
                          <a:pt x="2917" y="19143"/>
                        </a:cubicBezTo>
                        <a:cubicBezTo>
                          <a:pt x="2596" y="19413"/>
                          <a:pt x="2279" y="19691"/>
                          <a:pt x="1966" y="19975"/>
                        </a:cubicBezTo>
                        <a:cubicBezTo>
                          <a:pt x="1655" y="20254"/>
                          <a:pt x="1332" y="20547"/>
                          <a:pt x="1043" y="20873"/>
                        </a:cubicBezTo>
                        <a:cubicBezTo>
                          <a:pt x="761" y="21205"/>
                          <a:pt x="486" y="21560"/>
                          <a:pt x="299" y="21984"/>
                        </a:cubicBezTo>
                        <a:cubicBezTo>
                          <a:pt x="107" y="22397"/>
                          <a:pt x="1" y="22897"/>
                          <a:pt x="92" y="23387"/>
                        </a:cubicBezTo>
                        <a:cubicBezTo>
                          <a:pt x="169" y="23878"/>
                          <a:pt x="462" y="24319"/>
                          <a:pt x="818" y="24632"/>
                        </a:cubicBezTo>
                        <a:cubicBezTo>
                          <a:pt x="1178" y="24944"/>
                          <a:pt x="1611" y="25155"/>
                          <a:pt x="2067" y="25271"/>
                        </a:cubicBezTo>
                        <a:cubicBezTo>
                          <a:pt x="2423" y="25359"/>
                          <a:pt x="2778" y="25393"/>
                          <a:pt x="3128" y="25393"/>
                        </a:cubicBezTo>
                        <a:cubicBezTo>
                          <a:pt x="3670" y="25393"/>
                          <a:pt x="4201" y="25313"/>
                          <a:pt x="4705" y="25237"/>
                        </a:cubicBezTo>
                        <a:cubicBezTo>
                          <a:pt x="11385" y="24213"/>
                          <a:pt x="17864" y="21964"/>
                          <a:pt x="23822" y="18774"/>
                        </a:cubicBezTo>
                        <a:cubicBezTo>
                          <a:pt x="29768" y="15558"/>
                          <a:pt x="35222" y="11397"/>
                          <a:pt x="39749" y="6380"/>
                        </a:cubicBezTo>
                        <a:cubicBezTo>
                          <a:pt x="40321" y="5759"/>
                          <a:pt x="40854" y="5107"/>
                          <a:pt x="41406" y="4466"/>
                        </a:cubicBezTo>
                        <a:cubicBezTo>
                          <a:pt x="41681" y="4149"/>
                          <a:pt x="41965" y="3828"/>
                          <a:pt x="42209" y="3453"/>
                        </a:cubicBezTo>
                        <a:cubicBezTo>
                          <a:pt x="42455" y="3082"/>
                          <a:pt x="42675" y="2665"/>
                          <a:pt x="42748" y="2170"/>
                        </a:cubicBezTo>
                        <a:cubicBezTo>
                          <a:pt x="42819" y="1680"/>
                          <a:pt x="42670" y="1137"/>
                          <a:pt x="42324" y="762"/>
                        </a:cubicBezTo>
                        <a:cubicBezTo>
                          <a:pt x="41978" y="387"/>
                          <a:pt x="41517" y="199"/>
                          <a:pt x="41080" y="103"/>
                        </a:cubicBezTo>
                        <a:cubicBezTo>
                          <a:pt x="40745" y="27"/>
                          <a:pt x="40406" y="0"/>
                          <a:pt x="40073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97" name="Google Shape;3597;p65"/>
                  <p:cNvSpPr/>
                  <p:nvPr/>
                </p:nvSpPr>
                <p:spPr>
                  <a:xfrm>
                    <a:off x="5637693" y="3813420"/>
                    <a:ext cx="852257" cy="5057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96" h="21125" extrusionOk="0">
                        <a:moveTo>
                          <a:pt x="33321" y="1"/>
                        </a:moveTo>
                        <a:cubicBezTo>
                          <a:pt x="33122" y="1"/>
                          <a:pt x="32923" y="13"/>
                          <a:pt x="32732" y="35"/>
                        </a:cubicBezTo>
                        <a:cubicBezTo>
                          <a:pt x="32404" y="68"/>
                          <a:pt x="32078" y="108"/>
                          <a:pt x="31751" y="161"/>
                        </a:cubicBezTo>
                        <a:cubicBezTo>
                          <a:pt x="31102" y="261"/>
                          <a:pt x="30454" y="396"/>
                          <a:pt x="29819" y="578"/>
                        </a:cubicBezTo>
                        <a:cubicBezTo>
                          <a:pt x="29185" y="766"/>
                          <a:pt x="28564" y="997"/>
                          <a:pt x="27974" y="1279"/>
                        </a:cubicBezTo>
                        <a:cubicBezTo>
                          <a:pt x="27382" y="1563"/>
                          <a:pt x="26816" y="1895"/>
                          <a:pt x="26273" y="2260"/>
                        </a:cubicBezTo>
                        <a:cubicBezTo>
                          <a:pt x="27406" y="1616"/>
                          <a:pt x="28622" y="1121"/>
                          <a:pt x="29882" y="829"/>
                        </a:cubicBezTo>
                        <a:cubicBezTo>
                          <a:pt x="30516" y="684"/>
                          <a:pt x="31155" y="587"/>
                          <a:pt x="31798" y="525"/>
                        </a:cubicBezTo>
                        <a:cubicBezTo>
                          <a:pt x="32121" y="492"/>
                          <a:pt x="32443" y="472"/>
                          <a:pt x="32765" y="458"/>
                        </a:cubicBezTo>
                        <a:cubicBezTo>
                          <a:pt x="32866" y="452"/>
                          <a:pt x="32967" y="449"/>
                          <a:pt x="33066" y="449"/>
                        </a:cubicBezTo>
                        <a:cubicBezTo>
                          <a:pt x="33280" y="449"/>
                          <a:pt x="33490" y="464"/>
                          <a:pt x="33697" y="496"/>
                        </a:cubicBezTo>
                        <a:cubicBezTo>
                          <a:pt x="33996" y="545"/>
                          <a:pt x="34289" y="627"/>
                          <a:pt x="34519" y="775"/>
                        </a:cubicBezTo>
                        <a:cubicBezTo>
                          <a:pt x="34750" y="920"/>
                          <a:pt x="34899" y="1131"/>
                          <a:pt x="34952" y="1376"/>
                        </a:cubicBezTo>
                        <a:cubicBezTo>
                          <a:pt x="35047" y="1871"/>
                          <a:pt x="34697" y="2419"/>
                          <a:pt x="34302" y="2885"/>
                        </a:cubicBezTo>
                        <a:lnTo>
                          <a:pt x="33000" y="4322"/>
                        </a:lnTo>
                        <a:cubicBezTo>
                          <a:pt x="32785" y="4567"/>
                          <a:pt x="32559" y="4797"/>
                          <a:pt x="32328" y="5028"/>
                        </a:cubicBezTo>
                        <a:lnTo>
                          <a:pt x="31645" y="5715"/>
                        </a:lnTo>
                        <a:cubicBezTo>
                          <a:pt x="29795" y="7532"/>
                          <a:pt x="27834" y="9233"/>
                          <a:pt x="25749" y="10766"/>
                        </a:cubicBezTo>
                        <a:cubicBezTo>
                          <a:pt x="23673" y="12314"/>
                          <a:pt x="21471" y="13688"/>
                          <a:pt x="19184" y="14900"/>
                        </a:cubicBezTo>
                        <a:cubicBezTo>
                          <a:pt x="14624" y="17335"/>
                          <a:pt x="9702" y="19119"/>
                          <a:pt x="4614" y="20108"/>
                        </a:cubicBezTo>
                        <a:cubicBezTo>
                          <a:pt x="3979" y="20238"/>
                          <a:pt x="3335" y="20387"/>
                          <a:pt x="2734" y="20421"/>
                        </a:cubicBezTo>
                        <a:cubicBezTo>
                          <a:pt x="2657" y="20426"/>
                          <a:pt x="2581" y="20428"/>
                          <a:pt x="2506" y="20428"/>
                        </a:cubicBezTo>
                        <a:cubicBezTo>
                          <a:pt x="1984" y="20428"/>
                          <a:pt x="1492" y="20305"/>
                          <a:pt x="1110" y="20003"/>
                        </a:cubicBezTo>
                        <a:cubicBezTo>
                          <a:pt x="677" y="19666"/>
                          <a:pt x="514" y="19109"/>
                          <a:pt x="711" y="18571"/>
                        </a:cubicBezTo>
                        <a:cubicBezTo>
                          <a:pt x="903" y="18027"/>
                          <a:pt x="1327" y="17537"/>
                          <a:pt x="1773" y="17091"/>
                        </a:cubicBezTo>
                        <a:cubicBezTo>
                          <a:pt x="2696" y="16177"/>
                          <a:pt x="3652" y="15293"/>
                          <a:pt x="4676" y="14491"/>
                        </a:cubicBezTo>
                        <a:cubicBezTo>
                          <a:pt x="5699" y="13688"/>
                          <a:pt x="6781" y="12957"/>
                          <a:pt x="7905" y="12289"/>
                        </a:cubicBezTo>
                        <a:lnTo>
                          <a:pt x="7905" y="12289"/>
                        </a:lnTo>
                        <a:cubicBezTo>
                          <a:pt x="5541" y="13419"/>
                          <a:pt x="3403" y="14995"/>
                          <a:pt x="1447" y="16745"/>
                        </a:cubicBezTo>
                        <a:cubicBezTo>
                          <a:pt x="956" y="17191"/>
                          <a:pt x="466" y="17692"/>
                          <a:pt x="187" y="18378"/>
                        </a:cubicBezTo>
                        <a:cubicBezTo>
                          <a:pt x="52" y="18719"/>
                          <a:pt x="0" y="19128"/>
                          <a:pt x="96" y="19513"/>
                        </a:cubicBezTo>
                        <a:cubicBezTo>
                          <a:pt x="183" y="19897"/>
                          <a:pt x="418" y="20243"/>
                          <a:pt x="702" y="20489"/>
                        </a:cubicBezTo>
                        <a:cubicBezTo>
                          <a:pt x="990" y="20738"/>
                          <a:pt x="1331" y="20911"/>
                          <a:pt x="1691" y="21008"/>
                        </a:cubicBezTo>
                        <a:cubicBezTo>
                          <a:pt x="2002" y="21095"/>
                          <a:pt x="2319" y="21125"/>
                          <a:pt x="2625" y="21125"/>
                        </a:cubicBezTo>
                        <a:cubicBezTo>
                          <a:pt x="2669" y="21125"/>
                          <a:pt x="2714" y="21124"/>
                          <a:pt x="2758" y="21123"/>
                        </a:cubicBezTo>
                        <a:cubicBezTo>
                          <a:pt x="3465" y="21099"/>
                          <a:pt x="4099" y="20964"/>
                          <a:pt x="4748" y="20858"/>
                        </a:cubicBezTo>
                        <a:cubicBezTo>
                          <a:pt x="6050" y="20651"/>
                          <a:pt x="7338" y="20363"/>
                          <a:pt x="8616" y="20046"/>
                        </a:cubicBezTo>
                        <a:lnTo>
                          <a:pt x="10519" y="19522"/>
                        </a:lnTo>
                        <a:lnTo>
                          <a:pt x="12404" y="18917"/>
                        </a:lnTo>
                        <a:cubicBezTo>
                          <a:pt x="14892" y="18052"/>
                          <a:pt x="17310" y="16985"/>
                          <a:pt x="19641" y="15760"/>
                        </a:cubicBezTo>
                        <a:cubicBezTo>
                          <a:pt x="21966" y="14510"/>
                          <a:pt x="24206" y="13107"/>
                          <a:pt x="26302" y="11506"/>
                        </a:cubicBezTo>
                        <a:cubicBezTo>
                          <a:pt x="28391" y="9907"/>
                          <a:pt x="30376" y="8162"/>
                          <a:pt x="32188" y="6249"/>
                        </a:cubicBezTo>
                        <a:lnTo>
                          <a:pt x="32861" y="5528"/>
                        </a:lnTo>
                        <a:cubicBezTo>
                          <a:pt x="33091" y="5293"/>
                          <a:pt x="33313" y="5047"/>
                          <a:pt x="33524" y="4797"/>
                        </a:cubicBezTo>
                        <a:cubicBezTo>
                          <a:pt x="33947" y="4293"/>
                          <a:pt x="34380" y="3803"/>
                          <a:pt x="34797" y="3284"/>
                        </a:cubicBezTo>
                        <a:cubicBezTo>
                          <a:pt x="35009" y="3015"/>
                          <a:pt x="35207" y="2727"/>
                          <a:pt x="35355" y="2390"/>
                        </a:cubicBezTo>
                        <a:cubicBezTo>
                          <a:pt x="35504" y="2058"/>
                          <a:pt x="35595" y="1654"/>
                          <a:pt x="35495" y="1251"/>
                        </a:cubicBezTo>
                        <a:cubicBezTo>
                          <a:pt x="35403" y="857"/>
                          <a:pt x="35120" y="516"/>
                          <a:pt x="34788" y="328"/>
                        </a:cubicBezTo>
                        <a:cubicBezTo>
                          <a:pt x="34457" y="136"/>
                          <a:pt x="34101" y="59"/>
                          <a:pt x="33755" y="21"/>
                        </a:cubicBezTo>
                        <a:cubicBezTo>
                          <a:pt x="33611" y="7"/>
                          <a:pt x="33466" y="1"/>
                          <a:pt x="33321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98" name="Google Shape;3598;p65"/>
                  <p:cNvSpPr/>
                  <p:nvPr/>
                </p:nvSpPr>
                <p:spPr>
                  <a:xfrm>
                    <a:off x="6034181" y="3878568"/>
                    <a:ext cx="85738" cy="54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1" h="2279" extrusionOk="0">
                        <a:moveTo>
                          <a:pt x="1793" y="0"/>
                        </a:moveTo>
                        <a:cubicBezTo>
                          <a:pt x="803" y="0"/>
                          <a:pt x="0" y="510"/>
                          <a:pt x="0" y="1140"/>
                        </a:cubicBezTo>
                        <a:cubicBezTo>
                          <a:pt x="0" y="1769"/>
                          <a:pt x="803" y="2278"/>
                          <a:pt x="1793" y="2278"/>
                        </a:cubicBezTo>
                        <a:cubicBezTo>
                          <a:pt x="2778" y="2278"/>
                          <a:pt x="3580" y="1769"/>
                          <a:pt x="3580" y="1140"/>
                        </a:cubicBezTo>
                        <a:cubicBezTo>
                          <a:pt x="3580" y="510"/>
                          <a:pt x="2778" y="0"/>
                          <a:pt x="1793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599" name="Google Shape;3599;p65"/>
                  <p:cNvSpPr/>
                  <p:nvPr/>
                </p:nvSpPr>
                <p:spPr>
                  <a:xfrm>
                    <a:off x="6200892" y="4194106"/>
                    <a:ext cx="42259" cy="34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" h="1456" extrusionOk="0">
                        <a:moveTo>
                          <a:pt x="1209" y="1"/>
                        </a:moveTo>
                        <a:cubicBezTo>
                          <a:pt x="994" y="1"/>
                          <a:pt x="735" y="104"/>
                          <a:pt x="510" y="297"/>
                        </a:cubicBezTo>
                        <a:cubicBezTo>
                          <a:pt x="135" y="623"/>
                          <a:pt x="0" y="1076"/>
                          <a:pt x="208" y="1315"/>
                        </a:cubicBezTo>
                        <a:cubicBezTo>
                          <a:pt x="290" y="1410"/>
                          <a:pt x="416" y="1455"/>
                          <a:pt x="560" y="1455"/>
                        </a:cubicBezTo>
                        <a:cubicBezTo>
                          <a:pt x="775" y="1455"/>
                          <a:pt x="1033" y="1353"/>
                          <a:pt x="1255" y="1157"/>
                        </a:cubicBezTo>
                        <a:cubicBezTo>
                          <a:pt x="1630" y="835"/>
                          <a:pt x="1765" y="379"/>
                          <a:pt x="1557" y="142"/>
                        </a:cubicBezTo>
                        <a:cubicBezTo>
                          <a:pt x="1476" y="47"/>
                          <a:pt x="1353" y="1"/>
                          <a:pt x="1209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00" name="Google Shape;3600;p65"/>
                  <p:cNvSpPr/>
                  <p:nvPr/>
                </p:nvSpPr>
                <p:spPr>
                  <a:xfrm>
                    <a:off x="5906232" y="4116652"/>
                    <a:ext cx="61221" cy="57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7" h="2396" extrusionOk="0">
                        <a:moveTo>
                          <a:pt x="821" y="0"/>
                        </a:moveTo>
                        <a:cubicBezTo>
                          <a:pt x="649" y="0"/>
                          <a:pt x="495" y="50"/>
                          <a:pt x="376" y="154"/>
                        </a:cubicBezTo>
                        <a:cubicBezTo>
                          <a:pt x="1" y="476"/>
                          <a:pt x="101" y="1206"/>
                          <a:pt x="606" y="1782"/>
                        </a:cubicBezTo>
                        <a:cubicBezTo>
                          <a:pt x="946" y="2175"/>
                          <a:pt x="1381" y="2396"/>
                          <a:pt x="1743" y="2396"/>
                        </a:cubicBezTo>
                        <a:cubicBezTo>
                          <a:pt x="1913" y="2396"/>
                          <a:pt x="2066" y="2347"/>
                          <a:pt x="2186" y="2244"/>
                        </a:cubicBezTo>
                        <a:cubicBezTo>
                          <a:pt x="2557" y="1917"/>
                          <a:pt x="2456" y="1192"/>
                          <a:pt x="1956" y="609"/>
                        </a:cubicBezTo>
                        <a:cubicBezTo>
                          <a:pt x="1617" y="219"/>
                          <a:pt x="1182" y="0"/>
                          <a:pt x="821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01" name="Google Shape;3601;p65"/>
                  <p:cNvSpPr/>
                  <p:nvPr/>
                </p:nvSpPr>
                <p:spPr>
                  <a:xfrm>
                    <a:off x="6044859" y="3885343"/>
                    <a:ext cx="75060" cy="47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5" h="1996" extrusionOk="0">
                        <a:moveTo>
                          <a:pt x="1568" y="1"/>
                        </a:moveTo>
                        <a:cubicBezTo>
                          <a:pt x="703" y="1"/>
                          <a:pt x="1" y="448"/>
                          <a:pt x="1" y="1001"/>
                        </a:cubicBezTo>
                        <a:cubicBezTo>
                          <a:pt x="1" y="1549"/>
                          <a:pt x="703" y="1995"/>
                          <a:pt x="1568" y="1995"/>
                        </a:cubicBezTo>
                        <a:cubicBezTo>
                          <a:pt x="2433" y="1995"/>
                          <a:pt x="3134" y="1549"/>
                          <a:pt x="3134" y="1001"/>
                        </a:cubicBezTo>
                        <a:cubicBezTo>
                          <a:pt x="3134" y="448"/>
                          <a:pt x="2433" y="1"/>
                          <a:pt x="1568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02" name="Google Shape;3602;p65"/>
                  <p:cNvSpPr/>
                  <p:nvPr/>
                </p:nvSpPr>
                <p:spPr>
                  <a:xfrm>
                    <a:off x="6134164" y="3942302"/>
                    <a:ext cx="57079" cy="360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1507" extrusionOk="0">
                        <a:moveTo>
                          <a:pt x="1160" y="0"/>
                        </a:moveTo>
                        <a:cubicBezTo>
                          <a:pt x="532" y="0"/>
                          <a:pt x="24" y="315"/>
                          <a:pt x="14" y="718"/>
                        </a:cubicBezTo>
                        <a:cubicBezTo>
                          <a:pt x="1" y="1130"/>
                          <a:pt x="520" y="1486"/>
                          <a:pt x="1168" y="1505"/>
                        </a:cubicBezTo>
                        <a:cubicBezTo>
                          <a:pt x="1187" y="1506"/>
                          <a:pt x="1206" y="1506"/>
                          <a:pt x="1225" y="1506"/>
                        </a:cubicBezTo>
                        <a:cubicBezTo>
                          <a:pt x="1853" y="1506"/>
                          <a:pt x="2361" y="1195"/>
                          <a:pt x="2374" y="789"/>
                        </a:cubicBezTo>
                        <a:cubicBezTo>
                          <a:pt x="2383" y="376"/>
                          <a:pt x="1870" y="25"/>
                          <a:pt x="1216" y="1"/>
                        </a:cubicBezTo>
                        <a:cubicBezTo>
                          <a:pt x="1197" y="1"/>
                          <a:pt x="1178" y="0"/>
                          <a:pt x="1160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03" name="Google Shape;3603;p65"/>
                  <p:cNvSpPr/>
                  <p:nvPr/>
                </p:nvSpPr>
                <p:spPr>
                  <a:xfrm>
                    <a:off x="6141180" y="3946899"/>
                    <a:ext cx="50064" cy="3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1" h="1319" extrusionOk="0">
                        <a:moveTo>
                          <a:pt x="1027" y="0"/>
                        </a:moveTo>
                        <a:cubicBezTo>
                          <a:pt x="473" y="0"/>
                          <a:pt x="24" y="275"/>
                          <a:pt x="10" y="630"/>
                        </a:cubicBezTo>
                        <a:cubicBezTo>
                          <a:pt x="1" y="991"/>
                          <a:pt x="453" y="1298"/>
                          <a:pt x="1024" y="1318"/>
                        </a:cubicBezTo>
                        <a:cubicBezTo>
                          <a:pt x="1042" y="1319"/>
                          <a:pt x="1061" y="1319"/>
                          <a:pt x="1079" y="1319"/>
                        </a:cubicBezTo>
                        <a:cubicBezTo>
                          <a:pt x="1626" y="1319"/>
                          <a:pt x="2068" y="1042"/>
                          <a:pt x="2077" y="693"/>
                        </a:cubicBezTo>
                        <a:cubicBezTo>
                          <a:pt x="2090" y="328"/>
                          <a:pt x="1635" y="20"/>
                          <a:pt x="1067" y="1"/>
                        </a:cubicBezTo>
                        <a:cubicBezTo>
                          <a:pt x="1054" y="0"/>
                          <a:pt x="1040" y="0"/>
                          <a:pt x="1027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04" name="Google Shape;3604;p65"/>
                  <p:cNvSpPr/>
                  <p:nvPr/>
                </p:nvSpPr>
                <p:spPr>
                  <a:xfrm>
                    <a:off x="6205848" y="4195566"/>
                    <a:ext cx="37757" cy="3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7" h="1300" extrusionOk="0">
                        <a:moveTo>
                          <a:pt x="1078" y="0"/>
                        </a:moveTo>
                        <a:cubicBezTo>
                          <a:pt x="886" y="0"/>
                          <a:pt x="656" y="92"/>
                          <a:pt x="456" y="265"/>
                        </a:cubicBezTo>
                        <a:cubicBezTo>
                          <a:pt x="121" y="558"/>
                          <a:pt x="1" y="962"/>
                          <a:pt x="183" y="1173"/>
                        </a:cubicBezTo>
                        <a:cubicBezTo>
                          <a:pt x="258" y="1258"/>
                          <a:pt x="371" y="1300"/>
                          <a:pt x="501" y="1300"/>
                        </a:cubicBezTo>
                        <a:cubicBezTo>
                          <a:pt x="693" y="1300"/>
                          <a:pt x="922" y="1209"/>
                          <a:pt x="1119" y="1033"/>
                        </a:cubicBezTo>
                        <a:cubicBezTo>
                          <a:pt x="1456" y="745"/>
                          <a:pt x="1576" y="341"/>
                          <a:pt x="1394" y="125"/>
                        </a:cubicBezTo>
                        <a:cubicBezTo>
                          <a:pt x="1319" y="41"/>
                          <a:pt x="1207" y="0"/>
                          <a:pt x="1078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05" name="Google Shape;3605;p65"/>
                  <p:cNvSpPr/>
                  <p:nvPr/>
                </p:nvSpPr>
                <p:spPr>
                  <a:xfrm>
                    <a:off x="5912888" y="4120507"/>
                    <a:ext cx="55259" cy="518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8" h="2164" extrusionOk="0">
                        <a:moveTo>
                          <a:pt x="738" y="1"/>
                        </a:moveTo>
                        <a:cubicBezTo>
                          <a:pt x="584" y="1"/>
                          <a:pt x="445" y="45"/>
                          <a:pt x="337" y="137"/>
                        </a:cubicBezTo>
                        <a:cubicBezTo>
                          <a:pt x="1" y="430"/>
                          <a:pt x="92" y="1089"/>
                          <a:pt x="544" y="1612"/>
                        </a:cubicBezTo>
                        <a:cubicBezTo>
                          <a:pt x="851" y="1964"/>
                          <a:pt x="1244" y="2164"/>
                          <a:pt x="1570" y="2164"/>
                        </a:cubicBezTo>
                        <a:cubicBezTo>
                          <a:pt x="1724" y="2164"/>
                          <a:pt x="1864" y="2119"/>
                          <a:pt x="1972" y="2025"/>
                        </a:cubicBezTo>
                        <a:cubicBezTo>
                          <a:pt x="2307" y="1732"/>
                          <a:pt x="2216" y="1074"/>
                          <a:pt x="1764" y="555"/>
                        </a:cubicBezTo>
                        <a:cubicBezTo>
                          <a:pt x="1458" y="199"/>
                          <a:pt x="1064" y="1"/>
                          <a:pt x="738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</p:grpSp>
            <p:grpSp>
              <p:nvGrpSpPr>
                <p:cNvPr id="3606" name="Google Shape;3606;p65"/>
                <p:cNvGrpSpPr/>
                <p:nvPr/>
              </p:nvGrpSpPr>
              <p:grpSpPr>
                <a:xfrm>
                  <a:off x="6986410" y="3266607"/>
                  <a:ext cx="1214124" cy="705250"/>
                  <a:chOff x="5449672" y="3715519"/>
                  <a:chExt cx="1214124" cy="705250"/>
                </a:xfrm>
              </p:grpSpPr>
              <p:sp>
                <p:nvSpPr>
                  <p:cNvPr id="3607" name="Google Shape;3607;p65"/>
                  <p:cNvSpPr/>
                  <p:nvPr/>
                </p:nvSpPr>
                <p:spPr>
                  <a:xfrm>
                    <a:off x="6349096" y="3735320"/>
                    <a:ext cx="54086" cy="51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9" h="2149" extrusionOk="0">
                        <a:moveTo>
                          <a:pt x="1129" y="1"/>
                        </a:moveTo>
                        <a:lnTo>
                          <a:pt x="779" y="707"/>
                        </a:lnTo>
                        <a:lnTo>
                          <a:pt x="0" y="822"/>
                        </a:lnTo>
                        <a:lnTo>
                          <a:pt x="563" y="1370"/>
                        </a:lnTo>
                        <a:lnTo>
                          <a:pt x="433" y="2148"/>
                        </a:lnTo>
                        <a:lnTo>
                          <a:pt x="1129" y="1784"/>
                        </a:lnTo>
                        <a:lnTo>
                          <a:pt x="1826" y="2148"/>
                        </a:lnTo>
                        <a:lnTo>
                          <a:pt x="1697" y="1370"/>
                        </a:lnTo>
                        <a:lnTo>
                          <a:pt x="2258" y="822"/>
                        </a:lnTo>
                        <a:lnTo>
                          <a:pt x="1480" y="707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08" name="Google Shape;3608;p65"/>
                  <p:cNvSpPr/>
                  <p:nvPr/>
                </p:nvSpPr>
                <p:spPr>
                  <a:xfrm>
                    <a:off x="5742274" y="4369293"/>
                    <a:ext cx="54086" cy="514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9" h="2150" extrusionOk="0">
                        <a:moveTo>
                          <a:pt x="1129" y="1"/>
                        </a:moveTo>
                        <a:lnTo>
                          <a:pt x="779" y="708"/>
                        </a:lnTo>
                        <a:lnTo>
                          <a:pt x="0" y="823"/>
                        </a:lnTo>
                        <a:lnTo>
                          <a:pt x="563" y="1375"/>
                        </a:lnTo>
                        <a:lnTo>
                          <a:pt x="433" y="2149"/>
                        </a:lnTo>
                        <a:lnTo>
                          <a:pt x="1129" y="1784"/>
                        </a:lnTo>
                        <a:lnTo>
                          <a:pt x="1826" y="2149"/>
                        </a:lnTo>
                        <a:lnTo>
                          <a:pt x="1697" y="1375"/>
                        </a:lnTo>
                        <a:lnTo>
                          <a:pt x="2258" y="823"/>
                        </a:lnTo>
                        <a:lnTo>
                          <a:pt x="1480" y="708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09" name="Google Shape;3609;p65"/>
                  <p:cNvSpPr/>
                  <p:nvPr/>
                </p:nvSpPr>
                <p:spPr>
                  <a:xfrm>
                    <a:off x="5684381" y="4105351"/>
                    <a:ext cx="35483" cy="33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" h="1409" extrusionOk="0">
                        <a:moveTo>
                          <a:pt x="741" y="1"/>
                        </a:moveTo>
                        <a:lnTo>
                          <a:pt x="510" y="462"/>
                        </a:lnTo>
                        <a:lnTo>
                          <a:pt x="1" y="539"/>
                        </a:lnTo>
                        <a:lnTo>
                          <a:pt x="371" y="899"/>
                        </a:lnTo>
                        <a:lnTo>
                          <a:pt x="280" y="1409"/>
                        </a:lnTo>
                        <a:lnTo>
                          <a:pt x="741" y="1168"/>
                        </a:lnTo>
                        <a:lnTo>
                          <a:pt x="1198" y="1409"/>
                        </a:lnTo>
                        <a:lnTo>
                          <a:pt x="1111" y="899"/>
                        </a:lnTo>
                        <a:lnTo>
                          <a:pt x="1482" y="539"/>
                        </a:lnTo>
                        <a:lnTo>
                          <a:pt x="967" y="462"/>
                        </a:lnTo>
                        <a:lnTo>
                          <a:pt x="741" y="1"/>
                        </a:ln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10" name="Google Shape;3610;p65"/>
                  <p:cNvSpPr/>
                  <p:nvPr/>
                </p:nvSpPr>
                <p:spPr>
                  <a:xfrm>
                    <a:off x="6628362" y="3718392"/>
                    <a:ext cx="35435" cy="33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" h="1409" extrusionOk="0">
                        <a:moveTo>
                          <a:pt x="739" y="1"/>
                        </a:moveTo>
                        <a:lnTo>
                          <a:pt x="509" y="468"/>
                        </a:lnTo>
                        <a:lnTo>
                          <a:pt x="0" y="539"/>
                        </a:lnTo>
                        <a:lnTo>
                          <a:pt x="369" y="900"/>
                        </a:lnTo>
                        <a:lnTo>
                          <a:pt x="283" y="1409"/>
                        </a:lnTo>
                        <a:lnTo>
                          <a:pt x="739" y="1169"/>
                        </a:lnTo>
                        <a:lnTo>
                          <a:pt x="1196" y="1409"/>
                        </a:lnTo>
                        <a:lnTo>
                          <a:pt x="1196" y="1409"/>
                        </a:lnTo>
                        <a:lnTo>
                          <a:pt x="1110" y="900"/>
                        </a:lnTo>
                        <a:lnTo>
                          <a:pt x="1480" y="539"/>
                        </a:lnTo>
                        <a:lnTo>
                          <a:pt x="965" y="468"/>
                        </a:lnTo>
                        <a:lnTo>
                          <a:pt x="739" y="1"/>
                        </a:ln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11" name="Google Shape;3611;p65"/>
                  <p:cNvSpPr/>
                  <p:nvPr/>
                </p:nvSpPr>
                <p:spPr>
                  <a:xfrm>
                    <a:off x="5449672" y="4352509"/>
                    <a:ext cx="35459" cy="336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1" h="1404" extrusionOk="0">
                        <a:moveTo>
                          <a:pt x="740" y="0"/>
                        </a:moveTo>
                        <a:lnTo>
                          <a:pt x="514" y="462"/>
                        </a:lnTo>
                        <a:lnTo>
                          <a:pt x="0" y="533"/>
                        </a:lnTo>
                        <a:lnTo>
                          <a:pt x="370" y="899"/>
                        </a:lnTo>
                        <a:lnTo>
                          <a:pt x="284" y="1404"/>
                        </a:lnTo>
                        <a:lnTo>
                          <a:pt x="740" y="1163"/>
                        </a:lnTo>
                        <a:lnTo>
                          <a:pt x="1197" y="1404"/>
                        </a:lnTo>
                        <a:lnTo>
                          <a:pt x="1111" y="899"/>
                        </a:lnTo>
                        <a:lnTo>
                          <a:pt x="1481" y="533"/>
                        </a:lnTo>
                        <a:lnTo>
                          <a:pt x="971" y="462"/>
                        </a:lnTo>
                        <a:lnTo>
                          <a:pt x="740" y="0"/>
                        </a:ln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12" name="Google Shape;3612;p65"/>
                  <p:cNvSpPr/>
                  <p:nvPr/>
                </p:nvSpPr>
                <p:spPr>
                  <a:xfrm>
                    <a:off x="6496247" y="3943452"/>
                    <a:ext cx="35483" cy="33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" h="1409" extrusionOk="0">
                        <a:moveTo>
                          <a:pt x="741" y="1"/>
                        </a:moveTo>
                        <a:lnTo>
                          <a:pt x="515" y="468"/>
                        </a:lnTo>
                        <a:lnTo>
                          <a:pt x="0" y="539"/>
                        </a:lnTo>
                        <a:lnTo>
                          <a:pt x="371" y="900"/>
                        </a:lnTo>
                        <a:lnTo>
                          <a:pt x="284" y="1409"/>
                        </a:lnTo>
                        <a:lnTo>
                          <a:pt x="741" y="1169"/>
                        </a:lnTo>
                        <a:lnTo>
                          <a:pt x="1198" y="1409"/>
                        </a:lnTo>
                        <a:lnTo>
                          <a:pt x="1111" y="900"/>
                        </a:lnTo>
                        <a:lnTo>
                          <a:pt x="1481" y="539"/>
                        </a:lnTo>
                        <a:lnTo>
                          <a:pt x="972" y="468"/>
                        </a:lnTo>
                        <a:lnTo>
                          <a:pt x="741" y="1"/>
                        </a:ln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13" name="Google Shape;3613;p65"/>
                  <p:cNvSpPr/>
                  <p:nvPr/>
                </p:nvSpPr>
                <p:spPr>
                  <a:xfrm>
                    <a:off x="5835578" y="3808512"/>
                    <a:ext cx="502385" cy="5023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83" h="20983" extrusionOk="0">
                        <a:moveTo>
                          <a:pt x="10491" y="0"/>
                        </a:moveTo>
                        <a:cubicBezTo>
                          <a:pt x="4700" y="0"/>
                          <a:pt x="0" y="4695"/>
                          <a:pt x="0" y="10491"/>
                        </a:cubicBezTo>
                        <a:cubicBezTo>
                          <a:pt x="0" y="16282"/>
                          <a:pt x="4700" y="20982"/>
                          <a:pt x="10491" y="20982"/>
                        </a:cubicBezTo>
                        <a:cubicBezTo>
                          <a:pt x="16287" y="20982"/>
                          <a:pt x="20982" y="16282"/>
                          <a:pt x="20982" y="10491"/>
                        </a:cubicBezTo>
                        <a:cubicBezTo>
                          <a:pt x="20982" y="4695"/>
                          <a:pt x="16287" y="0"/>
                          <a:pt x="10491" y="0"/>
                        </a:cubicBezTo>
                        <a:close/>
                      </a:path>
                    </a:pathLst>
                  </a:custGeom>
                  <a:solidFill>
                    <a:srgbClr val="51339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14" name="Google Shape;3614;p65"/>
                  <p:cNvSpPr/>
                  <p:nvPr/>
                </p:nvSpPr>
                <p:spPr>
                  <a:xfrm>
                    <a:off x="5835578" y="3979701"/>
                    <a:ext cx="501117" cy="33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30" h="13833" extrusionOk="0">
                        <a:moveTo>
                          <a:pt x="553" y="1"/>
                        </a:moveTo>
                        <a:cubicBezTo>
                          <a:pt x="202" y="1048"/>
                          <a:pt x="0" y="2173"/>
                          <a:pt x="0" y="3341"/>
                        </a:cubicBezTo>
                        <a:cubicBezTo>
                          <a:pt x="0" y="9132"/>
                          <a:pt x="4700" y="13832"/>
                          <a:pt x="10491" y="13832"/>
                        </a:cubicBezTo>
                        <a:cubicBezTo>
                          <a:pt x="15941" y="13832"/>
                          <a:pt x="20415" y="9680"/>
                          <a:pt x="20929" y="4364"/>
                        </a:cubicBezTo>
                        <a:lnTo>
                          <a:pt x="20929" y="4364"/>
                        </a:lnTo>
                        <a:cubicBezTo>
                          <a:pt x="20324" y="4912"/>
                          <a:pt x="19636" y="5369"/>
                          <a:pt x="18868" y="5701"/>
                        </a:cubicBezTo>
                        <a:cubicBezTo>
                          <a:pt x="16908" y="6455"/>
                          <a:pt x="14621" y="6882"/>
                          <a:pt x="12325" y="6882"/>
                        </a:cubicBezTo>
                        <a:cubicBezTo>
                          <a:pt x="7404" y="6882"/>
                          <a:pt x="2440" y="4919"/>
                          <a:pt x="553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15" name="Google Shape;3615;p65"/>
                  <p:cNvSpPr/>
                  <p:nvPr/>
                </p:nvSpPr>
                <p:spPr>
                  <a:xfrm>
                    <a:off x="5472681" y="3715519"/>
                    <a:ext cx="1181107" cy="700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31" h="29265" extrusionOk="0">
                        <a:moveTo>
                          <a:pt x="46173" y="1"/>
                        </a:moveTo>
                        <a:cubicBezTo>
                          <a:pt x="45131" y="45"/>
                          <a:pt x="44140" y="178"/>
                          <a:pt x="43141" y="391"/>
                        </a:cubicBezTo>
                        <a:cubicBezTo>
                          <a:pt x="41156" y="808"/>
                          <a:pt x="39234" y="1505"/>
                          <a:pt x="37451" y="2456"/>
                        </a:cubicBezTo>
                        <a:cubicBezTo>
                          <a:pt x="35658" y="3389"/>
                          <a:pt x="34019" y="4605"/>
                          <a:pt x="32583" y="6003"/>
                        </a:cubicBezTo>
                        <a:cubicBezTo>
                          <a:pt x="35596" y="3350"/>
                          <a:pt x="39311" y="1524"/>
                          <a:pt x="43232" y="857"/>
                        </a:cubicBezTo>
                        <a:cubicBezTo>
                          <a:pt x="44204" y="684"/>
                          <a:pt x="45207" y="568"/>
                          <a:pt x="46173" y="549"/>
                        </a:cubicBezTo>
                        <a:cubicBezTo>
                          <a:pt x="46654" y="559"/>
                          <a:pt x="47130" y="617"/>
                          <a:pt x="47562" y="770"/>
                        </a:cubicBezTo>
                        <a:cubicBezTo>
                          <a:pt x="47995" y="919"/>
                          <a:pt x="48360" y="1178"/>
                          <a:pt x="48542" y="1539"/>
                        </a:cubicBezTo>
                        <a:cubicBezTo>
                          <a:pt x="48735" y="1904"/>
                          <a:pt x="48730" y="2332"/>
                          <a:pt x="48571" y="2745"/>
                        </a:cubicBezTo>
                        <a:cubicBezTo>
                          <a:pt x="48423" y="3163"/>
                          <a:pt x="48154" y="3558"/>
                          <a:pt x="47850" y="3933"/>
                        </a:cubicBezTo>
                        <a:cubicBezTo>
                          <a:pt x="47216" y="4682"/>
                          <a:pt x="46524" y="5422"/>
                          <a:pt x="45866" y="6162"/>
                        </a:cubicBezTo>
                        <a:cubicBezTo>
                          <a:pt x="43137" y="9079"/>
                          <a:pt x="40196" y="11794"/>
                          <a:pt x="37028" y="14221"/>
                        </a:cubicBezTo>
                        <a:cubicBezTo>
                          <a:pt x="33871" y="16658"/>
                          <a:pt x="30517" y="18840"/>
                          <a:pt x="27003" y="20728"/>
                        </a:cubicBezTo>
                        <a:cubicBezTo>
                          <a:pt x="19992" y="24525"/>
                          <a:pt x="12332" y="27138"/>
                          <a:pt x="4475" y="28455"/>
                        </a:cubicBezTo>
                        <a:cubicBezTo>
                          <a:pt x="4118" y="28507"/>
                          <a:pt x="3759" y="28542"/>
                          <a:pt x="3408" y="28542"/>
                        </a:cubicBezTo>
                        <a:cubicBezTo>
                          <a:pt x="2818" y="28542"/>
                          <a:pt x="2251" y="28444"/>
                          <a:pt x="1760" y="28167"/>
                        </a:cubicBezTo>
                        <a:cubicBezTo>
                          <a:pt x="1370" y="27951"/>
                          <a:pt x="1029" y="27639"/>
                          <a:pt x="851" y="27259"/>
                        </a:cubicBezTo>
                        <a:cubicBezTo>
                          <a:pt x="669" y="26879"/>
                          <a:pt x="635" y="26437"/>
                          <a:pt x="745" y="26009"/>
                        </a:cubicBezTo>
                        <a:cubicBezTo>
                          <a:pt x="860" y="25577"/>
                          <a:pt x="1097" y="25164"/>
                          <a:pt x="1379" y="24780"/>
                        </a:cubicBezTo>
                        <a:cubicBezTo>
                          <a:pt x="1668" y="24394"/>
                          <a:pt x="2004" y="24044"/>
                          <a:pt x="2360" y="23702"/>
                        </a:cubicBezTo>
                        <a:cubicBezTo>
                          <a:pt x="3080" y="23010"/>
                          <a:pt x="3825" y="22342"/>
                          <a:pt x="4580" y="21689"/>
                        </a:cubicBezTo>
                        <a:cubicBezTo>
                          <a:pt x="6094" y="20386"/>
                          <a:pt x="7689" y="19171"/>
                          <a:pt x="9372" y="18090"/>
                        </a:cubicBezTo>
                        <a:cubicBezTo>
                          <a:pt x="11054" y="17008"/>
                          <a:pt x="12817" y="16047"/>
                          <a:pt x="14638" y="15192"/>
                        </a:cubicBezTo>
                        <a:lnTo>
                          <a:pt x="14638" y="15192"/>
                        </a:lnTo>
                        <a:cubicBezTo>
                          <a:pt x="10905" y="16686"/>
                          <a:pt x="7421" y="18796"/>
                          <a:pt x="4278" y="21324"/>
                        </a:cubicBezTo>
                        <a:cubicBezTo>
                          <a:pt x="3494" y="21958"/>
                          <a:pt x="2730" y="22622"/>
                          <a:pt x="1985" y="23303"/>
                        </a:cubicBezTo>
                        <a:cubicBezTo>
                          <a:pt x="1610" y="23645"/>
                          <a:pt x="1241" y="24015"/>
                          <a:pt x="918" y="24428"/>
                        </a:cubicBezTo>
                        <a:cubicBezTo>
                          <a:pt x="596" y="24842"/>
                          <a:pt x="312" y="25308"/>
                          <a:pt x="154" y="25846"/>
                        </a:cubicBezTo>
                        <a:cubicBezTo>
                          <a:pt x="1" y="26384"/>
                          <a:pt x="19" y="27004"/>
                          <a:pt x="265" y="27537"/>
                        </a:cubicBezTo>
                        <a:cubicBezTo>
                          <a:pt x="510" y="28071"/>
                          <a:pt x="942" y="28480"/>
                          <a:pt x="1423" y="28759"/>
                        </a:cubicBezTo>
                        <a:cubicBezTo>
                          <a:pt x="1898" y="29037"/>
                          <a:pt x="2456" y="29191"/>
                          <a:pt x="2989" y="29238"/>
                        </a:cubicBezTo>
                        <a:cubicBezTo>
                          <a:pt x="3176" y="29257"/>
                          <a:pt x="3362" y="29265"/>
                          <a:pt x="3547" y="29265"/>
                        </a:cubicBezTo>
                        <a:cubicBezTo>
                          <a:pt x="3895" y="29265"/>
                          <a:pt x="4238" y="29236"/>
                          <a:pt x="4571" y="29196"/>
                        </a:cubicBezTo>
                        <a:cubicBezTo>
                          <a:pt x="8583" y="28619"/>
                          <a:pt x="12515" y="27668"/>
                          <a:pt x="16354" y="26394"/>
                        </a:cubicBezTo>
                        <a:cubicBezTo>
                          <a:pt x="20185" y="25111"/>
                          <a:pt x="23904" y="23491"/>
                          <a:pt x="27465" y="21584"/>
                        </a:cubicBezTo>
                        <a:cubicBezTo>
                          <a:pt x="31021" y="19661"/>
                          <a:pt x="34418" y="17441"/>
                          <a:pt x="37595" y="14952"/>
                        </a:cubicBezTo>
                        <a:cubicBezTo>
                          <a:pt x="40767" y="12448"/>
                          <a:pt x="43747" y="9694"/>
                          <a:pt x="46418" y="6666"/>
                        </a:cubicBezTo>
                        <a:cubicBezTo>
                          <a:pt x="47077" y="5893"/>
                          <a:pt x="47740" y="5153"/>
                          <a:pt x="48389" y="4355"/>
                        </a:cubicBezTo>
                        <a:cubicBezTo>
                          <a:pt x="48706" y="3942"/>
                          <a:pt x="49004" y="3490"/>
                          <a:pt x="49186" y="2961"/>
                        </a:cubicBezTo>
                        <a:cubicBezTo>
                          <a:pt x="49278" y="2693"/>
                          <a:pt x="49330" y="2404"/>
                          <a:pt x="49321" y="2106"/>
                        </a:cubicBezTo>
                        <a:cubicBezTo>
                          <a:pt x="49312" y="1808"/>
                          <a:pt x="49230" y="1510"/>
                          <a:pt x="49090" y="1251"/>
                        </a:cubicBezTo>
                        <a:cubicBezTo>
                          <a:pt x="48797" y="708"/>
                          <a:pt x="48263" y="380"/>
                          <a:pt x="47750" y="218"/>
                        </a:cubicBezTo>
                        <a:cubicBezTo>
                          <a:pt x="47225" y="49"/>
                          <a:pt x="46697" y="1"/>
                          <a:pt x="46173" y="1"/>
                        </a:cubicBezTo>
                        <a:close/>
                      </a:path>
                    </a:pathLst>
                  </a:custGeom>
                  <a:solidFill>
                    <a:srgbClr val="F4AE3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16" name="Google Shape;3616;p65"/>
                  <p:cNvSpPr/>
                  <p:nvPr/>
                </p:nvSpPr>
                <p:spPr>
                  <a:xfrm>
                    <a:off x="5551141" y="3761968"/>
                    <a:ext cx="1025218" cy="607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20" h="25393" extrusionOk="0">
                        <a:moveTo>
                          <a:pt x="40073" y="0"/>
                        </a:moveTo>
                        <a:cubicBezTo>
                          <a:pt x="39967" y="0"/>
                          <a:pt x="39862" y="3"/>
                          <a:pt x="39758" y="8"/>
                        </a:cubicBezTo>
                        <a:cubicBezTo>
                          <a:pt x="39321" y="41"/>
                          <a:pt x="38908" y="79"/>
                          <a:pt x="38485" y="141"/>
                        </a:cubicBezTo>
                        <a:cubicBezTo>
                          <a:pt x="35121" y="618"/>
                          <a:pt x="31896" y="2031"/>
                          <a:pt x="29369" y="4251"/>
                        </a:cubicBezTo>
                        <a:cubicBezTo>
                          <a:pt x="30704" y="3232"/>
                          <a:pt x="32166" y="2401"/>
                          <a:pt x="33712" y="1780"/>
                        </a:cubicBezTo>
                        <a:cubicBezTo>
                          <a:pt x="35260" y="1166"/>
                          <a:pt x="36894" y="786"/>
                          <a:pt x="38543" y="618"/>
                        </a:cubicBezTo>
                        <a:cubicBezTo>
                          <a:pt x="38951" y="574"/>
                          <a:pt x="39374" y="540"/>
                          <a:pt x="39778" y="522"/>
                        </a:cubicBezTo>
                        <a:cubicBezTo>
                          <a:pt x="39824" y="521"/>
                          <a:pt x="39871" y="520"/>
                          <a:pt x="39917" y="520"/>
                        </a:cubicBezTo>
                        <a:cubicBezTo>
                          <a:pt x="40270" y="520"/>
                          <a:pt x="40623" y="556"/>
                          <a:pt x="40950" y="637"/>
                        </a:cubicBezTo>
                        <a:cubicBezTo>
                          <a:pt x="41324" y="728"/>
                          <a:pt x="41670" y="897"/>
                          <a:pt x="41887" y="1151"/>
                        </a:cubicBezTo>
                        <a:cubicBezTo>
                          <a:pt x="42109" y="1401"/>
                          <a:pt x="42195" y="1747"/>
                          <a:pt x="42138" y="2084"/>
                        </a:cubicBezTo>
                        <a:cubicBezTo>
                          <a:pt x="42080" y="2425"/>
                          <a:pt x="41897" y="2765"/>
                          <a:pt x="41670" y="3088"/>
                        </a:cubicBezTo>
                        <a:cubicBezTo>
                          <a:pt x="41450" y="3410"/>
                          <a:pt x="41171" y="3712"/>
                          <a:pt x="40887" y="4025"/>
                        </a:cubicBezTo>
                        <a:cubicBezTo>
                          <a:pt x="40326" y="4639"/>
                          <a:pt x="39782" y="5269"/>
                          <a:pt x="39201" y="5870"/>
                        </a:cubicBezTo>
                        <a:cubicBezTo>
                          <a:pt x="38614" y="6462"/>
                          <a:pt x="38033" y="7057"/>
                          <a:pt x="37438" y="7644"/>
                        </a:cubicBezTo>
                        <a:lnTo>
                          <a:pt x="35611" y="9350"/>
                        </a:lnTo>
                        <a:lnTo>
                          <a:pt x="33712" y="10974"/>
                        </a:lnTo>
                        <a:cubicBezTo>
                          <a:pt x="33073" y="11502"/>
                          <a:pt x="32405" y="12003"/>
                          <a:pt x="31752" y="12522"/>
                        </a:cubicBezTo>
                        <a:cubicBezTo>
                          <a:pt x="29105" y="14535"/>
                          <a:pt x="26297" y="16346"/>
                          <a:pt x="23361" y="17918"/>
                        </a:cubicBezTo>
                        <a:cubicBezTo>
                          <a:pt x="20435" y="19504"/>
                          <a:pt x="17378" y="20844"/>
                          <a:pt x="14235" y="21950"/>
                        </a:cubicBezTo>
                        <a:cubicBezTo>
                          <a:pt x="11097" y="23060"/>
                          <a:pt x="7863" y="23901"/>
                          <a:pt x="4581" y="24497"/>
                        </a:cubicBezTo>
                        <a:cubicBezTo>
                          <a:pt x="4040" y="24598"/>
                          <a:pt x="3506" y="24688"/>
                          <a:pt x="2991" y="24688"/>
                        </a:cubicBezTo>
                        <a:cubicBezTo>
                          <a:pt x="2729" y="24688"/>
                          <a:pt x="2471" y="24665"/>
                          <a:pt x="2221" y="24608"/>
                        </a:cubicBezTo>
                        <a:cubicBezTo>
                          <a:pt x="1510" y="24454"/>
                          <a:pt x="823" y="23954"/>
                          <a:pt x="693" y="23266"/>
                        </a:cubicBezTo>
                        <a:cubicBezTo>
                          <a:pt x="544" y="22580"/>
                          <a:pt x="948" y="21840"/>
                          <a:pt x="1457" y="21234"/>
                        </a:cubicBezTo>
                        <a:cubicBezTo>
                          <a:pt x="1717" y="20922"/>
                          <a:pt x="2005" y="20638"/>
                          <a:pt x="2312" y="20349"/>
                        </a:cubicBezTo>
                        <a:cubicBezTo>
                          <a:pt x="2615" y="20061"/>
                          <a:pt x="2923" y="19783"/>
                          <a:pt x="3230" y="19499"/>
                        </a:cubicBezTo>
                        <a:cubicBezTo>
                          <a:pt x="4461" y="18370"/>
                          <a:pt x="5758" y="17317"/>
                          <a:pt x="7133" y="16361"/>
                        </a:cubicBezTo>
                        <a:cubicBezTo>
                          <a:pt x="8502" y="15410"/>
                          <a:pt x="9948" y="14549"/>
                          <a:pt x="11434" y="13775"/>
                        </a:cubicBezTo>
                        <a:lnTo>
                          <a:pt x="11434" y="13775"/>
                        </a:lnTo>
                        <a:cubicBezTo>
                          <a:pt x="8358" y="15117"/>
                          <a:pt x="5499" y="16971"/>
                          <a:pt x="2917" y="19143"/>
                        </a:cubicBezTo>
                        <a:cubicBezTo>
                          <a:pt x="2596" y="19413"/>
                          <a:pt x="2279" y="19691"/>
                          <a:pt x="1966" y="19975"/>
                        </a:cubicBezTo>
                        <a:cubicBezTo>
                          <a:pt x="1655" y="20254"/>
                          <a:pt x="1332" y="20547"/>
                          <a:pt x="1043" y="20873"/>
                        </a:cubicBezTo>
                        <a:cubicBezTo>
                          <a:pt x="761" y="21205"/>
                          <a:pt x="486" y="21560"/>
                          <a:pt x="299" y="21984"/>
                        </a:cubicBezTo>
                        <a:cubicBezTo>
                          <a:pt x="107" y="22397"/>
                          <a:pt x="1" y="22897"/>
                          <a:pt x="92" y="23387"/>
                        </a:cubicBezTo>
                        <a:cubicBezTo>
                          <a:pt x="169" y="23878"/>
                          <a:pt x="462" y="24319"/>
                          <a:pt x="818" y="24632"/>
                        </a:cubicBezTo>
                        <a:cubicBezTo>
                          <a:pt x="1178" y="24944"/>
                          <a:pt x="1611" y="25155"/>
                          <a:pt x="2067" y="25271"/>
                        </a:cubicBezTo>
                        <a:cubicBezTo>
                          <a:pt x="2423" y="25359"/>
                          <a:pt x="2778" y="25393"/>
                          <a:pt x="3128" y="25393"/>
                        </a:cubicBezTo>
                        <a:cubicBezTo>
                          <a:pt x="3670" y="25393"/>
                          <a:pt x="4201" y="25313"/>
                          <a:pt x="4705" y="25237"/>
                        </a:cubicBezTo>
                        <a:cubicBezTo>
                          <a:pt x="11385" y="24213"/>
                          <a:pt x="17864" y="21964"/>
                          <a:pt x="23822" y="18774"/>
                        </a:cubicBezTo>
                        <a:cubicBezTo>
                          <a:pt x="29768" y="15558"/>
                          <a:pt x="35222" y="11397"/>
                          <a:pt x="39749" y="6380"/>
                        </a:cubicBezTo>
                        <a:cubicBezTo>
                          <a:pt x="40321" y="5759"/>
                          <a:pt x="40854" y="5107"/>
                          <a:pt x="41406" y="4466"/>
                        </a:cubicBezTo>
                        <a:cubicBezTo>
                          <a:pt x="41681" y="4149"/>
                          <a:pt x="41965" y="3828"/>
                          <a:pt x="42209" y="3453"/>
                        </a:cubicBezTo>
                        <a:cubicBezTo>
                          <a:pt x="42455" y="3082"/>
                          <a:pt x="42675" y="2665"/>
                          <a:pt x="42748" y="2170"/>
                        </a:cubicBezTo>
                        <a:cubicBezTo>
                          <a:pt x="42819" y="1680"/>
                          <a:pt x="42670" y="1137"/>
                          <a:pt x="42324" y="762"/>
                        </a:cubicBezTo>
                        <a:cubicBezTo>
                          <a:pt x="41978" y="387"/>
                          <a:pt x="41517" y="199"/>
                          <a:pt x="41080" y="103"/>
                        </a:cubicBezTo>
                        <a:cubicBezTo>
                          <a:pt x="40745" y="27"/>
                          <a:pt x="40406" y="0"/>
                          <a:pt x="40073" y="0"/>
                        </a:cubicBezTo>
                        <a:close/>
                      </a:path>
                    </a:pathLst>
                  </a:custGeom>
                  <a:solidFill>
                    <a:srgbClr val="E3990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17" name="Google Shape;3617;p65"/>
                  <p:cNvSpPr/>
                  <p:nvPr/>
                </p:nvSpPr>
                <p:spPr>
                  <a:xfrm>
                    <a:off x="5637693" y="3813420"/>
                    <a:ext cx="852257" cy="5057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96" h="21125" extrusionOk="0">
                        <a:moveTo>
                          <a:pt x="33321" y="1"/>
                        </a:moveTo>
                        <a:cubicBezTo>
                          <a:pt x="33122" y="1"/>
                          <a:pt x="32923" y="13"/>
                          <a:pt x="32732" y="35"/>
                        </a:cubicBezTo>
                        <a:cubicBezTo>
                          <a:pt x="32404" y="68"/>
                          <a:pt x="32078" y="108"/>
                          <a:pt x="31751" y="161"/>
                        </a:cubicBezTo>
                        <a:cubicBezTo>
                          <a:pt x="31102" y="261"/>
                          <a:pt x="30454" y="396"/>
                          <a:pt x="29819" y="578"/>
                        </a:cubicBezTo>
                        <a:cubicBezTo>
                          <a:pt x="29185" y="766"/>
                          <a:pt x="28564" y="997"/>
                          <a:pt x="27974" y="1279"/>
                        </a:cubicBezTo>
                        <a:cubicBezTo>
                          <a:pt x="27382" y="1563"/>
                          <a:pt x="26816" y="1895"/>
                          <a:pt x="26273" y="2260"/>
                        </a:cubicBezTo>
                        <a:cubicBezTo>
                          <a:pt x="27406" y="1616"/>
                          <a:pt x="28622" y="1121"/>
                          <a:pt x="29882" y="829"/>
                        </a:cubicBezTo>
                        <a:cubicBezTo>
                          <a:pt x="30516" y="684"/>
                          <a:pt x="31155" y="587"/>
                          <a:pt x="31798" y="525"/>
                        </a:cubicBezTo>
                        <a:cubicBezTo>
                          <a:pt x="32121" y="492"/>
                          <a:pt x="32443" y="472"/>
                          <a:pt x="32765" y="458"/>
                        </a:cubicBezTo>
                        <a:cubicBezTo>
                          <a:pt x="32866" y="452"/>
                          <a:pt x="32967" y="449"/>
                          <a:pt x="33066" y="449"/>
                        </a:cubicBezTo>
                        <a:cubicBezTo>
                          <a:pt x="33280" y="449"/>
                          <a:pt x="33490" y="464"/>
                          <a:pt x="33697" y="496"/>
                        </a:cubicBezTo>
                        <a:cubicBezTo>
                          <a:pt x="33996" y="545"/>
                          <a:pt x="34289" y="627"/>
                          <a:pt x="34519" y="775"/>
                        </a:cubicBezTo>
                        <a:cubicBezTo>
                          <a:pt x="34750" y="920"/>
                          <a:pt x="34899" y="1131"/>
                          <a:pt x="34952" y="1376"/>
                        </a:cubicBezTo>
                        <a:cubicBezTo>
                          <a:pt x="35047" y="1871"/>
                          <a:pt x="34697" y="2419"/>
                          <a:pt x="34302" y="2885"/>
                        </a:cubicBezTo>
                        <a:lnTo>
                          <a:pt x="33000" y="4322"/>
                        </a:lnTo>
                        <a:cubicBezTo>
                          <a:pt x="32785" y="4567"/>
                          <a:pt x="32559" y="4797"/>
                          <a:pt x="32328" y="5028"/>
                        </a:cubicBezTo>
                        <a:lnTo>
                          <a:pt x="31645" y="5715"/>
                        </a:lnTo>
                        <a:cubicBezTo>
                          <a:pt x="29795" y="7532"/>
                          <a:pt x="27834" y="9233"/>
                          <a:pt x="25749" y="10766"/>
                        </a:cubicBezTo>
                        <a:cubicBezTo>
                          <a:pt x="23673" y="12314"/>
                          <a:pt x="21471" y="13688"/>
                          <a:pt x="19184" y="14900"/>
                        </a:cubicBezTo>
                        <a:cubicBezTo>
                          <a:pt x="14624" y="17335"/>
                          <a:pt x="9702" y="19119"/>
                          <a:pt x="4614" y="20108"/>
                        </a:cubicBezTo>
                        <a:cubicBezTo>
                          <a:pt x="3979" y="20238"/>
                          <a:pt x="3335" y="20387"/>
                          <a:pt x="2734" y="20421"/>
                        </a:cubicBezTo>
                        <a:cubicBezTo>
                          <a:pt x="2657" y="20426"/>
                          <a:pt x="2581" y="20428"/>
                          <a:pt x="2506" y="20428"/>
                        </a:cubicBezTo>
                        <a:cubicBezTo>
                          <a:pt x="1984" y="20428"/>
                          <a:pt x="1492" y="20305"/>
                          <a:pt x="1110" y="20003"/>
                        </a:cubicBezTo>
                        <a:cubicBezTo>
                          <a:pt x="677" y="19666"/>
                          <a:pt x="514" y="19109"/>
                          <a:pt x="711" y="18571"/>
                        </a:cubicBezTo>
                        <a:cubicBezTo>
                          <a:pt x="903" y="18027"/>
                          <a:pt x="1327" y="17537"/>
                          <a:pt x="1773" y="17091"/>
                        </a:cubicBezTo>
                        <a:cubicBezTo>
                          <a:pt x="2696" y="16177"/>
                          <a:pt x="3652" y="15293"/>
                          <a:pt x="4676" y="14491"/>
                        </a:cubicBezTo>
                        <a:cubicBezTo>
                          <a:pt x="5699" y="13688"/>
                          <a:pt x="6781" y="12957"/>
                          <a:pt x="7905" y="12289"/>
                        </a:cubicBezTo>
                        <a:lnTo>
                          <a:pt x="7905" y="12289"/>
                        </a:lnTo>
                        <a:cubicBezTo>
                          <a:pt x="5541" y="13419"/>
                          <a:pt x="3403" y="14995"/>
                          <a:pt x="1447" y="16745"/>
                        </a:cubicBezTo>
                        <a:cubicBezTo>
                          <a:pt x="956" y="17191"/>
                          <a:pt x="466" y="17692"/>
                          <a:pt x="187" y="18378"/>
                        </a:cubicBezTo>
                        <a:cubicBezTo>
                          <a:pt x="52" y="18719"/>
                          <a:pt x="0" y="19128"/>
                          <a:pt x="96" y="19513"/>
                        </a:cubicBezTo>
                        <a:cubicBezTo>
                          <a:pt x="183" y="19897"/>
                          <a:pt x="418" y="20243"/>
                          <a:pt x="702" y="20489"/>
                        </a:cubicBezTo>
                        <a:cubicBezTo>
                          <a:pt x="990" y="20738"/>
                          <a:pt x="1331" y="20911"/>
                          <a:pt x="1691" y="21008"/>
                        </a:cubicBezTo>
                        <a:cubicBezTo>
                          <a:pt x="2002" y="21095"/>
                          <a:pt x="2319" y="21125"/>
                          <a:pt x="2625" y="21125"/>
                        </a:cubicBezTo>
                        <a:cubicBezTo>
                          <a:pt x="2669" y="21125"/>
                          <a:pt x="2714" y="21124"/>
                          <a:pt x="2758" y="21123"/>
                        </a:cubicBezTo>
                        <a:cubicBezTo>
                          <a:pt x="3465" y="21099"/>
                          <a:pt x="4099" y="20964"/>
                          <a:pt x="4748" y="20858"/>
                        </a:cubicBezTo>
                        <a:cubicBezTo>
                          <a:pt x="6050" y="20651"/>
                          <a:pt x="7338" y="20363"/>
                          <a:pt x="8616" y="20046"/>
                        </a:cubicBezTo>
                        <a:lnTo>
                          <a:pt x="10519" y="19522"/>
                        </a:lnTo>
                        <a:lnTo>
                          <a:pt x="12404" y="18917"/>
                        </a:lnTo>
                        <a:cubicBezTo>
                          <a:pt x="14892" y="18052"/>
                          <a:pt x="17310" y="16985"/>
                          <a:pt x="19641" y="15760"/>
                        </a:cubicBezTo>
                        <a:cubicBezTo>
                          <a:pt x="21966" y="14510"/>
                          <a:pt x="24206" y="13107"/>
                          <a:pt x="26302" y="11506"/>
                        </a:cubicBezTo>
                        <a:cubicBezTo>
                          <a:pt x="28391" y="9907"/>
                          <a:pt x="30376" y="8162"/>
                          <a:pt x="32188" y="6249"/>
                        </a:cubicBezTo>
                        <a:lnTo>
                          <a:pt x="32861" y="5528"/>
                        </a:lnTo>
                        <a:cubicBezTo>
                          <a:pt x="33091" y="5293"/>
                          <a:pt x="33313" y="5047"/>
                          <a:pt x="33524" y="4797"/>
                        </a:cubicBezTo>
                        <a:cubicBezTo>
                          <a:pt x="33947" y="4293"/>
                          <a:pt x="34380" y="3803"/>
                          <a:pt x="34797" y="3284"/>
                        </a:cubicBezTo>
                        <a:cubicBezTo>
                          <a:pt x="35009" y="3015"/>
                          <a:pt x="35207" y="2727"/>
                          <a:pt x="35355" y="2390"/>
                        </a:cubicBezTo>
                        <a:cubicBezTo>
                          <a:pt x="35504" y="2058"/>
                          <a:pt x="35595" y="1654"/>
                          <a:pt x="35495" y="1251"/>
                        </a:cubicBezTo>
                        <a:cubicBezTo>
                          <a:pt x="35403" y="857"/>
                          <a:pt x="35120" y="516"/>
                          <a:pt x="34788" y="328"/>
                        </a:cubicBezTo>
                        <a:cubicBezTo>
                          <a:pt x="34457" y="136"/>
                          <a:pt x="34101" y="59"/>
                          <a:pt x="33755" y="21"/>
                        </a:cubicBezTo>
                        <a:cubicBezTo>
                          <a:pt x="33611" y="7"/>
                          <a:pt x="33466" y="1"/>
                          <a:pt x="33321" y="1"/>
                        </a:cubicBezTo>
                        <a:close/>
                      </a:path>
                    </a:pathLst>
                  </a:custGeom>
                  <a:solidFill>
                    <a:srgbClr val="F4AE3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18" name="Google Shape;3618;p65"/>
                  <p:cNvSpPr/>
                  <p:nvPr/>
                </p:nvSpPr>
                <p:spPr>
                  <a:xfrm>
                    <a:off x="6034181" y="3878568"/>
                    <a:ext cx="85738" cy="54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1" h="2279" extrusionOk="0">
                        <a:moveTo>
                          <a:pt x="1793" y="0"/>
                        </a:moveTo>
                        <a:cubicBezTo>
                          <a:pt x="803" y="0"/>
                          <a:pt x="0" y="510"/>
                          <a:pt x="0" y="1140"/>
                        </a:cubicBezTo>
                        <a:cubicBezTo>
                          <a:pt x="0" y="1769"/>
                          <a:pt x="803" y="2278"/>
                          <a:pt x="1793" y="2278"/>
                        </a:cubicBezTo>
                        <a:cubicBezTo>
                          <a:pt x="2778" y="2278"/>
                          <a:pt x="3580" y="1769"/>
                          <a:pt x="3580" y="1140"/>
                        </a:cubicBezTo>
                        <a:cubicBezTo>
                          <a:pt x="3580" y="510"/>
                          <a:pt x="2778" y="0"/>
                          <a:pt x="1793" y="0"/>
                        </a:cubicBezTo>
                        <a:close/>
                      </a:path>
                    </a:pathLst>
                  </a:custGeom>
                  <a:solidFill>
                    <a:srgbClr val="361E7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19" name="Google Shape;3619;p65"/>
                  <p:cNvSpPr/>
                  <p:nvPr/>
                </p:nvSpPr>
                <p:spPr>
                  <a:xfrm>
                    <a:off x="6200892" y="4194106"/>
                    <a:ext cx="42259" cy="34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" h="1456" extrusionOk="0">
                        <a:moveTo>
                          <a:pt x="1209" y="1"/>
                        </a:moveTo>
                        <a:cubicBezTo>
                          <a:pt x="994" y="1"/>
                          <a:pt x="735" y="104"/>
                          <a:pt x="510" y="297"/>
                        </a:cubicBezTo>
                        <a:cubicBezTo>
                          <a:pt x="135" y="623"/>
                          <a:pt x="0" y="1076"/>
                          <a:pt x="208" y="1315"/>
                        </a:cubicBezTo>
                        <a:cubicBezTo>
                          <a:pt x="290" y="1410"/>
                          <a:pt x="416" y="1455"/>
                          <a:pt x="560" y="1455"/>
                        </a:cubicBezTo>
                        <a:cubicBezTo>
                          <a:pt x="775" y="1455"/>
                          <a:pt x="1033" y="1353"/>
                          <a:pt x="1255" y="1157"/>
                        </a:cubicBezTo>
                        <a:cubicBezTo>
                          <a:pt x="1630" y="835"/>
                          <a:pt x="1765" y="379"/>
                          <a:pt x="1557" y="142"/>
                        </a:cubicBezTo>
                        <a:cubicBezTo>
                          <a:pt x="1476" y="47"/>
                          <a:pt x="1353" y="1"/>
                          <a:pt x="1209" y="1"/>
                        </a:cubicBezTo>
                        <a:close/>
                      </a:path>
                    </a:pathLst>
                  </a:custGeom>
                  <a:solidFill>
                    <a:srgbClr val="361E7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20" name="Google Shape;3620;p65"/>
                  <p:cNvSpPr/>
                  <p:nvPr/>
                </p:nvSpPr>
                <p:spPr>
                  <a:xfrm>
                    <a:off x="5906232" y="4116652"/>
                    <a:ext cx="61221" cy="57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7" h="2396" extrusionOk="0">
                        <a:moveTo>
                          <a:pt x="821" y="0"/>
                        </a:moveTo>
                        <a:cubicBezTo>
                          <a:pt x="649" y="0"/>
                          <a:pt x="495" y="50"/>
                          <a:pt x="376" y="154"/>
                        </a:cubicBezTo>
                        <a:cubicBezTo>
                          <a:pt x="1" y="476"/>
                          <a:pt x="101" y="1206"/>
                          <a:pt x="606" y="1782"/>
                        </a:cubicBezTo>
                        <a:cubicBezTo>
                          <a:pt x="946" y="2175"/>
                          <a:pt x="1381" y="2396"/>
                          <a:pt x="1743" y="2396"/>
                        </a:cubicBezTo>
                        <a:cubicBezTo>
                          <a:pt x="1913" y="2396"/>
                          <a:pt x="2066" y="2347"/>
                          <a:pt x="2186" y="2244"/>
                        </a:cubicBezTo>
                        <a:cubicBezTo>
                          <a:pt x="2557" y="1917"/>
                          <a:pt x="2456" y="1192"/>
                          <a:pt x="1956" y="609"/>
                        </a:cubicBezTo>
                        <a:cubicBezTo>
                          <a:pt x="1617" y="219"/>
                          <a:pt x="1182" y="0"/>
                          <a:pt x="821" y="0"/>
                        </a:cubicBezTo>
                        <a:close/>
                      </a:path>
                    </a:pathLst>
                  </a:custGeom>
                  <a:solidFill>
                    <a:srgbClr val="361E7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21" name="Google Shape;3621;p65"/>
                  <p:cNvSpPr/>
                  <p:nvPr/>
                </p:nvSpPr>
                <p:spPr>
                  <a:xfrm>
                    <a:off x="6044859" y="3885343"/>
                    <a:ext cx="75060" cy="47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5" h="1996" extrusionOk="0">
                        <a:moveTo>
                          <a:pt x="1568" y="1"/>
                        </a:moveTo>
                        <a:cubicBezTo>
                          <a:pt x="703" y="1"/>
                          <a:pt x="1" y="448"/>
                          <a:pt x="1" y="1001"/>
                        </a:cubicBezTo>
                        <a:cubicBezTo>
                          <a:pt x="1" y="1549"/>
                          <a:pt x="703" y="1995"/>
                          <a:pt x="1568" y="1995"/>
                        </a:cubicBezTo>
                        <a:cubicBezTo>
                          <a:pt x="2433" y="1995"/>
                          <a:pt x="3134" y="1549"/>
                          <a:pt x="3134" y="1001"/>
                        </a:cubicBezTo>
                        <a:cubicBezTo>
                          <a:pt x="3134" y="448"/>
                          <a:pt x="2433" y="1"/>
                          <a:pt x="1568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22" name="Google Shape;3622;p65"/>
                  <p:cNvSpPr/>
                  <p:nvPr/>
                </p:nvSpPr>
                <p:spPr>
                  <a:xfrm>
                    <a:off x="6134164" y="3942302"/>
                    <a:ext cx="57079" cy="360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1507" extrusionOk="0">
                        <a:moveTo>
                          <a:pt x="1160" y="0"/>
                        </a:moveTo>
                        <a:cubicBezTo>
                          <a:pt x="532" y="0"/>
                          <a:pt x="24" y="315"/>
                          <a:pt x="14" y="718"/>
                        </a:cubicBezTo>
                        <a:cubicBezTo>
                          <a:pt x="1" y="1130"/>
                          <a:pt x="520" y="1486"/>
                          <a:pt x="1168" y="1505"/>
                        </a:cubicBezTo>
                        <a:cubicBezTo>
                          <a:pt x="1187" y="1506"/>
                          <a:pt x="1206" y="1506"/>
                          <a:pt x="1225" y="1506"/>
                        </a:cubicBezTo>
                        <a:cubicBezTo>
                          <a:pt x="1853" y="1506"/>
                          <a:pt x="2361" y="1195"/>
                          <a:pt x="2374" y="789"/>
                        </a:cubicBezTo>
                        <a:cubicBezTo>
                          <a:pt x="2383" y="376"/>
                          <a:pt x="1870" y="25"/>
                          <a:pt x="1216" y="1"/>
                        </a:cubicBezTo>
                        <a:cubicBezTo>
                          <a:pt x="1197" y="1"/>
                          <a:pt x="1178" y="0"/>
                          <a:pt x="1160" y="0"/>
                        </a:cubicBezTo>
                        <a:close/>
                      </a:path>
                    </a:pathLst>
                  </a:custGeom>
                  <a:solidFill>
                    <a:srgbClr val="361E7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23" name="Google Shape;3623;p65"/>
                  <p:cNvSpPr/>
                  <p:nvPr/>
                </p:nvSpPr>
                <p:spPr>
                  <a:xfrm>
                    <a:off x="6141180" y="3946899"/>
                    <a:ext cx="50064" cy="3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1" h="1319" extrusionOk="0">
                        <a:moveTo>
                          <a:pt x="1027" y="0"/>
                        </a:moveTo>
                        <a:cubicBezTo>
                          <a:pt x="473" y="0"/>
                          <a:pt x="24" y="275"/>
                          <a:pt x="10" y="630"/>
                        </a:cubicBezTo>
                        <a:cubicBezTo>
                          <a:pt x="1" y="991"/>
                          <a:pt x="453" y="1298"/>
                          <a:pt x="1024" y="1318"/>
                        </a:cubicBezTo>
                        <a:cubicBezTo>
                          <a:pt x="1042" y="1319"/>
                          <a:pt x="1061" y="1319"/>
                          <a:pt x="1079" y="1319"/>
                        </a:cubicBezTo>
                        <a:cubicBezTo>
                          <a:pt x="1626" y="1319"/>
                          <a:pt x="2068" y="1042"/>
                          <a:pt x="2077" y="693"/>
                        </a:cubicBezTo>
                        <a:cubicBezTo>
                          <a:pt x="2090" y="328"/>
                          <a:pt x="1635" y="20"/>
                          <a:pt x="1067" y="1"/>
                        </a:cubicBezTo>
                        <a:cubicBezTo>
                          <a:pt x="1054" y="0"/>
                          <a:pt x="1040" y="0"/>
                          <a:pt x="1027" y="0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24" name="Google Shape;3624;p65"/>
                  <p:cNvSpPr/>
                  <p:nvPr/>
                </p:nvSpPr>
                <p:spPr>
                  <a:xfrm>
                    <a:off x="6205848" y="4195566"/>
                    <a:ext cx="37757" cy="3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7" h="1300" extrusionOk="0">
                        <a:moveTo>
                          <a:pt x="1078" y="0"/>
                        </a:moveTo>
                        <a:cubicBezTo>
                          <a:pt x="886" y="0"/>
                          <a:pt x="656" y="92"/>
                          <a:pt x="456" y="265"/>
                        </a:cubicBezTo>
                        <a:cubicBezTo>
                          <a:pt x="121" y="558"/>
                          <a:pt x="1" y="962"/>
                          <a:pt x="183" y="1173"/>
                        </a:cubicBezTo>
                        <a:cubicBezTo>
                          <a:pt x="258" y="1258"/>
                          <a:pt x="371" y="1300"/>
                          <a:pt x="501" y="1300"/>
                        </a:cubicBezTo>
                        <a:cubicBezTo>
                          <a:pt x="693" y="1300"/>
                          <a:pt x="922" y="1209"/>
                          <a:pt x="1119" y="1033"/>
                        </a:cubicBezTo>
                        <a:cubicBezTo>
                          <a:pt x="1456" y="745"/>
                          <a:pt x="1576" y="341"/>
                          <a:pt x="1394" y="125"/>
                        </a:cubicBezTo>
                        <a:cubicBezTo>
                          <a:pt x="1319" y="41"/>
                          <a:pt x="1207" y="0"/>
                          <a:pt x="107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94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25" name="Google Shape;3625;p65"/>
                  <p:cNvSpPr/>
                  <p:nvPr/>
                </p:nvSpPr>
                <p:spPr>
                  <a:xfrm>
                    <a:off x="5912888" y="4120507"/>
                    <a:ext cx="55259" cy="518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8" h="2164" extrusionOk="0">
                        <a:moveTo>
                          <a:pt x="738" y="1"/>
                        </a:moveTo>
                        <a:cubicBezTo>
                          <a:pt x="584" y="1"/>
                          <a:pt x="445" y="45"/>
                          <a:pt x="337" y="137"/>
                        </a:cubicBezTo>
                        <a:cubicBezTo>
                          <a:pt x="1" y="430"/>
                          <a:pt x="92" y="1089"/>
                          <a:pt x="544" y="1612"/>
                        </a:cubicBezTo>
                        <a:cubicBezTo>
                          <a:pt x="851" y="1964"/>
                          <a:pt x="1244" y="2164"/>
                          <a:pt x="1570" y="2164"/>
                        </a:cubicBezTo>
                        <a:cubicBezTo>
                          <a:pt x="1724" y="2164"/>
                          <a:pt x="1864" y="2119"/>
                          <a:pt x="1972" y="2025"/>
                        </a:cubicBezTo>
                        <a:cubicBezTo>
                          <a:pt x="2307" y="1732"/>
                          <a:pt x="2216" y="1074"/>
                          <a:pt x="1764" y="555"/>
                        </a:cubicBezTo>
                        <a:cubicBezTo>
                          <a:pt x="1458" y="199"/>
                          <a:pt x="1064" y="1"/>
                          <a:pt x="738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94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</p:grpSp>
          </p:grpSp>
          <p:grpSp>
            <p:nvGrpSpPr>
              <p:cNvPr id="3626" name="Google Shape;3626;p65"/>
              <p:cNvGrpSpPr/>
              <p:nvPr/>
            </p:nvGrpSpPr>
            <p:grpSpPr>
              <a:xfrm>
                <a:off x="5846895" y="2092277"/>
                <a:ext cx="1374035" cy="1364857"/>
                <a:chOff x="5631620" y="2092277"/>
                <a:chExt cx="1374035" cy="1364857"/>
              </a:xfrm>
            </p:grpSpPr>
            <p:grpSp>
              <p:nvGrpSpPr>
                <p:cNvPr id="3627" name="Google Shape;3627;p65"/>
                <p:cNvGrpSpPr/>
                <p:nvPr/>
              </p:nvGrpSpPr>
              <p:grpSpPr>
                <a:xfrm>
                  <a:off x="5631620" y="2092277"/>
                  <a:ext cx="1374035" cy="1364857"/>
                  <a:chOff x="4621795" y="1361147"/>
                  <a:chExt cx="651356" cy="646974"/>
                </a:xfrm>
              </p:grpSpPr>
              <p:sp>
                <p:nvSpPr>
                  <p:cNvPr id="3628" name="Google Shape;3628;p65"/>
                  <p:cNvSpPr/>
                  <p:nvPr/>
                </p:nvSpPr>
                <p:spPr>
                  <a:xfrm>
                    <a:off x="4621795" y="1361147"/>
                    <a:ext cx="651356" cy="646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05" h="27022" extrusionOk="0">
                        <a:moveTo>
                          <a:pt x="12771" y="1"/>
                        </a:moveTo>
                        <a:cubicBezTo>
                          <a:pt x="12654" y="1"/>
                          <a:pt x="12537" y="75"/>
                          <a:pt x="12509" y="216"/>
                        </a:cubicBezTo>
                        <a:lnTo>
                          <a:pt x="12346" y="1121"/>
                        </a:lnTo>
                        <a:cubicBezTo>
                          <a:pt x="12144" y="1139"/>
                          <a:pt x="11942" y="1163"/>
                          <a:pt x="11740" y="1197"/>
                        </a:cubicBezTo>
                        <a:lnTo>
                          <a:pt x="11356" y="361"/>
                        </a:lnTo>
                        <a:cubicBezTo>
                          <a:pt x="11307" y="256"/>
                          <a:pt x="11213" y="208"/>
                          <a:pt x="11119" y="208"/>
                        </a:cubicBezTo>
                        <a:cubicBezTo>
                          <a:pt x="10989" y="208"/>
                          <a:pt x="10860" y="298"/>
                          <a:pt x="10851" y="457"/>
                        </a:cubicBezTo>
                        <a:lnTo>
                          <a:pt x="10802" y="1374"/>
                        </a:lnTo>
                        <a:cubicBezTo>
                          <a:pt x="10601" y="1423"/>
                          <a:pt x="10409" y="1471"/>
                          <a:pt x="10212" y="1529"/>
                        </a:cubicBezTo>
                        <a:lnTo>
                          <a:pt x="9726" y="746"/>
                        </a:lnTo>
                        <a:cubicBezTo>
                          <a:pt x="9671" y="660"/>
                          <a:pt x="9587" y="622"/>
                          <a:pt x="9504" y="622"/>
                        </a:cubicBezTo>
                        <a:cubicBezTo>
                          <a:pt x="9362" y="622"/>
                          <a:pt x="9224" y="732"/>
                          <a:pt x="9236" y="904"/>
                        </a:cubicBezTo>
                        <a:lnTo>
                          <a:pt x="9303" y="1817"/>
                        </a:lnTo>
                        <a:cubicBezTo>
                          <a:pt x="9112" y="1889"/>
                          <a:pt x="8924" y="1966"/>
                          <a:pt x="8737" y="2043"/>
                        </a:cubicBezTo>
                        <a:lnTo>
                          <a:pt x="8155" y="1332"/>
                        </a:lnTo>
                        <a:cubicBezTo>
                          <a:pt x="8100" y="1264"/>
                          <a:pt x="8028" y="1235"/>
                          <a:pt x="7957" y="1235"/>
                        </a:cubicBezTo>
                        <a:cubicBezTo>
                          <a:pt x="7805" y="1235"/>
                          <a:pt x="7658" y="1369"/>
                          <a:pt x="7694" y="1553"/>
                        </a:cubicBezTo>
                        <a:lnTo>
                          <a:pt x="7872" y="2456"/>
                        </a:lnTo>
                        <a:cubicBezTo>
                          <a:pt x="7694" y="2547"/>
                          <a:pt x="7515" y="2643"/>
                          <a:pt x="7338" y="2749"/>
                        </a:cubicBezTo>
                        <a:lnTo>
                          <a:pt x="6670" y="2110"/>
                        </a:lnTo>
                        <a:cubicBezTo>
                          <a:pt x="6616" y="2059"/>
                          <a:pt x="6553" y="2037"/>
                          <a:pt x="6492" y="2037"/>
                        </a:cubicBezTo>
                        <a:cubicBezTo>
                          <a:pt x="6330" y="2037"/>
                          <a:pt x="6179" y="2195"/>
                          <a:pt x="6242" y="2384"/>
                        </a:cubicBezTo>
                        <a:lnTo>
                          <a:pt x="6530" y="3259"/>
                        </a:lnTo>
                        <a:cubicBezTo>
                          <a:pt x="6362" y="3374"/>
                          <a:pt x="6199" y="3494"/>
                          <a:pt x="6040" y="3619"/>
                        </a:cubicBezTo>
                        <a:lnTo>
                          <a:pt x="5301" y="3071"/>
                        </a:lnTo>
                        <a:cubicBezTo>
                          <a:pt x="5251" y="3034"/>
                          <a:pt x="5197" y="3018"/>
                          <a:pt x="5145" y="3018"/>
                        </a:cubicBezTo>
                        <a:cubicBezTo>
                          <a:pt x="4968" y="3018"/>
                          <a:pt x="4814" y="3205"/>
                          <a:pt x="4906" y="3398"/>
                        </a:cubicBezTo>
                        <a:lnTo>
                          <a:pt x="5301" y="4229"/>
                        </a:lnTo>
                        <a:cubicBezTo>
                          <a:pt x="5151" y="4364"/>
                          <a:pt x="5002" y="4503"/>
                          <a:pt x="4858" y="4643"/>
                        </a:cubicBezTo>
                        <a:lnTo>
                          <a:pt x="4055" y="4195"/>
                        </a:lnTo>
                        <a:cubicBezTo>
                          <a:pt x="4011" y="4171"/>
                          <a:pt x="3967" y="4160"/>
                          <a:pt x="3924" y="4160"/>
                        </a:cubicBezTo>
                        <a:cubicBezTo>
                          <a:pt x="3734" y="4160"/>
                          <a:pt x="3583" y="4377"/>
                          <a:pt x="3705" y="4566"/>
                        </a:cubicBezTo>
                        <a:lnTo>
                          <a:pt x="4205" y="5344"/>
                        </a:lnTo>
                        <a:cubicBezTo>
                          <a:pt x="4070" y="5493"/>
                          <a:pt x="3946" y="5652"/>
                          <a:pt x="3820" y="5810"/>
                        </a:cubicBezTo>
                        <a:lnTo>
                          <a:pt x="2965" y="5464"/>
                        </a:lnTo>
                        <a:cubicBezTo>
                          <a:pt x="2930" y="5450"/>
                          <a:pt x="2895" y="5443"/>
                          <a:pt x="2861" y="5443"/>
                        </a:cubicBezTo>
                        <a:cubicBezTo>
                          <a:pt x="2655" y="5443"/>
                          <a:pt x="2509" y="5696"/>
                          <a:pt x="2662" y="5878"/>
                        </a:cubicBezTo>
                        <a:lnTo>
                          <a:pt x="3254" y="6579"/>
                        </a:lnTo>
                        <a:cubicBezTo>
                          <a:pt x="3138" y="6752"/>
                          <a:pt x="3032" y="6921"/>
                          <a:pt x="2926" y="7094"/>
                        </a:cubicBezTo>
                        <a:lnTo>
                          <a:pt x="2037" y="6863"/>
                        </a:lnTo>
                        <a:cubicBezTo>
                          <a:pt x="2011" y="6856"/>
                          <a:pt x="1987" y="6853"/>
                          <a:pt x="1963" y="6853"/>
                        </a:cubicBezTo>
                        <a:cubicBezTo>
                          <a:pt x="1741" y="6853"/>
                          <a:pt x="1610" y="7141"/>
                          <a:pt x="1792" y="7310"/>
                        </a:cubicBezTo>
                        <a:lnTo>
                          <a:pt x="2465" y="7935"/>
                        </a:lnTo>
                        <a:cubicBezTo>
                          <a:pt x="2374" y="8117"/>
                          <a:pt x="2287" y="8300"/>
                          <a:pt x="2205" y="8483"/>
                        </a:cubicBezTo>
                        <a:lnTo>
                          <a:pt x="1298" y="8363"/>
                        </a:lnTo>
                        <a:cubicBezTo>
                          <a:pt x="1285" y="8361"/>
                          <a:pt x="1273" y="8360"/>
                          <a:pt x="1261" y="8360"/>
                        </a:cubicBezTo>
                        <a:cubicBezTo>
                          <a:pt x="1011" y="8360"/>
                          <a:pt x="894" y="8687"/>
                          <a:pt x="1110" y="8838"/>
                        </a:cubicBezTo>
                        <a:lnTo>
                          <a:pt x="1855" y="9372"/>
                        </a:lnTo>
                        <a:cubicBezTo>
                          <a:pt x="1788" y="9563"/>
                          <a:pt x="1725" y="9756"/>
                          <a:pt x="1668" y="9953"/>
                        </a:cubicBezTo>
                        <a:lnTo>
                          <a:pt x="750" y="9948"/>
                        </a:lnTo>
                        <a:cubicBezTo>
                          <a:pt x="748" y="9948"/>
                          <a:pt x="746" y="9948"/>
                          <a:pt x="745" y="9948"/>
                        </a:cubicBezTo>
                        <a:cubicBezTo>
                          <a:pt x="474" y="9948"/>
                          <a:pt x="381" y="10309"/>
                          <a:pt x="619" y="10443"/>
                        </a:cubicBezTo>
                        <a:lnTo>
                          <a:pt x="1427" y="10880"/>
                        </a:lnTo>
                        <a:cubicBezTo>
                          <a:pt x="1389" y="11078"/>
                          <a:pt x="1351" y="11275"/>
                          <a:pt x="1316" y="11477"/>
                        </a:cubicBezTo>
                        <a:lnTo>
                          <a:pt x="404" y="11587"/>
                        </a:lnTo>
                        <a:cubicBezTo>
                          <a:pt x="129" y="11616"/>
                          <a:pt x="82" y="11996"/>
                          <a:pt x="336" y="12091"/>
                        </a:cubicBezTo>
                        <a:lnTo>
                          <a:pt x="1196" y="12428"/>
                        </a:lnTo>
                        <a:cubicBezTo>
                          <a:pt x="1182" y="12625"/>
                          <a:pt x="1167" y="12827"/>
                          <a:pt x="1158" y="13034"/>
                        </a:cubicBezTo>
                        <a:lnTo>
                          <a:pt x="264" y="13254"/>
                        </a:lnTo>
                        <a:cubicBezTo>
                          <a:pt x="0" y="13322"/>
                          <a:pt x="0" y="13701"/>
                          <a:pt x="264" y="13768"/>
                        </a:cubicBezTo>
                        <a:lnTo>
                          <a:pt x="1158" y="13990"/>
                        </a:lnTo>
                        <a:cubicBezTo>
                          <a:pt x="1167" y="14192"/>
                          <a:pt x="1182" y="14393"/>
                          <a:pt x="1196" y="14595"/>
                        </a:cubicBezTo>
                        <a:lnTo>
                          <a:pt x="336" y="14926"/>
                        </a:lnTo>
                        <a:cubicBezTo>
                          <a:pt x="82" y="15028"/>
                          <a:pt x="129" y="15403"/>
                          <a:pt x="404" y="15436"/>
                        </a:cubicBezTo>
                        <a:lnTo>
                          <a:pt x="1316" y="15547"/>
                        </a:lnTo>
                        <a:cubicBezTo>
                          <a:pt x="1351" y="15744"/>
                          <a:pt x="1389" y="15946"/>
                          <a:pt x="1427" y="16143"/>
                        </a:cubicBezTo>
                        <a:lnTo>
                          <a:pt x="619" y="16580"/>
                        </a:lnTo>
                        <a:cubicBezTo>
                          <a:pt x="379" y="16709"/>
                          <a:pt x="475" y="17075"/>
                          <a:pt x="750" y="17075"/>
                        </a:cubicBezTo>
                        <a:lnTo>
                          <a:pt x="1668" y="17070"/>
                        </a:lnTo>
                        <a:cubicBezTo>
                          <a:pt x="1725" y="17262"/>
                          <a:pt x="1788" y="17455"/>
                          <a:pt x="1855" y="17647"/>
                        </a:cubicBezTo>
                        <a:lnTo>
                          <a:pt x="1110" y="18180"/>
                        </a:lnTo>
                        <a:cubicBezTo>
                          <a:pt x="895" y="18335"/>
                          <a:pt x="1010" y="18659"/>
                          <a:pt x="1257" y="18659"/>
                        </a:cubicBezTo>
                        <a:cubicBezTo>
                          <a:pt x="1270" y="18659"/>
                          <a:pt x="1284" y="18658"/>
                          <a:pt x="1298" y="18656"/>
                        </a:cubicBezTo>
                        <a:lnTo>
                          <a:pt x="2205" y="18536"/>
                        </a:lnTo>
                        <a:cubicBezTo>
                          <a:pt x="2287" y="18723"/>
                          <a:pt x="2374" y="18905"/>
                          <a:pt x="2465" y="19089"/>
                        </a:cubicBezTo>
                        <a:lnTo>
                          <a:pt x="1792" y="19713"/>
                        </a:lnTo>
                        <a:cubicBezTo>
                          <a:pt x="1609" y="19879"/>
                          <a:pt x="1742" y="20170"/>
                          <a:pt x="1965" y="20170"/>
                        </a:cubicBezTo>
                        <a:cubicBezTo>
                          <a:pt x="1988" y="20170"/>
                          <a:pt x="2012" y="20167"/>
                          <a:pt x="2037" y="20160"/>
                        </a:cubicBezTo>
                        <a:lnTo>
                          <a:pt x="2926" y="19925"/>
                        </a:lnTo>
                        <a:cubicBezTo>
                          <a:pt x="3032" y="20098"/>
                          <a:pt x="3138" y="20271"/>
                          <a:pt x="3254" y="20439"/>
                        </a:cubicBezTo>
                        <a:lnTo>
                          <a:pt x="2662" y="21145"/>
                        </a:lnTo>
                        <a:cubicBezTo>
                          <a:pt x="2508" y="21324"/>
                          <a:pt x="2657" y="21578"/>
                          <a:pt x="2864" y="21578"/>
                        </a:cubicBezTo>
                        <a:cubicBezTo>
                          <a:pt x="2897" y="21578"/>
                          <a:pt x="2931" y="21572"/>
                          <a:pt x="2965" y="21558"/>
                        </a:cubicBezTo>
                        <a:lnTo>
                          <a:pt x="3820" y="21212"/>
                        </a:lnTo>
                        <a:cubicBezTo>
                          <a:pt x="3946" y="21371"/>
                          <a:pt x="4070" y="21525"/>
                          <a:pt x="4205" y="21679"/>
                        </a:cubicBezTo>
                        <a:lnTo>
                          <a:pt x="3705" y="22452"/>
                        </a:lnTo>
                        <a:cubicBezTo>
                          <a:pt x="3583" y="22641"/>
                          <a:pt x="3735" y="22862"/>
                          <a:pt x="3925" y="22862"/>
                        </a:cubicBezTo>
                        <a:cubicBezTo>
                          <a:pt x="3968" y="22862"/>
                          <a:pt x="4012" y="22851"/>
                          <a:pt x="4055" y="22827"/>
                        </a:cubicBezTo>
                        <a:lnTo>
                          <a:pt x="4858" y="22376"/>
                        </a:lnTo>
                        <a:cubicBezTo>
                          <a:pt x="5002" y="22520"/>
                          <a:pt x="5151" y="22660"/>
                          <a:pt x="5301" y="22793"/>
                        </a:cubicBezTo>
                        <a:lnTo>
                          <a:pt x="4906" y="23625"/>
                        </a:lnTo>
                        <a:cubicBezTo>
                          <a:pt x="4814" y="23815"/>
                          <a:pt x="4968" y="24005"/>
                          <a:pt x="5145" y="24005"/>
                        </a:cubicBezTo>
                        <a:cubicBezTo>
                          <a:pt x="5197" y="24005"/>
                          <a:pt x="5251" y="23988"/>
                          <a:pt x="5301" y="23951"/>
                        </a:cubicBezTo>
                        <a:lnTo>
                          <a:pt x="6040" y="23404"/>
                        </a:lnTo>
                        <a:cubicBezTo>
                          <a:pt x="6199" y="23525"/>
                          <a:pt x="6362" y="23645"/>
                          <a:pt x="6530" y="23760"/>
                        </a:cubicBezTo>
                        <a:lnTo>
                          <a:pt x="6242" y="24634"/>
                        </a:lnTo>
                        <a:cubicBezTo>
                          <a:pt x="6179" y="24823"/>
                          <a:pt x="6330" y="24984"/>
                          <a:pt x="6492" y="24984"/>
                        </a:cubicBezTo>
                        <a:cubicBezTo>
                          <a:pt x="6553" y="24984"/>
                          <a:pt x="6616" y="24961"/>
                          <a:pt x="6670" y="24909"/>
                        </a:cubicBezTo>
                        <a:lnTo>
                          <a:pt x="7338" y="24274"/>
                        </a:lnTo>
                        <a:cubicBezTo>
                          <a:pt x="7515" y="24375"/>
                          <a:pt x="7694" y="24476"/>
                          <a:pt x="7872" y="24567"/>
                        </a:cubicBezTo>
                        <a:lnTo>
                          <a:pt x="7694" y="25470"/>
                        </a:lnTo>
                        <a:cubicBezTo>
                          <a:pt x="7658" y="25653"/>
                          <a:pt x="7804" y="25785"/>
                          <a:pt x="7955" y="25785"/>
                        </a:cubicBezTo>
                        <a:cubicBezTo>
                          <a:pt x="8027" y="25785"/>
                          <a:pt x="8100" y="25755"/>
                          <a:pt x="8155" y="25687"/>
                        </a:cubicBezTo>
                        <a:lnTo>
                          <a:pt x="8737" y="24976"/>
                        </a:lnTo>
                        <a:cubicBezTo>
                          <a:pt x="8924" y="25057"/>
                          <a:pt x="9112" y="25134"/>
                          <a:pt x="9303" y="25202"/>
                        </a:cubicBezTo>
                        <a:lnTo>
                          <a:pt x="9236" y="26114"/>
                        </a:lnTo>
                        <a:cubicBezTo>
                          <a:pt x="9224" y="26287"/>
                          <a:pt x="9363" y="26399"/>
                          <a:pt x="9504" y="26399"/>
                        </a:cubicBezTo>
                        <a:cubicBezTo>
                          <a:pt x="9587" y="26399"/>
                          <a:pt x="9671" y="26360"/>
                          <a:pt x="9726" y="26273"/>
                        </a:cubicBezTo>
                        <a:lnTo>
                          <a:pt x="10212" y="25495"/>
                        </a:lnTo>
                        <a:cubicBezTo>
                          <a:pt x="10409" y="25548"/>
                          <a:pt x="10601" y="25601"/>
                          <a:pt x="10802" y="25643"/>
                        </a:cubicBezTo>
                        <a:lnTo>
                          <a:pt x="10851" y="26561"/>
                        </a:lnTo>
                        <a:cubicBezTo>
                          <a:pt x="10859" y="26722"/>
                          <a:pt x="10987" y="26812"/>
                          <a:pt x="11116" y="26812"/>
                        </a:cubicBezTo>
                        <a:cubicBezTo>
                          <a:pt x="11211" y="26812"/>
                          <a:pt x="11307" y="26763"/>
                          <a:pt x="11356" y="26657"/>
                        </a:cubicBezTo>
                        <a:lnTo>
                          <a:pt x="11740" y="25826"/>
                        </a:lnTo>
                        <a:cubicBezTo>
                          <a:pt x="11942" y="25854"/>
                          <a:pt x="12144" y="25883"/>
                          <a:pt x="12346" y="25903"/>
                        </a:cubicBezTo>
                        <a:lnTo>
                          <a:pt x="12509" y="26806"/>
                        </a:lnTo>
                        <a:cubicBezTo>
                          <a:pt x="12537" y="26948"/>
                          <a:pt x="12653" y="27022"/>
                          <a:pt x="12769" y="27022"/>
                        </a:cubicBezTo>
                        <a:cubicBezTo>
                          <a:pt x="12874" y="27022"/>
                          <a:pt x="12979" y="26961"/>
                          <a:pt x="13018" y="26835"/>
                        </a:cubicBezTo>
                        <a:lnTo>
                          <a:pt x="13302" y="25956"/>
                        </a:lnTo>
                        <a:cubicBezTo>
                          <a:pt x="13403" y="25961"/>
                          <a:pt x="13499" y="25965"/>
                          <a:pt x="13605" y="25965"/>
                        </a:cubicBezTo>
                        <a:cubicBezTo>
                          <a:pt x="13705" y="25965"/>
                          <a:pt x="13807" y="25961"/>
                          <a:pt x="13907" y="25956"/>
                        </a:cubicBezTo>
                        <a:lnTo>
                          <a:pt x="14186" y="26835"/>
                        </a:lnTo>
                        <a:cubicBezTo>
                          <a:pt x="14225" y="26961"/>
                          <a:pt x="14331" y="27022"/>
                          <a:pt x="14437" y="27022"/>
                        </a:cubicBezTo>
                        <a:cubicBezTo>
                          <a:pt x="14554" y="27022"/>
                          <a:pt x="14670" y="26948"/>
                          <a:pt x="14695" y="26806"/>
                        </a:cubicBezTo>
                        <a:lnTo>
                          <a:pt x="14863" y="25903"/>
                        </a:lnTo>
                        <a:cubicBezTo>
                          <a:pt x="15065" y="25883"/>
                          <a:pt x="15267" y="25854"/>
                          <a:pt x="15464" y="25826"/>
                        </a:cubicBezTo>
                        <a:lnTo>
                          <a:pt x="15848" y="26657"/>
                        </a:lnTo>
                        <a:cubicBezTo>
                          <a:pt x="15897" y="26763"/>
                          <a:pt x="15993" y="26812"/>
                          <a:pt x="16088" y="26812"/>
                        </a:cubicBezTo>
                        <a:cubicBezTo>
                          <a:pt x="16217" y="26812"/>
                          <a:pt x="16345" y="26722"/>
                          <a:pt x="16354" y="26561"/>
                        </a:cubicBezTo>
                        <a:lnTo>
                          <a:pt x="16407" y="25643"/>
                        </a:lnTo>
                        <a:cubicBezTo>
                          <a:pt x="16604" y="25601"/>
                          <a:pt x="16800" y="25548"/>
                          <a:pt x="16992" y="25495"/>
                        </a:cubicBezTo>
                        <a:lnTo>
                          <a:pt x="17483" y="26273"/>
                        </a:lnTo>
                        <a:cubicBezTo>
                          <a:pt x="17536" y="26360"/>
                          <a:pt x="17619" y="26399"/>
                          <a:pt x="17701" y="26399"/>
                        </a:cubicBezTo>
                        <a:cubicBezTo>
                          <a:pt x="17842" y="26399"/>
                          <a:pt x="17981" y="26287"/>
                          <a:pt x="17968" y="26114"/>
                        </a:cubicBezTo>
                        <a:lnTo>
                          <a:pt x="17906" y="25202"/>
                        </a:lnTo>
                        <a:cubicBezTo>
                          <a:pt x="18093" y="25134"/>
                          <a:pt x="18285" y="25057"/>
                          <a:pt x="18472" y="24976"/>
                        </a:cubicBezTo>
                        <a:lnTo>
                          <a:pt x="19049" y="25687"/>
                        </a:lnTo>
                        <a:cubicBezTo>
                          <a:pt x="19105" y="25755"/>
                          <a:pt x="19178" y="25785"/>
                          <a:pt x="19250" y="25785"/>
                        </a:cubicBezTo>
                        <a:cubicBezTo>
                          <a:pt x="19403" y="25785"/>
                          <a:pt x="19549" y="25653"/>
                          <a:pt x="19510" y="25470"/>
                        </a:cubicBezTo>
                        <a:lnTo>
                          <a:pt x="19333" y="24567"/>
                        </a:lnTo>
                        <a:cubicBezTo>
                          <a:pt x="19516" y="24476"/>
                          <a:pt x="19694" y="24375"/>
                          <a:pt x="19867" y="24274"/>
                        </a:cubicBezTo>
                        <a:lnTo>
                          <a:pt x="20534" y="24909"/>
                        </a:lnTo>
                        <a:cubicBezTo>
                          <a:pt x="20588" y="24961"/>
                          <a:pt x="20651" y="24984"/>
                          <a:pt x="20713" y="24984"/>
                        </a:cubicBezTo>
                        <a:cubicBezTo>
                          <a:pt x="20877" y="24984"/>
                          <a:pt x="21030" y="24823"/>
                          <a:pt x="20967" y="24634"/>
                        </a:cubicBezTo>
                        <a:lnTo>
                          <a:pt x="20674" y="23760"/>
                        </a:lnTo>
                        <a:cubicBezTo>
                          <a:pt x="20842" y="23645"/>
                          <a:pt x="21005" y="23525"/>
                          <a:pt x="21164" y="23404"/>
                        </a:cubicBezTo>
                        <a:lnTo>
                          <a:pt x="21909" y="23951"/>
                        </a:lnTo>
                        <a:cubicBezTo>
                          <a:pt x="21959" y="23988"/>
                          <a:pt x="22012" y="24005"/>
                          <a:pt x="22064" y="24005"/>
                        </a:cubicBezTo>
                        <a:cubicBezTo>
                          <a:pt x="22239" y="24005"/>
                          <a:pt x="22392" y="23815"/>
                          <a:pt x="22303" y="23625"/>
                        </a:cubicBezTo>
                        <a:lnTo>
                          <a:pt x="21904" y="22793"/>
                        </a:lnTo>
                        <a:cubicBezTo>
                          <a:pt x="22053" y="22660"/>
                          <a:pt x="22202" y="22520"/>
                          <a:pt x="22346" y="22376"/>
                        </a:cubicBezTo>
                        <a:lnTo>
                          <a:pt x="23149" y="22827"/>
                        </a:lnTo>
                        <a:cubicBezTo>
                          <a:pt x="23193" y="22851"/>
                          <a:pt x="23237" y="22862"/>
                          <a:pt x="23279" y="22862"/>
                        </a:cubicBezTo>
                        <a:cubicBezTo>
                          <a:pt x="23470" y="22862"/>
                          <a:pt x="23622" y="22641"/>
                          <a:pt x="23500" y="22452"/>
                        </a:cubicBezTo>
                        <a:lnTo>
                          <a:pt x="22999" y="21679"/>
                        </a:lnTo>
                        <a:cubicBezTo>
                          <a:pt x="23134" y="21525"/>
                          <a:pt x="23264" y="21371"/>
                          <a:pt x="23389" y="21212"/>
                        </a:cubicBezTo>
                        <a:lnTo>
                          <a:pt x="24245" y="21558"/>
                        </a:lnTo>
                        <a:cubicBezTo>
                          <a:pt x="24279" y="21572"/>
                          <a:pt x="24313" y="21578"/>
                          <a:pt x="24345" y="21578"/>
                        </a:cubicBezTo>
                        <a:cubicBezTo>
                          <a:pt x="24551" y="21578"/>
                          <a:pt x="24696" y="21324"/>
                          <a:pt x="24542" y="21145"/>
                        </a:cubicBezTo>
                        <a:lnTo>
                          <a:pt x="23951" y="20439"/>
                        </a:lnTo>
                        <a:cubicBezTo>
                          <a:pt x="24066" y="20271"/>
                          <a:pt x="24172" y="20098"/>
                          <a:pt x="24278" y="19925"/>
                        </a:cubicBezTo>
                        <a:lnTo>
                          <a:pt x="25168" y="20160"/>
                        </a:lnTo>
                        <a:cubicBezTo>
                          <a:pt x="25192" y="20167"/>
                          <a:pt x="25216" y="20170"/>
                          <a:pt x="25239" y="20170"/>
                        </a:cubicBezTo>
                        <a:cubicBezTo>
                          <a:pt x="25462" y="20170"/>
                          <a:pt x="25595" y="19879"/>
                          <a:pt x="25412" y="19713"/>
                        </a:cubicBezTo>
                        <a:lnTo>
                          <a:pt x="24740" y="19089"/>
                        </a:lnTo>
                        <a:cubicBezTo>
                          <a:pt x="24831" y="18905"/>
                          <a:pt x="24917" y="18723"/>
                          <a:pt x="24999" y="18536"/>
                        </a:cubicBezTo>
                        <a:lnTo>
                          <a:pt x="25911" y="18656"/>
                        </a:lnTo>
                        <a:cubicBezTo>
                          <a:pt x="25925" y="18658"/>
                          <a:pt x="25939" y="18659"/>
                          <a:pt x="25952" y="18659"/>
                        </a:cubicBezTo>
                        <a:cubicBezTo>
                          <a:pt x="26195" y="18659"/>
                          <a:pt x="26310" y="18335"/>
                          <a:pt x="26099" y="18180"/>
                        </a:cubicBezTo>
                        <a:lnTo>
                          <a:pt x="25350" y="17647"/>
                        </a:lnTo>
                        <a:cubicBezTo>
                          <a:pt x="25417" y="17455"/>
                          <a:pt x="25479" y="17262"/>
                          <a:pt x="25537" y="17070"/>
                        </a:cubicBezTo>
                        <a:lnTo>
                          <a:pt x="26459" y="17075"/>
                        </a:lnTo>
                        <a:cubicBezTo>
                          <a:pt x="26734" y="17075"/>
                          <a:pt x="26825" y="16709"/>
                          <a:pt x="26585" y="16580"/>
                        </a:cubicBezTo>
                        <a:lnTo>
                          <a:pt x="25778" y="16143"/>
                        </a:lnTo>
                        <a:cubicBezTo>
                          <a:pt x="25820" y="15946"/>
                          <a:pt x="25854" y="15744"/>
                          <a:pt x="25888" y="15547"/>
                        </a:cubicBezTo>
                        <a:lnTo>
                          <a:pt x="26801" y="15436"/>
                        </a:lnTo>
                        <a:cubicBezTo>
                          <a:pt x="27075" y="15403"/>
                          <a:pt x="27122" y="15028"/>
                          <a:pt x="26869" y="14926"/>
                        </a:cubicBezTo>
                        <a:lnTo>
                          <a:pt x="26008" y="14595"/>
                        </a:lnTo>
                        <a:cubicBezTo>
                          <a:pt x="26027" y="14393"/>
                          <a:pt x="26037" y="14192"/>
                          <a:pt x="26046" y="13990"/>
                        </a:cubicBezTo>
                        <a:lnTo>
                          <a:pt x="26940" y="13768"/>
                        </a:lnTo>
                        <a:cubicBezTo>
                          <a:pt x="27204" y="13701"/>
                          <a:pt x="27204" y="13322"/>
                          <a:pt x="26940" y="13254"/>
                        </a:cubicBezTo>
                        <a:lnTo>
                          <a:pt x="26046" y="13034"/>
                        </a:lnTo>
                        <a:cubicBezTo>
                          <a:pt x="26037" y="12827"/>
                          <a:pt x="26027" y="12625"/>
                          <a:pt x="26008" y="12428"/>
                        </a:cubicBezTo>
                        <a:lnTo>
                          <a:pt x="26869" y="12091"/>
                        </a:lnTo>
                        <a:cubicBezTo>
                          <a:pt x="27122" y="11996"/>
                          <a:pt x="27075" y="11616"/>
                          <a:pt x="26801" y="11587"/>
                        </a:cubicBezTo>
                        <a:lnTo>
                          <a:pt x="25888" y="11477"/>
                        </a:lnTo>
                        <a:cubicBezTo>
                          <a:pt x="25854" y="11275"/>
                          <a:pt x="25820" y="11078"/>
                          <a:pt x="25778" y="10880"/>
                        </a:cubicBezTo>
                        <a:lnTo>
                          <a:pt x="26585" y="10443"/>
                        </a:lnTo>
                        <a:cubicBezTo>
                          <a:pt x="26823" y="10309"/>
                          <a:pt x="26735" y="9948"/>
                          <a:pt x="26464" y="9948"/>
                        </a:cubicBezTo>
                        <a:cubicBezTo>
                          <a:pt x="26463" y="9948"/>
                          <a:pt x="26461" y="9948"/>
                          <a:pt x="26459" y="9948"/>
                        </a:cubicBezTo>
                        <a:lnTo>
                          <a:pt x="25537" y="9953"/>
                        </a:lnTo>
                        <a:cubicBezTo>
                          <a:pt x="25479" y="9756"/>
                          <a:pt x="25417" y="9563"/>
                          <a:pt x="25350" y="9372"/>
                        </a:cubicBezTo>
                        <a:lnTo>
                          <a:pt x="26099" y="8838"/>
                        </a:lnTo>
                        <a:cubicBezTo>
                          <a:pt x="26311" y="8687"/>
                          <a:pt x="26193" y="8360"/>
                          <a:pt x="25947" y="8360"/>
                        </a:cubicBezTo>
                        <a:cubicBezTo>
                          <a:pt x="25935" y="8360"/>
                          <a:pt x="25924" y="8361"/>
                          <a:pt x="25911" y="8363"/>
                        </a:cubicBezTo>
                        <a:lnTo>
                          <a:pt x="24999" y="8483"/>
                        </a:lnTo>
                        <a:cubicBezTo>
                          <a:pt x="24917" y="8300"/>
                          <a:pt x="24831" y="8117"/>
                          <a:pt x="24740" y="7935"/>
                        </a:cubicBezTo>
                        <a:lnTo>
                          <a:pt x="25412" y="7310"/>
                        </a:lnTo>
                        <a:cubicBezTo>
                          <a:pt x="25594" y="7141"/>
                          <a:pt x="25463" y="6853"/>
                          <a:pt x="25241" y="6853"/>
                        </a:cubicBezTo>
                        <a:cubicBezTo>
                          <a:pt x="25217" y="6853"/>
                          <a:pt x="25193" y="6856"/>
                          <a:pt x="25168" y="6863"/>
                        </a:cubicBezTo>
                        <a:lnTo>
                          <a:pt x="24278" y="7094"/>
                        </a:lnTo>
                        <a:cubicBezTo>
                          <a:pt x="24172" y="6921"/>
                          <a:pt x="24066" y="6752"/>
                          <a:pt x="23951" y="6579"/>
                        </a:cubicBezTo>
                        <a:lnTo>
                          <a:pt x="24542" y="5878"/>
                        </a:lnTo>
                        <a:cubicBezTo>
                          <a:pt x="24695" y="5696"/>
                          <a:pt x="24553" y="5443"/>
                          <a:pt x="24348" y="5443"/>
                        </a:cubicBezTo>
                        <a:cubicBezTo>
                          <a:pt x="24315" y="5443"/>
                          <a:pt x="24280" y="5450"/>
                          <a:pt x="24245" y="5464"/>
                        </a:cubicBezTo>
                        <a:lnTo>
                          <a:pt x="23389" y="5810"/>
                        </a:lnTo>
                        <a:cubicBezTo>
                          <a:pt x="23264" y="5652"/>
                          <a:pt x="23134" y="5493"/>
                          <a:pt x="22999" y="5344"/>
                        </a:cubicBezTo>
                        <a:lnTo>
                          <a:pt x="23500" y="4566"/>
                        </a:lnTo>
                        <a:cubicBezTo>
                          <a:pt x="23621" y="4377"/>
                          <a:pt x="23470" y="4160"/>
                          <a:pt x="23280" y="4160"/>
                        </a:cubicBezTo>
                        <a:cubicBezTo>
                          <a:pt x="23237" y="4160"/>
                          <a:pt x="23193" y="4171"/>
                          <a:pt x="23149" y="4195"/>
                        </a:cubicBezTo>
                        <a:lnTo>
                          <a:pt x="22346" y="4643"/>
                        </a:lnTo>
                        <a:cubicBezTo>
                          <a:pt x="22202" y="4503"/>
                          <a:pt x="22053" y="4364"/>
                          <a:pt x="21904" y="4229"/>
                        </a:cubicBezTo>
                        <a:lnTo>
                          <a:pt x="22303" y="3398"/>
                        </a:lnTo>
                        <a:cubicBezTo>
                          <a:pt x="22392" y="3205"/>
                          <a:pt x="22240" y="3018"/>
                          <a:pt x="22064" y="3018"/>
                        </a:cubicBezTo>
                        <a:cubicBezTo>
                          <a:pt x="22013" y="3018"/>
                          <a:pt x="21959" y="3034"/>
                          <a:pt x="21909" y="3071"/>
                        </a:cubicBezTo>
                        <a:lnTo>
                          <a:pt x="21164" y="3619"/>
                        </a:lnTo>
                        <a:cubicBezTo>
                          <a:pt x="21005" y="3494"/>
                          <a:pt x="20842" y="3374"/>
                          <a:pt x="20674" y="3259"/>
                        </a:cubicBezTo>
                        <a:lnTo>
                          <a:pt x="20967" y="2384"/>
                        </a:lnTo>
                        <a:cubicBezTo>
                          <a:pt x="21030" y="2195"/>
                          <a:pt x="20877" y="2037"/>
                          <a:pt x="20713" y="2037"/>
                        </a:cubicBezTo>
                        <a:cubicBezTo>
                          <a:pt x="20651" y="2037"/>
                          <a:pt x="20588" y="2059"/>
                          <a:pt x="20534" y="2110"/>
                        </a:cubicBezTo>
                        <a:lnTo>
                          <a:pt x="19867" y="2749"/>
                        </a:lnTo>
                        <a:cubicBezTo>
                          <a:pt x="19694" y="2643"/>
                          <a:pt x="19516" y="2547"/>
                          <a:pt x="19333" y="2456"/>
                        </a:cubicBezTo>
                        <a:lnTo>
                          <a:pt x="19510" y="1553"/>
                        </a:lnTo>
                        <a:cubicBezTo>
                          <a:pt x="19550" y="1369"/>
                          <a:pt x="19401" y="1235"/>
                          <a:pt x="19248" y="1235"/>
                        </a:cubicBezTo>
                        <a:cubicBezTo>
                          <a:pt x="19177" y="1235"/>
                          <a:pt x="19104" y="1264"/>
                          <a:pt x="19049" y="1332"/>
                        </a:cubicBezTo>
                        <a:lnTo>
                          <a:pt x="18472" y="2043"/>
                        </a:lnTo>
                        <a:cubicBezTo>
                          <a:pt x="18285" y="1966"/>
                          <a:pt x="18093" y="1889"/>
                          <a:pt x="17906" y="1817"/>
                        </a:cubicBezTo>
                        <a:lnTo>
                          <a:pt x="17968" y="904"/>
                        </a:lnTo>
                        <a:cubicBezTo>
                          <a:pt x="17981" y="732"/>
                          <a:pt x="17842" y="622"/>
                          <a:pt x="17702" y="622"/>
                        </a:cubicBezTo>
                        <a:cubicBezTo>
                          <a:pt x="17619" y="622"/>
                          <a:pt x="17536" y="660"/>
                          <a:pt x="17483" y="746"/>
                        </a:cubicBezTo>
                        <a:lnTo>
                          <a:pt x="16992" y="1529"/>
                        </a:lnTo>
                        <a:cubicBezTo>
                          <a:pt x="16800" y="1471"/>
                          <a:pt x="16604" y="1423"/>
                          <a:pt x="16407" y="1374"/>
                        </a:cubicBezTo>
                        <a:lnTo>
                          <a:pt x="16354" y="457"/>
                        </a:lnTo>
                        <a:cubicBezTo>
                          <a:pt x="16345" y="298"/>
                          <a:pt x="16216" y="208"/>
                          <a:pt x="16086" y="208"/>
                        </a:cubicBezTo>
                        <a:cubicBezTo>
                          <a:pt x="15991" y="208"/>
                          <a:pt x="15897" y="256"/>
                          <a:pt x="15848" y="361"/>
                        </a:cubicBezTo>
                        <a:lnTo>
                          <a:pt x="15464" y="1197"/>
                        </a:lnTo>
                        <a:cubicBezTo>
                          <a:pt x="15267" y="1163"/>
                          <a:pt x="15065" y="1139"/>
                          <a:pt x="14863" y="1121"/>
                        </a:cubicBezTo>
                        <a:lnTo>
                          <a:pt x="14695" y="216"/>
                        </a:lnTo>
                        <a:cubicBezTo>
                          <a:pt x="14670" y="75"/>
                          <a:pt x="14553" y="1"/>
                          <a:pt x="14435" y="1"/>
                        </a:cubicBezTo>
                        <a:cubicBezTo>
                          <a:pt x="14330" y="1"/>
                          <a:pt x="14225" y="60"/>
                          <a:pt x="14186" y="183"/>
                        </a:cubicBezTo>
                        <a:lnTo>
                          <a:pt x="13907" y="1063"/>
                        </a:lnTo>
                        <a:cubicBezTo>
                          <a:pt x="13807" y="1063"/>
                          <a:pt x="13705" y="1057"/>
                          <a:pt x="13605" y="1057"/>
                        </a:cubicBezTo>
                        <a:cubicBezTo>
                          <a:pt x="13499" y="1057"/>
                          <a:pt x="13403" y="1063"/>
                          <a:pt x="13302" y="1063"/>
                        </a:cubicBezTo>
                        <a:lnTo>
                          <a:pt x="13018" y="183"/>
                        </a:lnTo>
                        <a:cubicBezTo>
                          <a:pt x="12979" y="60"/>
                          <a:pt x="12875" y="1"/>
                          <a:pt x="12771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29" name="Google Shape;3629;p65"/>
                  <p:cNvSpPr/>
                  <p:nvPr/>
                </p:nvSpPr>
                <p:spPr>
                  <a:xfrm>
                    <a:off x="4709438" y="1879437"/>
                    <a:ext cx="476025" cy="128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82" h="5373" extrusionOk="0">
                        <a:moveTo>
                          <a:pt x="520" y="0"/>
                        </a:moveTo>
                        <a:lnTo>
                          <a:pt x="520" y="0"/>
                        </a:lnTo>
                        <a:cubicBezTo>
                          <a:pt x="529" y="10"/>
                          <a:pt x="534" y="19"/>
                          <a:pt x="544" y="29"/>
                        </a:cubicBezTo>
                        <a:lnTo>
                          <a:pt x="44" y="802"/>
                        </a:lnTo>
                        <a:cubicBezTo>
                          <a:pt x="15" y="850"/>
                          <a:pt x="1" y="899"/>
                          <a:pt x="1" y="946"/>
                        </a:cubicBezTo>
                        <a:cubicBezTo>
                          <a:pt x="1" y="1090"/>
                          <a:pt x="121" y="1211"/>
                          <a:pt x="265" y="1211"/>
                        </a:cubicBezTo>
                        <a:cubicBezTo>
                          <a:pt x="308" y="1211"/>
                          <a:pt x="352" y="1201"/>
                          <a:pt x="394" y="1177"/>
                        </a:cubicBezTo>
                        <a:lnTo>
                          <a:pt x="1197" y="726"/>
                        </a:lnTo>
                        <a:cubicBezTo>
                          <a:pt x="1341" y="870"/>
                          <a:pt x="1490" y="1010"/>
                          <a:pt x="1640" y="1143"/>
                        </a:cubicBezTo>
                        <a:lnTo>
                          <a:pt x="1245" y="1975"/>
                        </a:lnTo>
                        <a:cubicBezTo>
                          <a:pt x="1226" y="2013"/>
                          <a:pt x="1217" y="2052"/>
                          <a:pt x="1217" y="2090"/>
                        </a:cubicBezTo>
                        <a:cubicBezTo>
                          <a:pt x="1217" y="2234"/>
                          <a:pt x="1341" y="2354"/>
                          <a:pt x="1481" y="2354"/>
                        </a:cubicBezTo>
                        <a:cubicBezTo>
                          <a:pt x="1534" y="2354"/>
                          <a:pt x="1587" y="2336"/>
                          <a:pt x="1640" y="2301"/>
                        </a:cubicBezTo>
                        <a:lnTo>
                          <a:pt x="2379" y="1754"/>
                        </a:lnTo>
                        <a:cubicBezTo>
                          <a:pt x="2538" y="1875"/>
                          <a:pt x="2701" y="1995"/>
                          <a:pt x="2869" y="2110"/>
                        </a:cubicBezTo>
                        <a:lnTo>
                          <a:pt x="2581" y="2984"/>
                        </a:lnTo>
                        <a:cubicBezTo>
                          <a:pt x="2567" y="3013"/>
                          <a:pt x="2567" y="3046"/>
                          <a:pt x="2567" y="3071"/>
                        </a:cubicBezTo>
                        <a:cubicBezTo>
                          <a:pt x="2567" y="3219"/>
                          <a:pt x="2692" y="3335"/>
                          <a:pt x="2831" y="3335"/>
                        </a:cubicBezTo>
                        <a:cubicBezTo>
                          <a:pt x="2894" y="3335"/>
                          <a:pt x="2956" y="3311"/>
                          <a:pt x="3009" y="3259"/>
                        </a:cubicBezTo>
                        <a:lnTo>
                          <a:pt x="3677" y="2624"/>
                        </a:lnTo>
                        <a:cubicBezTo>
                          <a:pt x="3854" y="2725"/>
                          <a:pt x="4033" y="2826"/>
                          <a:pt x="4211" y="2917"/>
                        </a:cubicBezTo>
                        <a:lnTo>
                          <a:pt x="4033" y="3820"/>
                        </a:lnTo>
                        <a:cubicBezTo>
                          <a:pt x="4027" y="3840"/>
                          <a:pt x="4027" y="3858"/>
                          <a:pt x="4027" y="3878"/>
                        </a:cubicBezTo>
                        <a:cubicBezTo>
                          <a:pt x="4027" y="4027"/>
                          <a:pt x="4158" y="4138"/>
                          <a:pt x="4293" y="4138"/>
                        </a:cubicBezTo>
                        <a:cubicBezTo>
                          <a:pt x="4364" y="4138"/>
                          <a:pt x="4441" y="4104"/>
                          <a:pt x="4494" y="4037"/>
                        </a:cubicBezTo>
                        <a:lnTo>
                          <a:pt x="5076" y="3326"/>
                        </a:lnTo>
                        <a:cubicBezTo>
                          <a:pt x="5263" y="3407"/>
                          <a:pt x="5451" y="3484"/>
                          <a:pt x="5642" y="3552"/>
                        </a:cubicBezTo>
                        <a:lnTo>
                          <a:pt x="5575" y="4464"/>
                        </a:lnTo>
                        <a:lnTo>
                          <a:pt x="5575" y="4484"/>
                        </a:lnTo>
                        <a:cubicBezTo>
                          <a:pt x="5575" y="4647"/>
                          <a:pt x="5710" y="4748"/>
                          <a:pt x="5844" y="4748"/>
                        </a:cubicBezTo>
                        <a:cubicBezTo>
                          <a:pt x="5926" y="4748"/>
                          <a:pt x="6008" y="4710"/>
                          <a:pt x="6065" y="4623"/>
                        </a:cubicBezTo>
                        <a:lnTo>
                          <a:pt x="6551" y="3845"/>
                        </a:lnTo>
                        <a:cubicBezTo>
                          <a:pt x="6748" y="3898"/>
                          <a:pt x="6940" y="3951"/>
                          <a:pt x="7141" y="3993"/>
                        </a:cubicBezTo>
                        <a:lnTo>
                          <a:pt x="7190" y="4911"/>
                        </a:lnTo>
                        <a:cubicBezTo>
                          <a:pt x="7199" y="5069"/>
                          <a:pt x="7329" y="5162"/>
                          <a:pt x="7459" y="5162"/>
                        </a:cubicBezTo>
                        <a:cubicBezTo>
                          <a:pt x="7551" y="5162"/>
                          <a:pt x="7647" y="5113"/>
                          <a:pt x="7695" y="5007"/>
                        </a:cubicBezTo>
                        <a:lnTo>
                          <a:pt x="8079" y="4176"/>
                        </a:lnTo>
                        <a:cubicBezTo>
                          <a:pt x="8281" y="4204"/>
                          <a:pt x="8483" y="4233"/>
                          <a:pt x="8685" y="4253"/>
                        </a:cubicBezTo>
                        <a:lnTo>
                          <a:pt x="8848" y="5156"/>
                        </a:lnTo>
                        <a:cubicBezTo>
                          <a:pt x="8877" y="5296"/>
                          <a:pt x="8993" y="5373"/>
                          <a:pt x="9108" y="5373"/>
                        </a:cubicBezTo>
                        <a:cubicBezTo>
                          <a:pt x="9213" y="5373"/>
                          <a:pt x="9319" y="5311"/>
                          <a:pt x="9357" y="5185"/>
                        </a:cubicBezTo>
                        <a:lnTo>
                          <a:pt x="9641" y="4306"/>
                        </a:lnTo>
                        <a:cubicBezTo>
                          <a:pt x="9742" y="4311"/>
                          <a:pt x="9838" y="4315"/>
                          <a:pt x="9944" y="4315"/>
                        </a:cubicBezTo>
                        <a:cubicBezTo>
                          <a:pt x="10044" y="4315"/>
                          <a:pt x="10146" y="4311"/>
                          <a:pt x="10246" y="4306"/>
                        </a:cubicBezTo>
                        <a:lnTo>
                          <a:pt x="10525" y="5185"/>
                        </a:lnTo>
                        <a:cubicBezTo>
                          <a:pt x="10563" y="5311"/>
                          <a:pt x="10670" y="5373"/>
                          <a:pt x="10774" y="5373"/>
                        </a:cubicBezTo>
                        <a:cubicBezTo>
                          <a:pt x="10890" y="5373"/>
                          <a:pt x="11011" y="5296"/>
                          <a:pt x="11034" y="5156"/>
                        </a:cubicBezTo>
                        <a:lnTo>
                          <a:pt x="11202" y="4253"/>
                        </a:lnTo>
                        <a:cubicBezTo>
                          <a:pt x="11404" y="4233"/>
                          <a:pt x="11606" y="4204"/>
                          <a:pt x="11803" y="4176"/>
                        </a:cubicBezTo>
                        <a:lnTo>
                          <a:pt x="12187" y="5007"/>
                        </a:lnTo>
                        <a:cubicBezTo>
                          <a:pt x="12240" y="5113"/>
                          <a:pt x="12332" y="5162"/>
                          <a:pt x="12428" y="5162"/>
                        </a:cubicBezTo>
                        <a:cubicBezTo>
                          <a:pt x="12553" y="5162"/>
                          <a:pt x="12683" y="5069"/>
                          <a:pt x="12693" y="4911"/>
                        </a:cubicBezTo>
                        <a:lnTo>
                          <a:pt x="12746" y="3993"/>
                        </a:lnTo>
                        <a:cubicBezTo>
                          <a:pt x="12943" y="3951"/>
                          <a:pt x="13139" y="3898"/>
                          <a:pt x="13331" y="3845"/>
                        </a:cubicBezTo>
                        <a:lnTo>
                          <a:pt x="13822" y="4623"/>
                        </a:lnTo>
                        <a:cubicBezTo>
                          <a:pt x="13875" y="4710"/>
                          <a:pt x="13957" y="4748"/>
                          <a:pt x="14039" y="4748"/>
                        </a:cubicBezTo>
                        <a:cubicBezTo>
                          <a:pt x="14177" y="4748"/>
                          <a:pt x="14307" y="4647"/>
                          <a:pt x="14307" y="4484"/>
                        </a:cubicBezTo>
                        <a:lnTo>
                          <a:pt x="14307" y="4464"/>
                        </a:lnTo>
                        <a:lnTo>
                          <a:pt x="14245" y="3552"/>
                        </a:lnTo>
                        <a:cubicBezTo>
                          <a:pt x="14432" y="3484"/>
                          <a:pt x="14624" y="3407"/>
                          <a:pt x="14811" y="3326"/>
                        </a:cubicBezTo>
                        <a:lnTo>
                          <a:pt x="15388" y="4037"/>
                        </a:lnTo>
                        <a:cubicBezTo>
                          <a:pt x="15446" y="4104"/>
                          <a:pt x="15518" y="4138"/>
                          <a:pt x="15590" y="4138"/>
                        </a:cubicBezTo>
                        <a:cubicBezTo>
                          <a:pt x="15725" y="4138"/>
                          <a:pt x="15860" y="4027"/>
                          <a:pt x="15860" y="3878"/>
                        </a:cubicBezTo>
                        <a:cubicBezTo>
                          <a:pt x="15860" y="3858"/>
                          <a:pt x="15855" y="3840"/>
                          <a:pt x="15849" y="3820"/>
                        </a:cubicBezTo>
                        <a:lnTo>
                          <a:pt x="15672" y="2917"/>
                        </a:lnTo>
                        <a:cubicBezTo>
                          <a:pt x="15855" y="2826"/>
                          <a:pt x="16033" y="2725"/>
                          <a:pt x="16206" y="2624"/>
                        </a:cubicBezTo>
                        <a:lnTo>
                          <a:pt x="16873" y="3259"/>
                        </a:lnTo>
                        <a:cubicBezTo>
                          <a:pt x="16927" y="3311"/>
                          <a:pt x="16989" y="3335"/>
                          <a:pt x="17051" y="3335"/>
                        </a:cubicBezTo>
                        <a:cubicBezTo>
                          <a:pt x="17191" y="3335"/>
                          <a:pt x="17320" y="3219"/>
                          <a:pt x="17320" y="3071"/>
                        </a:cubicBezTo>
                        <a:cubicBezTo>
                          <a:pt x="17320" y="3046"/>
                          <a:pt x="17315" y="3013"/>
                          <a:pt x="17306" y="2984"/>
                        </a:cubicBezTo>
                        <a:lnTo>
                          <a:pt x="17013" y="2110"/>
                        </a:lnTo>
                        <a:cubicBezTo>
                          <a:pt x="17181" y="1995"/>
                          <a:pt x="17344" y="1875"/>
                          <a:pt x="17503" y="1754"/>
                        </a:cubicBezTo>
                        <a:lnTo>
                          <a:pt x="18248" y="2301"/>
                        </a:lnTo>
                        <a:cubicBezTo>
                          <a:pt x="18296" y="2336"/>
                          <a:pt x="18349" y="2354"/>
                          <a:pt x="18402" y="2354"/>
                        </a:cubicBezTo>
                        <a:cubicBezTo>
                          <a:pt x="18541" y="2354"/>
                          <a:pt x="18666" y="2234"/>
                          <a:pt x="18666" y="2090"/>
                        </a:cubicBezTo>
                        <a:cubicBezTo>
                          <a:pt x="18666" y="2052"/>
                          <a:pt x="18661" y="2013"/>
                          <a:pt x="18642" y="1975"/>
                        </a:cubicBezTo>
                        <a:lnTo>
                          <a:pt x="18243" y="1143"/>
                        </a:lnTo>
                        <a:cubicBezTo>
                          <a:pt x="18392" y="1010"/>
                          <a:pt x="18541" y="870"/>
                          <a:pt x="18685" y="726"/>
                        </a:cubicBezTo>
                        <a:lnTo>
                          <a:pt x="19488" y="1177"/>
                        </a:lnTo>
                        <a:cubicBezTo>
                          <a:pt x="19531" y="1201"/>
                          <a:pt x="19579" y="1211"/>
                          <a:pt x="19617" y="1211"/>
                        </a:cubicBezTo>
                        <a:cubicBezTo>
                          <a:pt x="19761" y="1211"/>
                          <a:pt x="19881" y="1090"/>
                          <a:pt x="19881" y="946"/>
                        </a:cubicBezTo>
                        <a:cubicBezTo>
                          <a:pt x="19881" y="899"/>
                          <a:pt x="19872" y="850"/>
                          <a:pt x="19839" y="802"/>
                        </a:cubicBezTo>
                        <a:lnTo>
                          <a:pt x="19338" y="29"/>
                        </a:lnTo>
                        <a:cubicBezTo>
                          <a:pt x="19349" y="19"/>
                          <a:pt x="19353" y="10"/>
                          <a:pt x="19362" y="0"/>
                        </a:cubicBezTo>
                        <a:lnTo>
                          <a:pt x="19362" y="0"/>
                        </a:lnTo>
                        <a:cubicBezTo>
                          <a:pt x="16541" y="1471"/>
                          <a:pt x="13341" y="2301"/>
                          <a:pt x="9944" y="2301"/>
                        </a:cubicBezTo>
                        <a:cubicBezTo>
                          <a:pt x="6542" y="2301"/>
                          <a:pt x="3341" y="1471"/>
                          <a:pt x="520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30" name="Google Shape;3630;p65"/>
                  <p:cNvSpPr/>
                  <p:nvPr/>
                </p:nvSpPr>
                <p:spPr>
                  <a:xfrm>
                    <a:off x="5030635" y="1610668"/>
                    <a:ext cx="69864" cy="40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" h="1693" extrusionOk="0">
                        <a:moveTo>
                          <a:pt x="2770" y="0"/>
                        </a:moveTo>
                        <a:cubicBezTo>
                          <a:pt x="2693" y="0"/>
                          <a:pt x="2629" y="61"/>
                          <a:pt x="2625" y="140"/>
                        </a:cubicBezTo>
                        <a:cubicBezTo>
                          <a:pt x="2625" y="140"/>
                          <a:pt x="2620" y="198"/>
                          <a:pt x="2601" y="289"/>
                        </a:cubicBezTo>
                        <a:cubicBezTo>
                          <a:pt x="2567" y="429"/>
                          <a:pt x="2500" y="635"/>
                          <a:pt x="2352" y="832"/>
                        </a:cubicBezTo>
                        <a:cubicBezTo>
                          <a:pt x="2274" y="934"/>
                          <a:pt x="2179" y="1029"/>
                          <a:pt x="2053" y="1116"/>
                        </a:cubicBezTo>
                        <a:cubicBezTo>
                          <a:pt x="1933" y="1202"/>
                          <a:pt x="1784" y="1280"/>
                          <a:pt x="1596" y="1332"/>
                        </a:cubicBezTo>
                        <a:cubicBezTo>
                          <a:pt x="1443" y="1380"/>
                          <a:pt x="1303" y="1400"/>
                          <a:pt x="1183" y="1400"/>
                        </a:cubicBezTo>
                        <a:cubicBezTo>
                          <a:pt x="1019" y="1400"/>
                          <a:pt x="886" y="1366"/>
                          <a:pt x="770" y="1318"/>
                        </a:cubicBezTo>
                        <a:cubicBezTo>
                          <a:pt x="688" y="1280"/>
                          <a:pt x="616" y="1231"/>
                          <a:pt x="553" y="1178"/>
                        </a:cubicBezTo>
                        <a:cubicBezTo>
                          <a:pt x="462" y="1107"/>
                          <a:pt x="400" y="1025"/>
                          <a:pt x="356" y="963"/>
                        </a:cubicBezTo>
                        <a:cubicBezTo>
                          <a:pt x="338" y="934"/>
                          <a:pt x="318" y="905"/>
                          <a:pt x="309" y="890"/>
                        </a:cubicBezTo>
                        <a:cubicBezTo>
                          <a:pt x="304" y="881"/>
                          <a:pt x="304" y="870"/>
                          <a:pt x="299" y="870"/>
                        </a:cubicBezTo>
                        <a:lnTo>
                          <a:pt x="299" y="866"/>
                        </a:lnTo>
                        <a:cubicBezTo>
                          <a:pt x="274" y="811"/>
                          <a:pt x="223" y="780"/>
                          <a:pt x="169" y="780"/>
                        </a:cubicBezTo>
                        <a:cubicBezTo>
                          <a:pt x="148" y="780"/>
                          <a:pt x="127" y="785"/>
                          <a:pt x="107" y="794"/>
                        </a:cubicBezTo>
                        <a:cubicBezTo>
                          <a:pt x="34" y="823"/>
                          <a:pt x="1" y="909"/>
                          <a:pt x="34" y="986"/>
                        </a:cubicBezTo>
                        <a:cubicBezTo>
                          <a:pt x="34" y="991"/>
                          <a:pt x="54" y="1034"/>
                          <a:pt x="97" y="1101"/>
                        </a:cubicBezTo>
                        <a:cubicBezTo>
                          <a:pt x="165" y="1198"/>
                          <a:pt x="275" y="1347"/>
                          <a:pt x="453" y="1467"/>
                        </a:cubicBezTo>
                        <a:cubicBezTo>
                          <a:pt x="544" y="1529"/>
                          <a:pt x="645" y="1586"/>
                          <a:pt x="770" y="1626"/>
                        </a:cubicBezTo>
                        <a:cubicBezTo>
                          <a:pt x="890" y="1668"/>
                          <a:pt x="1030" y="1693"/>
                          <a:pt x="1183" y="1693"/>
                        </a:cubicBezTo>
                        <a:cubicBezTo>
                          <a:pt x="1332" y="1693"/>
                          <a:pt x="1500" y="1668"/>
                          <a:pt x="1683" y="1611"/>
                        </a:cubicBezTo>
                        <a:cubicBezTo>
                          <a:pt x="1971" y="1524"/>
                          <a:pt x="2197" y="1389"/>
                          <a:pt x="2370" y="1236"/>
                        </a:cubicBezTo>
                        <a:cubicBezTo>
                          <a:pt x="2500" y="1125"/>
                          <a:pt x="2596" y="996"/>
                          <a:pt x="2673" y="876"/>
                        </a:cubicBezTo>
                        <a:cubicBezTo>
                          <a:pt x="2784" y="693"/>
                          <a:pt x="2846" y="515"/>
                          <a:pt x="2880" y="380"/>
                        </a:cubicBezTo>
                        <a:cubicBezTo>
                          <a:pt x="2909" y="251"/>
                          <a:pt x="2913" y="160"/>
                          <a:pt x="2913" y="155"/>
                        </a:cubicBezTo>
                        <a:cubicBezTo>
                          <a:pt x="2918" y="73"/>
                          <a:pt x="2856" y="5"/>
                          <a:pt x="2778" y="1"/>
                        </a:cubicBezTo>
                        <a:cubicBezTo>
                          <a:pt x="2775" y="0"/>
                          <a:pt x="2773" y="0"/>
                          <a:pt x="2770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31" name="Google Shape;3631;p65"/>
                  <p:cNvSpPr/>
                  <p:nvPr/>
                </p:nvSpPr>
                <p:spPr>
                  <a:xfrm>
                    <a:off x="4811133" y="1443882"/>
                    <a:ext cx="445426" cy="2362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04" h="9866" extrusionOk="0">
                        <a:moveTo>
                          <a:pt x="18377" y="0"/>
                        </a:moveTo>
                        <a:cubicBezTo>
                          <a:pt x="18166" y="81"/>
                          <a:pt x="17955" y="158"/>
                          <a:pt x="17738" y="231"/>
                        </a:cubicBezTo>
                        <a:cubicBezTo>
                          <a:pt x="16283" y="750"/>
                          <a:pt x="14812" y="1230"/>
                          <a:pt x="13331" y="1682"/>
                        </a:cubicBezTo>
                        <a:cubicBezTo>
                          <a:pt x="12572" y="1917"/>
                          <a:pt x="11803" y="2205"/>
                          <a:pt x="11030" y="2374"/>
                        </a:cubicBezTo>
                        <a:cubicBezTo>
                          <a:pt x="10261" y="2538"/>
                          <a:pt x="10290" y="2345"/>
                          <a:pt x="10083" y="3095"/>
                        </a:cubicBezTo>
                        <a:cubicBezTo>
                          <a:pt x="9914" y="3024"/>
                          <a:pt x="9733" y="2991"/>
                          <a:pt x="9551" y="2991"/>
                        </a:cubicBezTo>
                        <a:cubicBezTo>
                          <a:pt x="9060" y="2991"/>
                          <a:pt x="8566" y="3233"/>
                          <a:pt x="8296" y="3647"/>
                        </a:cubicBezTo>
                        <a:cubicBezTo>
                          <a:pt x="8083" y="3468"/>
                          <a:pt x="7851" y="3405"/>
                          <a:pt x="7607" y="3405"/>
                        </a:cubicBezTo>
                        <a:cubicBezTo>
                          <a:pt x="7138" y="3405"/>
                          <a:pt x="6624" y="3637"/>
                          <a:pt x="6118" y="3720"/>
                        </a:cubicBezTo>
                        <a:cubicBezTo>
                          <a:pt x="5340" y="3844"/>
                          <a:pt x="4552" y="3911"/>
                          <a:pt x="3773" y="4051"/>
                        </a:cubicBezTo>
                        <a:cubicBezTo>
                          <a:pt x="2418" y="4296"/>
                          <a:pt x="1308" y="4743"/>
                          <a:pt x="1" y="5122"/>
                        </a:cubicBezTo>
                        <a:cubicBezTo>
                          <a:pt x="54" y="5512"/>
                          <a:pt x="136" y="5896"/>
                          <a:pt x="251" y="6271"/>
                        </a:cubicBezTo>
                        <a:cubicBezTo>
                          <a:pt x="275" y="6357"/>
                          <a:pt x="313" y="6453"/>
                          <a:pt x="395" y="6492"/>
                        </a:cubicBezTo>
                        <a:cubicBezTo>
                          <a:pt x="423" y="6507"/>
                          <a:pt x="453" y="6513"/>
                          <a:pt x="483" y="6513"/>
                        </a:cubicBezTo>
                        <a:cubicBezTo>
                          <a:pt x="543" y="6513"/>
                          <a:pt x="607" y="6490"/>
                          <a:pt x="664" y="6468"/>
                        </a:cubicBezTo>
                        <a:cubicBezTo>
                          <a:pt x="977" y="6348"/>
                          <a:pt x="1284" y="6233"/>
                          <a:pt x="1596" y="6113"/>
                        </a:cubicBezTo>
                        <a:cubicBezTo>
                          <a:pt x="2068" y="7646"/>
                          <a:pt x="3130" y="9198"/>
                          <a:pt x="4716" y="9717"/>
                        </a:cubicBezTo>
                        <a:cubicBezTo>
                          <a:pt x="5019" y="9819"/>
                          <a:pt x="5315" y="9866"/>
                          <a:pt x="5601" y="9866"/>
                        </a:cubicBezTo>
                        <a:cubicBezTo>
                          <a:pt x="5988" y="9866"/>
                          <a:pt x="6355" y="9780"/>
                          <a:pt x="6695" y="9631"/>
                        </a:cubicBezTo>
                        <a:cubicBezTo>
                          <a:pt x="6941" y="9563"/>
                          <a:pt x="7180" y="9462"/>
                          <a:pt x="7407" y="9332"/>
                        </a:cubicBezTo>
                        <a:cubicBezTo>
                          <a:pt x="8214" y="8875"/>
                          <a:pt x="8742" y="8121"/>
                          <a:pt x="8930" y="7218"/>
                        </a:cubicBezTo>
                        <a:cubicBezTo>
                          <a:pt x="9026" y="6737"/>
                          <a:pt x="8935" y="5877"/>
                          <a:pt x="9122" y="5262"/>
                        </a:cubicBezTo>
                        <a:cubicBezTo>
                          <a:pt x="9208" y="4960"/>
                          <a:pt x="9367" y="4714"/>
                          <a:pt x="9651" y="4603"/>
                        </a:cubicBezTo>
                        <a:cubicBezTo>
                          <a:pt x="9694" y="4589"/>
                          <a:pt x="9742" y="4574"/>
                          <a:pt x="9795" y="4565"/>
                        </a:cubicBezTo>
                        <a:cubicBezTo>
                          <a:pt x="9862" y="4550"/>
                          <a:pt x="9935" y="4541"/>
                          <a:pt x="10011" y="4541"/>
                        </a:cubicBezTo>
                        <a:cubicBezTo>
                          <a:pt x="10256" y="4541"/>
                          <a:pt x="10458" y="4632"/>
                          <a:pt x="10636" y="4776"/>
                        </a:cubicBezTo>
                        <a:cubicBezTo>
                          <a:pt x="11126" y="5166"/>
                          <a:pt x="11419" y="5954"/>
                          <a:pt x="11780" y="6396"/>
                        </a:cubicBezTo>
                        <a:cubicBezTo>
                          <a:pt x="12361" y="7112"/>
                          <a:pt x="13178" y="7540"/>
                          <a:pt x="14105" y="7573"/>
                        </a:cubicBezTo>
                        <a:cubicBezTo>
                          <a:pt x="14145" y="7575"/>
                          <a:pt x="14184" y="7575"/>
                          <a:pt x="14223" y="7575"/>
                        </a:cubicBezTo>
                        <a:cubicBezTo>
                          <a:pt x="14443" y="7575"/>
                          <a:pt x="14662" y="7551"/>
                          <a:pt x="14875" y="7506"/>
                        </a:cubicBezTo>
                        <a:cubicBezTo>
                          <a:pt x="15518" y="7462"/>
                          <a:pt x="16143" y="7213"/>
                          <a:pt x="16671" y="6670"/>
                        </a:cubicBezTo>
                        <a:cubicBezTo>
                          <a:pt x="17931" y="5377"/>
                          <a:pt x="18089" y="3363"/>
                          <a:pt x="17638" y="1696"/>
                        </a:cubicBezTo>
                        <a:cubicBezTo>
                          <a:pt x="17875" y="1575"/>
                          <a:pt x="18140" y="1512"/>
                          <a:pt x="18405" y="1512"/>
                        </a:cubicBezTo>
                        <a:cubicBezTo>
                          <a:pt x="18468" y="1512"/>
                          <a:pt x="18531" y="1515"/>
                          <a:pt x="18594" y="1523"/>
                        </a:cubicBezTo>
                        <a:cubicBezTo>
                          <a:pt x="18603" y="1009"/>
                          <a:pt x="18527" y="495"/>
                          <a:pt x="18377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32" name="Google Shape;3632;p65"/>
                  <p:cNvSpPr/>
                  <p:nvPr/>
                </p:nvSpPr>
                <p:spPr>
                  <a:xfrm>
                    <a:off x="4878451" y="1553788"/>
                    <a:ext cx="119904" cy="940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3927" extrusionOk="0">
                        <a:moveTo>
                          <a:pt x="4248" y="0"/>
                        </a:moveTo>
                        <a:cubicBezTo>
                          <a:pt x="4230" y="0"/>
                          <a:pt x="4211" y="2"/>
                          <a:pt x="4191" y="8"/>
                        </a:cubicBezTo>
                        <a:cubicBezTo>
                          <a:pt x="2874" y="382"/>
                          <a:pt x="1538" y="671"/>
                          <a:pt x="226" y="1032"/>
                        </a:cubicBezTo>
                        <a:cubicBezTo>
                          <a:pt x="159" y="1050"/>
                          <a:pt x="121" y="1089"/>
                          <a:pt x="101" y="1132"/>
                        </a:cubicBezTo>
                        <a:cubicBezTo>
                          <a:pt x="24" y="1209"/>
                          <a:pt x="1" y="1325"/>
                          <a:pt x="58" y="1440"/>
                        </a:cubicBezTo>
                        <a:cubicBezTo>
                          <a:pt x="571" y="2458"/>
                          <a:pt x="1418" y="3926"/>
                          <a:pt x="2668" y="3926"/>
                        </a:cubicBezTo>
                        <a:cubicBezTo>
                          <a:pt x="2857" y="3926"/>
                          <a:pt x="3056" y="3892"/>
                          <a:pt x="3264" y="3818"/>
                        </a:cubicBezTo>
                        <a:cubicBezTo>
                          <a:pt x="4792" y="3275"/>
                          <a:pt x="5007" y="1507"/>
                          <a:pt x="4470" y="171"/>
                        </a:cubicBezTo>
                        <a:cubicBezTo>
                          <a:pt x="4433" y="74"/>
                          <a:pt x="4351" y="0"/>
                          <a:pt x="4248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33" name="Google Shape;3633;p65"/>
                  <p:cNvSpPr/>
                  <p:nvPr/>
                </p:nvSpPr>
                <p:spPr>
                  <a:xfrm>
                    <a:off x="5100586" y="1497913"/>
                    <a:ext cx="108412" cy="9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8" h="3903" extrusionOk="0">
                        <a:moveTo>
                          <a:pt x="4226" y="1"/>
                        </a:moveTo>
                        <a:cubicBezTo>
                          <a:pt x="4211" y="1"/>
                          <a:pt x="4194" y="2"/>
                          <a:pt x="4177" y="6"/>
                        </a:cubicBezTo>
                        <a:cubicBezTo>
                          <a:pt x="2841" y="294"/>
                          <a:pt x="1524" y="655"/>
                          <a:pt x="188" y="929"/>
                        </a:cubicBezTo>
                        <a:cubicBezTo>
                          <a:pt x="54" y="958"/>
                          <a:pt x="0" y="1082"/>
                          <a:pt x="11" y="1203"/>
                        </a:cubicBezTo>
                        <a:cubicBezTo>
                          <a:pt x="145" y="2536"/>
                          <a:pt x="1029" y="3902"/>
                          <a:pt x="2445" y="3902"/>
                        </a:cubicBezTo>
                        <a:cubicBezTo>
                          <a:pt x="2550" y="3902"/>
                          <a:pt x="2658" y="3895"/>
                          <a:pt x="2769" y="3879"/>
                        </a:cubicBezTo>
                        <a:cubicBezTo>
                          <a:pt x="4432" y="3648"/>
                          <a:pt x="4527" y="1601"/>
                          <a:pt x="4509" y="290"/>
                        </a:cubicBezTo>
                        <a:cubicBezTo>
                          <a:pt x="4509" y="159"/>
                          <a:pt x="4432" y="68"/>
                          <a:pt x="4331" y="39"/>
                        </a:cubicBezTo>
                        <a:cubicBezTo>
                          <a:pt x="4302" y="15"/>
                          <a:pt x="4269" y="1"/>
                          <a:pt x="4226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34" name="Google Shape;3634;p65"/>
                  <p:cNvSpPr/>
                  <p:nvPr/>
                </p:nvSpPr>
                <p:spPr>
                  <a:xfrm>
                    <a:off x="4899374" y="1562023"/>
                    <a:ext cx="48244" cy="67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5" h="2831" extrusionOk="0">
                        <a:moveTo>
                          <a:pt x="2015" y="0"/>
                        </a:moveTo>
                        <a:lnTo>
                          <a:pt x="2015" y="0"/>
                        </a:lnTo>
                        <a:cubicBezTo>
                          <a:pt x="1798" y="58"/>
                          <a:pt x="1578" y="111"/>
                          <a:pt x="1356" y="163"/>
                        </a:cubicBezTo>
                        <a:cubicBezTo>
                          <a:pt x="1279" y="298"/>
                          <a:pt x="1203" y="428"/>
                          <a:pt x="1121" y="562"/>
                        </a:cubicBezTo>
                        <a:cubicBezTo>
                          <a:pt x="775" y="1149"/>
                          <a:pt x="424" y="1740"/>
                          <a:pt x="78" y="2326"/>
                        </a:cubicBezTo>
                        <a:cubicBezTo>
                          <a:pt x="54" y="2369"/>
                          <a:pt x="25" y="2407"/>
                          <a:pt x="1" y="2451"/>
                        </a:cubicBezTo>
                        <a:cubicBezTo>
                          <a:pt x="101" y="2585"/>
                          <a:pt x="207" y="2711"/>
                          <a:pt x="323" y="2831"/>
                        </a:cubicBezTo>
                        <a:cubicBezTo>
                          <a:pt x="356" y="2773"/>
                          <a:pt x="390" y="2720"/>
                          <a:pt x="418" y="2667"/>
                        </a:cubicBezTo>
                        <a:cubicBezTo>
                          <a:pt x="784" y="2061"/>
                          <a:pt x="1145" y="1456"/>
                          <a:pt x="1505" y="855"/>
                        </a:cubicBezTo>
                        <a:cubicBezTo>
                          <a:pt x="1678" y="567"/>
                          <a:pt x="1846" y="284"/>
                          <a:pt x="2015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35" name="Google Shape;3635;p65"/>
                  <p:cNvSpPr/>
                  <p:nvPr/>
                </p:nvSpPr>
                <p:spPr>
                  <a:xfrm>
                    <a:off x="4915150" y="1553740"/>
                    <a:ext cx="63879" cy="89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8" h="3720" extrusionOk="0">
                        <a:moveTo>
                          <a:pt x="2658" y="0"/>
                        </a:moveTo>
                        <a:cubicBezTo>
                          <a:pt x="2432" y="67"/>
                          <a:pt x="2201" y="125"/>
                          <a:pt x="1975" y="187"/>
                        </a:cubicBezTo>
                        <a:cubicBezTo>
                          <a:pt x="1634" y="697"/>
                          <a:pt x="1312" y="1216"/>
                          <a:pt x="995" y="1740"/>
                        </a:cubicBezTo>
                        <a:cubicBezTo>
                          <a:pt x="726" y="2181"/>
                          <a:pt x="466" y="2629"/>
                          <a:pt x="216" y="3086"/>
                        </a:cubicBezTo>
                        <a:cubicBezTo>
                          <a:pt x="145" y="3219"/>
                          <a:pt x="72" y="3354"/>
                          <a:pt x="0" y="3485"/>
                        </a:cubicBezTo>
                        <a:cubicBezTo>
                          <a:pt x="116" y="3576"/>
                          <a:pt x="231" y="3658"/>
                          <a:pt x="356" y="3720"/>
                        </a:cubicBezTo>
                        <a:cubicBezTo>
                          <a:pt x="433" y="3580"/>
                          <a:pt x="515" y="3441"/>
                          <a:pt x="591" y="3306"/>
                        </a:cubicBezTo>
                        <a:cubicBezTo>
                          <a:pt x="846" y="2855"/>
                          <a:pt x="1110" y="2407"/>
                          <a:pt x="1380" y="1966"/>
                        </a:cubicBezTo>
                        <a:cubicBezTo>
                          <a:pt x="1793" y="1298"/>
                          <a:pt x="2225" y="644"/>
                          <a:pt x="2667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36" name="Google Shape;3636;p65"/>
                  <p:cNvSpPr/>
                  <p:nvPr/>
                </p:nvSpPr>
                <p:spPr>
                  <a:xfrm>
                    <a:off x="5114974" y="1503348"/>
                    <a:ext cx="61029" cy="719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9" h="3004" extrusionOk="0">
                        <a:moveTo>
                          <a:pt x="2548" y="0"/>
                        </a:moveTo>
                        <a:cubicBezTo>
                          <a:pt x="2283" y="63"/>
                          <a:pt x="2023" y="130"/>
                          <a:pt x="1759" y="192"/>
                        </a:cubicBezTo>
                        <a:cubicBezTo>
                          <a:pt x="1601" y="400"/>
                          <a:pt x="1437" y="611"/>
                          <a:pt x="1279" y="826"/>
                        </a:cubicBezTo>
                        <a:cubicBezTo>
                          <a:pt x="890" y="1351"/>
                          <a:pt x="506" y="1884"/>
                          <a:pt x="135" y="2423"/>
                        </a:cubicBezTo>
                        <a:cubicBezTo>
                          <a:pt x="91" y="2489"/>
                          <a:pt x="49" y="2556"/>
                          <a:pt x="0" y="2624"/>
                        </a:cubicBezTo>
                        <a:cubicBezTo>
                          <a:pt x="97" y="2764"/>
                          <a:pt x="202" y="2889"/>
                          <a:pt x="313" y="3004"/>
                        </a:cubicBezTo>
                        <a:cubicBezTo>
                          <a:pt x="375" y="2922"/>
                          <a:pt x="433" y="2840"/>
                          <a:pt x="491" y="2758"/>
                        </a:cubicBezTo>
                        <a:cubicBezTo>
                          <a:pt x="865" y="2221"/>
                          <a:pt x="1251" y="1687"/>
                          <a:pt x="1644" y="1163"/>
                        </a:cubicBezTo>
                        <a:cubicBezTo>
                          <a:pt x="1937" y="774"/>
                          <a:pt x="2240" y="385"/>
                          <a:pt x="2548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37" name="Google Shape;3637;p65"/>
                  <p:cNvSpPr/>
                  <p:nvPr/>
                </p:nvSpPr>
                <p:spPr>
                  <a:xfrm>
                    <a:off x="5130271" y="1497698"/>
                    <a:ext cx="77119" cy="895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1" h="3740" extrusionOk="0">
                        <a:moveTo>
                          <a:pt x="2986" y="0"/>
                        </a:moveTo>
                        <a:cubicBezTo>
                          <a:pt x="2971" y="0"/>
                          <a:pt x="2955" y="2"/>
                          <a:pt x="2937" y="6"/>
                        </a:cubicBezTo>
                        <a:cubicBezTo>
                          <a:pt x="2850" y="20"/>
                          <a:pt x="2768" y="39"/>
                          <a:pt x="2682" y="59"/>
                        </a:cubicBezTo>
                        <a:cubicBezTo>
                          <a:pt x="2673" y="73"/>
                          <a:pt x="2659" y="92"/>
                          <a:pt x="2648" y="106"/>
                        </a:cubicBezTo>
                        <a:cubicBezTo>
                          <a:pt x="2289" y="558"/>
                          <a:pt x="1932" y="1015"/>
                          <a:pt x="1577" y="1472"/>
                        </a:cubicBezTo>
                        <a:cubicBezTo>
                          <a:pt x="1058" y="2149"/>
                          <a:pt x="496" y="2812"/>
                          <a:pt x="0" y="3519"/>
                        </a:cubicBezTo>
                        <a:cubicBezTo>
                          <a:pt x="126" y="3605"/>
                          <a:pt x="260" y="3682"/>
                          <a:pt x="404" y="3739"/>
                        </a:cubicBezTo>
                        <a:cubicBezTo>
                          <a:pt x="952" y="3081"/>
                          <a:pt x="1452" y="2379"/>
                          <a:pt x="1981" y="1712"/>
                        </a:cubicBezTo>
                        <a:cubicBezTo>
                          <a:pt x="2336" y="1255"/>
                          <a:pt x="2692" y="798"/>
                          <a:pt x="3052" y="347"/>
                        </a:cubicBezTo>
                        <a:cubicBezTo>
                          <a:pt x="3110" y="275"/>
                          <a:pt x="3167" y="203"/>
                          <a:pt x="3221" y="130"/>
                        </a:cubicBezTo>
                        <a:cubicBezTo>
                          <a:pt x="3192" y="88"/>
                          <a:pt x="3143" y="53"/>
                          <a:pt x="3091" y="39"/>
                        </a:cubicBezTo>
                        <a:cubicBezTo>
                          <a:pt x="3062" y="15"/>
                          <a:pt x="3029" y="0"/>
                          <a:pt x="2986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38" name="Google Shape;3638;p65"/>
                  <p:cNvSpPr/>
                  <p:nvPr/>
                </p:nvSpPr>
                <p:spPr>
                  <a:xfrm>
                    <a:off x="4816184" y="1582156"/>
                    <a:ext cx="210143" cy="975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77" h="4076" extrusionOk="0">
                        <a:moveTo>
                          <a:pt x="1655" y="0"/>
                        </a:moveTo>
                        <a:cubicBezTo>
                          <a:pt x="1102" y="111"/>
                          <a:pt x="554" y="226"/>
                          <a:pt x="1" y="342"/>
                        </a:cubicBezTo>
                        <a:cubicBezTo>
                          <a:pt x="16" y="389"/>
                          <a:pt x="25" y="437"/>
                          <a:pt x="40" y="481"/>
                        </a:cubicBezTo>
                        <a:cubicBezTo>
                          <a:pt x="69" y="568"/>
                          <a:pt x="102" y="663"/>
                          <a:pt x="184" y="701"/>
                        </a:cubicBezTo>
                        <a:cubicBezTo>
                          <a:pt x="208" y="716"/>
                          <a:pt x="242" y="721"/>
                          <a:pt x="271" y="721"/>
                        </a:cubicBezTo>
                        <a:cubicBezTo>
                          <a:pt x="333" y="721"/>
                          <a:pt x="395" y="697"/>
                          <a:pt x="453" y="677"/>
                        </a:cubicBezTo>
                        <a:cubicBezTo>
                          <a:pt x="766" y="557"/>
                          <a:pt x="1073" y="437"/>
                          <a:pt x="1385" y="322"/>
                        </a:cubicBezTo>
                        <a:cubicBezTo>
                          <a:pt x="1857" y="1855"/>
                          <a:pt x="2919" y="3407"/>
                          <a:pt x="4499" y="3926"/>
                        </a:cubicBezTo>
                        <a:cubicBezTo>
                          <a:pt x="4807" y="4028"/>
                          <a:pt x="5104" y="4075"/>
                          <a:pt x="5388" y="4075"/>
                        </a:cubicBezTo>
                        <a:cubicBezTo>
                          <a:pt x="5778" y="4075"/>
                          <a:pt x="6142" y="3989"/>
                          <a:pt x="6484" y="3840"/>
                        </a:cubicBezTo>
                        <a:cubicBezTo>
                          <a:pt x="6730" y="3768"/>
                          <a:pt x="6969" y="3671"/>
                          <a:pt x="7196" y="3542"/>
                        </a:cubicBezTo>
                        <a:cubicBezTo>
                          <a:pt x="8003" y="3085"/>
                          <a:pt x="8531" y="2331"/>
                          <a:pt x="8719" y="1427"/>
                        </a:cubicBezTo>
                        <a:cubicBezTo>
                          <a:pt x="8757" y="1231"/>
                          <a:pt x="8766" y="971"/>
                          <a:pt x="8777" y="692"/>
                        </a:cubicBezTo>
                        <a:lnTo>
                          <a:pt x="8777" y="692"/>
                        </a:lnTo>
                        <a:cubicBezTo>
                          <a:pt x="8565" y="976"/>
                          <a:pt x="8382" y="1278"/>
                          <a:pt x="8185" y="1571"/>
                        </a:cubicBezTo>
                        <a:cubicBezTo>
                          <a:pt x="7488" y="2600"/>
                          <a:pt x="6455" y="3566"/>
                          <a:pt x="5220" y="3566"/>
                        </a:cubicBezTo>
                        <a:lnTo>
                          <a:pt x="5162" y="3566"/>
                        </a:lnTo>
                        <a:cubicBezTo>
                          <a:pt x="4279" y="3547"/>
                          <a:pt x="3471" y="3008"/>
                          <a:pt x="2908" y="2327"/>
                        </a:cubicBezTo>
                        <a:cubicBezTo>
                          <a:pt x="2351" y="1639"/>
                          <a:pt x="2001" y="812"/>
                          <a:pt x="1655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39" name="Google Shape;3639;p65"/>
                  <p:cNvSpPr/>
                  <p:nvPr/>
                </p:nvSpPr>
                <p:spPr>
                  <a:xfrm>
                    <a:off x="5233355" y="1484459"/>
                    <a:ext cx="5555" cy="40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" h="1693" extrusionOk="0">
                        <a:moveTo>
                          <a:pt x="1" y="1"/>
                        </a:moveTo>
                        <a:cubicBezTo>
                          <a:pt x="145" y="539"/>
                          <a:pt x="227" y="1116"/>
                          <a:pt x="232" y="1693"/>
                        </a:cubicBezTo>
                        <a:cubicBezTo>
                          <a:pt x="232" y="1116"/>
                          <a:pt x="150" y="539"/>
                          <a:pt x="6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40" name="Google Shape;3640;p65"/>
                  <p:cNvSpPr/>
                  <p:nvPr/>
                </p:nvSpPr>
                <p:spPr>
                  <a:xfrm>
                    <a:off x="5080022" y="1471245"/>
                    <a:ext cx="176289" cy="1536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3" h="6417" extrusionOk="0">
                        <a:moveTo>
                          <a:pt x="7353" y="0"/>
                        </a:moveTo>
                        <a:cubicBezTo>
                          <a:pt x="6910" y="126"/>
                          <a:pt x="6459" y="231"/>
                          <a:pt x="6021" y="351"/>
                        </a:cubicBezTo>
                        <a:cubicBezTo>
                          <a:pt x="5954" y="370"/>
                          <a:pt x="5892" y="390"/>
                          <a:pt x="5839" y="433"/>
                        </a:cubicBezTo>
                        <a:cubicBezTo>
                          <a:pt x="5694" y="558"/>
                          <a:pt x="5757" y="789"/>
                          <a:pt x="5819" y="967"/>
                        </a:cubicBezTo>
                        <a:cubicBezTo>
                          <a:pt x="6118" y="1807"/>
                          <a:pt x="6171" y="2744"/>
                          <a:pt x="5882" y="3586"/>
                        </a:cubicBezTo>
                        <a:cubicBezTo>
                          <a:pt x="5588" y="4427"/>
                          <a:pt x="4935" y="5157"/>
                          <a:pt x="4089" y="5441"/>
                        </a:cubicBezTo>
                        <a:cubicBezTo>
                          <a:pt x="3787" y="5541"/>
                          <a:pt x="3460" y="5585"/>
                          <a:pt x="3133" y="5585"/>
                        </a:cubicBezTo>
                        <a:cubicBezTo>
                          <a:pt x="2576" y="5585"/>
                          <a:pt x="2008" y="5454"/>
                          <a:pt x="1504" y="5253"/>
                        </a:cubicBezTo>
                        <a:cubicBezTo>
                          <a:pt x="970" y="5041"/>
                          <a:pt x="528" y="4580"/>
                          <a:pt x="0" y="4364"/>
                        </a:cubicBezTo>
                        <a:lnTo>
                          <a:pt x="0" y="4364"/>
                        </a:lnTo>
                        <a:cubicBezTo>
                          <a:pt x="187" y="4682"/>
                          <a:pt x="360" y="5008"/>
                          <a:pt x="548" y="5239"/>
                        </a:cubicBezTo>
                        <a:cubicBezTo>
                          <a:pt x="1129" y="5955"/>
                          <a:pt x="1946" y="6377"/>
                          <a:pt x="2873" y="6416"/>
                        </a:cubicBezTo>
                        <a:lnTo>
                          <a:pt x="2989" y="6416"/>
                        </a:lnTo>
                        <a:cubicBezTo>
                          <a:pt x="3210" y="6416"/>
                          <a:pt x="3431" y="6392"/>
                          <a:pt x="3643" y="6348"/>
                        </a:cubicBezTo>
                        <a:cubicBezTo>
                          <a:pt x="4286" y="6306"/>
                          <a:pt x="4911" y="6055"/>
                          <a:pt x="5439" y="5512"/>
                        </a:cubicBezTo>
                        <a:cubicBezTo>
                          <a:pt x="6291" y="4642"/>
                          <a:pt x="6637" y="3442"/>
                          <a:pt x="6637" y="2245"/>
                        </a:cubicBezTo>
                        <a:cubicBezTo>
                          <a:pt x="6632" y="1668"/>
                          <a:pt x="6550" y="1091"/>
                          <a:pt x="6406" y="553"/>
                        </a:cubicBezTo>
                        <a:lnTo>
                          <a:pt x="6411" y="553"/>
                        </a:lnTo>
                        <a:cubicBezTo>
                          <a:pt x="6406" y="548"/>
                          <a:pt x="6406" y="543"/>
                          <a:pt x="6406" y="539"/>
                        </a:cubicBezTo>
                        <a:cubicBezTo>
                          <a:pt x="6641" y="419"/>
                          <a:pt x="6905" y="351"/>
                          <a:pt x="7174" y="351"/>
                        </a:cubicBezTo>
                        <a:cubicBezTo>
                          <a:pt x="7238" y="351"/>
                          <a:pt x="7300" y="357"/>
                          <a:pt x="7362" y="366"/>
                        </a:cubicBezTo>
                        <a:cubicBezTo>
                          <a:pt x="7362" y="241"/>
                          <a:pt x="7362" y="120"/>
                          <a:pt x="7353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41" name="Google Shape;3641;p65"/>
                  <p:cNvSpPr/>
                  <p:nvPr/>
                </p:nvSpPr>
                <p:spPr>
                  <a:xfrm>
                    <a:off x="5023285" y="1540957"/>
                    <a:ext cx="42474" cy="288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4" h="1207" extrusionOk="0">
                        <a:moveTo>
                          <a:pt x="933" y="0"/>
                        </a:moveTo>
                        <a:cubicBezTo>
                          <a:pt x="842" y="0"/>
                          <a:pt x="750" y="20"/>
                          <a:pt x="659" y="58"/>
                        </a:cubicBezTo>
                        <a:cubicBezTo>
                          <a:pt x="246" y="226"/>
                          <a:pt x="0" y="818"/>
                          <a:pt x="260" y="1207"/>
                        </a:cubicBezTo>
                        <a:cubicBezTo>
                          <a:pt x="346" y="905"/>
                          <a:pt x="505" y="659"/>
                          <a:pt x="789" y="548"/>
                        </a:cubicBezTo>
                        <a:cubicBezTo>
                          <a:pt x="794" y="548"/>
                          <a:pt x="803" y="544"/>
                          <a:pt x="807" y="539"/>
                        </a:cubicBezTo>
                        <a:cubicBezTo>
                          <a:pt x="851" y="519"/>
                          <a:pt x="889" y="510"/>
                          <a:pt x="929" y="510"/>
                        </a:cubicBezTo>
                        <a:lnTo>
                          <a:pt x="933" y="510"/>
                        </a:lnTo>
                        <a:cubicBezTo>
                          <a:pt x="1000" y="495"/>
                          <a:pt x="1073" y="486"/>
                          <a:pt x="1149" y="486"/>
                        </a:cubicBezTo>
                        <a:cubicBezTo>
                          <a:pt x="1394" y="486"/>
                          <a:pt x="1596" y="577"/>
                          <a:pt x="1774" y="721"/>
                        </a:cubicBezTo>
                        <a:cubicBezTo>
                          <a:pt x="1712" y="318"/>
                          <a:pt x="1332" y="0"/>
                          <a:pt x="933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42" name="Google Shape;3642;p65"/>
                  <p:cNvSpPr/>
                  <p:nvPr/>
                </p:nvSpPr>
                <p:spPr>
                  <a:xfrm>
                    <a:off x="4711736" y="1515078"/>
                    <a:ext cx="93926" cy="939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23" h="3923" extrusionOk="0">
                        <a:moveTo>
                          <a:pt x="1961" y="1"/>
                        </a:moveTo>
                        <a:cubicBezTo>
                          <a:pt x="881" y="1"/>
                          <a:pt x="1" y="880"/>
                          <a:pt x="1" y="1961"/>
                        </a:cubicBezTo>
                        <a:cubicBezTo>
                          <a:pt x="1" y="3042"/>
                          <a:pt x="881" y="3922"/>
                          <a:pt x="1961" y="3922"/>
                        </a:cubicBezTo>
                        <a:cubicBezTo>
                          <a:pt x="3043" y="3922"/>
                          <a:pt x="3922" y="3042"/>
                          <a:pt x="3922" y="1961"/>
                        </a:cubicBezTo>
                        <a:cubicBezTo>
                          <a:pt x="3922" y="880"/>
                          <a:pt x="3043" y="1"/>
                          <a:pt x="1961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</p:grpSp>
            <p:grpSp>
              <p:nvGrpSpPr>
                <p:cNvPr id="3643" name="Google Shape;3643;p65"/>
                <p:cNvGrpSpPr/>
                <p:nvPr/>
              </p:nvGrpSpPr>
              <p:grpSpPr>
                <a:xfrm>
                  <a:off x="5631620" y="2092277"/>
                  <a:ext cx="1374035" cy="1364857"/>
                  <a:chOff x="4621795" y="1361147"/>
                  <a:chExt cx="651356" cy="646974"/>
                </a:xfrm>
              </p:grpSpPr>
              <p:sp>
                <p:nvSpPr>
                  <p:cNvPr id="3644" name="Google Shape;3644;p65"/>
                  <p:cNvSpPr/>
                  <p:nvPr/>
                </p:nvSpPr>
                <p:spPr>
                  <a:xfrm>
                    <a:off x="4621795" y="1361147"/>
                    <a:ext cx="651356" cy="646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05" h="27022" extrusionOk="0">
                        <a:moveTo>
                          <a:pt x="12771" y="1"/>
                        </a:moveTo>
                        <a:cubicBezTo>
                          <a:pt x="12654" y="1"/>
                          <a:pt x="12537" y="75"/>
                          <a:pt x="12509" y="216"/>
                        </a:cubicBezTo>
                        <a:lnTo>
                          <a:pt x="12346" y="1121"/>
                        </a:lnTo>
                        <a:cubicBezTo>
                          <a:pt x="12144" y="1139"/>
                          <a:pt x="11942" y="1163"/>
                          <a:pt x="11740" y="1197"/>
                        </a:cubicBezTo>
                        <a:lnTo>
                          <a:pt x="11356" y="361"/>
                        </a:lnTo>
                        <a:cubicBezTo>
                          <a:pt x="11307" y="256"/>
                          <a:pt x="11213" y="208"/>
                          <a:pt x="11119" y="208"/>
                        </a:cubicBezTo>
                        <a:cubicBezTo>
                          <a:pt x="10989" y="208"/>
                          <a:pt x="10860" y="298"/>
                          <a:pt x="10851" y="457"/>
                        </a:cubicBezTo>
                        <a:lnTo>
                          <a:pt x="10802" y="1374"/>
                        </a:lnTo>
                        <a:cubicBezTo>
                          <a:pt x="10601" y="1423"/>
                          <a:pt x="10409" y="1471"/>
                          <a:pt x="10212" y="1529"/>
                        </a:cubicBezTo>
                        <a:lnTo>
                          <a:pt x="9726" y="746"/>
                        </a:lnTo>
                        <a:cubicBezTo>
                          <a:pt x="9671" y="660"/>
                          <a:pt x="9587" y="622"/>
                          <a:pt x="9504" y="622"/>
                        </a:cubicBezTo>
                        <a:cubicBezTo>
                          <a:pt x="9362" y="622"/>
                          <a:pt x="9224" y="732"/>
                          <a:pt x="9236" y="904"/>
                        </a:cubicBezTo>
                        <a:lnTo>
                          <a:pt x="9303" y="1817"/>
                        </a:lnTo>
                        <a:cubicBezTo>
                          <a:pt x="9112" y="1889"/>
                          <a:pt x="8924" y="1966"/>
                          <a:pt x="8737" y="2043"/>
                        </a:cubicBezTo>
                        <a:lnTo>
                          <a:pt x="8155" y="1332"/>
                        </a:lnTo>
                        <a:cubicBezTo>
                          <a:pt x="8100" y="1264"/>
                          <a:pt x="8028" y="1235"/>
                          <a:pt x="7957" y="1235"/>
                        </a:cubicBezTo>
                        <a:cubicBezTo>
                          <a:pt x="7805" y="1235"/>
                          <a:pt x="7658" y="1369"/>
                          <a:pt x="7694" y="1553"/>
                        </a:cubicBezTo>
                        <a:lnTo>
                          <a:pt x="7872" y="2456"/>
                        </a:lnTo>
                        <a:cubicBezTo>
                          <a:pt x="7694" y="2547"/>
                          <a:pt x="7515" y="2643"/>
                          <a:pt x="7338" y="2749"/>
                        </a:cubicBezTo>
                        <a:lnTo>
                          <a:pt x="6670" y="2110"/>
                        </a:lnTo>
                        <a:cubicBezTo>
                          <a:pt x="6616" y="2059"/>
                          <a:pt x="6553" y="2037"/>
                          <a:pt x="6492" y="2037"/>
                        </a:cubicBezTo>
                        <a:cubicBezTo>
                          <a:pt x="6330" y="2037"/>
                          <a:pt x="6179" y="2195"/>
                          <a:pt x="6242" y="2384"/>
                        </a:cubicBezTo>
                        <a:lnTo>
                          <a:pt x="6530" y="3259"/>
                        </a:lnTo>
                        <a:cubicBezTo>
                          <a:pt x="6362" y="3374"/>
                          <a:pt x="6199" y="3494"/>
                          <a:pt x="6040" y="3619"/>
                        </a:cubicBezTo>
                        <a:lnTo>
                          <a:pt x="5301" y="3071"/>
                        </a:lnTo>
                        <a:cubicBezTo>
                          <a:pt x="5251" y="3034"/>
                          <a:pt x="5197" y="3018"/>
                          <a:pt x="5145" y="3018"/>
                        </a:cubicBezTo>
                        <a:cubicBezTo>
                          <a:pt x="4968" y="3018"/>
                          <a:pt x="4814" y="3205"/>
                          <a:pt x="4906" y="3398"/>
                        </a:cubicBezTo>
                        <a:lnTo>
                          <a:pt x="5301" y="4229"/>
                        </a:lnTo>
                        <a:cubicBezTo>
                          <a:pt x="5151" y="4364"/>
                          <a:pt x="5002" y="4503"/>
                          <a:pt x="4858" y="4643"/>
                        </a:cubicBezTo>
                        <a:lnTo>
                          <a:pt x="4055" y="4195"/>
                        </a:lnTo>
                        <a:cubicBezTo>
                          <a:pt x="4011" y="4171"/>
                          <a:pt x="3967" y="4160"/>
                          <a:pt x="3924" y="4160"/>
                        </a:cubicBezTo>
                        <a:cubicBezTo>
                          <a:pt x="3734" y="4160"/>
                          <a:pt x="3583" y="4377"/>
                          <a:pt x="3705" y="4566"/>
                        </a:cubicBezTo>
                        <a:lnTo>
                          <a:pt x="4205" y="5344"/>
                        </a:lnTo>
                        <a:cubicBezTo>
                          <a:pt x="4070" y="5493"/>
                          <a:pt x="3946" y="5652"/>
                          <a:pt x="3820" y="5810"/>
                        </a:cubicBezTo>
                        <a:lnTo>
                          <a:pt x="2965" y="5464"/>
                        </a:lnTo>
                        <a:cubicBezTo>
                          <a:pt x="2930" y="5450"/>
                          <a:pt x="2895" y="5443"/>
                          <a:pt x="2861" y="5443"/>
                        </a:cubicBezTo>
                        <a:cubicBezTo>
                          <a:pt x="2655" y="5443"/>
                          <a:pt x="2509" y="5696"/>
                          <a:pt x="2662" y="5878"/>
                        </a:cubicBezTo>
                        <a:lnTo>
                          <a:pt x="3254" y="6579"/>
                        </a:lnTo>
                        <a:cubicBezTo>
                          <a:pt x="3138" y="6752"/>
                          <a:pt x="3032" y="6921"/>
                          <a:pt x="2926" y="7094"/>
                        </a:cubicBezTo>
                        <a:lnTo>
                          <a:pt x="2037" y="6863"/>
                        </a:lnTo>
                        <a:cubicBezTo>
                          <a:pt x="2011" y="6856"/>
                          <a:pt x="1987" y="6853"/>
                          <a:pt x="1963" y="6853"/>
                        </a:cubicBezTo>
                        <a:cubicBezTo>
                          <a:pt x="1741" y="6853"/>
                          <a:pt x="1610" y="7141"/>
                          <a:pt x="1792" y="7310"/>
                        </a:cubicBezTo>
                        <a:lnTo>
                          <a:pt x="2465" y="7935"/>
                        </a:lnTo>
                        <a:cubicBezTo>
                          <a:pt x="2374" y="8117"/>
                          <a:pt x="2287" y="8300"/>
                          <a:pt x="2205" y="8483"/>
                        </a:cubicBezTo>
                        <a:lnTo>
                          <a:pt x="1298" y="8363"/>
                        </a:lnTo>
                        <a:cubicBezTo>
                          <a:pt x="1285" y="8361"/>
                          <a:pt x="1273" y="8360"/>
                          <a:pt x="1261" y="8360"/>
                        </a:cubicBezTo>
                        <a:cubicBezTo>
                          <a:pt x="1011" y="8360"/>
                          <a:pt x="894" y="8687"/>
                          <a:pt x="1110" y="8838"/>
                        </a:cubicBezTo>
                        <a:lnTo>
                          <a:pt x="1855" y="9372"/>
                        </a:lnTo>
                        <a:cubicBezTo>
                          <a:pt x="1788" y="9563"/>
                          <a:pt x="1725" y="9756"/>
                          <a:pt x="1668" y="9953"/>
                        </a:cubicBezTo>
                        <a:lnTo>
                          <a:pt x="750" y="9948"/>
                        </a:lnTo>
                        <a:cubicBezTo>
                          <a:pt x="748" y="9948"/>
                          <a:pt x="746" y="9948"/>
                          <a:pt x="745" y="9948"/>
                        </a:cubicBezTo>
                        <a:cubicBezTo>
                          <a:pt x="474" y="9948"/>
                          <a:pt x="381" y="10309"/>
                          <a:pt x="619" y="10443"/>
                        </a:cubicBezTo>
                        <a:lnTo>
                          <a:pt x="1427" y="10880"/>
                        </a:lnTo>
                        <a:cubicBezTo>
                          <a:pt x="1389" y="11078"/>
                          <a:pt x="1351" y="11275"/>
                          <a:pt x="1316" y="11477"/>
                        </a:cubicBezTo>
                        <a:lnTo>
                          <a:pt x="404" y="11587"/>
                        </a:lnTo>
                        <a:cubicBezTo>
                          <a:pt x="129" y="11616"/>
                          <a:pt x="82" y="11996"/>
                          <a:pt x="336" y="12091"/>
                        </a:cubicBezTo>
                        <a:lnTo>
                          <a:pt x="1196" y="12428"/>
                        </a:lnTo>
                        <a:cubicBezTo>
                          <a:pt x="1182" y="12625"/>
                          <a:pt x="1167" y="12827"/>
                          <a:pt x="1158" y="13034"/>
                        </a:cubicBezTo>
                        <a:lnTo>
                          <a:pt x="264" y="13254"/>
                        </a:lnTo>
                        <a:cubicBezTo>
                          <a:pt x="0" y="13322"/>
                          <a:pt x="0" y="13701"/>
                          <a:pt x="264" y="13768"/>
                        </a:cubicBezTo>
                        <a:lnTo>
                          <a:pt x="1158" y="13990"/>
                        </a:lnTo>
                        <a:cubicBezTo>
                          <a:pt x="1167" y="14192"/>
                          <a:pt x="1182" y="14393"/>
                          <a:pt x="1196" y="14595"/>
                        </a:cubicBezTo>
                        <a:lnTo>
                          <a:pt x="336" y="14926"/>
                        </a:lnTo>
                        <a:cubicBezTo>
                          <a:pt x="82" y="15028"/>
                          <a:pt x="129" y="15403"/>
                          <a:pt x="404" y="15436"/>
                        </a:cubicBezTo>
                        <a:lnTo>
                          <a:pt x="1316" y="15547"/>
                        </a:lnTo>
                        <a:cubicBezTo>
                          <a:pt x="1351" y="15744"/>
                          <a:pt x="1389" y="15946"/>
                          <a:pt x="1427" y="16143"/>
                        </a:cubicBezTo>
                        <a:lnTo>
                          <a:pt x="619" y="16580"/>
                        </a:lnTo>
                        <a:cubicBezTo>
                          <a:pt x="379" y="16709"/>
                          <a:pt x="475" y="17075"/>
                          <a:pt x="750" y="17075"/>
                        </a:cubicBezTo>
                        <a:lnTo>
                          <a:pt x="1668" y="17070"/>
                        </a:lnTo>
                        <a:cubicBezTo>
                          <a:pt x="1725" y="17262"/>
                          <a:pt x="1788" y="17455"/>
                          <a:pt x="1855" y="17647"/>
                        </a:cubicBezTo>
                        <a:lnTo>
                          <a:pt x="1110" y="18180"/>
                        </a:lnTo>
                        <a:cubicBezTo>
                          <a:pt x="895" y="18335"/>
                          <a:pt x="1010" y="18659"/>
                          <a:pt x="1257" y="18659"/>
                        </a:cubicBezTo>
                        <a:cubicBezTo>
                          <a:pt x="1270" y="18659"/>
                          <a:pt x="1284" y="18658"/>
                          <a:pt x="1298" y="18656"/>
                        </a:cubicBezTo>
                        <a:lnTo>
                          <a:pt x="2205" y="18536"/>
                        </a:lnTo>
                        <a:cubicBezTo>
                          <a:pt x="2287" y="18723"/>
                          <a:pt x="2374" y="18905"/>
                          <a:pt x="2465" y="19089"/>
                        </a:cubicBezTo>
                        <a:lnTo>
                          <a:pt x="1792" y="19713"/>
                        </a:lnTo>
                        <a:cubicBezTo>
                          <a:pt x="1609" y="19879"/>
                          <a:pt x="1742" y="20170"/>
                          <a:pt x="1965" y="20170"/>
                        </a:cubicBezTo>
                        <a:cubicBezTo>
                          <a:pt x="1988" y="20170"/>
                          <a:pt x="2012" y="20167"/>
                          <a:pt x="2037" y="20160"/>
                        </a:cubicBezTo>
                        <a:lnTo>
                          <a:pt x="2926" y="19925"/>
                        </a:lnTo>
                        <a:cubicBezTo>
                          <a:pt x="3032" y="20098"/>
                          <a:pt x="3138" y="20271"/>
                          <a:pt x="3254" y="20439"/>
                        </a:cubicBezTo>
                        <a:lnTo>
                          <a:pt x="2662" y="21145"/>
                        </a:lnTo>
                        <a:cubicBezTo>
                          <a:pt x="2508" y="21324"/>
                          <a:pt x="2657" y="21578"/>
                          <a:pt x="2864" y="21578"/>
                        </a:cubicBezTo>
                        <a:cubicBezTo>
                          <a:pt x="2897" y="21578"/>
                          <a:pt x="2931" y="21572"/>
                          <a:pt x="2965" y="21558"/>
                        </a:cubicBezTo>
                        <a:lnTo>
                          <a:pt x="3820" y="21212"/>
                        </a:lnTo>
                        <a:cubicBezTo>
                          <a:pt x="3946" y="21371"/>
                          <a:pt x="4070" y="21525"/>
                          <a:pt x="4205" y="21679"/>
                        </a:cubicBezTo>
                        <a:lnTo>
                          <a:pt x="3705" y="22452"/>
                        </a:lnTo>
                        <a:cubicBezTo>
                          <a:pt x="3583" y="22641"/>
                          <a:pt x="3735" y="22862"/>
                          <a:pt x="3925" y="22862"/>
                        </a:cubicBezTo>
                        <a:cubicBezTo>
                          <a:pt x="3968" y="22862"/>
                          <a:pt x="4012" y="22851"/>
                          <a:pt x="4055" y="22827"/>
                        </a:cubicBezTo>
                        <a:lnTo>
                          <a:pt x="4858" y="22376"/>
                        </a:lnTo>
                        <a:cubicBezTo>
                          <a:pt x="5002" y="22520"/>
                          <a:pt x="5151" y="22660"/>
                          <a:pt x="5301" y="22793"/>
                        </a:cubicBezTo>
                        <a:lnTo>
                          <a:pt x="4906" y="23625"/>
                        </a:lnTo>
                        <a:cubicBezTo>
                          <a:pt x="4814" y="23815"/>
                          <a:pt x="4968" y="24005"/>
                          <a:pt x="5145" y="24005"/>
                        </a:cubicBezTo>
                        <a:cubicBezTo>
                          <a:pt x="5197" y="24005"/>
                          <a:pt x="5251" y="23988"/>
                          <a:pt x="5301" y="23951"/>
                        </a:cubicBezTo>
                        <a:lnTo>
                          <a:pt x="6040" y="23404"/>
                        </a:lnTo>
                        <a:cubicBezTo>
                          <a:pt x="6199" y="23525"/>
                          <a:pt x="6362" y="23645"/>
                          <a:pt x="6530" y="23760"/>
                        </a:cubicBezTo>
                        <a:lnTo>
                          <a:pt x="6242" y="24634"/>
                        </a:lnTo>
                        <a:cubicBezTo>
                          <a:pt x="6179" y="24823"/>
                          <a:pt x="6330" y="24984"/>
                          <a:pt x="6492" y="24984"/>
                        </a:cubicBezTo>
                        <a:cubicBezTo>
                          <a:pt x="6553" y="24984"/>
                          <a:pt x="6616" y="24961"/>
                          <a:pt x="6670" y="24909"/>
                        </a:cubicBezTo>
                        <a:lnTo>
                          <a:pt x="7338" y="24274"/>
                        </a:lnTo>
                        <a:cubicBezTo>
                          <a:pt x="7515" y="24375"/>
                          <a:pt x="7694" y="24476"/>
                          <a:pt x="7872" y="24567"/>
                        </a:cubicBezTo>
                        <a:lnTo>
                          <a:pt x="7694" y="25470"/>
                        </a:lnTo>
                        <a:cubicBezTo>
                          <a:pt x="7658" y="25653"/>
                          <a:pt x="7804" y="25785"/>
                          <a:pt x="7955" y="25785"/>
                        </a:cubicBezTo>
                        <a:cubicBezTo>
                          <a:pt x="8027" y="25785"/>
                          <a:pt x="8100" y="25755"/>
                          <a:pt x="8155" y="25687"/>
                        </a:cubicBezTo>
                        <a:lnTo>
                          <a:pt x="8737" y="24976"/>
                        </a:lnTo>
                        <a:cubicBezTo>
                          <a:pt x="8924" y="25057"/>
                          <a:pt x="9112" y="25134"/>
                          <a:pt x="9303" y="25202"/>
                        </a:cubicBezTo>
                        <a:lnTo>
                          <a:pt x="9236" y="26114"/>
                        </a:lnTo>
                        <a:cubicBezTo>
                          <a:pt x="9224" y="26287"/>
                          <a:pt x="9363" y="26399"/>
                          <a:pt x="9504" y="26399"/>
                        </a:cubicBezTo>
                        <a:cubicBezTo>
                          <a:pt x="9587" y="26399"/>
                          <a:pt x="9671" y="26360"/>
                          <a:pt x="9726" y="26273"/>
                        </a:cubicBezTo>
                        <a:lnTo>
                          <a:pt x="10212" y="25495"/>
                        </a:lnTo>
                        <a:cubicBezTo>
                          <a:pt x="10409" y="25548"/>
                          <a:pt x="10601" y="25601"/>
                          <a:pt x="10802" y="25643"/>
                        </a:cubicBezTo>
                        <a:lnTo>
                          <a:pt x="10851" y="26561"/>
                        </a:lnTo>
                        <a:cubicBezTo>
                          <a:pt x="10859" y="26722"/>
                          <a:pt x="10987" y="26812"/>
                          <a:pt x="11116" y="26812"/>
                        </a:cubicBezTo>
                        <a:cubicBezTo>
                          <a:pt x="11211" y="26812"/>
                          <a:pt x="11307" y="26763"/>
                          <a:pt x="11356" y="26657"/>
                        </a:cubicBezTo>
                        <a:lnTo>
                          <a:pt x="11740" y="25826"/>
                        </a:lnTo>
                        <a:cubicBezTo>
                          <a:pt x="11942" y="25854"/>
                          <a:pt x="12144" y="25883"/>
                          <a:pt x="12346" y="25903"/>
                        </a:cubicBezTo>
                        <a:lnTo>
                          <a:pt x="12509" y="26806"/>
                        </a:lnTo>
                        <a:cubicBezTo>
                          <a:pt x="12537" y="26948"/>
                          <a:pt x="12653" y="27022"/>
                          <a:pt x="12769" y="27022"/>
                        </a:cubicBezTo>
                        <a:cubicBezTo>
                          <a:pt x="12874" y="27022"/>
                          <a:pt x="12979" y="26961"/>
                          <a:pt x="13018" y="26835"/>
                        </a:cubicBezTo>
                        <a:lnTo>
                          <a:pt x="13302" y="25956"/>
                        </a:lnTo>
                        <a:cubicBezTo>
                          <a:pt x="13403" y="25961"/>
                          <a:pt x="13499" y="25965"/>
                          <a:pt x="13605" y="25965"/>
                        </a:cubicBezTo>
                        <a:cubicBezTo>
                          <a:pt x="13705" y="25965"/>
                          <a:pt x="13807" y="25961"/>
                          <a:pt x="13907" y="25956"/>
                        </a:cubicBezTo>
                        <a:lnTo>
                          <a:pt x="14186" y="26835"/>
                        </a:lnTo>
                        <a:cubicBezTo>
                          <a:pt x="14225" y="26961"/>
                          <a:pt x="14331" y="27022"/>
                          <a:pt x="14437" y="27022"/>
                        </a:cubicBezTo>
                        <a:cubicBezTo>
                          <a:pt x="14554" y="27022"/>
                          <a:pt x="14670" y="26948"/>
                          <a:pt x="14695" y="26806"/>
                        </a:cubicBezTo>
                        <a:lnTo>
                          <a:pt x="14863" y="25903"/>
                        </a:lnTo>
                        <a:cubicBezTo>
                          <a:pt x="15065" y="25883"/>
                          <a:pt x="15267" y="25854"/>
                          <a:pt x="15464" y="25826"/>
                        </a:cubicBezTo>
                        <a:lnTo>
                          <a:pt x="15848" y="26657"/>
                        </a:lnTo>
                        <a:cubicBezTo>
                          <a:pt x="15897" y="26763"/>
                          <a:pt x="15993" y="26812"/>
                          <a:pt x="16088" y="26812"/>
                        </a:cubicBezTo>
                        <a:cubicBezTo>
                          <a:pt x="16217" y="26812"/>
                          <a:pt x="16345" y="26722"/>
                          <a:pt x="16354" y="26561"/>
                        </a:cubicBezTo>
                        <a:lnTo>
                          <a:pt x="16407" y="25643"/>
                        </a:lnTo>
                        <a:cubicBezTo>
                          <a:pt x="16604" y="25601"/>
                          <a:pt x="16800" y="25548"/>
                          <a:pt x="16992" y="25495"/>
                        </a:cubicBezTo>
                        <a:lnTo>
                          <a:pt x="17483" y="26273"/>
                        </a:lnTo>
                        <a:cubicBezTo>
                          <a:pt x="17536" y="26360"/>
                          <a:pt x="17619" y="26399"/>
                          <a:pt x="17701" y="26399"/>
                        </a:cubicBezTo>
                        <a:cubicBezTo>
                          <a:pt x="17842" y="26399"/>
                          <a:pt x="17981" y="26287"/>
                          <a:pt x="17968" y="26114"/>
                        </a:cubicBezTo>
                        <a:lnTo>
                          <a:pt x="17906" y="25202"/>
                        </a:lnTo>
                        <a:cubicBezTo>
                          <a:pt x="18093" y="25134"/>
                          <a:pt x="18285" y="25057"/>
                          <a:pt x="18472" y="24976"/>
                        </a:cubicBezTo>
                        <a:lnTo>
                          <a:pt x="19049" y="25687"/>
                        </a:lnTo>
                        <a:cubicBezTo>
                          <a:pt x="19105" y="25755"/>
                          <a:pt x="19178" y="25785"/>
                          <a:pt x="19250" y="25785"/>
                        </a:cubicBezTo>
                        <a:cubicBezTo>
                          <a:pt x="19403" y="25785"/>
                          <a:pt x="19549" y="25653"/>
                          <a:pt x="19510" y="25470"/>
                        </a:cubicBezTo>
                        <a:lnTo>
                          <a:pt x="19333" y="24567"/>
                        </a:lnTo>
                        <a:cubicBezTo>
                          <a:pt x="19516" y="24476"/>
                          <a:pt x="19694" y="24375"/>
                          <a:pt x="19867" y="24274"/>
                        </a:cubicBezTo>
                        <a:lnTo>
                          <a:pt x="20534" y="24909"/>
                        </a:lnTo>
                        <a:cubicBezTo>
                          <a:pt x="20588" y="24961"/>
                          <a:pt x="20651" y="24984"/>
                          <a:pt x="20713" y="24984"/>
                        </a:cubicBezTo>
                        <a:cubicBezTo>
                          <a:pt x="20877" y="24984"/>
                          <a:pt x="21030" y="24823"/>
                          <a:pt x="20967" y="24634"/>
                        </a:cubicBezTo>
                        <a:lnTo>
                          <a:pt x="20674" y="23760"/>
                        </a:lnTo>
                        <a:cubicBezTo>
                          <a:pt x="20842" y="23645"/>
                          <a:pt x="21005" y="23525"/>
                          <a:pt x="21164" y="23404"/>
                        </a:cubicBezTo>
                        <a:lnTo>
                          <a:pt x="21909" y="23951"/>
                        </a:lnTo>
                        <a:cubicBezTo>
                          <a:pt x="21959" y="23988"/>
                          <a:pt x="22012" y="24005"/>
                          <a:pt x="22064" y="24005"/>
                        </a:cubicBezTo>
                        <a:cubicBezTo>
                          <a:pt x="22239" y="24005"/>
                          <a:pt x="22392" y="23815"/>
                          <a:pt x="22303" y="23625"/>
                        </a:cubicBezTo>
                        <a:lnTo>
                          <a:pt x="21904" y="22793"/>
                        </a:lnTo>
                        <a:cubicBezTo>
                          <a:pt x="22053" y="22660"/>
                          <a:pt x="22202" y="22520"/>
                          <a:pt x="22346" y="22376"/>
                        </a:cubicBezTo>
                        <a:lnTo>
                          <a:pt x="23149" y="22827"/>
                        </a:lnTo>
                        <a:cubicBezTo>
                          <a:pt x="23193" y="22851"/>
                          <a:pt x="23237" y="22862"/>
                          <a:pt x="23279" y="22862"/>
                        </a:cubicBezTo>
                        <a:cubicBezTo>
                          <a:pt x="23470" y="22862"/>
                          <a:pt x="23622" y="22641"/>
                          <a:pt x="23500" y="22452"/>
                        </a:cubicBezTo>
                        <a:lnTo>
                          <a:pt x="22999" y="21679"/>
                        </a:lnTo>
                        <a:cubicBezTo>
                          <a:pt x="23134" y="21525"/>
                          <a:pt x="23264" y="21371"/>
                          <a:pt x="23389" y="21212"/>
                        </a:cubicBezTo>
                        <a:lnTo>
                          <a:pt x="24245" y="21558"/>
                        </a:lnTo>
                        <a:cubicBezTo>
                          <a:pt x="24279" y="21572"/>
                          <a:pt x="24313" y="21578"/>
                          <a:pt x="24345" y="21578"/>
                        </a:cubicBezTo>
                        <a:cubicBezTo>
                          <a:pt x="24551" y="21578"/>
                          <a:pt x="24696" y="21324"/>
                          <a:pt x="24542" y="21145"/>
                        </a:cubicBezTo>
                        <a:lnTo>
                          <a:pt x="23951" y="20439"/>
                        </a:lnTo>
                        <a:cubicBezTo>
                          <a:pt x="24066" y="20271"/>
                          <a:pt x="24172" y="20098"/>
                          <a:pt x="24278" y="19925"/>
                        </a:cubicBezTo>
                        <a:lnTo>
                          <a:pt x="25168" y="20160"/>
                        </a:lnTo>
                        <a:cubicBezTo>
                          <a:pt x="25192" y="20167"/>
                          <a:pt x="25216" y="20170"/>
                          <a:pt x="25239" y="20170"/>
                        </a:cubicBezTo>
                        <a:cubicBezTo>
                          <a:pt x="25462" y="20170"/>
                          <a:pt x="25595" y="19879"/>
                          <a:pt x="25412" y="19713"/>
                        </a:cubicBezTo>
                        <a:lnTo>
                          <a:pt x="24740" y="19089"/>
                        </a:lnTo>
                        <a:cubicBezTo>
                          <a:pt x="24831" y="18905"/>
                          <a:pt x="24917" y="18723"/>
                          <a:pt x="24999" y="18536"/>
                        </a:cubicBezTo>
                        <a:lnTo>
                          <a:pt x="25911" y="18656"/>
                        </a:lnTo>
                        <a:cubicBezTo>
                          <a:pt x="25925" y="18658"/>
                          <a:pt x="25939" y="18659"/>
                          <a:pt x="25952" y="18659"/>
                        </a:cubicBezTo>
                        <a:cubicBezTo>
                          <a:pt x="26195" y="18659"/>
                          <a:pt x="26310" y="18335"/>
                          <a:pt x="26099" y="18180"/>
                        </a:cubicBezTo>
                        <a:lnTo>
                          <a:pt x="25350" y="17647"/>
                        </a:lnTo>
                        <a:cubicBezTo>
                          <a:pt x="25417" y="17455"/>
                          <a:pt x="25479" y="17262"/>
                          <a:pt x="25537" y="17070"/>
                        </a:cubicBezTo>
                        <a:lnTo>
                          <a:pt x="26459" y="17075"/>
                        </a:lnTo>
                        <a:cubicBezTo>
                          <a:pt x="26734" y="17075"/>
                          <a:pt x="26825" y="16709"/>
                          <a:pt x="26585" y="16580"/>
                        </a:cubicBezTo>
                        <a:lnTo>
                          <a:pt x="25778" y="16143"/>
                        </a:lnTo>
                        <a:cubicBezTo>
                          <a:pt x="25820" y="15946"/>
                          <a:pt x="25854" y="15744"/>
                          <a:pt x="25888" y="15547"/>
                        </a:cubicBezTo>
                        <a:lnTo>
                          <a:pt x="26801" y="15436"/>
                        </a:lnTo>
                        <a:cubicBezTo>
                          <a:pt x="27075" y="15403"/>
                          <a:pt x="27122" y="15028"/>
                          <a:pt x="26869" y="14926"/>
                        </a:cubicBezTo>
                        <a:lnTo>
                          <a:pt x="26008" y="14595"/>
                        </a:lnTo>
                        <a:cubicBezTo>
                          <a:pt x="26027" y="14393"/>
                          <a:pt x="26037" y="14192"/>
                          <a:pt x="26046" y="13990"/>
                        </a:cubicBezTo>
                        <a:lnTo>
                          <a:pt x="26940" y="13768"/>
                        </a:lnTo>
                        <a:cubicBezTo>
                          <a:pt x="27204" y="13701"/>
                          <a:pt x="27204" y="13322"/>
                          <a:pt x="26940" y="13254"/>
                        </a:cubicBezTo>
                        <a:lnTo>
                          <a:pt x="26046" y="13034"/>
                        </a:lnTo>
                        <a:cubicBezTo>
                          <a:pt x="26037" y="12827"/>
                          <a:pt x="26027" y="12625"/>
                          <a:pt x="26008" y="12428"/>
                        </a:cubicBezTo>
                        <a:lnTo>
                          <a:pt x="26869" y="12091"/>
                        </a:lnTo>
                        <a:cubicBezTo>
                          <a:pt x="27122" y="11996"/>
                          <a:pt x="27075" y="11616"/>
                          <a:pt x="26801" y="11587"/>
                        </a:cubicBezTo>
                        <a:lnTo>
                          <a:pt x="25888" y="11477"/>
                        </a:lnTo>
                        <a:cubicBezTo>
                          <a:pt x="25854" y="11275"/>
                          <a:pt x="25820" y="11078"/>
                          <a:pt x="25778" y="10880"/>
                        </a:cubicBezTo>
                        <a:lnTo>
                          <a:pt x="26585" y="10443"/>
                        </a:lnTo>
                        <a:cubicBezTo>
                          <a:pt x="26823" y="10309"/>
                          <a:pt x="26735" y="9948"/>
                          <a:pt x="26464" y="9948"/>
                        </a:cubicBezTo>
                        <a:cubicBezTo>
                          <a:pt x="26463" y="9948"/>
                          <a:pt x="26461" y="9948"/>
                          <a:pt x="26459" y="9948"/>
                        </a:cubicBezTo>
                        <a:lnTo>
                          <a:pt x="25537" y="9953"/>
                        </a:lnTo>
                        <a:cubicBezTo>
                          <a:pt x="25479" y="9756"/>
                          <a:pt x="25417" y="9563"/>
                          <a:pt x="25350" y="9372"/>
                        </a:cubicBezTo>
                        <a:lnTo>
                          <a:pt x="26099" y="8838"/>
                        </a:lnTo>
                        <a:cubicBezTo>
                          <a:pt x="26311" y="8687"/>
                          <a:pt x="26193" y="8360"/>
                          <a:pt x="25947" y="8360"/>
                        </a:cubicBezTo>
                        <a:cubicBezTo>
                          <a:pt x="25935" y="8360"/>
                          <a:pt x="25924" y="8361"/>
                          <a:pt x="25911" y="8363"/>
                        </a:cubicBezTo>
                        <a:lnTo>
                          <a:pt x="24999" y="8483"/>
                        </a:lnTo>
                        <a:cubicBezTo>
                          <a:pt x="24917" y="8300"/>
                          <a:pt x="24831" y="8117"/>
                          <a:pt x="24740" y="7935"/>
                        </a:cubicBezTo>
                        <a:lnTo>
                          <a:pt x="25412" y="7310"/>
                        </a:lnTo>
                        <a:cubicBezTo>
                          <a:pt x="25594" y="7141"/>
                          <a:pt x="25463" y="6853"/>
                          <a:pt x="25241" y="6853"/>
                        </a:cubicBezTo>
                        <a:cubicBezTo>
                          <a:pt x="25217" y="6853"/>
                          <a:pt x="25193" y="6856"/>
                          <a:pt x="25168" y="6863"/>
                        </a:cubicBezTo>
                        <a:lnTo>
                          <a:pt x="24278" y="7094"/>
                        </a:lnTo>
                        <a:cubicBezTo>
                          <a:pt x="24172" y="6921"/>
                          <a:pt x="24066" y="6752"/>
                          <a:pt x="23951" y="6579"/>
                        </a:cubicBezTo>
                        <a:lnTo>
                          <a:pt x="24542" y="5878"/>
                        </a:lnTo>
                        <a:cubicBezTo>
                          <a:pt x="24695" y="5696"/>
                          <a:pt x="24553" y="5443"/>
                          <a:pt x="24348" y="5443"/>
                        </a:cubicBezTo>
                        <a:cubicBezTo>
                          <a:pt x="24315" y="5443"/>
                          <a:pt x="24280" y="5450"/>
                          <a:pt x="24245" y="5464"/>
                        </a:cubicBezTo>
                        <a:lnTo>
                          <a:pt x="23389" y="5810"/>
                        </a:lnTo>
                        <a:cubicBezTo>
                          <a:pt x="23264" y="5652"/>
                          <a:pt x="23134" y="5493"/>
                          <a:pt x="22999" y="5344"/>
                        </a:cubicBezTo>
                        <a:lnTo>
                          <a:pt x="23500" y="4566"/>
                        </a:lnTo>
                        <a:cubicBezTo>
                          <a:pt x="23621" y="4377"/>
                          <a:pt x="23470" y="4160"/>
                          <a:pt x="23280" y="4160"/>
                        </a:cubicBezTo>
                        <a:cubicBezTo>
                          <a:pt x="23237" y="4160"/>
                          <a:pt x="23193" y="4171"/>
                          <a:pt x="23149" y="4195"/>
                        </a:cubicBezTo>
                        <a:lnTo>
                          <a:pt x="22346" y="4643"/>
                        </a:lnTo>
                        <a:cubicBezTo>
                          <a:pt x="22202" y="4503"/>
                          <a:pt x="22053" y="4364"/>
                          <a:pt x="21904" y="4229"/>
                        </a:cubicBezTo>
                        <a:lnTo>
                          <a:pt x="22303" y="3398"/>
                        </a:lnTo>
                        <a:cubicBezTo>
                          <a:pt x="22392" y="3205"/>
                          <a:pt x="22240" y="3018"/>
                          <a:pt x="22064" y="3018"/>
                        </a:cubicBezTo>
                        <a:cubicBezTo>
                          <a:pt x="22013" y="3018"/>
                          <a:pt x="21959" y="3034"/>
                          <a:pt x="21909" y="3071"/>
                        </a:cubicBezTo>
                        <a:lnTo>
                          <a:pt x="21164" y="3619"/>
                        </a:lnTo>
                        <a:cubicBezTo>
                          <a:pt x="21005" y="3494"/>
                          <a:pt x="20842" y="3374"/>
                          <a:pt x="20674" y="3259"/>
                        </a:cubicBezTo>
                        <a:lnTo>
                          <a:pt x="20967" y="2384"/>
                        </a:lnTo>
                        <a:cubicBezTo>
                          <a:pt x="21030" y="2195"/>
                          <a:pt x="20877" y="2037"/>
                          <a:pt x="20713" y="2037"/>
                        </a:cubicBezTo>
                        <a:cubicBezTo>
                          <a:pt x="20651" y="2037"/>
                          <a:pt x="20588" y="2059"/>
                          <a:pt x="20534" y="2110"/>
                        </a:cubicBezTo>
                        <a:lnTo>
                          <a:pt x="19867" y="2749"/>
                        </a:lnTo>
                        <a:cubicBezTo>
                          <a:pt x="19694" y="2643"/>
                          <a:pt x="19516" y="2547"/>
                          <a:pt x="19333" y="2456"/>
                        </a:cubicBezTo>
                        <a:lnTo>
                          <a:pt x="19510" y="1553"/>
                        </a:lnTo>
                        <a:cubicBezTo>
                          <a:pt x="19550" y="1369"/>
                          <a:pt x="19401" y="1235"/>
                          <a:pt x="19248" y="1235"/>
                        </a:cubicBezTo>
                        <a:cubicBezTo>
                          <a:pt x="19177" y="1235"/>
                          <a:pt x="19104" y="1264"/>
                          <a:pt x="19049" y="1332"/>
                        </a:cubicBezTo>
                        <a:lnTo>
                          <a:pt x="18472" y="2043"/>
                        </a:lnTo>
                        <a:cubicBezTo>
                          <a:pt x="18285" y="1966"/>
                          <a:pt x="18093" y="1889"/>
                          <a:pt x="17906" y="1817"/>
                        </a:cubicBezTo>
                        <a:lnTo>
                          <a:pt x="17968" y="904"/>
                        </a:lnTo>
                        <a:cubicBezTo>
                          <a:pt x="17981" y="732"/>
                          <a:pt x="17842" y="622"/>
                          <a:pt x="17702" y="622"/>
                        </a:cubicBezTo>
                        <a:cubicBezTo>
                          <a:pt x="17619" y="622"/>
                          <a:pt x="17536" y="660"/>
                          <a:pt x="17483" y="746"/>
                        </a:cubicBezTo>
                        <a:lnTo>
                          <a:pt x="16992" y="1529"/>
                        </a:lnTo>
                        <a:cubicBezTo>
                          <a:pt x="16800" y="1471"/>
                          <a:pt x="16604" y="1423"/>
                          <a:pt x="16407" y="1374"/>
                        </a:cubicBezTo>
                        <a:lnTo>
                          <a:pt x="16354" y="457"/>
                        </a:lnTo>
                        <a:cubicBezTo>
                          <a:pt x="16345" y="298"/>
                          <a:pt x="16216" y="208"/>
                          <a:pt x="16086" y="208"/>
                        </a:cubicBezTo>
                        <a:cubicBezTo>
                          <a:pt x="15991" y="208"/>
                          <a:pt x="15897" y="256"/>
                          <a:pt x="15848" y="361"/>
                        </a:cubicBezTo>
                        <a:lnTo>
                          <a:pt x="15464" y="1197"/>
                        </a:lnTo>
                        <a:cubicBezTo>
                          <a:pt x="15267" y="1163"/>
                          <a:pt x="15065" y="1139"/>
                          <a:pt x="14863" y="1121"/>
                        </a:cubicBezTo>
                        <a:lnTo>
                          <a:pt x="14695" y="216"/>
                        </a:lnTo>
                        <a:cubicBezTo>
                          <a:pt x="14670" y="75"/>
                          <a:pt x="14553" y="1"/>
                          <a:pt x="14435" y="1"/>
                        </a:cubicBezTo>
                        <a:cubicBezTo>
                          <a:pt x="14330" y="1"/>
                          <a:pt x="14225" y="60"/>
                          <a:pt x="14186" y="183"/>
                        </a:cubicBezTo>
                        <a:lnTo>
                          <a:pt x="13907" y="1063"/>
                        </a:lnTo>
                        <a:cubicBezTo>
                          <a:pt x="13807" y="1063"/>
                          <a:pt x="13705" y="1057"/>
                          <a:pt x="13605" y="1057"/>
                        </a:cubicBezTo>
                        <a:cubicBezTo>
                          <a:pt x="13499" y="1057"/>
                          <a:pt x="13403" y="1063"/>
                          <a:pt x="13302" y="1063"/>
                        </a:cubicBezTo>
                        <a:lnTo>
                          <a:pt x="13018" y="183"/>
                        </a:lnTo>
                        <a:cubicBezTo>
                          <a:pt x="12979" y="60"/>
                          <a:pt x="12875" y="1"/>
                          <a:pt x="1277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45" name="Google Shape;3645;p65"/>
                  <p:cNvSpPr/>
                  <p:nvPr/>
                </p:nvSpPr>
                <p:spPr>
                  <a:xfrm>
                    <a:off x="4709438" y="1879437"/>
                    <a:ext cx="476025" cy="128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82" h="5373" extrusionOk="0">
                        <a:moveTo>
                          <a:pt x="520" y="0"/>
                        </a:moveTo>
                        <a:lnTo>
                          <a:pt x="520" y="0"/>
                        </a:lnTo>
                        <a:cubicBezTo>
                          <a:pt x="529" y="10"/>
                          <a:pt x="534" y="19"/>
                          <a:pt x="544" y="29"/>
                        </a:cubicBezTo>
                        <a:lnTo>
                          <a:pt x="44" y="802"/>
                        </a:lnTo>
                        <a:cubicBezTo>
                          <a:pt x="15" y="850"/>
                          <a:pt x="1" y="899"/>
                          <a:pt x="1" y="946"/>
                        </a:cubicBezTo>
                        <a:cubicBezTo>
                          <a:pt x="1" y="1090"/>
                          <a:pt x="121" y="1211"/>
                          <a:pt x="265" y="1211"/>
                        </a:cubicBezTo>
                        <a:cubicBezTo>
                          <a:pt x="308" y="1211"/>
                          <a:pt x="352" y="1201"/>
                          <a:pt x="394" y="1177"/>
                        </a:cubicBezTo>
                        <a:lnTo>
                          <a:pt x="1197" y="726"/>
                        </a:lnTo>
                        <a:cubicBezTo>
                          <a:pt x="1341" y="870"/>
                          <a:pt x="1490" y="1010"/>
                          <a:pt x="1640" y="1143"/>
                        </a:cubicBezTo>
                        <a:lnTo>
                          <a:pt x="1245" y="1975"/>
                        </a:lnTo>
                        <a:cubicBezTo>
                          <a:pt x="1226" y="2013"/>
                          <a:pt x="1217" y="2052"/>
                          <a:pt x="1217" y="2090"/>
                        </a:cubicBezTo>
                        <a:cubicBezTo>
                          <a:pt x="1217" y="2234"/>
                          <a:pt x="1341" y="2354"/>
                          <a:pt x="1481" y="2354"/>
                        </a:cubicBezTo>
                        <a:cubicBezTo>
                          <a:pt x="1534" y="2354"/>
                          <a:pt x="1587" y="2336"/>
                          <a:pt x="1640" y="2301"/>
                        </a:cubicBezTo>
                        <a:lnTo>
                          <a:pt x="2379" y="1754"/>
                        </a:lnTo>
                        <a:cubicBezTo>
                          <a:pt x="2538" y="1875"/>
                          <a:pt x="2701" y="1995"/>
                          <a:pt x="2869" y="2110"/>
                        </a:cubicBezTo>
                        <a:lnTo>
                          <a:pt x="2581" y="2984"/>
                        </a:lnTo>
                        <a:cubicBezTo>
                          <a:pt x="2567" y="3013"/>
                          <a:pt x="2567" y="3046"/>
                          <a:pt x="2567" y="3071"/>
                        </a:cubicBezTo>
                        <a:cubicBezTo>
                          <a:pt x="2567" y="3219"/>
                          <a:pt x="2692" y="3335"/>
                          <a:pt x="2831" y="3335"/>
                        </a:cubicBezTo>
                        <a:cubicBezTo>
                          <a:pt x="2894" y="3335"/>
                          <a:pt x="2956" y="3311"/>
                          <a:pt x="3009" y="3259"/>
                        </a:cubicBezTo>
                        <a:lnTo>
                          <a:pt x="3677" y="2624"/>
                        </a:lnTo>
                        <a:cubicBezTo>
                          <a:pt x="3854" y="2725"/>
                          <a:pt x="4033" y="2826"/>
                          <a:pt x="4211" y="2917"/>
                        </a:cubicBezTo>
                        <a:lnTo>
                          <a:pt x="4033" y="3820"/>
                        </a:lnTo>
                        <a:cubicBezTo>
                          <a:pt x="4027" y="3840"/>
                          <a:pt x="4027" y="3858"/>
                          <a:pt x="4027" y="3878"/>
                        </a:cubicBezTo>
                        <a:cubicBezTo>
                          <a:pt x="4027" y="4027"/>
                          <a:pt x="4158" y="4138"/>
                          <a:pt x="4293" y="4138"/>
                        </a:cubicBezTo>
                        <a:cubicBezTo>
                          <a:pt x="4364" y="4138"/>
                          <a:pt x="4441" y="4104"/>
                          <a:pt x="4494" y="4037"/>
                        </a:cubicBezTo>
                        <a:lnTo>
                          <a:pt x="5076" y="3326"/>
                        </a:lnTo>
                        <a:cubicBezTo>
                          <a:pt x="5263" y="3407"/>
                          <a:pt x="5451" y="3484"/>
                          <a:pt x="5642" y="3552"/>
                        </a:cubicBezTo>
                        <a:lnTo>
                          <a:pt x="5575" y="4464"/>
                        </a:lnTo>
                        <a:lnTo>
                          <a:pt x="5575" y="4484"/>
                        </a:lnTo>
                        <a:cubicBezTo>
                          <a:pt x="5575" y="4647"/>
                          <a:pt x="5710" y="4748"/>
                          <a:pt x="5844" y="4748"/>
                        </a:cubicBezTo>
                        <a:cubicBezTo>
                          <a:pt x="5926" y="4748"/>
                          <a:pt x="6008" y="4710"/>
                          <a:pt x="6065" y="4623"/>
                        </a:cubicBezTo>
                        <a:lnTo>
                          <a:pt x="6551" y="3845"/>
                        </a:lnTo>
                        <a:cubicBezTo>
                          <a:pt x="6748" y="3898"/>
                          <a:pt x="6940" y="3951"/>
                          <a:pt x="7141" y="3993"/>
                        </a:cubicBezTo>
                        <a:lnTo>
                          <a:pt x="7190" y="4911"/>
                        </a:lnTo>
                        <a:cubicBezTo>
                          <a:pt x="7199" y="5069"/>
                          <a:pt x="7329" y="5162"/>
                          <a:pt x="7459" y="5162"/>
                        </a:cubicBezTo>
                        <a:cubicBezTo>
                          <a:pt x="7551" y="5162"/>
                          <a:pt x="7647" y="5113"/>
                          <a:pt x="7695" y="5007"/>
                        </a:cubicBezTo>
                        <a:lnTo>
                          <a:pt x="8079" y="4176"/>
                        </a:lnTo>
                        <a:cubicBezTo>
                          <a:pt x="8281" y="4204"/>
                          <a:pt x="8483" y="4233"/>
                          <a:pt x="8685" y="4253"/>
                        </a:cubicBezTo>
                        <a:lnTo>
                          <a:pt x="8848" y="5156"/>
                        </a:lnTo>
                        <a:cubicBezTo>
                          <a:pt x="8877" y="5296"/>
                          <a:pt x="8993" y="5373"/>
                          <a:pt x="9108" y="5373"/>
                        </a:cubicBezTo>
                        <a:cubicBezTo>
                          <a:pt x="9213" y="5373"/>
                          <a:pt x="9319" y="5311"/>
                          <a:pt x="9357" y="5185"/>
                        </a:cubicBezTo>
                        <a:lnTo>
                          <a:pt x="9641" y="4306"/>
                        </a:lnTo>
                        <a:cubicBezTo>
                          <a:pt x="9742" y="4311"/>
                          <a:pt x="9838" y="4315"/>
                          <a:pt x="9944" y="4315"/>
                        </a:cubicBezTo>
                        <a:cubicBezTo>
                          <a:pt x="10044" y="4315"/>
                          <a:pt x="10146" y="4311"/>
                          <a:pt x="10246" y="4306"/>
                        </a:cubicBezTo>
                        <a:lnTo>
                          <a:pt x="10525" y="5185"/>
                        </a:lnTo>
                        <a:cubicBezTo>
                          <a:pt x="10563" y="5311"/>
                          <a:pt x="10670" y="5373"/>
                          <a:pt x="10774" y="5373"/>
                        </a:cubicBezTo>
                        <a:cubicBezTo>
                          <a:pt x="10890" y="5373"/>
                          <a:pt x="11011" y="5296"/>
                          <a:pt x="11034" y="5156"/>
                        </a:cubicBezTo>
                        <a:lnTo>
                          <a:pt x="11202" y="4253"/>
                        </a:lnTo>
                        <a:cubicBezTo>
                          <a:pt x="11404" y="4233"/>
                          <a:pt x="11606" y="4204"/>
                          <a:pt x="11803" y="4176"/>
                        </a:cubicBezTo>
                        <a:lnTo>
                          <a:pt x="12187" y="5007"/>
                        </a:lnTo>
                        <a:cubicBezTo>
                          <a:pt x="12240" y="5113"/>
                          <a:pt x="12332" y="5162"/>
                          <a:pt x="12428" y="5162"/>
                        </a:cubicBezTo>
                        <a:cubicBezTo>
                          <a:pt x="12553" y="5162"/>
                          <a:pt x="12683" y="5069"/>
                          <a:pt x="12693" y="4911"/>
                        </a:cubicBezTo>
                        <a:lnTo>
                          <a:pt x="12746" y="3993"/>
                        </a:lnTo>
                        <a:cubicBezTo>
                          <a:pt x="12943" y="3951"/>
                          <a:pt x="13139" y="3898"/>
                          <a:pt x="13331" y="3845"/>
                        </a:cubicBezTo>
                        <a:lnTo>
                          <a:pt x="13822" y="4623"/>
                        </a:lnTo>
                        <a:cubicBezTo>
                          <a:pt x="13875" y="4710"/>
                          <a:pt x="13957" y="4748"/>
                          <a:pt x="14039" y="4748"/>
                        </a:cubicBezTo>
                        <a:cubicBezTo>
                          <a:pt x="14177" y="4748"/>
                          <a:pt x="14307" y="4647"/>
                          <a:pt x="14307" y="4484"/>
                        </a:cubicBezTo>
                        <a:lnTo>
                          <a:pt x="14307" y="4464"/>
                        </a:lnTo>
                        <a:lnTo>
                          <a:pt x="14245" y="3552"/>
                        </a:lnTo>
                        <a:cubicBezTo>
                          <a:pt x="14432" y="3484"/>
                          <a:pt x="14624" y="3407"/>
                          <a:pt x="14811" y="3326"/>
                        </a:cubicBezTo>
                        <a:lnTo>
                          <a:pt x="15388" y="4037"/>
                        </a:lnTo>
                        <a:cubicBezTo>
                          <a:pt x="15446" y="4104"/>
                          <a:pt x="15518" y="4138"/>
                          <a:pt x="15590" y="4138"/>
                        </a:cubicBezTo>
                        <a:cubicBezTo>
                          <a:pt x="15725" y="4138"/>
                          <a:pt x="15860" y="4027"/>
                          <a:pt x="15860" y="3878"/>
                        </a:cubicBezTo>
                        <a:cubicBezTo>
                          <a:pt x="15860" y="3858"/>
                          <a:pt x="15855" y="3840"/>
                          <a:pt x="15849" y="3820"/>
                        </a:cubicBezTo>
                        <a:lnTo>
                          <a:pt x="15672" y="2917"/>
                        </a:lnTo>
                        <a:cubicBezTo>
                          <a:pt x="15855" y="2826"/>
                          <a:pt x="16033" y="2725"/>
                          <a:pt x="16206" y="2624"/>
                        </a:cubicBezTo>
                        <a:lnTo>
                          <a:pt x="16873" y="3259"/>
                        </a:lnTo>
                        <a:cubicBezTo>
                          <a:pt x="16927" y="3311"/>
                          <a:pt x="16989" y="3335"/>
                          <a:pt x="17051" y="3335"/>
                        </a:cubicBezTo>
                        <a:cubicBezTo>
                          <a:pt x="17191" y="3335"/>
                          <a:pt x="17320" y="3219"/>
                          <a:pt x="17320" y="3071"/>
                        </a:cubicBezTo>
                        <a:cubicBezTo>
                          <a:pt x="17320" y="3046"/>
                          <a:pt x="17315" y="3013"/>
                          <a:pt x="17306" y="2984"/>
                        </a:cubicBezTo>
                        <a:lnTo>
                          <a:pt x="17013" y="2110"/>
                        </a:lnTo>
                        <a:cubicBezTo>
                          <a:pt x="17181" y="1995"/>
                          <a:pt x="17344" y="1875"/>
                          <a:pt x="17503" y="1754"/>
                        </a:cubicBezTo>
                        <a:lnTo>
                          <a:pt x="18248" y="2301"/>
                        </a:lnTo>
                        <a:cubicBezTo>
                          <a:pt x="18296" y="2336"/>
                          <a:pt x="18349" y="2354"/>
                          <a:pt x="18402" y="2354"/>
                        </a:cubicBezTo>
                        <a:cubicBezTo>
                          <a:pt x="18541" y="2354"/>
                          <a:pt x="18666" y="2234"/>
                          <a:pt x="18666" y="2090"/>
                        </a:cubicBezTo>
                        <a:cubicBezTo>
                          <a:pt x="18666" y="2052"/>
                          <a:pt x="18661" y="2013"/>
                          <a:pt x="18642" y="1975"/>
                        </a:cubicBezTo>
                        <a:lnTo>
                          <a:pt x="18243" y="1143"/>
                        </a:lnTo>
                        <a:cubicBezTo>
                          <a:pt x="18392" y="1010"/>
                          <a:pt x="18541" y="870"/>
                          <a:pt x="18685" y="726"/>
                        </a:cubicBezTo>
                        <a:lnTo>
                          <a:pt x="19488" y="1177"/>
                        </a:lnTo>
                        <a:cubicBezTo>
                          <a:pt x="19531" y="1201"/>
                          <a:pt x="19579" y="1211"/>
                          <a:pt x="19617" y="1211"/>
                        </a:cubicBezTo>
                        <a:cubicBezTo>
                          <a:pt x="19761" y="1211"/>
                          <a:pt x="19881" y="1090"/>
                          <a:pt x="19881" y="946"/>
                        </a:cubicBezTo>
                        <a:cubicBezTo>
                          <a:pt x="19881" y="899"/>
                          <a:pt x="19872" y="850"/>
                          <a:pt x="19839" y="802"/>
                        </a:cubicBezTo>
                        <a:lnTo>
                          <a:pt x="19338" y="29"/>
                        </a:lnTo>
                        <a:cubicBezTo>
                          <a:pt x="19349" y="19"/>
                          <a:pt x="19353" y="10"/>
                          <a:pt x="19362" y="0"/>
                        </a:cubicBezTo>
                        <a:lnTo>
                          <a:pt x="19362" y="0"/>
                        </a:lnTo>
                        <a:cubicBezTo>
                          <a:pt x="16541" y="1471"/>
                          <a:pt x="13341" y="2301"/>
                          <a:pt x="9944" y="2301"/>
                        </a:cubicBezTo>
                        <a:cubicBezTo>
                          <a:pt x="6542" y="2301"/>
                          <a:pt x="3341" y="1471"/>
                          <a:pt x="52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46" name="Google Shape;3646;p65"/>
                  <p:cNvSpPr/>
                  <p:nvPr/>
                </p:nvSpPr>
                <p:spPr>
                  <a:xfrm>
                    <a:off x="5030635" y="1610668"/>
                    <a:ext cx="69864" cy="40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" h="1693" extrusionOk="0">
                        <a:moveTo>
                          <a:pt x="2770" y="0"/>
                        </a:moveTo>
                        <a:cubicBezTo>
                          <a:pt x="2693" y="0"/>
                          <a:pt x="2629" y="61"/>
                          <a:pt x="2625" y="140"/>
                        </a:cubicBezTo>
                        <a:cubicBezTo>
                          <a:pt x="2625" y="140"/>
                          <a:pt x="2620" y="198"/>
                          <a:pt x="2601" y="289"/>
                        </a:cubicBezTo>
                        <a:cubicBezTo>
                          <a:pt x="2567" y="429"/>
                          <a:pt x="2500" y="635"/>
                          <a:pt x="2352" y="832"/>
                        </a:cubicBezTo>
                        <a:cubicBezTo>
                          <a:pt x="2274" y="934"/>
                          <a:pt x="2179" y="1029"/>
                          <a:pt x="2053" y="1116"/>
                        </a:cubicBezTo>
                        <a:cubicBezTo>
                          <a:pt x="1933" y="1202"/>
                          <a:pt x="1784" y="1280"/>
                          <a:pt x="1596" y="1332"/>
                        </a:cubicBezTo>
                        <a:cubicBezTo>
                          <a:pt x="1443" y="1380"/>
                          <a:pt x="1303" y="1400"/>
                          <a:pt x="1183" y="1400"/>
                        </a:cubicBezTo>
                        <a:cubicBezTo>
                          <a:pt x="1019" y="1400"/>
                          <a:pt x="886" y="1366"/>
                          <a:pt x="770" y="1318"/>
                        </a:cubicBezTo>
                        <a:cubicBezTo>
                          <a:pt x="688" y="1280"/>
                          <a:pt x="616" y="1231"/>
                          <a:pt x="553" y="1178"/>
                        </a:cubicBezTo>
                        <a:cubicBezTo>
                          <a:pt x="462" y="1107"/>
                          <a:pt x="400" y="1025"/>
                          <a:pt x="356" y="963"/>
                        </a:cubicBezTo>
                        <a:cubicBezTo>
                          <a:pt x="338" y="934"/>
                          <a:pt x="318" y="905"/>
                          <a:pt x="309" y="890"/>
                        </a:cubicBezTo>
                        <a:cubicBezTo>
                          <a:pt x="304" y="881"/>
                          <a:pt x="304" y="870"/>
                          <a:pt x="299" y="870"/>
                        </a:cubicBezTo>
                        <a:lnTo>
                          <a:pt x="299" y="866"/>
                        </a:lnTo>
                        <a:cubicBezTo>
                          <a:pt x="274" y="811"/>
                          <a:pt x="223" y="780"/>
                          <a:pt x="169" y="780"/>
                        </a:cubicBezTo>
                        <a:cubicBezTo>
                          <a:pt x="148" y="780"/>
                          <a:pt x="127" y="785"/>
                          <a:pt x="107" y="794"/>
                        </a:cubicBezTo>
                        <a:cubicBezTo>
                          <a:pt x="34" y="823"/>
                          <a:pt x="1" y="909"/>
                          <a:pt x="34" y="986"/>
                        </a:cubicBezTo>
                        <a:cubicBezTo>
                          <a:pt x="34" y="991"/>
                          <a:pt x="54" y="1034"/>
                          <a:pt x="97" y="1101"/>
                        </a:cubicBezTo>
                        <a:cubicBezTo>
                          <a:pt x="165" y="1198"/>
                          <a:pt x="275" y="1347"/>
                          <a:pt x="453" y="1467"/>
                        </a:cubicBezTo>
                        <a:cubicBezTo>
                          <a:pt x="544" y="1529"/>
                          <a:pt x="645" y="1586"/>
                          <a:pt x="770" y="1626"/>
                        </a:cubicBezTo>
                        <a:cubicBezTo>
                          <a:pt x="890" y="1668"/>
                          <a:pt x="1030" y="1693"/>
                          <a:pt x="1183" y="1693"/>
                        </a:cubicBezTo>
                        <a:cubicBezTo>
                          <a:pt x="1332" y="1693"/>
                          <a:pt x="1500" y="1668"/>
                          <a:pt x="1683" y="1611"/>
                        </a:cubicBezTo>
                        <a:cubicBezTo>
                          <a:pt x="1971" y="1524"/>
                          <a:pt x="2197" y="1389"/>
                          <a:pt x="2370" y="1236"/>
                        </a:cubicBezTo>
                        <a:cubicBezTo>
                          <a:pt x="2500" y="1125"/>
                          <a:pt x="2596" y="996"/>
                          <a:pt x="2673" y="876"/>
                        </a:cubicBezTo>
                        <a:cubicBezTo>
                          <a:pt x="2784" y="693"/>
                          <a:pt x="2846" y="515"/>
                          <a:pt x="2880" y="380"/>
                        </a:cubicBezTo>
                        <a:cubicBezTo>
                          <a:pt x="2909" y="251"/>
                          <a:pt x="2913" y="160"/>
                          <a:pt x="2913" y="155"/>
                        </a:cubicBezTo>
                        <a:cubicBezTo>
                          <a:pt x="2918" y="73"/>
                          <a:pt x="2856" y="5"/>
                          <a:pt x="2778" y="1"/>
                        </a:cubicBezTo>
                        <a:cubicBezTo>
                          <a:pt x="2775" y="0"/>
                          <a:pt x="2773" y="0"/>
                          <a:pt x="277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47" name="Google Shape;3647;p65"/>
                  <p:cNvSpPr/>
                  <p:nvPr/>
                </p:nvSpPr>
                <p:spPr>
                  <a:xfrm>
                    <a:off x="4811133" y="1443882"/>
                    <a:ext cx="445426" cy="2362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04" h="9866" extrusionOk="0">
                        <a:moveTo>
                          <a:pt x="18377" y="0"/>
                        </a:moveTo>
                        <a:cubicBezTo>
                          <a:pt x="18166" y="81"/>
                          <a:pt x="17955" y="158"/>
                          <a:pt x="17738" y="231"/>
                        </a:cubicBezTo>
                        <a:cubicBezTo>
                          <a:pt x="16283" y="750"/>
                          <a:pt x="14812" y="1230"/>
                          <a:pt x="13331" y="1682"/>
                        </a:cubicBezTo>
                        <a:cubicBezTo>
                          <a:pt x="12572" y="1917"/>
                          <a:pt x="11803" y="2205"/>
                          <a:pt x="11030" y="2374"/>
                        </a:cubicBezTo>
                        <a:cubicBezTo>
                          <a:pt x="10261" y="2538"/>
                          <a:pt x="10290" y="2345"/>
                          <a:pt x="10083" y="3095"/>
                        </a:cubicBezTo>
                        <a:cubicBezTo>
                          <a:pt x="9914" y="3024"/>
                          <a:pt x="9733" y="2991"/>
                          <a:pt x="9551" y="2991"/>
                        </a:cubicBezTo>
                        <a:cubicBezTo>
                          <a:pt x="9060" y="2991"/>
                          <a:pt x="8566" y="3233"/>
                          <a:pt x="8296" y="3647"/>
                        </a:cubicBezTo>
                        <a:cubicBezTo>
                          <a:pt x="8083" y="3468"/>
                          <a:pt x="7851" y="3405"/>
                          <a:pt x="7607" y="3405"/>
                        </a:cubicBezTo>
                        <a:cubicBezTo>
                          <a:pt x="7138" y="3405"/>
                          <a:pt x="6624" y="3637"/>
                          <a:pt x="6118" y="3720"/>
                        </a:cubicBezTo>
                        <a:cubicBezTo>
                          <a:pt x="5340" y="3844"/>
                          <a:pt x="4552" y="3911"/>
                          <a:pt x="3773" y="4051"/>
                        </a:cubicBezTo>
                        <a:cubicBezTo>
                          <a:pt x="2418" y="4296"/>
                          <a:pt x="1308" y="4743"/>
                          <a:pt x="1" y="5122"/>
                        </a:cubicBezTo>
                        <a:cubicBezTo>
                          <a:pt x="54" y="5512"/>
                          <a:pt x="136" y="5896"/>
                          <a:pt x="251" y="6271"/>
                        </a:cubicBezTo>
                        <a:cubicBezTo>
                          <a:pt x="275" y="6357"/>
                          <a:pt x="313" y="6453"/>
                          <a:pt x="395" y="6492"/>
                        </a:cubicBezTo>
                        <a:cubicBezTo>
                          <a:pt x="423" y="6507"/>
                          <a:pt x="453" y="6513"/>
                          <a:pt x="483" y="6513"/>
                        </a:cubicBezTo>
                        <a:cubicBezTo>
                          <a:pt x="543" y="6513"/>
                          <a:pt x="607" y="6490"/>
                          <a:pt x="664" y="6468"/>
                        </a:cubicBezTo>
                        <a:cubicBezTo>
                          <a:pt x="977" y="6348"/>
                          <a:pt x="1284" y="6233"/>
                          <a:pt x="1596" y="6113"/>
                        </a:cubicBezTo>
                        <a:cubicBezTo>
                          <a:pt x="2068" y="7646"/>
                          <a:pt x="3130" y="9198"/>
                          <a:pt x="4716" y="9717"/>
                        </a:cubicBezTo>
                        <a:cubicBezTo>
                          <a:pt x="5019" y="9819"/>
                          <a:pt x="5315" y="9866"/>
                          <a:pt x="5601" y="9866"/>
                        </a:cubicBezTo>
                        <a:cubicBezTo>
                          <a:pt x="5988" y="9866"/>
                          <a:pt x="6355" y="9780"/>
                          <a:pt x="6695" y="9631"/>
                        </a:cubicBezTo>
                        <a:cubicBezTo>
                          <a:pt x="6941" y="9563"/>
                          <a:pt x="7180" y="9462"/>
                          <a:pt x="7407" y="9332"/>
                        </a:cubicBezTo>
                        <a:cubicBezTo>
                          <a:pt x="8214" y="8875"/>
                          <a:pt x="8742" y="8121"/>
                          <a:pt x="8930" y="7218"/>
                        </a:cubicBezTo>
                        <a:cubicBezTo>
                          <a:pt x="9026" y="6737"/>
                          <a:pt x="8935" y="5877"/>
                          <a:pt x="9122" y="5262"/>
                        </a:cubicBezTo>
                        <a:cubicBezTo>
                          <a:pt x="9208" y="4960"/>
                          <a:pt x="9367" y="4714"/>
                          <a:pt x="9651" y="4603"/>
                        </a:cubicBezTo>
                        <a:cubicBezTo>
                          <a:pt x="9694" y="4589"/>
                          <a:pt x="9742" y="4574"/>
                          <a:pt x="9795" y="4565"/>
                        </a:cubicBezTo>
                        <a:cubicBezTo>
                          <a:pt x="9862" y="4550"/>
                          <a:pt x="9935" y="4541"/>
                          <a:pt x="10011" y="4541"/>
                        </a:cubicBezTo>
                        <a:cubicBezTo>
                          <a:pt x="10256" y="4541"/>
                          <a:pt x="10458" y="4632"/>
                          <a:pt x="10636" y="4776"/>
                        </a:cubicBezTo>
                        <a:cubicBezTo>
                          <a:pt x="11126" y="5166"/>
                          <a:pt x="11419" y="5954"/>
                          <a:pt x="11780" y="6396"/>
                        </a:cubicBezTo>
                        <a:cubicBezTo>
                          <a:pt x="12361" y="7112"/>
                          <a:pt x="13178" y="7540"/>
                          <a:pt x="14105" y="7573"/>
                        </a:cubicBezTo>
                        <a:cubicBezTo>
                          <a:pt x="14145" y="7575"/>
                          <a:pt x="14184" y="7575"/>
                          <a:pt x="14223" y="7575"/>
                        </a:cubicBezTo>
                        <a:cubicBezTo>
                          <a:pt x="14443" y="7575"/>
                          <a:pt x="14662" y="7551"/>
                          <a:pt x="14875" y="7506"/>
                        </a:cubicBezTo>
                        <a:cubicBezTo>
                          <a:pt x="15518" y="7462"/>
                          <a:pt x="16143" y="7213"/>
                          <a:pt x="16671" y="6670"/>
                        </a:cubicBezTo>
                        <a:cubicBezTo>
                          <a:pt x="17931" y="5377"/>
                          <a:pt x="18089" y="3363"/>
                          <a:pt x="17638" y="1696"/>
                        </a:cubicBezTo>
                        <a:cubicBezTo>
                          <a:pt x="17875" y="1575"/>
                          <a:pt x="18140" y="1512"/>
                          <a:pt x="18405" y="1512"/>
                        </a:cubicBezTo>
                        <a:cubicBezTo>
                          <a:pt x="18468" y="1512"/>
                          <a:pt x="18531" y="1515"/>
                          <a:pt x="18594" y="1523"/>
                        </a:cubicBezTo>
                        <a:cubicBezTo>
                          <a:pt x="18603" y="1009"/>
                          <a:pt x="18527" y="495"/>
                          <a:pt x="183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48" name="Google Shape;3648;p65"/>
                  <p:cNvSpPr/>
                  <p:nvPr/>
                </p:nvSpPr>
                <p:spPr>
                  <a:xfrm>
                    <a:off x="4878451" y="1553788"/>
                    <a:ext cx="119904" cy="940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3927" extrusionOk="0">
                        <a:moveTo>
                          <a:pt x="4248" y="0"/>
                        </a:moveTo>
                        <a:cubicBezTo>
                          <a:pt x="4230" y="0"/>
                          <a:pt x="4211" y="2"/>
                          <a:pt x="4191" y="8"/>
                        </a:cubicBezTo>
                        <a:cubicBezTo>
                          <a:pt x="2874" y="382"/>
                          <a:pt x="1538" y="671"/>
                          <a:pt x="226" y="1032"/>
                        </a:cubicBezTo>
                        <a:cubicBezTo>
                          <a:pt x="159" y="1050"/>
                          <a:pt x="121" y="1089"/>
                          <a:pt x="101" y="1132"/>
                        </a:cubicBezTo>
                        <a:cubicBezTo>
                          <a:pt x="24" y="1209"/>
                          <a:pt x="1" y="1325"/>
                          <a:pt x="58" y="1440"/>
                        </a:cubicBezTo>
                        <a:cubicBezTo>
                          <a:pt x="571" y="2458"/>
                          <a:pt x="1418" y="3926"/>
                          <a:pt x="2668" y="3926"/>
                        </a:cubicBezTo>
                        <a:cubicBezTo>
                          <a:pt x="2857" y="3926"/>
                          <a:pt x="3056" y="3892"/>
                          <a:pt x="3264" y="3818"/>
                        </a:cubicBezTo>
                        <a:cubicBezTo>
                          <a:pt x="4792" y="3275"/>
                          <a:pt x="5007" y="1507"/>
                          <a:pt x="4470" y="171"/>
                        </a:cubicBezTo>
                        <a:cubicBezTo>
                          <a:pt x="4433" y="74"/>
                          <a:pt x="4351" y="0"/>
                          <a:pt x="4248" y="0"/>
                        </a:cubicBezTo>
                        <a:close/>
                      </a:path>
                    </a:pathLst>
                  </a:custGeom>
                  <a:solidFill>
                    <a:srgbClr val="51339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49" name="Google Shape;3649;p65"/>
                  <p:cNvSpPr/>
                  <p:nvPr/>
                </p:nvSpPr>
                <p:spPr>
                  <a:xfrm>
                    <a:off x="5100586" y="1497913"/>
                    <a:ext cx="108412" cy="9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8" h="3903" extrusionOk="0">
                        <a:moveTo>
                          <a:pt x="4226" y="1"/>
                        </a:moveTo>
                        <a:cubicBezTo>
                          <a:pt x="4211" y="1"/>
                          <a:pt x="4194" y="2"/>
                          <a:pt x="4177" y="6"/>
                        </a:cubicBezTo>
                        <a:cubicBezTo>
                          <a:pt x="2841" y="294"/>
                          <a:pt x="1524" y="655"/>
                          <a:pt x="188" y="929"/>
                        </a:cubicBezTo>
                        <a:cubicBezTo>
                          <a:pt x="54" y="958"/>
                          <a:pt x="0" y="1082"/>
                          <a:pt x="11" y="1203"/>
                        </a:cubicBezTo>
                        <a:cubicBezTo>
                          <a:pt x="145" y="2536"/>
                          <a:pt x="1029" y="3902"/>
                          <a:pt x="2445" y="3902"/>
                        </a:cubicBezTo>
                        <a:cubicBezTo>
                          <a:pt x="2550" y="3902"/>
                          <a:pt x="2658" y="3895"/>
                          <a:pt x="2769" y="3879"/>
                        </a:cubicBezTo>
                        <a:cubicBezTo>
                          <a:pt x="4432" y="3648"/>
                          <a:pt x="4527" y="1601"/>
                          <a:pt x="4509" y="290"/>
                        </a:cubicBezTo>
                        <a:cubicBezTo>
                          <a:pt x="4509" y="159"/>
                          <a:pt x="4432" y="68"/>
                          <a:pt x="4331" y="39"/>
                        </a:cubicBezTo>
                        <a:cubicBezTo>
                          <a:pt x="4302" y="15"/>
                          <a:pt x="4269" y="1"/>
                          <a:pt x="4226" y="1"/>
                        </a:cubicBezTo>
                        <a:close/>
                      </a:path>
                    </a:pathLst>
                  </a:custGeom>
                  <a:solidFill>
                    <a:srgbClr val="51339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50" name="Google Shape;3650;p65"/>
                  <p:cNvSpPr/>
                  <p:nvPr/>
                </p:nvSpPr>
                <p:spPr>
                  <a:xfrm>
                    <a:off x="4899374" y="1562023"/>
                    <a:ext cx="48244" cy="67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5" h="2831" extrusionOk="0">
                        <a:moveTo>
                          <a:pt x="2015" y="0"/>
                        </a:moveTo>
                        <a:lnTo>
                          <a:pt x="2015" y="0"/>
                        </a:lnTo>
                        <a:cubicBezTo>
                          <a:pt x="1798" y="58"/>
                          <a:pt x="1578" y="111"/>
                          <a:pt x="1356" y="163"/>
                        </a:cubicBezTo>
                        <a:cubicBezTo>
                          <a:pt x="1279" y="298"/>
                          <a:pt x="1203" y="428"/>
                          <a:pt x="1121" y="562"/>
                        </a:cubicBezTo>
                        <a:cubicBezTo>
                          <a:pt x="775" y="1149"/>
                          <a:pt x="424" y="1740"/>
                          <a:pt x="78" y="2326"/>
                        </a:cubicBezTo>
                        <a:cubicBezTo>
                          <a:pt x="54" y="2369"/>
                          <a:pt x="25" y="2407"/>
                          <a:pt x="1" y="2451"/>
                        </a:cubicBezTo>
                        <a:cubicBezTo>
                          <a:pt x="101" y="2585"/>
                          <a:pt x="207" y="2711"/>
                          <a:pt x="323" y="2831"/>
                        </a:cubicBezTo>
                        <a:cubicBezTo>
                          <a:pt x="356" y="2773"/>
                          <a:pt x="390" y="2720"/>
                          <a:pt x="418" y="2667"/>
                        </a:cubicBezTo>
                        <a:cubicBezTo>
                          <a:pt x="784" y="2061"/>
                          <a:pt x="1145" y="1456"/>
                          <a:pt x="1505" y="855"/>
                        </a:cubicBezTo>
                        <a:cubicBezTo>
                          <a:pt x="1678" y="567"/>
                          <a:pt x="1846" y="284"/>
                          <a:pt x="201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51" name="Google Shape;3651;p65"/>
                  <p:cNvSpPr/>
                  <p:nvPr/>
                </p:nvSpPr>
                <p:spPr>
                  <a:xfrm>
                    <a:off x="4915150" y="1553740"/>
                    <a:ext cx="63879" cy="89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8" h="3720" extrusionOk="0">
                        <a:moveTo>
                          <a:pt x="2658" y="0"/>
                        </a:moveTo>
                        <a:cubicBezTo>
                          <a:pt x="2432" y="67"/>
                          <a:pt x="2201" y="125"/>
                          <a:pt x="1975" y="187"/>
                        </a:cubicBezTo>
                        <a:cubicBezTo>
                          <a:pt x="1634" y="697"/>
                          <a:pt x="1312" y="1216"/>
                          <a:pt x="995" y="1740"/>
                        </a:cubicBezTo>
                        <a:cubicBezTo>
                          <a:pt x="726" y="2181"/>
                          <a:pt x="466" y="2629"/>
                          <a:pt x="216" y="3086"/>
                        </a:cubicBezTo>
                        <a:cubicBezTo>
                          <a:pt x="145" y="3219"/>
                          <a:pt x="72" y="3354"/>
                          <a:pt x="0" y="3485"/>
                        </a:cubicBezTo>
                        <a:cubicBezTo>
                          <a:pt x="116" y="3576"/>
                          <a:pt x="231" y="3658"/>
                          <a:pt x="356" y="3720"/>
                        </a:cubicBezTo>
                        <a:cubicBezTo>
                          <a:pt x="433" y="3580"/>
                          <a:pt x="515" y="3441"/>
                          <a:pt x="591" y="3306"/>
                        </a:cubicBezTo>
                        <a:cubicBezTo>
                          <a:pt x="846" y="2855"/>
                          <a:pt x="1110" y="2407"/>
                          <a:pt x="1380" y="1966"/>
                        </a:cubicBezTo>
                        <a:cubicBezTo>
                          <a:pt x="1793" y="1298"/>
                          <a:pt x="2225" y="644"/>
                          <a:pt x="266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52" name="Google Shape;3652;p65"/>
                  <p:cNvSpPr/>
                  <p:nvPr/>
                </p:nvSpPr>
                <p:spPr>
                  <a:xfrm>
                    <a:off x="5114974" y="1503348"/>
                    <a:ext cx="61029" cy="719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9" h="3004" extrusionOk="0">
                        <a:moveTo>
                          <a:pt x="2548" y="0"/>
                        </a:moveTo>
                        <a:cubicBezTo>
                          <a:pt x="2283" y="63"/>
                          <a:pt x="2023" y="130"/>
                          <a:pt x="1759" y="192"/>
                        </a:cubicBezTo>
                        <a:cubicBezTo>
                          <a:pt x="1601" y="400"/>
                          <a:pt x="1437" y="611"/>
                          <a:pt x="1279" y="826"/>
                        </a:cubicBezTo>
                        <a:cubicBezTo>
                          <a:pt x="890" y="1351"/>
                          <a:pt x="506" y="1884"/>
                          <a:pt x="135" y="2423"/>
                        </a:cubicBezTo>
                        <a:cubicBezTo>
                          <a:pt x="91" y="2489"/>
                          <a:pt x="49" y="2556"/>
                          <a:pt x="0" y="2624"/>
                        </a:cubicBezTo>
                        <a:cubicBezTo>
                          <a:pt x="97" y="2764"/>
                          <a:pt x="202" y="2889"/>
                          <a:pt x="313" y="3004"/>
                        </a:cubicBezTo>
                        <a:cubicBezTo>
                          <a:pt x="375" y="2922"/>
                          <a:pt x="433" y="2840"/>
                          <a:pt x="491" y="2758"/>
                        </a:cubicBezTo>
                        <a:cubicBezTo>
                          <a:pt x="865" y="2221"/>
                          <a:pt x="1251" y="1687"/>
                          <a:pt x="1644" y="1163"/>
                        </a:cubicBezTo>
                        <a:cubicBezTo>
                          <a:pt x="1937" y="774"/>
                          <a:pt x="2240" y="385"/>
                          <a:pt x="254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53" name="Google Shape;3653;p65"/>
                  <p:cNvSpPr/>
                  <p:nvPr/>
                </p:nvSpPr>
                <p:spPr>
                  <a:xfrm>
                    <a:off x="5130271" y="1497698"/>
                    <a:ext cx="77119" cy="895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1" h="3740" extrusionOk="0">
                        <a:moveTo>
                          <a:pt x="2986" y="0"/>
                        </a:moveTo>
                        <a:cubicBezTo>
                          <a:pt x="2971" y="0"/>
                          <a:pt x="2955" y="2"/>
                          <a:pt x="2937" y="6"/>
                        </a:cubicBezTo>
                        <a:cubicBezTo>
                          <a:pt x="2850" y="20"/>
                          <a:pt x="2768" y="39"/>
                          <a:pt x="2682" y="59"/>
                        </a:cubicBezTo>
                        <a:cubicBezTo>
                          <a:pt x="2673" y="73"/>
                          <a:pt x="2659" y="92"/>
                          <a:pt x="2648" y="106"/>
                        </a:cubicBezTo>
                        <a:cubicBezTo>
                          <a:pt x="2289" y="558"/>
                          <a:pt x="1932" y="1015"/>
                          <a:pt x="1577" y="1472"/>
                        </a:cubicBezTo>
                        <a:cubicBezTo>
                          <a:pt x="1058" y="2149"/>
                          <a:pt x="496" y="2812"/>
                          <a:pt x="0" y="3519"/>
                        </a:cubicBezTo>
                        <a:cubicBezTo>
                          <a:pt x="126" y="3605"/>
                          <a:pt x="260" y="3682"/>
                          <a:pt x="404" y="3739"/>
                        </a:cubicBezTo>
                        <a:cubicBezTo>
                          <a:pt x="952" y="3081"/>
                          <a:pt x="1452" y="2379"/>
                          <a:pt x="1981" y="1712"/>
                        </a:cubicBezTo>
                        <a:cubicBezTo>
                          <a:pt x="2336" y="1255"/>
                          <a:pt x="2692" y="798"/>
                          <a:pt x="3052" y="347"/>
                        </a:cubicBezTo>
                        <a:cubicBezTo>
                          <a:pt x="3110" y="275"/>
                          <a:pt x="3167" y="203"/>
                          <a:pt x="3221" y="130"/>
                        </a:cubicBezTo>
                        <a:cubicBezTo>
                          <a:pt x="3192" y="88"/>
                          <a:pt x="3143" y="53"/>
                          <a:pt x="3091" y="39"/>
                        </a:cubicBezTo>
                        <a:cubicBezTo>
                          <a:pt x="3062" y="15"/>
                          <a:pt x="3029" y="0"/>
                          <a:pt x="29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54" name="Google Shape;3654;p65"/>
                  <p:cNvSpPr/>
                  <p:nvPr/>
                </p:nvSpPr>
                <p:spPr>
                  <a:xfrm>
                    <a:off x="4816184" y="1582156"/>
                    <a:ext cx="210143" cy="975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77" h="4076" extrusionOk="0">
                        <a:moveTo>
                          <a:pt x="1655" y="0"/>
                        </a:moveTo>
                        <a:cubicBezTo>
                          <a:pt x="1102" y="111"/>
                          <a:pt x="554" y="226"/>
                          <a:pt x="1" y="342"/>
                        </a:cubicBezTo>
                        <a:cubicBezTo>
                          <a:pt x="16" y="389"/>
                          <a:pt x="25" y="437"/>
                          <a:pt x="40" y="481"/>
                        </a:cubicBezTo>
                        <a:cubicBezTo>
                          <a:pt x="69" y="568"/>
                          <a:pt x="102" y="663"/>
                          <a:pt x="184" y="701"/>
                        </a:cubicBezTo>
                        <a:cubicBezTo>
                          <a:pt x="208" y="716"/>
                          <a:pt x="242" y="721"/>
                          <a:pt x="271" y="721"/>
                        </a:cubicBezTo>
                        <a:cubicBezTo>
                          <a:pt x="333" y="721"/>
                          <a:pt x="395" y="697"/>
                          <a:pt x="453" y="677"/>
                        </a:cubicBezTo>
                        <a:cubicBezTo>
                          <a:pt x="766" y="557"/>
                          <a:pt x="1073" y="437"/>
                          <a:pt x="1385" y="322"/>
                        </a:cubicBezTo>
                        <a:cubicBezTo>
                          <a:pt x="1857" y="1855"/>
                          <a:pt x="2919" y="3407"/>
                          <a:pt x="4499" y="3926"/>
                        </a:cubicBezTo>
                        <a:cubicBezTo>
                          <a:pt x="4807" y="4028"/>
                          <a:pt x="5104" y="4075"/>
                          <a:pt x="5388" y="4075"/>
                        </a:cubicBezTo>
                        <a:cubicBezTo>
                          <a:pt x="5778" y="4075"/>
                          <a:pt x="6142" y="3989"/>
                          <a:pt x="6484" y="3840"/>
                        </a:cubicBezTo>
                        <a:cubicBezTo>
                          <a:pt x="6730" y="3768"/>
                          <a:pt x="6969" y="3671"/>
                          <a:pt x="7196" y="3542"/>
                        </a:cubicBezTo>
                        <a:cubicBezTo>
                          <a:pt x="8003" y="3085"/>
                          <a:pt x="8531" y="2331"/>
                          <a:pt x="8719" y="1427"/>
                        </a:cubicBezTo>
                        <a:cubicBezTo>
                          <a:pt x="8757" y="1231"/>
                          <a:pt x="8766" y="971"/>
                          <a:pt x="8777" y="692"/>
                        </a:cubicBezTo>
                        <a:lnTo>
                          <a:pt x="8777" y="692"/>
                        </a:lnTo>
                        <a:cubicBezTo>
                          <a:pt x="8565" y="976"/>
                          <a:pt x="8382" y="1278"/>
                          <a:pt x="8185" y="1571"/>
                        </a:cubicBezTo>
                        <a:cubicBezTo>
                          <a:pt x="7488" y="2600"/>
                          <a:pt x="6455" y="3566"/>
                          <a:pt x="5220" y="3566"/>
                        </a:cubicBezTo>
                        <a:lnTo>
                          <a:pt x="5162" y="3566"/>
                        </a:lnTo>
                        <a:cubicBezTo>
                          <a:pt x="4279" y="3547"/>
                          <a:pt x="3471" y="3008"/>
                          <a:pt x="2908" y="2327"/>
                        </a:cubicBezTo>
                        <a:cubicBezTo>
                          <a:pt x="2351" y="1639"/>
                          <a:pt x="2001" y="812"/>
                          <a:pt x="165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55" name="Google Shape;3655;p65"/>
                  <p:cNvSpPr/>
                  <p:nvPr/>
                </p:nvSpPr>
                <p:spPr>
                  <a:xfrm>
                    <a:off x="5233355" y="1484459"/>
                    <a:ext cx="5555" cy="40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" h="1693" extrusionOk="0">
                        <a:moveTo>
                          <a:pt x="1" y="1"/>
                        </a:moveTo>
                        <a:cubicBezTo>
                          <a:pt x="145" y="539"/>
                          <a:pt x="227" y="1116"/>
                          <a:pt x="232" y="1693"/>
                        </a:cubicBezTo>
                        <a:cubicBezTo>
                          <a:pt x="232" y="1116"/>
                          <a:pt x="150" y="539"/>
                          <a:pt x="6" y="1"/>
                        </a:cubicBezTo>
                        <a:close/>
                      </a:path>
                    </a:pathLst>
                  </a:custGeom>
                  <a:solidFill>
                    <a:srgbClr val="DE6B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56" name="Google Shape;3656;p65"/>
                  <p:cNvSpPr/>
                  <p:nvPr/>
                </p:nvSpPr>
                <p:spPr>
                  <a:xfrm>
                    <a:off x="5080022" y="1471245"/>
                    <a:ext cx="176289" cy="1536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3" h="6417" extrusionOk="0">
                        <a:moveTo>
                          <a:pt x="7353" y="0"/>
                        </a:moveTo>
                        <a:cubicBezTo>
                          <a:pt x="6910" y="126"/>
                          <a:pt x="6459" y="231"/>
                          <a:pt x="6021" y="351"/>
                        </a:cubicBezTo>
                        <a:cubicBezTo>
                          <a:pt x="5954" y="370"/>
                          <a:pt x="5892" y="390"/>
                          <a:pt x="5839" y="433"/>
                        </a:cubicBezTo>
                        <a:cubicBezTo>
                          <a:pt x="5694" y="558"/>
                          <a:pt x="5757" y="789"/>
                          <a:pt x="5819" y="967"/>
                        </a:cubicBezTo>
                        <a:cubicBezTo>
                          <a:pt x="6118" y="1807"/>
                          <a:pt x="6171" y="2744"/>
                          <a:pt x="5882" y="3586"/>
                        </a:cubicBezTo>
                        <a:cubicBezTo>
                          <a:pt x="5588" y="4427"/>
                          <a:pt x="4935" y="5157"/>
                          <a:pt x="4089" y="5441"/>
                        </a:cubicBezTo>
                        <a:cubicBezTo>
                          <a:pt x="3787" y="5541"/>
                          <a:pt x="3460" y="5585"/>
                          <a:pt x="3133" y="5585"/>
                        </a:cubicBezTo>
                        <a:cubicBezTo>
                          <a:pt x="2576" y="5585"/>
                          <a:pt x="2008" y="5454"/>
                          <a:pt x="1504" y="5253"/>
                        </a:cubicBezTo>
                        <a:cubicBezTo>
                          <a:pt x="970" y="5041"/>
                          <a:pt x="528" y="4580"/>
                          <a:pt x="0" y="4364"/>
                        </a:cubicBezTo>
                        <a:lnTo>
                          <a:pt x="0" y="4364"/>
                        </a:lnTo>
                        <a:cubicBezTo>
                          <a:pt x="187" y="4682"/>
                          <a:pt x="360" y="5008"/>
                          <a:pt x="548" y="5239"/>
                        </a:cubicBezTo>
                        <a:cubicBezTo>
                          <a:pt x="1129" y="5955"/>
                          <a:pt x="1946" y="6377"/>
                          <a:pt x="2873" y="6416"/>
                        </a:cubicBezTo>
                        <a:lnTo>
                          <a:pt x="2989" y="6416"/>
                        </a:lnTo>
                        <a:cubicBezTo>
                          <a:pt x="3210" y="6416"/>
                          <a:pt x="3431" y="6392"/>
                          <a:pt x="3643" y="6348"/>
                        </a:cubicBezTo>
                        <a:cubicBezTo>
                          <a:pt x="4286" y="6306"/>
                          <a:pt x="4911" y="6055"/>
                          <a:pt x="5439" y="5512"/>
                        </a:cubicBezTo>
                        <a:cubicBezTo>
                          <a:pt x="6291" y="4642"/>
                          <a:pt x="6637" y="3442"/>
                          <a:pt x="6637" y="2245"/>
                        </a:cubicBezTo>
                        <a:cubicBezTo>
                          <a:pt x="6632" y="1668"/>
                          <a:pt x="6550" y="1091"/>
                          <a:pt x="6406" y="553"/>
                        </a:cubicBezTo>
                        <a:lnTo>
                          <a:pt x="6411" y="553"/>
                        </a:lnTo>
                        <a:cubicBezTo>
                          <a:pt x="6406" y="548"/>
                          <a:pt x="6406" y="543"/>
                          <a:pt x="6406" y="539"/>
                        </a:cubicBezTo>
                        <a:cubicBezTo>
                          <a:pt x="6641" y="419"/>
                          <a:pt x="6905" y="351"/>
                          <a:pt x="7174" y="351"/>
                        </a:cubicBezTo>
                        <a:cubicBezTo>
                          <a:pt x="7238" y="351"/>
                          <a:pt x="7300" y="357"/>
                          <a:pt x="7362" y="366"/>
                        </a:cubicBezTo>
                        <a:cubicBezTo>
                          <a:pt x="7362" y="241"/>
                          <a:pt x="7362" y="120"/>
                          <a:pt x="735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57" name="Google Shape;3657;p65"/>
                  <p:cNvSpPr/>
                  <p:nvPr/>
                </p:nvSpPr>
                <p:spPr>
                  <a:xfrm>
                    <a:off x="5023285" y="1540957"/>
                    <a:ext cx="42474" cy="288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4" h="1207" extrusionOk="0">
                        <a:moveTo>
                          <a:pt x="933" y="0"/>
                        </a:moveTo>
                        <a:cubicBezTo>
                          <a:pt x="842" y="0"/>
                          <a:pt x="750" y="20"/>
                          <a:pt x="659" y="58"/>
                        </a:cubicBezTo>
                        <a:cubicBezTo>
                          <a:pt x="246" y="226"/>
                          <a:pt x="0" y="818"/>
                          <a:pt x="260" y="1207"/>
                        </a:cubicBezTo>
                        <a:cubicBezTo>
                          <a:pt x="346" y="905"/>
                          <a:pt x="505" y="659"/>
                          <a:pt x="789" y="548"/>
                        </a:cubicBezTo>
                        <a:cubicBezTo>
                          <a:pt x="794" y="548"/>
                          <a:pt x="803" y="544"/>
                          <a:pt x="807" y="539"/>
                        </a:cubicBezTo>
                        <a:cubicBezTo>
                          <a:pt x="851" y="519"/>
                          <a:pt x="889" y="510"/>
                          <a:pt x="929" y="510"/>
                        </a:cubicBezTo>
                        <a:lnTo>
                          <a:pt x="933" y="510"/>
                        </a:lnTo>
                        <a:cubicBezTo>
                          <a:pt x="1000" y="495"/>
                          <a:pt x="1073" y="486"/>
                          <a:pt x="1149" y="486"/>
                        </a:cubicBezTo>
                        <a:cubicBezTo>
                          <a:pt x="1394" y="486"/>
                          <a:pt x="1596" y="577"/>
                          <a:pt x="1774" y="721"/>
                        </a:cubicBezTo>
                        <a:cubicBezTo>
                          <a:pt x="1712" y="318"/>
                          <a:pt x="1332" y="0"/>
                          <a:pt x="933" y="0"/>
                        </a:cubicBezTo>
                        <a:close/>
                      </a:path>
                    </a:pathLst>
                  </a:custGeom>
                  <a:solidFill>
                    <a:srgbClr val="1D150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  <p:sp>
                <p:nvSpPr>
                  <p:cNvPr id="3658" name="Google Shape;3658;p65"/>
                  <p:cNvSpPr/>
                  <p:nvPr/>
                </p:nvSpPr>
                <p:spPr>
                  <a:xfrm>
                    <a:off x="4711736" y="1515078"/>
                    <a:ext cx="93926" cy="939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23" h="3923" extrusionOk="0">
                        <a:moveTo>
                          <a:pt x="1961" y="1"/>
                        </a:moveTo>
                        <a:cubicBezTo>
                          <a:pt x="881" y="1"/>
                          <a:pt x="1" y="880"/>
                          <a:pt x="1" y="1961"/>
                        </a:cubicBezTo>
                        <a:cubicBezTo>
                          <a:pt x="1" y="3042"/>
                          <a:pt x="881" y="3922"/>
                          <a:pt x="1961" y="3922"/>
                        </a:cubicBezTo>
                        <a:cubicBezTo>
                          <a:pt x="3043" y="3922"/>
                          <a:pt x="3922" y="3042"/>
                          <a:pt x="3922" y="1961"/>
                        </a:cubicBezTo>
                        <a:cubicBezTo>
                          <a:pt x="3922" y="880"/>
                          <a:pt x="3043" y="1"/>
                          <a:pt x="1961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63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#9Slide03 IcielPanton Black" panose="00000A00000000000000" pitchFamily="2" charset="0"/>
                    </a:endParaRPr>
                  </a:p>
                </p:txBody>
              </p:sp>
            </p:grpSp>
          </p:grpSp>
        </p:grpSp>
        <p:grpSp>
          <p:nvGrpSpPr>
            <p:cNvPr id="3659" name="Google Shape;3659;p65"/>
            <p:cNvGrpSpPr/>
            <p:nvPr/>
          </p:nvGrpSpPr>
          <p:grpSpPr>
            <a:xfrm>
              <a:off x="7247888" y="1158012"/>
              <a:ext cx="361123" cy="353225"/>
              <a:chOff x="488084" y="3164562"/>
              <a:chExt cx="535235" cy="523530"/>
            </a:xfrm>
          </p:grpSpPr>
          <p:grpSp>
            <p:nvGrpSpPr>
              <p:cNvPr id="3660" name="Google Shape;3660;p65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3661" name="Google Shape;3661;p65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62" name="Google Shape;3662;p65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63" name="Google Shape;3663;p65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64" name="Google Shape;3664;p65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65" name="Google Shape;3665;p65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66" name="Google Shape;3666;p65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67" name="Google Shape;3667;p65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68" name="Google Shape;3668;p65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69" name="Google Shape;3669;p65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70" name="Google Shape;3670;p65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71" name="Google Shape;3671;p65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</p:grpSp>
          <p:sp>
            <p:nvSpPr>
              <p:cNvPr id="3672" name="Google Shape;3672;p65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</p:grpSp>
        <p:grpSp>
          <p:nvGrpSpPr>
            <p:cNvPr id="3673" name="Google Shape;3673;p65"/>
            <p:cNvGrpSpPr/>
            <p:nvPr/>
          </p:nvGrpSpPr>
          <p:grpSpPr>
            <a:xfrm rot="-611595">
              <a:off x="6812047" y="933859"/>
              <a:ext cx="253148" cy="247611"/>
              <a:chOff x="488084" y="3164562"/>
              <a:chExt cx="535235" cy="523530"/>
            </a:xfrm>
          </p:grpSpPr>
          <p:grpSp>
            <p:nvGrpSpPr>
              <p:cNvPr id="3674" name="Google Shape;3674;p65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3675" name="Google Shape;3675;p65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76" name="Google Shape;3676;p65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77" name="Google Shape;3677;p65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78" name="Google Shape;3678;p65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79" name="Google Shape;3679;p65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80" name="Google Shape;3680;p65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81" name="Google Shape;3681;p65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82" name="Google Shape;3682;p65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83" name="Google Shape;3683;p65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84" name="Google Shape;3684;p65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85" name="Google Shape;3685;p65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</p:grpSp>
          <p:sp>
            <p:nvSpPr>
              <p:cNvPr id="3686" name="Google Shape;3686;p65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</p:grpSp>
        <p:grpSp>
          <p:nvGrpSpPr>
            <p:cNvPr id="3687" name="Google Shape;3687;p65"/>
            <p:cNvGrpSpPr/>
            <p:nvPr/>
          </p:nvGrpSpPr>
          <p:grpSpPr>
            <a:xfrm rot="1189459">
              <a:off x="6565288" y="1404589"/>
              <a:ext cx="199646" cy="195279"/>
              <a:chOff x="488084" y="3164562"/>
              <a:chExt cx="535235" cy="523530"/>
            </a:xfrm>
          </p:grpSpPr>
          <p:grpSp>
            <p:nvGrpSpPr>
              <p:cNvPr id="3688" name="Google Shape;3688;p65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3689" name="Google Shape;3689;p65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90" name="Google Shape;3690;p65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91" name="Google Shape;3691;p65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92" name="Google Shape;3692;p65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93" name="Google Shape;3693;p65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94" name="Google Shape;3694;p65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95" name="Google Shape;3695;p65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96" name="Google Shape;3696;p65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97" name="Google Shape;3697;p65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98" name="Google Shape;3698;p65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  <p:sp>
              <p:nvSpPr>
                <p:cNvPr id="3699" name="Google Shape;3699;p65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#9Slide03 IcielPanton Black" panose="00000A00000000000000" pitchFamily="2" charset="0"/>
                  </a:endParaRPr>
                </a:p>
              </p:txBody>
            </p:sp>
          </p:grpSp>
          <p:sp>
            <p:nvSpPr>
              <p:cNvPr id="3700" name="Google Shape;3700;p65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IcielPanton Black" panose="00000A00000000000000" pitchFamily="2" charset="0"/>
                </a:endParaRPr>
              </a:p>
            </p:txBody>
          </p:sp>
        </p:grpSp>
      </p:grpSp>
      <p:sp>
        <p:nvSpPr>
          <p:cNvPr id="3701" name="Google Shape;3701;p65"/>
          <p:cNvSpPr txBox="1">
            <a:spLocks noGrp="1"/>
          </p:cNvSpPr>
          <p:nvPr>
            <p:ph type="title"/>
          </p:nvPr>
        </p:nvSpPr>
        <p:spPr>
          <a:xfrm>
            <a:off x="215591" y="2190475"/>
            <a:ext cx="3963409" cy="13647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#9Slide03 IcielPanton Black" panose="00000A00000000000000" pitchFamily="2" charset="0"/>
              </a:rPr>
              <a:t>ĐỌC – HIỂU CHI TIẾT VĂN BẢN</a:t>
            </a:r>
            <a:endParaRPr dirty="0">
              <a:solidFill>
                <a:schemeClr val="accent2"/>
              </a:solidFill>
              <a:latin typeface="#9Slide03 IcielPanton Black" panose="00000A00000000000000" pitchFamily="2" charset="0"/>
            </a:endParaRPr>
          </a:p>
        </p:txBody>
      </p:sp>
      <p:sp>
        <p:nvSpPr>
          <p:cNvPr id="3702" name="Google Shape;3702;p65"/>
          <p:cNvSpPr txBox="1">
            <a:spLocks noGrp="1"/>
          </p:cNvSpPr>
          <p:nvPr>
            <p:ph type="title" idx="2"/>
          </p:nvPr>
        </p:nvSpPr>
        <p:spPr>
          <a:xfrm>
            <a:off x="2665050" y="981075"/>
            <a:ext cx="1513500" cy="14781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3 IcielPanton Black" panose="00000A00000000000000" pitchFamily="2" charset="0"/>
              </a:rPr>
              <a:t>II.</a:t>
            </a:r>
            <a:endParaRPr dirty="0">
              <a:latin typeface="#9Slide03 IcielPanton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4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 cảnh làng quê buổi chiều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80" name="Google Shape;1880;p47"/>
          <p:cNvGrpSpPr/>
          <p:nvPr/>
        </p:nvGrpSpPr>
        <p:grpSpPr>
          <a:xfrm>
            <a:off x="6998446" y="948437"/>
            <a:ext cx="535235" cy="523530"/>
            <a:chOff x="488084" y="3164562"/>
            <a:chExt cx="535235" cy="523530"/>
          </a:xfrm>
        </p:grpSpPr>
        <p:grpSp>
          <p:nvGrpSpPr>
            <p:cNvPr id="1881" name="Google Shape;1881;p47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882" name="Google Shape;1882;p47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3" name="Google Shape;1883;p47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4" name="Google Shape;1884;p47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5" name="Google Shape;1885;p47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6" name="Google Shape;1886;p47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7" name="Google Shape;1887;p47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8" name="Google Shape;1888;p47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9" name="Google Shape;1889;p47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90" name="Google Shape;1890;p47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91" name="Google Shape;1891;p47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92" name="Google Shape;1892;p47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893" name="Google Shape;1893;p47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94" name="Google Shape;1894;p47"/>
          <p:cNvGrpSpPr/>
          <p:nvPr/>
        </p:nvGrpSpPr>
        <p:grpSpPr>
          <a:xfrm rot="1030886">
            <a:off x="7813228" y="1105750"/>
            <a:ext cx="375246" cy="367040"/>
            <a:chOff x="488084" y="3164562"/>
            <a:chExt cx="535235" cy="523530"/>
          </a:xfrm>
        </p:grpSpPr>
        <p:grpSp>
          <p:nvGrpSpPr>
            <p:cNvPr id="1895" name="Google Shape;1895;p47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896" name="Google Shape;1896;p47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97" name="Google Shape;1897;p47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98" name="Google Shape;1898;p47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99" name="Google Shape;1899;p47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0" name="Google Shape;1900;p47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1" name="Google Shape;1901;p47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2" name="Google Shape;1902;p47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3" name="Google Shape;1903;p47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4" name="Google Shape;1904;p47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5" name="Google Shape;1905;p47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6" name="Google Shape;1906;p47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907" name="Google Shape;1907;p47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08" name="Google Shape;1908;p47"/>
          <p:cNvGrpSpPr/>
          <p:nvPr/>
        </p:nvGrpSpPr>
        <p:grpSpPr>
          <a:xfrm rot="1189477">
            <a:off x="8042365" y="1759156"/>
            <a:ext cx="295913" cy="289441"/>
            <a:chOff x="488084" y="3164562"/>
            <a:chExt cx="535235" cy="523530"/>
          </a:xfrm>
        </p:grpSpPr>
        <p:grpSp>
          <p:nvGrpSpPr>
            <p:cNvPr id="1909" name="Google Shape;1909;p47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910" name="Google Shape;1910;p47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1" name="Google Shape;1911;p47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2" name="Google Shape;1912;p47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3" name="Google Shape;1913;p47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4" name="Google Shape;1914;p47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5" name="Google Shape;1915;p47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6" name="Google Shape;1916;p47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7" name="Google Shape;1917;p47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8" name="Google Shape;1918;p47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9" name="Google Shape;1919;p47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0" name="Google Shape;1920;p47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921" name="Google Shape;1921;p47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3D59E6-54D3-4B7C-81AB-D18C689AD1BF}"/>
              </a:ext>
            </a:extLst>
          </p:cNvPr>
          <p:cNvSpPr/>
          <p:nvPr/>
        </p:nvSpPr>
        <p:spPr>
          <a:xfrm>
            <a:off x="320040" y="1135485"/>
            <a:ext cx="2163276" cy="67115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endParaRPr 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4504DFE-7987-48B8-87F6-E26BD7DA675B}"/>
              </a:ext>
            </a:extLst>
          </p:cNvPr>
          <p:cNvSpPr/>
          <p:nvPr/>
        </p:nvSpPr>
        <p:spPr>
          <a:xfrm>
            <a:off x="320040" y="2381166"/>
            <a:ext cx="2163276" cy="67115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7FFBC8EB-5259-42D5-B71A-A0FC7CA54653}"/>
              </a:ext>
            </a:extLst>
          </p:cNvPr>
          <p:cNvSpPr/>
          <p:nvPr/>
        </p:nvSpPr>
        <p:spPr>
          <a:xfrm>
            <a:off x="356827" y="3871729"/>
            <a:ext cx="2163276" cy="67115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D70887FE-8B3E-4798-A0F9-17EE709BEEFB}"/>
              </a:ext>
            </a:extLst>
          </p:cNvPr>
          <p:cNvSpPr/>
          <p:nvPr/>
        </p:nvSpPr>
        <p:spPr>
          <a:xfrm>
            <a:off x="2635703" y="1140569"/>
            <a:ext cx="2431368" cy="67115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thẫm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mò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27264D4C-7C5B-41F0-B897-061826C38440}"/>
              </a:ext>
            </a:extLst>
          </p:cNvPr>
          <p:cNvSpPr/>
          <p:nvPr/>
        </p:nvSpPr>
        <p:spPr>
          <a:xfrm>
            <a:off x="2635702" y="1996864"/>
            <a:ext cx="2423977" cy="143975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bụi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Trâu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B9508CA5-CE80-4A65-B0C7-1A6710478BF9}"/>
              </a:ext>
            </a:extLst>
          </p:cNvPr>
          <p:cNvSpPr/>
          <p:nvPr/>
        </p:nvSpPr>
        <p:spPr>
          <a:xfrm>
            <a:off x="2643095" y="3606883"/>
            <a:ext cx="2423976" cy="108481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Tỏa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mò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4" name="Picture 6" descr="cute buffalo animal cartoon By CurutDesign | TheHungryJPEG.com">
            <a:extLst>
              <a:ext uri="{FF2B5EF4-FFF2-40B4-BE49-F238E27FC236}">
                <a16:creationId xmlns:a16="http://schemas.microsoft.com/office/drawing/2014/main" id="{21E58456-EEA0-4F76-BF06-CE6E2C95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480" r="95040">
                        <a14:foregroundMark x1="95040" y1="29760" x2="91920" y2="35840"/>
                        <a14:foregroundMark x1="82600" y1="37480" x2="82280" y2="42680"/>
                        <a14:foregroundMark x1="72680" y1="30800" x2="76960" y2="41920"/>
                        <a14:foregroundMark x1="83040" y1="34240" x2="86280" y2="41320"/>
                        <a14:foregroundMark x1="78160" y1="33920" x2="78880" y2="43240"/>
                        <a14:foregroundMark x1="13400" y1="70080" x2="7480" y2="69920"/>
                        <a14:foregroundMark x1="36360" y1="74800" x2="36360" y2="74800"/>
                        <a14:foregroundMark x1="35480" y1="78800" x2="31320" y2="76880"/>
                        <a14:foregroundMark x1="73720" y1="35400" x2="72520" y2="42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95" y="1236981"/>
            <a:ext cx="3493770" cy="34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39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4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 cảnh làng quê buổi chiều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3F78B3-1FF6-49DE-AA2C-BB7E996F1F0B}"/>
              </a:ext>
            </a:extLst>
          </p:cNvPr>
          <p:cNvGrpSpPr/>
          <p:nvPr/>
        </p:nvGrpSpPr>
        <p:grpSpPr>
          <a:xfrm rot="20257061">
            <a:off x="1001506" y="1078972"/>
            <a:ext cx="1339832" cy="1100160"/>
            <a:chOff x="6998446" y="948437"/>
            <a:chExt cx="1339832" cy="1100160"/>
          </a:xfrm>
        </p:grpSpPr>
        <p:grpSp>
          <p:nvGrpSpPr>
            <p:cNvPr id="1880" name="Google Shape;1880;p47"/>
            <p:cNvGrpSpPr/>
            <p:nvPr/>
          </p:nvGrpSpPr>
          <p:grpSpPr>
            <a:xfrm>
              <a:off x="6998446" y="948437"/>
              <a:ext cx="535235" cy="523530"/>
              <a:chOff x="488084" y="3164562"/>
              <a:chExt cx="535235" cy="523530"/>
            </a:xfrm>
          </p:grpSpPr>
          <p:grpSp>
            <p:nvGrpSpPr>
              <p:cNvPr id="1881" name="Google Shape;1881;p47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882" name="Google Shape;1882;p47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83" name="Google Shape;1883;p47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84" name="Google Shape;1884;p47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85" name="Google Shape;1885;p47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86" name="Google Shape;1886;p47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87" name="Google Shape;1887;p47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88" name="Google Shape;1888;p47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89" name="Google Shape;1889;p47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90" name="Google Shape;1890;p47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91" name="Google Shape;1891;p47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92" name="Google Shape;1892;p47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893" name="Google Shape;1893;p47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894" name="Google Shape;1894;p47"/>
            <p:cNvGrpSpPr/>
            <p:nvPr/>
          </p:nvGrpSpPr>
          <p:grpSpPr>
            <a:xfrm rot="1030886">
              <a:off x="7813228" y="1105750"/>
              <a:ext cx="375246" cy="367040"/>
              <a:chOff x="488084" y="3164562"/>
              <a:chExt cx="535235" cy="523530"/>
            </a:xfrm>
          </p:grpSpPr>
          <p:grpSp>
            <p:nvGrpSpPr>
              <p:cNvPr id="1895" name="Google Shape;1895;p47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896" name="Google Shape;1896;p47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97" name="Google Shape;1897;p47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98" name="Google Shape;1898;p47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99" name="Google Shape;1899;p47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0" name="Google Shape;1900;p47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1" name="Google Shape;1901;p47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2" name="Google Shape;1902;p47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3" name="Google Shape;1903;p47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4" name="Google Shape;1904;p47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5" name="Google Shape;1905;p47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6" name="Google Shape;1906;p47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907" name="Google Shape;1907;p47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908" name="Google Shape;1908;p47"/>
            <p:cNvGrpSpPr/>
            <p:nvPr/>
          </p:nvGrpSpPr>
          <p:grpSpPr>
            <a:xfrm rot="1189477">
              <a:off x="8042365" y="1759156"/>
              <a:ext cx="295913" cy="289441"/>
              <a:chOff x="488084" y="3164562"/>
              <a:chExt cx="535235" cy="523530"/>
            </a:xfrm>
          </p:grpSpPr>
          <p:grpSp>
            <p:nvGrpSpPr>
              <p:cNvPr id="1909" name="Google Shape;1909;p47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910" name="Google Shape;1910;p47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11" name="Google Shape;1911;p47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12" name="Google Shape;1912;p47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13" name="Google Shape;1913;p47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14" name="Google Shape;1914;p47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15" name="Google Shape;1915;p47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16" name="Google Shape;1916;p47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17" name="Google Shape;1917;p47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18" name="Google Shape;1918;p47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19" name="Google Shape;1919;p47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20" name="Google Shape;1920;p47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921" name="Google Shape;1921;p47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3D59E6-54D3-4B7C-81AB-D18C689AD1BF}"/>
              </a:ext>
            </a:extLst>
          </p:cNvPr>
          <p:cNvSpPr/>
          <p:nvPr/>
        </p:nvSpPr>
        <p:spPr>
          <a:xfrm>
            <a:off x="3992880" y="2240280"/>
            <a:ext cx="4632960" cy="1432560"/>
          </a:xfrm>
          <a:custGeom>
            <a:avLst/>
            <a:gdLst>
              <a:gd name="connsiteX0" fmla="*/ 0 w 4632960"/>
              <a:gd name="connsiteY0" fmla="*/ 238765 h 1432560"/>
              <a:gd name="connsiteX1" fmla="*/ 238765 w 4632960"/>
              <a:gd name="connsiteY1" fmla="*/ 0 h 1432560"/>
              <a:gd name="connsiteX2" fmla="*/ 832398 w 4632960"/>
              <a:gd name="connsiteY2" fmla="*/ 0 h 1432560"/>
              <a:gd name="connsiteX3" fmla="*/ 1342922 w 4632960"/>
              <a:gd name="connsiteY3" fmla="*/ 0 h 1432560"/>
              <a:gd name="connsiteX4" fmla="*/ 1936555 w 4632960"/>
              <a:gd name="connsiteY4" fmla="*/ 0 h 1432560"/>
              <a:gd name="connsiteX5" fmla="*/ 2447079 w 4632960"/>
              <a:gd name="connsiteY5" fmla="*/ 0 h 1432560"/>
              <a:gd name="connsiteX6" fmla="*/ 2957603 w 4632960"/>
              <a:gd name="connsiteY6" fmla="*/ 0 h 1432560"/>
              <a:gd name="connsiteX7" fmla="*/ 3551236 w 4632960"/>
              <a:gd name="connsiteY7" fmla="*/ 0 h 1432560"/>
              <a:gd name="connsiteX8" fmla="*/ 4394195 w 4632960"/>
              <a:gd name="connsiteY8" fmla="*/ 0 h 1432560"/>
              <a:gd name="connsiteX9" fmla="*/ 4632960 w 4632960"/>
              <a:gd name="connsiteY9" fmla="*/ 238765 h 1432560"/>
              <a:gd name="connsiteX10" fmla="*/ 4632960 w 4632960"/>
              <a:gd name="connsiteY10" fmla="*/ 706730 h 1432560"/>
              <a:gd name="connsiteX11" fmla="*/ 4632960 w 4632960"/>
              <a:gd name="connsiteY11" fmla="*/ 1193795 h 1432560"/>
              <a:gd name="connsiteX12" fmla="*/ 4394195 w 4632960"/>
              <a:gd name="connsiteY12" fmla="*/ 1432560 h 1432560"/>
              <a:gd name="connsiteX13" fmla="*/ 3925225 w 4632960"/>
              <a:gd name="connsiteY13" fmla="*/ 1432560 h 1432560"/>
              <a:gd name="connsiteX14" fmla="*/ 3414701 w 4632960"/>
              <a:gd name="connsiteY14" fmla="*/ 1432560 h 1432560"/>
              <a:gd name="connsiteX15" fmla="*/ 2779514 w 4632960"/>
              <a:gd name="connsiteY15" fmla="*/ 1432560 h 1432560"/>
              <a:gd name="connsiteX16" fmla="*/ 2268989 w 4632960"/>
              <a:gd name="connsiteY16" fmla="*/ 1432560 h 1432560"/>
              <a:gd name="connsiteX17" fmla="*/ 1675357 w 4632960"/>
              <a:gd name="connsiteY17" fmla="*/ 1432560 h 1432560"/>
              <a:gd name="connsiteX18" fmla="*/ 1206387 w 4632960"/>
              <a:gd name="connsiteY18" fmla="*/ 1432560 h 1432560"/>
              <a:gd name="connsiteX19" fmla="*/ 238765 w 4632960"/>
              <a:gd name="connsiteY19" fmla="*/ 1432560 h 1432560"/>
              <a:gd name="connsiteX20" fmla="*/ 0 w 4632960"/>
              <a:gd name="connsiteY20" fmla="*/ 1193795 h 1432560"/>
              <a:gd name="connsiteX21" fmla="*/ 0 w 4632960"/>
              <a:gd name="connsiteY21" fmla="*/ 735381 h 1432560"/>
              <a:gd name="connsiteX22" fmla="*/ 0 w 4632960"/>
              <a:gd name="connsiteY22" fmla="*/ 238765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32960" h="1432560" fill="none" extrusionOk="0">
                <a:moveTo>
                  <a:pt x="0" y="238765"/>
                </a:moveTo>
                <a:cubicBezTo>
                  <a:pt x="26927" y="118469"/>
                  <a:pt x="122560" y="-14709"/>
                  <a:pt x="238765" y="0"/>
                </a:cubicBezTo>
                <a:cubicBezTo>
                  <a:pt x="380945" y="-11715"/>
                  <a:pt x="595642" y="19160"/>
                  <a:pt x="832398" y="0"/>
                </a:cubicBezTo>
                <a:cubicBezTo>
                  <a:pt x="1069154" y="-19160"/>
                  <a:pt x="1203394" y="9386"/>
                  <a:pt x="1342922" y="0"/>
                </a:cubicBezTo>
                <a:cubicBezTo>
                  <a:pt x="1482450" y="-9386"/>
                  <a:pt x="1802597" y="51876"/>
                  <a:pt x="1936555" y="0"/>
                </a:cubicBezTo>
                <a:cubicBezTo>
                  <a:pt x="2070513" y="-51876"/>
                  <a:pt x="2264660" y="30364"/>
                  <a:pt x="2447079" y="0"/>
                </a:cubicBezTo>
                <a:cubicBezTo>
                  <a:pt x="2629498" y="-30364"/>
                  <a:pt x="2742895" y="54935"/>
                  <a:pt x="2957603" y="0"/>
                </a:cubicBezTo>
                <a:cubicBezTo>
                  <a:pt x="3172311" y="-54935"/>
                  <a:pt x="3257858" y="51486"/>
                  <a:pt x="3551236" y="0"/>
                </a:cubicBezTo>
                <a:cubicBezTo>
                  <a:pt x="3844614" y="-51486"/>
                  <a:pt x="4208351" y="12392"/>
                  <a:pt x="4394195" y="0"/>
                </a:cubicBezTo>
                <a:cubicBezTo>
                  <a:pt x="4529466" y="8874"/>
                  <a:pt x="4629284" y="108093"/>
                  <a:pt x="4632960" y="238765"/>
                </a:cubicBezTo>
                <a:cubicBezTo>
                  <a:pt x="4633844" y="384418"/>
                  <a:pt x="4593727" y="506140"/>
                  <a:pt x="4632960" y="706730"/>
                </a:cubicBezTo>
                <a:cubicBezTo>
                  <a:pt x="4672193" y="907320"/>
                  <a:pt x="4578432" y="1050172"/>
                  <a:pt x="4632960" y="1193795"/>
                </a:cubicBezTo>
                <a:cubicBezTo>
                  <a:pt x="4627460" y="1289318"/>
                  <a:pt x="4519155" y="1439853"/>
                  <a:pt x="4394195" y="1432560"/>
                </a:cubicBezTo>
                <a:cubicBezTo>
                  <a:pt x="4178976" y="1448190"/>
                  <a:pt x="4087073" y="1408129"/>
                  <a:pt x="3925225" y="1432560"/>
                </a:cubicBezTo>
                <a:cubicBezTo>
                  <a:pt x="3763377" y="1456991"/>
                  <a:pt x="3521401" y="1390494"/>
                  <a:pt x="3414701" y="1432560"/>
                </a:cubicBezTo>
                <a:cubicBezTo>
                  <a:pt x="3308001" y="1474626"/>
                  <a:pt x="2913981" y="1364919"/>
                  <a:pt x="2779514" y="1432560"/>
                </a:cubicBezTo>
                <a:cubicBezTo>
                  <a:pt x="2645047" y="1500201"/>
                  <a:pt x="2523052" y="1409864"/>
                  <a:pt x="2268989" y="1432560"/>
                </a:cubicBezTo>
                <a:cubicBezTo>
                  <a:pt x="2014926" y="1455256"/>
                  <a:pt x="1907305" y="1382954"/>
                  <a:pt x="1675357" y="1432560"/>
                </a:cubicBezTo>
                <a:cubicBezTo>
                  <a:pt x="1443409" y="1482166"/>
                  <a:pt x="1332202" y="1403223"/>
                  <a:pt x="1206387" y="1432560"/>
                </a:cubicBezTo>
                <a:cubicBezTo>
                  <a:pt x="1080572" y="1461897"/>
                  <a:pt x="688101" y="1418436"/>
                  <a:pt x="238765" y="1432560"/>
                </a:cubicBezTo>
                <a:cubicBezTo>
                  <a:pt x="100075" y="1415082"/>
                  <a:pt x="-24566" y="1340999"/>
                  <a:pt x="0" y="1193795"/>
                </a:cubicBezTo>
                <a:cubicBezTo>
                  <a:pt x="-49092" y="1037671"/>
                  <a:pt x="20477" y="888192"/>
                  <a:pt x="0" y="735381"/>
                </a:cubicBezTo>
                <a:cubicBezTo>
                  <a:pt x="-20477" y="582570"/>
                  <a:pt x="17230" y="355648"/>
                  <a:pt x="0" y="238765"/>
                </a:cubicBezTo>
                <a:close/>
              </a:path>
              <a:path w="4632960" h="1432560" stroke="0" extrusionOk="0">
                <a:moveTo>
                  <a:pt x="0" y="238765"/>
                </a:moveTo>
                <a:cubicBezTo>
                  <a:pt x="-13142" y="117897"/>
                  <a:pt x="120600" y="-35387"/>
                  <a:pt x="238765" y="0"/>
                </a:cubicBezTo>
                <a:cubicBezTo>
                  <a:pt x="343629" y="-1664"/>
                  <a:pt x="582147" y="23064"/>
                  <a:pt x="707735" y="0"/>
                </a:cubicBezTo>
                <a:cubicBezTo>
                  <a:pt x="833323" y="-23064"/>
                  <a:pt x="1005535" y="27979"/>
                  <a:pt x="1218259" y="0"/>
                </a:cubicBezTo>
                <a:cubicBezTo>
                  <a:pt x="1430983" y="-27979"/>
                  <a:pt x="1652035" y="34733"/>
                  <a:pt x="1853446" y="0"/>
                </a:cubicBezTo>
                <a:cubicBezTo>
                  <a:pt x="2054857" y="-34733"/>
                  <a:pt x="2235787" y="39133"/>
                  <a:pt x="2447079" y="0"/>
                </a:cubicBezTo>
                <a:cubicBezTo>
                  <a:pt x="2658371" y="-39133"/>
                  <a:pt x="2722520" y="32784"/>
                  <a:pt x="2916049" y="0"/>
                </a:cubicBezTo>
                <a:cubicBezTo>
                  <a:pt x="3109578" y="-32784"/>
                  <a:pt x="3275188" y="35071"/>
                  <a:pt x="3468128" y="0"/>
                </a:cubicBezTo>
                <a:cubicBezTo>
                  <a:pt x="3661068" y="-35071"/>
                  <a:pt x="3979706" y="60082"/>
                  <a:pt x="4394195" y="0"/>
                </a:cubicBezTo>
                <a:cubicBezTo>
                  <a:pt x="4558059" y="-9226"/>
                  <a:pt x="4616585" y="107113"/>
                  <a:pt x="4632960" y="238765"/>
                </a:cubicBezTo>
                <a:cubicBezTo>
                  <a:pt x="4658266" y="473727"/>
                  <a:pt x="4589632" y="553011"/>
                  <a:pt x="4632960" y="725830"/>
                </a:cubicBezTo>
                <a:cubicBezTo>
                  <a:pt x="4676288" y="898650"/>
                  <a:pt x="4603982" y="979588"/>
                  <a:pt x="4632960" y="1193795"/>
                </a:cubicBezTo>
                <a:cubicBezTo>
                  <a:pt x="4656306" y="1319629"/>
                  <a:pt x="4525484" y="1444524"/>
                  <a:pt x="4394195" y="1432560"/>
                </a:cubicBezTo>
                <a:cubicBezTo>
                  <a:pt x="4258081" y="1434375"/>
                  <a:pt x="4118319" y="1412370"/>
                  <a:pt x="3925225" y="1432560"/>
                </a:cubicBezTo>
                <a:cubicBezTo>
                  <a:pt x="3732131" y="1452750"/>
                  <a:pt x="3632960" y="1418052"/>
                  <a:pt x="3456255" y="1432560"/>
                </a:cubicBezTo>
                <a:cubicBezTo>
                  <a:pt x="3279550" y="1447068"/>
                  <a:pt x="3040945" y="1387781"/>
                  <a:pt x="2904177" y="1432560"/>
                </a:cubicBezTo>
                <a:cubicBezTo>
                  <a:pt x="2767409" y="1477339"/>
                  <a:pt x="2585197" y="1401346"/>
                  <a:pt x="2435207" y="1432560"/>
                </a:cubicBezTo>
                <a:cubicBezTo>
                  <a:pt x="2285217" y="1463774"/>
                  <a:pt x="2055686" y="1402635"/>
                  <a:pt x="1883128" y="1432560"/>
                </a:cubicBezTo>
                <a:cubicBezTo>
                  <a:pt x="1710570" y="1462485"/>
                  <a:pt x="1619401" y="1418446"/>
                  <a:pt x="1414158" y="1432560"/>
                </a:cubicBezTo>
                <a:cubicBezTo>
                  <a:pt x="1208915" y="1446674"/>
                  <a:pt x="927931" y="1366914"/>
                  <a:pt x="778971" y="1432560"/>
                </a:cubicBezTo>
                <a:cubicBezTo>
                  <a:pt x="630011" y="1498206"/>
                  <a:pt x="364315" y="1418694"/>
                  <a:pt x="238765" y="1432560"/>
                </a:cubicBezTo>
                <a:cubicBezTo>
                  <a:pt x="94200" y="1429855"/>
                  <a:pt x="984" y="1331375"/>
                  <a:pt x="0" y="1193795"/>
                </a:cubicBezTo>
                <a:cubicBezTo>
                  <a:pt x="-48619" y="982505"/>
                  <a:pt x="5162" y="858394"/>
                  <a:pt x="0" y="735381"/>
                </a:cubicBezTo>
                <a:cubicBezTo>
                  <a:pt x="-5162" y="612368"/>
                  <a:pt x="28572" y="467361"/>
                  <a:pt x="0" y="23876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5756263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gũi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074" name="Picture 2" descr="119 Vietnamese Village Illustrations &amp; Clip Art - iStock">
            <a:extLst>
              <a:ext uri="{FF2B5EF4-FFF2-40B4-BE49-F238E27FC236}">
                <a16:creationId xmlns:a16="http://schemas.microsoft.com/office/drawing/2014/main" id="{A2B506A9-26FF-4EBF-848C-808B5EEF5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2157" l="4085" r="92157">
                        <a14:foregroundMark x1="13725" y1="18627" x2="8170" y2="53431"/>
                        <a14:foregroundMark x1="8170" y1="53431" x2="7843" y2="53922"/>
                        <a14:foregroundMark x1="4739" y1="47549" x2="4248" y2="54902"/>
                        <a14:foregroundMark x1="51634" y1="24510" x2="56046" y2="29412"/>
                        <a14:foregroundMark x1="92320" y1="32353" x2="88889" y2="59804"/>
                        <a14:foregroundMark x1="66993" y1="90686" x2="59477" y2="90686"/>
                        <a14:foregroundMark x1="56863" y1="90441" x2="52941" y2="90196"/>
                        <a14:foregroundMark x1="51307" y1="92157" x2="49837" y2="90931"/>
                        <a14:foregroundMark x1="64052" y1="22549" x2="68301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34" y="1684519"/>
            <a:ext cx="4334739" cy="288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28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t's Explore New Worlds! by Slidesgo">
  <a:themeElements>
    <a:clrScheme name="Simple Light">
      <a:dk1>
        <a:srgbClr val="1F2E56"/>
      </a:dk1>
      <a:lt1>
        <a:srgbClr val="FFFFFF"/>
      </a:lt1>
      <a:dk2>
        <a:srgbClr val="C4CBD0"/>
      </a:dk2>
      <a:lt2>
        <a:srgbClr val="EE7302"/>
      </a:lt2>
      <a:accent1>
        <a:srgbClr val="FEB123"/>
      </a:accent1>
      <a:accent2>
        <a:srgbClr val="EE7302"/>
      </a:accent2>
      <a:accent3>
        <a:srgbClr val="1F2E56"/>
      </a:accent3>
      <a:accent4>
        <a:srgbClr val="513390"/>
      </a:accent4>
      <a:accent5>
        <a:srgbClr val="EEEEEE"/>
      </a:accent5>
      <a:accent6>
        <a:srgbClr val="00CA7F"/>
      </a:accent6>
      <a:hlink>
        <a:srgbClr val="C4CB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436</Words>
  <Application>Microsoft Office PowerPoint</Application>
  <PresentationFormat>On-screen Show (16:9)</PresentationFormat>
  <Paragraphs>86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Bebas Neue</vt:lpstr>
      <vt:lpstr>Cambria</vt:lpstr>
      <vt:lpstr>Arial</vt:lpstr>
      <vt:lpstr>Asap</vt:lpstr>
      <vt:lpstr>#9Slide03 IcielPanton Black</vt:lpstr>
      <vt:lpstr>Dosis</vt:lpstr>
      <vt:lpstr>Let's Explore New Worlds! by Slidesgo</vt:lpstr>
      <vt:lpstr>PowerPoint Presentation</vt:lpstr>
      <vt:lpstr>01</vt:lpstr>
      <vt:lpstr>TÌM HIỂU CHUNG</vt:lpstr>
      <vt:lpstr>1. Tác giả Võ Quảng</vt:lpstr>
      <vt:lpstr>Thể thơ</vt:lpstr>
      <vt:lpstr>Thể thơ</vt:lpstr>
      <vt:lpstr>ĐỌC – HIỂU CHI TIẾT VĂN BẢN</vt:lpstr>
      <vt:lpstr>1. Khung cảnh làng quê buổi chiều</vt:lpstr>
      <vt:lpstr>1. Khung cảnh làng quê buổi chiều</vt:lpstr>
      <vt:lpstr>Sông Ngân Hà</vt:lpstr>
      <vt:lpstr>2. Cảnh trời sao buổi đêm</vt:lpstr>
      <vt:lpstr>3. Cảnh ngày mới</vt:lpstr>
      <vt:lpstr>TỔNG KẾT</vt:lpstr>
      <vt:lpstr>1. Nghệ thuật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NGÀN SAO LÀM VIỆC</dc:title>
  <dc:creator>ADMIN</dc:creator>
  <cp:lastModifiedBy>Dương Uyên</cp:lastModifiedBy>
  <cp:revision>4</cp:revision>
  <dcterms:modified xsi:type="dcterms:W3CDTF">2022-05-23T16:09:08Z</dcterms:modified>
</cp:coreProperties>
</file>