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20"/>
  </p:notesMasterIdLst>
  <p:sldIdLst>
    <p:sldId id="256" r:id="rId2"/>
    <p:sldId id="260" r:id="rId3"/>
    <p:sldId id="314" r:id="rId4"/>
    <p:sldId id="315" r:id="rId5"/>
    <p:sldId id="267" r:id="rId6"/>
    <p:sldId id="294" r:id="rId7"/>
    <p:sldId id="297" r:id="rId8"/>
    <p:sldId id="296" r:id="rId9"/>
    <p:sldId id="298" r:id="rId10"/>
    <p:sldId id="299" r:id="rId11"/>
    <p:sldId id="300" r:id="rId12"/>
    <p:sldId id="301" r:id="rId13"/>
    <p:sldId id="268" r:id="rId14"/>
    <p:sldId id="304" r:id="rId15"/>
    <p:sldId id="305" r:id="rId16"/>
    <p:sldId id="307" r:id="rId17"/>
    <p:sldId id="308" r:id="rId18"/>
    <p:sldId id="273" r:id="rId19"/>
  </p:sldIdLst>
  <p:sldSz cx="9144000" cy="5143500" type="screen16x9"/>
  <p:notesSz cx="6858000" cy="9144000"/>
  <p:embeddedFontLst>
    <p:embeddedFont>
      <p:font typeface="Lato" panose="020B060402020202020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Patrick Hand" panose="020B0604020202020204" charset="0"/>
      <p:regular r:id="rId29"/>
    </p:embeddedFont>
    <p:embeddedFont>
      <p:font typeface="Fredoka One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23351F8-651C-499C-A189-5CBA77883128}">
  <a:tblStyle styleId="{E23351F8-651C-499C-A189-5CBA778831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8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11d586100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11d586100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Google Shape;1771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2" name="Google Shape;3662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3" name="Google Shape;3663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2" name="Google Shape;3782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3" name="Google Shape;3783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4" name="Google Shape;459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5" name="Google Shape;459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758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4" name="Google Shape;459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5" name="Google Shape;459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69600" y="877825"/>
            <a:ext cx="6604800" cy="11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36450" y="2038700"/>
            <a:ext cx="4271100" cy="3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" y="3037275"/>
            <a:ext cx="9143994" cy="2110086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872800" y="2125353"/>
            <a:ext cx="3167000" cy="4986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262041" y="98475"/>
            <a:ext cx="3499868" cy="585910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108799" y="157375"/>
            <a:ext cx="1461968" cy="242908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4" y="2978393"/>
            <a:ext cx="9144058" cy="2165125"/>
            <a:chOff x="753162" y="1676328"/>
            <a:chExt cx="1519123" cy="359697"/>
          </a:xfrm>
        </p:grpSpPr>
        <p:sp>
          <p:nvSpPr>
            <p:cNvPr id="16" name="Google Shape;16;p2"/>
            <p:cNvSpPr/>
            <p:nvPr/>
          </p:nvSpPr>
          <p:spPr>
            <a:xfrm>
              <a:off x="1026944" y="1759074"/>
              <a:ext cx="451780" cy="223563"/>
            </a:xfrm>
            <a:custGeom>
              <a:avLst/>
              <a:gdLst/>
              <a:ahLst/>
              <a:cxnLst/>
              <a:rect l="l" t="t" r="r" b="b"/>
              <a:pathLst>
                <a:path w="16112" h="7973" extrusionOk="0">
                  <a:moveTo>
                    <a:pt x="9766" y="0"/>
                  </a:moveTo>
                  <a:cubicBezTo>
                    <a:pt x="9196" y="0"/>
                    <a:pt x="8470" y="635"/>
                    <a:pt x="8470" y="635"/>
                  </a:cubicBezTo>
                  <a:cubicBezTo>
                    <a:pt x="8470" y="635"/>
                    <a:pt x="8317" y="58"/>
                    <a:pt x="8086" y="58"/>
                  </a:cubicBezTo>
                  <a:cubicBezTo>
                    <a:pt x="7855" y="76"/>
                    <a:pt x="7832" y="520"/>
                    <a:pt x="7832" y="520"/>
                  </a:cubicBezTo>
                  <a:cubicBezTo>
                    <a:pt x="7832" y="520"/>
                    <a:pt x="7813" y="99"/>
                    <a:pt x="7527" y="99"/>
                  </a:cubicBezTo>
                  <a:cubicBezTo>
                    <a:pt x="7236" y="99"/>
                    <a:pt x="7139" y="769"/>
                    <a:pt x="7139" y="769"/>
                  </a:cubicBezTo>
                  <a:cubicBezTo>
                    <a:pt x="7139" y="769"/>
                    <a:pt x="7102" y="423"/>
                    <a:pt x="6621" y="404"/>
                  </a:cubicBezTo>
                  <a:cubicBezTo>
                    <a:pt x="6141" y="404"/>
                    <a:pt x="5734" y="792"/>
                    <a:pt x="5734" y="792"/>
                  </a:cubicBezTo>
                  <a:cubicBezTo>
                    <a:pt x="5734" y="792"/>
                    <a:pt x="5637" y="404"/>
                    <a:pt x="5314" y="404"/>
                  </a:cubicBezTo>
                  <a:cubicBezTo>
                    <a:pt x="4967" y="404"/>
                    <a:pt x="4658" y="885"/>
                    <a:pt x="4658" y="885"/>
                  </a:cubicBezTo>
                  <a:cubicBezTo>
                    <a:pt x="4658" y="885"/>
                    <a:pt x="4584" y="597"/>
                    <a:pt x="4229" y="597"/>
                  </a:cubicBezTo>
                  <a:cubicBezTo>
                    <a:pt x="4218" y="597"/>
                    <a:pt x="4207" y="598"/>
                    <a:pt x="4196" y="598"/>
                  </a:cubicBezTo>
                  <a:cubicBezTo>
                    <a:pt x="3789" y="598"/>
                    <a:pt x="3636" y="1675"/>
                    <a:pt x="3636" y="1675"/>
                  </a:cubicBezTo>
                  <a:cubicBezTo>
                    <a:pt x="3636" y="1675"/>
                    <a:pt x="3558" y="1254"/>
                    <a:pt x="3119" y="1254"/>
                  </a:cubicBezTo>
                  <a:cubicBezTo>
                    <a:pt x="2675" y="1254"/>
                    <a:pt x="2347" y="2543"/>
                    <a:pt x="2347" y="2543"/>
                  </a:cubicBezTo>
                  <a:cubicBezTo>
                    <a:pt x="2347" y="2543"/>
                    <a:pt x="2287" y="1984"/>
                    <a:pt x="1539" y="1906"/>
                  </a:cubicBezTo>
                  <a:cubicBezTo>
                    <a:pt x="1517" y="1903"/>
                    <a:pt x="1494" y="1902"/>
                    <a:pt x="1472" y="1902"/>
                  </a:cubicBezTo>
                  <a:cubicBezTo>
                    <a:pt x="1175" y="1902"/>
                    <a:pt x="821" y="2119"/>
                    <a:pt x="499" y="2368"/>
                  </a:cubicBezTo>
                  <a:cubicBezTo>
                    <a:pt x="384" y="2677"/>
                    <a:pt x="0" y="2848"/>
                    <a:pt x="0" y="2848"/>
                  </a:cubicBezTo>
                  <a:cubicBezTo>
                    <a:pt x="0" y="2848"/>
                    <a:pt x="615" y="2908"/>
                    <a:pt x="749" y="3255"/>
                  </a:cubicBezTo>
                  <a:cubicBezTo>
                    <a:pt x="883" y="3583"/>
                    <a:pt x="365" y="3869"/>
                    <a:pt x="365" y="3869"/>
                  </a:cubicBezTo>
                  <a:cubicBezTo>
                    <a:pt x="365" y="3869"/>
                    <a:pt x="1405" y="3930"/>
                    <a:pt x="1654" y="4581"/>
                  </a:cubicBezTo>
                  <a:cubicBezTo>
                    <a:pt x="1922" y="5256"/>
                    <a:pt x="1077" y="5644"/>
                    <a:pt x="1077" y="5644"/>
                  </a:cubicBezTo>
                  <a:cubicBezTo>
                    <a:pt x="1077" y="5644"/>
                    <a:pt x="1125" y="5641"/>
                    <a:pt x="1201" y="5641"/>
                  </a:cubicBezTo>
                  <a:cubicBezTo>
                    <a:pt x="1457" y="5641"/>
                    <a:pt x="2031" y="5676"/>
                    <a:pt x="2135" y="5990"/>
                  </a:cubicBezTo>
                  <a:cubicBezTo>
                    <a:pt x="2269" y="6374"/>
                    <a:pt x="1654" y="6873"/>
                    <a:pt x="1636" y="6891"/>
                  </a:cubicBezTo>
                  <a:cubicBezTo>
                    <a:pt x="1651" y="6876"/>
                    <a:pt x="2372" y="6593"/>
                    <a:pt x="2762" y="6593"/>
                  </a:cubicBezTo>
                  <a:cubicBezTo>
                    <a:pt x="2849" y="6593"/>
                    <a:pt x="2920" y="6607"/>
                    <a:pt x="2962" y="6642"/>
                  </a:cubicBezTo>
                  <a:cubicBezTo>
                    <a:pt x="3193" y="6836"/>
                    <a:pt x="3059" y="7547"/>
                    <a:pt x="3059" y="7547"/>
                  </a:cubicBezTo>
                  <a:cubicBezTo>
                    <a:pt x="3059" y="7547"/>
                    <a:pt x="4078" y="6173"/>
                    <a:pt x="4648" y="6173"/>
                  </a:cubicBezTo>
                  <a:cubicBezTo>
                    <a:pt x="4671" y="6173"/>
                    <a:pt x="4692" y="6175"/>
                    <a:pt x="4713" y="6180"/>
                  </a:cubicBezTo>
                  <a:cubicBezTo>
                    <a:pt x="5291" y="6314"/>
                    <a:pt x="5198" y="7797"/>
                    <a:pt x="5198" y="7797"/>
                  </a:cubicBezTo>
                  <a:cubicBezTo>
                    <a:pt x="5198" y="7797"/>
                    <a:pt x="5580" y="7080"/>
                    <a:pt x="6099" y="7080"/>
                  </a:cubicBezTo>
                  <a:cubicBezTo>
                    <a:pt x="6125" y="7080"/>
                    <a:pt x="6151" y="7082"/>
                    <a:pt x="6178" y="7085"/>
                  </a:cubicBezTo>
                  <a:cubicBezTo>
                    <a:pt x="6737" y="7145"/>
                    <a:pt x="6700" y="7973"/>
                    <a:pt x="6700" y="7973"/>
                  </a:cubicBezTo>
                  <a:cubicBezTo>
                    <a:pt x="6700" y="7973"/>
                    <a:pt x="7199" y="7681"/>
                    <a:pt x="7776" y="7626"/>
                  </a:cubicBezTo>
                  <a:cubicBezTo>
                    <a:pt x="7776" y="7608"/>
                    <a:pt x="7467" y="6452"/>
                    <a:pt x="8141" y="6295"/>
                  </a:cubicBezTo>
                  <a:cubicBezTo>
                    <a:pt x="8208" y="6280"/>
                    <a:pt x="8274" y="6273"/>
                    <a:pt x="8338" y="6273"/>
                  </a:cubicBezTo>
                  <a:cubicBezTo>
                    <a:pt x="8905" y="6273"/>
                    <a:pt x="9359" y="6819"/>
                    <a:pt x="9375" y="6836"/>
                  </a:cubicBezTo>
                  <a:cubicBezTo>
                    <a:pt x="9357" y="6799"/>
                    <a:pt x="8585" y="4794"/>
                    <a:pt x="9491" y="4392"/>
                  </a:cubicBezTo>
                  <a:cubicBezTo>
                    <a:pt x="9618" y="4338"/>
                    <a:pt x="9744" y="4315"/>
                    <a:pt x="9868" y="4315"/>
                  </a:cubicBezTo>
                  <a:cubicBezTo>
                    <a:pt x="10641" y="4315"/>
                    <a:pt x="11297" y="5219"/>
                    <a:pt x="11297" y="5219"/>
                  </a:cubicBezTo>
                  <a:cubicBezTo>
                    <a:pt x="11297" y="5219"/>
                    <a:pt x="11320" y="3985"/>
                    <a:pt x="11856" y="3833"/>
                  </a:cubicBezTo>
                  <a:cubicBezTo>
                    <a:pt x="11891" y="3824"/>
                    <a:pt x="11925" y="3820"/>
                    <a:pt x="11959" y="3820"/>
                  </a:cubicBezTo>
                  <a:cubicBezTo>
                    <a:pt x="12475" y="3820"/>
                    <a:pt x="12915" y="4720"/>
                    <a:pt x="12915" y="4720"/>
                  </a:cubicBezTo>
                  <a:cubicBezTo>
                    <a:pt x="12915" y="4720"/>
                    <a:pt x="12975" y="2964"/>
                    <a:pt x="13936" y="2890"/>
                  </a:cubicBezTo>
                  <a:cubicBezTo>
                    <a:pt x="13971" y="2887"/>
                    <a:pt x="14005" y="2886"/>
                    <a:pt x="14039" y="2886"/>
                  </a:cubicBezTo>
                  <a:cubicBezTo>
                    <a:pt x="14916" y="2886"/>
                    <a:pt x="15400" y="3833"/>
                    <a:pt x="15400" y="3833"/>
                  </a:cubicBezTo>
                  <a:cubicBezTo>
                    <a:pt x="15400" y="3833"/>
                    <a:pt x="15631" y="3255"/>
                    <a:pt x="16112" y="2871"/>
                  </a:cubicBezTo>
                  <a:cubicBezTo>
                    <a:pt x="16075" y="2714"/>
                    <a:pt x="16015" y="2562"/>
                    <a:pt x="15918" y="2543"/>
                  </a:cubicBezTo>
                  <a:cubicBezTo>
                    <a:pt x="15906" y="2542"/>
                    <a:pt x="15894" y="2542"/>
                    <a:pt x="15881" y="2542"/>
                  </a:cubicBezTo>
                  <a:cubicBezTo>
                    <a:pt x="15707" y="2542"/>
                    <a:pt x="15553" y="2659"/>
                    <a:pt x="15553" y="2659"/>
                  </a:cubicBezTo>
                  <a:cubicBezTo>
                    <a:pt x="15553" y="2659"/>
                    <a:pt x="15881" y="2178"/>
                    <a:pt x="15631" y="2021"/>
                  </a:cubicBezTo>
                  <a:cubicBezTo>
                    <a:pt x="15568" y="1987"/>
                    <a:pt x="15508" y="1974"/>
                    <a:pt x="15455" y="1974"/>
                  </a:cubicBezTo>
                  <a:cubicBezTo>
                    <a:pt x="15296" y="1974"/>
                    <a:pt x="15188" y="2086"/>
                    <a:pt x="15188" y="2100"/>
                  </a:cubicBezTo>
                  <a:cubicBezTo>
                    <a:pt x="15188" y="2081"/>
                    <a:pt x="15303" y="1675"/>
                    <a:pt x="15151" y="1601"/>
                  </a:cubicBezTo>
                  <a:cubicBezTo>
                    <a:pt x="15122" y="1583"/>
                    <a:pt x="15091" y="1575"/>
                    <a:pt x="15061" y="1575"/>
                  </a:cubicBezTo>
                  <a:cubicBezTo>
                    <a:pt x="14930" y="1575"/>
                    <a:pt x="14804" y="1716"/>
                    <a:pt x="14804" y="1716"/>
                  </a:cubicBezTo>
                  <a:cubicBezTo>
                    <a:pt x="14860" y="1559"/>
                    <a:pt x="14901" y="1176"/>
                    <a:pt x="14689" y="1116"/>
                  </a:cubicBezTo>
                  <a:cubicBezTo>
                    <a:pt x="14664" y="1110"/>
                    <a:pt x="14640" y="1107"/>
                    <a:pt x="14617" y="1107"/>
                  </a:cubicBezTo>
                  <a:cubicBezTo>
                    <a:pt x="14422" y="1107"/>
                    <a:pt x="14282" y="1291"/>
                    <a:pt x="14282" y="1291"/>
                  </a:cubicBezTo>
                  <a:cubicBezTo>
                    <a:pt x="14282" y="1291"/>
                    <a:pt x="14342" y="501"/>
                    <a:pt x="14033" y="501"/>
                  </a:cubicBezTo>
                  <a:cubicBezTo>
                    <a:pt x="14022" y="500"/>
                    <a:pt x="14011" y="500"/>
                    <a:pt x="14001" y="500"/>
                  </a:cubicBezTo>
                  <a:cubicBezTo>
                    <a:pt x="13719" y="500"/>
                    <a:pt x="13668" y="732"/>
                    <a:pt x="13668" y="732"/>
                  </a:cubicBezTo>
                  <a:cubicBezTo>
                    <a:pt x="13668" y="732"/>
                    <a:pt x="13558" y="403"/>
                    <a:pt x="13305" y="403"/>
                  </a:cubicBezTo>
                  <a:cubicBezTo>
                    <a:pt x="13298" y="403"/>
                    <a:pt x="13291" y="404"/>
                    <a:pt x="13284" y="404"/>
                  </a:cubicBezTo>
                  <a:cubicBezTo>
                    <a:pt x="13030" y="404"/>
                    <a:pt x="12781" y="617"/>
                    <a:pt x="12781" y="617"/>
                  </a:cubicBezTo>
                  <a:cubicBezTo>
                    <a:pt x="12781" y="617"/>
                    <a:pt x="12531" y="192"/>
                    <a:pt x="12263" y="192"/>
                  </a:cubicBezTo>
                  <a:cubicBezTo>
                    <a:pt x="12014" y="215"/>
                    <a:pt x="11819" y="617"/>
                    <a:pt x="11819" y="617"/>
                  </a:cubicBezTo>
                  <a:cubicBezTo>
                    <a:pt x="11819" y="617"/>
                    <a:pt x="11875" y="155"/>
                    <a:pt x="11436" y="136"/>
                  </a:cubicBezTo>
                  <a:cubicBezTo>
                    <a:pt x="11425" y="136"/>
                    <a:pt x="11414" y="135"/>
                    <a:pt x="11403" y="135"/>
                  </a:cubicBezTo>
                  <a:cubicBezTo>
                    <a:pt x="10963" y="135"/>
                    <a:pt x="10396" y="483"/>
                    <a:pt x="10396" y="483"/>
                  </a:cubicBezTo>
                  <a:cubicBezTo>
                    <a:pt x="10396" y="483"/>
                    <a:pt x="10396" y="39"/>
                    <a:pt x="9819" y="2"/>
                  </a:cubicBezTo>
                  <a:cubicBezTo>
                    <a:pt x="9801" y="1"/>
                    <a:pt x="9784" y="0"/>
                    <a:pt x="9766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08270" y="1820117"/>
              <a:ext cx="462183" cy="191513"/>
            </a:xfrm>
            <a:custGeom>
              <a:avLst/>
              <a:gdLst/>
              <a:ahLst/>
              <a:cxnLst/>
              <a:rect l="l" t="t" r="r" b="b"/>
              <a:pathLst>
                <a:path w="16483" h="6830" extrusionOk="0">
                  <a:moveTo>
                    <a:pt x="7703" y="1"/>
                  </a:moveTo>
                  <a:cubicBezTo>
                    <a:pt x="7697" y="1"/>
                    <a:pt x="7691" y="1"/>
                    <a:pt x="7685" y="1"/>
                  </a:cubicBezTo>
                  <a:cubicBezTo>
                    <a:pt x="7199" y="20"/>
                    <a:pt x="6894" y="1540"/>
                    <a:pt x="6894" y="1540"/>
                  </a:cubicBezTo>
                  <a:cubicBezTo>
                    <a:pt x="6894" y="1540"/>
                    <a:pt x="6603" y="925"/>
                    <a:pt x="6086" y="925"/>
                  </a:cubicBezTo>
                  <a:cubicBezTo>
                    <a:pt x="5582" y="925"/>
                    <a:pt x="5624" y="1808"/>
                    <a:pt x="5624" y="1808"/>
                  </a:cubicBezTo>
                  <a:cubicBezTo>
                    <a:pt x="5624" y="1808"/>
                    <a:pt x="5295" y="992"/>
                    <a:pt x="4685" y="992"/>
                  </a:cubicBezTo>
                  <a:cubicBezTo>
                    <a:pt x="4652" y="992"/>
                    <a:pt x="4618" y="994"/>
                    <a:pt x="4584" y="999"/>
                  </a:cubicBezTo>
                  <a:cubicBezTo>
                    <a:pt x="3910" y="1078"/>
                    <a:pt x="3545" y="1808"/>
                    <a:pt x="3545" y="1808"/>
                  </a:cubicBezTo>
                  <a:cubicBezTo>
                    <a:pt x="3545" y="1808"/>
                    <a:pt x="3082" y="768"/>
                    <a:pt x="2311" y="768"/>
                  </a:cubicBezTo>
                  <a:cubicBezTo>
                    <a:pt x="1539" y="768"/>
                    <a:pt x="1193" y="2543"/>
                    <a:pt x="1193" y="2543"/>
                  </a:cubicBezTo>
                  <a:cubicBezTo>
                    <a:pt x="1193" y="2543"/>
                    <a:pt x="1" y="4580"/>
                    <a:pt x="19" y="5102"/>
                  </a:cubicBezTo>
                  <a:cubicBezTo>
                    <a:pt x="38" y="5620"/>
                    <a:pt x="1946" y="6720"/>
                    <a:pt x="2024" y="6817"/>
                  </a:cubicBezTo>
                  <a:cubicBezTo>
                    <a:pt x="2031" y="6826"/>
                    <a:pt x="2100" y="6829"/>
                    <a:pt x="2217" y="6829"/>
                  </a:cubicBezTo>
                  <a:cubicBezTo>
                    <a:pt x="3335" y="6829"/>
                    <a:pt x="8914" y="6470"/>
                    <a:pt x="8914" y="6470"/>
                  </a:cubicBezTo>
                  <a:cubicBezTo>
                    <a:pt x="8914" y="6470"/>
                    <a:pt x="15674" y="4890"/>
                    <a:pt x="16076" y="4756"/>
                  </a:cubicBezTo>
                  <a:cubicBezTo>
                    <a:pt x="16482" y="4622"/>
                    <a:pt x="14902" y="1540"/>
                    <a:pt x="14458" y="1272"/>
                  </a:cubicBezTo>
                  <a:cubicBezTo>
                    <a:pt x="14351" y="1204"/>
                    <a:pt x="14232" y="1178"/>
                    <a:pt x="14113" y="1178"/>
                  </a:cubicBezTo>
                  <a:cubicBezTo>
                    <a:pt x="13719" y="1178"/>
                    <a:pt x="13322" y="1461"/>
                    <a:pt x="13322" y="1461"/>
                  </a:cubicBezTo>
                  <a:cubicBezTo>
                    <a:pt x="13322" y="1461"/>
                    <a:pt x="13516" y="768"/>
                    <a:pt x="13169" y="731"/>
                  </a:cubicBezTo>
                  <a:cubicBezTo>
                    <a:pt x="13158" y="730"/>
                    <a:pt x="13147" y="730"/>
                    <a:pt x="13136" y="730"/>
                  </a:cubicBezTo>
                  <a:cubicBezTo>
                    <a:pt x="12781" y="730"/>
                    <a:pt x="12148" y="1272"/>
                    <a:pt x="12148" y="1272"/>
                  </a:cubicBezTo>
                  <a:cubicBezTo>
                    <a:pt x="12148" y="1272"/>
                    <a:pt x="12033" y="288"/>
                    <a:pt x="11631" y="209"/>
                  </a:cubicBezTo>
                  <a:cubicBezTo>
                    <a:pt x="11620" y="208"/>
                    <a:pt x="11610" y="207"/>
                    <a:pt x="11600" y="207"/>
                  </a:cubicBezTo>
                  <a:cubicBezTo>
                    <a:pt x="11224" y="207"/>
                    <a:pt x="10877" y="1193"/>
                    <a:pt x="10877" y="1193"/>
                  </a:cubicBezTo>
                  <a:cubicBezTo>
                    <a:pt x="10877" y="1193"/>
                    <a:pt x="10806" y="749"/>
                    <a:pt x="10403" y="749"/>
                  </a:cubicBezTo>
                  <a:cubicBezTo>
                    <a:pt x="10395" y="749"/>
                    <a:pt x="10387" y="750"/>
                    <a:pt x="10378" y="750"/>
                  </a:cubicBezTo>
                  <a:cubicBezTo>
                    <a:pt x="9935" y="768"/>
                    <a:pt x="9838" y="1346"/>
                    <a:pt x="9838" y="1346"/>
                  </a:cubicBezTo>
                  <a:cubicBezTo>
                    <a:pt x="9838" y="1346"/>
                    <a:pt x="9544" y="865"/>
                    <a:pt x="8986" y="865"/>
                  </a:cubicBezTo>
                  <a:cubicBezTo>
                    <a:pt x="8976" y="865"/>
                    <a:pt x="8966" y="865"/>
                    <a:pt x="8955" y="865"/>
                  </a:cubicBezTo>
                  <a:cubicBezTo>
                    <a:pt x="8701" y="865"/>
                    <a:pt x="8124" y="1461"/>
                    <a:pt x="8124" y="1461"/>
                  </a:cubicBezTo>
                  <a:cubicBezTo>
                    <a:pt x="8124" y="1461"/>
                    <a:pt x="8146" y="1"/>
                    <a:pt x="770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11401" y="1791517"/>
              <a:ext cx="560884" cy="244509"/>
            </a:xfrm>
            <a:custGeom>
              <a:avLst/>
              <a:gdLst/>
              <a:ahLst/>
              <a:cxnLst/>
              <a:rect l="l" t="t" r="r" b="b"/>
              <a:pathLst>
                <a:path w="20003" h="8720" extrusionOk="0">
                  <a:moveTo>
                    <a:pt x="19388" y="0"/>
                  </a:moveTo>
                  <a:cubicBezTo>
                    <a:pt x="18963" y="0"/>
                    <a:pt x="18908" y="1174"/>
                    <a:pt x="18908" y="1174"/>
                  </a:cubicBezTo>
                  <a:cubicBezTo>
                    <a:pt x="18908" y="1174"/>
                    <a:pt x="18769" y="790"/>
                    <a:pt x="18252" y="693"/>
                  </a:cubicBezTo>
                  <a:cubicBezTo>
                    <a:pt x="18216" y="688"/>
                    <a:pt x="18182" y="686"/>
                    <a:pt x="18149" y="686"/>
                  </a:cubicBezTo>
                  <a:cubicBezTo>
                    <a:pt x="17682" y="686"/>
                    <a:pt x="17480" y="1174"/>
                    <a:pt x="17480" y="1174"/>
                  </a:cubicBezTo>
                  <a:cubicBezTo>
                    <a:pt x="17480" y="1174"/>
                    <a:pt x="17425" y="652"/>
                    <a:pt x="17000" y="615"/>
                  </a:cubicBezTo>
                  <a:cubicBezTo>
                    <a:pt x="16990" y="614"/>
                    <a:pt x="16981" y="614"/>
                    <a:pt x="16971" y="614"/>
                  </a:cubicBezTo>
                  <a:cubicBezTo>
                    <a:pt x="16565" y="614"/>
                    <a:pt x="16367" y="1386"/>
                    <a:pt x="16367" y="1386"/>
                  </a:cubicBezTo>
                  <a:cubicBezTo>
                    <a:pt x="16367" y="1386"/>
                    <a:pt x="15966" y="909"/>
                    <a:pt x="15605" y="909"/>
                  </a:cubicBezTo>
                  <a:cubicBezTo>
                    <a:pt x="15568" y="909"/>
                    <a:pt x="15533" y="914"/>
                    <a:pt x="15498" y="924"/>
                  </a:cubicBezTo>
                  <a:cubicBezTo>
                    <a:pt x="15114" y="1021"/>
                    <a:pt x="15285" y="1885"/>
                    <a:pt x="15285" y="1885"/>
                  </a:cubicBezTo>
                  <a:cubicBezTo>
                    <a:pt x="15285" y="1885"/>
                    <a:pt x="14980" y="1137"/>
                    <a:pt x="14343" y="924"/>
                  </a:cubicBezTo>
                  <a:cubicBezTo>
                    <a:pt x="14311" y="915"/>
                    <a:pt x="14278" y="910"/>
                    <a:pt x="14244" y="910"/>
                  </a:cubicBezTo>
                  <a:cubicBezTo>
                    <a:pt x="13586" y="910"/>
                    <a:pt x="12629" y="2615"/>
                    <a:pt x="12629" y="2615"/>
                  </a:cubicBezTo>
                  <a:cubicBezTo>
                    <a:pt x="12629" y="2615"/>
                    <a:pt x="12224" y="1476"/>
                    <a:pt x="11326" y="1476"/>
                  </a:cubicBezTo>
                  <a:cubicBezTo>
                    <a:pt x="11227" y="1476"/>
                    <a:pt x="11122" y="1490"/>
                    <a:pt x="11011" y="1520"/>
                  </a:cubicBezTo>
                  <a:cubicBezTo>
                    <a:pt x="9875" y="1848"/>
                    <a:pt x="9990" y="3928"/>
                    <a:pt x="9990" y="3928"/>
                  </a:cubicBezTo>
                  <a:cubicBezTo>
                    <a:pt x="9990" y="3928"/>
                    <a:pt x="9788" y="3290"/>
                    <a:pt x="9007" y="3290"/>
                  </a:cubicBezTo>
                  <a:cubicBezTo>
                    <a:pt x="8996" y="3290"/>
                    <a:pt x="8985" y="3290"/>
                    <a:pt x="8974" y="3290"/>
                  </a:cubicBezTo>
                  <a:cubicBezTo>
                    <a:pt x="8142" y="3309"/>
                    <a:pt x="7934" y="5041"/>
                    <a:pt x="7934" y="5041"/>
                  </a:cubicBezTo>
                  <a:cubicBezTo>
                    <a:pt x="7934" y="5041"/>
                    <a:pt x="7335" y="3896"/>
                    <a:pt x="6457" y="3896"/>
                  </a:cubicBezTo>
                  <a:cubicBezTo>
                    <a:pt x="6404" y="3896"/>
                    <a:pt x="6349" y="3900"/>
                    <a:pt x="6294" y="3909"/>
                  </a:cubicBezTo>
                  <a:cubicBezTo>
                    <a:pt x="5351" y="4043"/>
                    <a:pt x="5083" y="5757"/>
                    <a:pt x="5083" y="5757"/>
                  </a:cubicBezTo>
                  <a:cubicBezTo>
                    <a:pt x="5083" y="5757"/>
                    <a:pt x="4771" y="5133"/>
                    <a:pt x="4360" y="5133"/>
                  </a:cubicBezTo>
                  <a:cubicBezTo>
                    <a:pt x="4338" y="5133"/>
                    <a:pt x="4315" y="5135"/>
                    <a:pt x="4293" y="5138"/>
                  </a:cubicBezTo>
                  <a:cubicBezTo>
                    <a:pt x="3891" y="5198"/>
                    <a:pt x="3891" y="5873"/>
                    <a:pt x="3891" y="5873"/>
                  </a:cubicBezTo>
                  <a:cubicBezTo>
                    <a:pt x="3891" y="5873"/>
                    <a:pt x="3224" y="4654"/>
                    <a:pt x="2402" y="4654"/>
                  </a:cubicBezTo>
                  <a:cubicBezTo>
                    <a:pt x="2340" y="4654"/>
                    <a:pt x="2277" y="4661"/>
                    <a:pt x="2214" y="4676"/>
                  </a:cubicBezTo>
                  <a:cubicBezTo>
                    <a:pt x="1308" y="4889"/>
                    <a:pt x="1387" y="6275"/>
                    <a:pt x="1387" y="6275"/>
                  </a:cubicBezTo>
                  <a:lnTo>
                    <a:pt x="1" y="6950"/>
                  </a:lnTo>
                  <a:lnTo>
                    <a:pt x="828" y="8719"/>
                  </a:lnTo>
                  <a:lnTo>
                    <a:pt x="20003" y="8719"/>
                  </a:lnTo>
                  <a:lnTo>
                    <a:pt x="20003" y="536"/>
                  </a:lnTo>
                  <a:cubicBezTo>
                    <a:pt x="20003" y="536"/>
                    <a:pt x="19832" y="0"/>
                    <a:pt x="1938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236291" y="1830380"/>
              <a:ext cx="555080" cy="205645"/>
            </a:xfrm>
            <a:custGeom>
              <a:avLst/>
              <a:gdLst/>
              <a:ahLst/>
              <a:cxnLst/>
              <a:rect l="l" t="t" r="r" b="b"/>
              <a:pathLst>
                <a:path w="19796" h="7334" extrusionOk="0">
                  <a:moveTo>
                    <a:pt x="9533" y="0"/>
                  </a:moveTo>
                  <a:cubicBezTo>
                    <a:pt x="9168" y="0"/>
                    <a:pt x="8877" y="153"/>
                    <a:pt x="8646" y="328"/>
                  </a:cubicBezTo>
                  <a:cubicBezTo>
                    <a:pt x="8165" y="712"/>
                    <a:pt x="7934" y="1290"/>
                    <a:pt x="7934" y="1290"/>
                  </a:cubicBezTo>
                  <a:cubicBezTo>
                    <a:pt x="7934" y="1290"/>
                    <a:pt x="7450" y="343"/>
                    <a:pt x="6573" y="343"/>
                  </a:cubicBezTo>
                  <a:cubicBezTo>
                    <a:pt x="6539" y="343"/>
                    <a:pt x="6505" y="344"/>
                    <a:pt x="6470" y="347"/>
                  </a:cubicBezTo>
                  <a:cubicBezTo>
                    <a:pt x="5509" y="421"/>
                    <a:pt x="5449" y="2177"/>
                    <a:pt x="5449" y="2177"/>
                  </a:cubicBezTo>
                  <a:cubicBezTo>
                    <a:pt x="5449" y="2177"/>
                    <a:pt x="5009" y="1277"/>
                    <a:pt x="4493" y="1277"/>
                  </a:cubicBezTo>
                  <a:cubicBezTo>
                    <a:pt x="4459" y="1277"/>
                    <a:pt x="4425" y="1281"/>
                    <a:pt x="4390" y="1290"/>
                  </a:cubicBezTo>
                  <a:cubicBezTo>
                    <a:pt x="3854" y="1442"/>
                    <a:pt x="3831" y="2676"/>
                    <a:pt x="3831" y="2676"/>
                  </a:cubicBezTo>
                  <a:cubicBezTo>
                    <a:pt x="3831" y="2676"/>
                    <a:pt x="3175" y="1772"/>
                    <a:pt x="2402" y="1772"/>
                  </a:cubicBezTo>
                  <a:cubicBezTo>
                    <a:pt x="2278" y="1772"/>
                    <a:pt x="2152" y="1795"/>
                    <a:pt x="2025" y="1849"/>
                  </a:cubicBezTo>
                  <a:cubicBezTo>
                    <a:pt x="1119" y="2251"/>
                    <a:pt x="1891" y="4256"/>
                    <a:pt x="1909" y="4293"/>
                  </a:cubicBezTo>
                  <a:cubicBezTo>
                    <a:pt x="1893" y="4276"/>
                    <a:pt x="1439" y="3730"/>
                    <a:pt x="872" y="3730"/>
                  </a:cubicBezTo>
                  <a:cubicBezTo>
                    <a:pt x="808" y="3730"/>
                    <a:pt x="742" y="3737"/>
                    <a:pt x="675" y="3752"/>
                  </a:cubicBezTo>
                  <a:cubicBezTo>
                    <a:pt x="1" y="3909"/>
                    <a:pt x="310" y="5065"/>
                    <a:pt x="310" y="5083"/>
                  </a:cubicBezTo>
                  <a:lnTo>
                    <a:pt x="292" y="5795"/>
                  </a:lnTo>
                  <a:lnTo>
                    <a:pt x="250" y="7333"/>
                  </a:lnTo>
                  <a:lnTo>
                    <a:pt x="19195" y="7333"/>
                  </a:lnTo>
                  <a:cubicBezTo>
                    <a:pt x="19195" y="7333"/>
                    <a:pt x="19795" y="6409"/>
                    <a:pt x="19426" y="6063"/>
                  </a:cubicBezTo>
                  <a:cubicBezTo>
                    <a:pt x="19310" y="5953"/>
                    <a:pt x="19110" y="5917"/>
                    <a:pt x="18893" y="5917"/>
                  </a:cubicBezTo>
                  <a:cubicBezTo>
                    <a:pt x="18459" y="5917"/>
                    <a:pt x="17960" y="6063"/>
                    <a:pt x="17947" y="6063"/>
                  </a:cubicBezTo>
                  <a:cubicBezTo>
                    <a:pt x="17966" y="6044"/>
                    <a:pt x="18793" y="5272"/>
                    <a:pt x="18118" y="4639"/>
                  </a:cubicBezTo>
                  <a:cubicBezTo>
                    <a:pt x="17910" y="4443"/>
                    <a:pt x="17668" y="4375"/>
                    <a:pt x="17431" y="4375"/>
                  </a:cubicBezTo>
                  <a:cubicBezTo>
                    <a:pt x="16900" y="4375"/>
                    <a:pt x="16398" y="4718"/>
                    <a:pt x="16385" y="4718"/>
                  </a:cubicBezTo>
                  <a:cubicBezTo>
                    <a:pt x="16385" y="4695"/>
                    <a:pt x="16908" y="3350"/>
                    <a:pt x="16233" y="3138"/>
                  </a:cubicBezTo>
                  <a:cubicBezTo>
                    <a:pt x="16128" y="3107"/>
                    <a:pt x="16023" y="3095"/>
                    <a:pt x="15920" y="3095"/>
                  </a:cubicBezTo>
                  <a:cubicBezTo>
                    <a:pt x="15369" y="3095"/>
                    <a:pt x="14899" y="3469"/>
                    <a:pt x="14884" y="3484"/>
                  </a:cubicBezTo>
                  <a:cubicBezTo>
                    <a:pt x="14884" y="3466"/>
                    <a:pt x="15480" y="2329"/>
                    <a:pt x="14690" y="1923"/>
                  </a:cubicBezTo>
                  <a:cubicBezTo>
                    <a:pt x="14517" y="1834"/>
                    <a:pt x="14328" y="1799"/>
                    <a:pt x="14138" y="1799"/>
                  </a:cubicBezTo>
                  <a:cubicBezTo>
                    <a:pt x="13466" y="1799"/>
                    <a:pt x="12786" y="2232"/>
                    <a:pt x="12786" y="2232"/>
                  </a:cubicBezTo>
                  <a:cubicBezTo>
                    <a:pt x="12786" y="2232"/>
                    <a:pt x="13017" y="998"/>
                    <a:pt x="12033" y="924"/>
                  </a:cubicBezTo>
                  <a:cubicBezTo>
                    <a:pt x="11989" y="921"/>
                    <a:pt x="11946" y="919"/>
                    <a:pt x="11904" y="919"/>
                  </a:cubicBezTo>
                  <a:cubicBezTo>
                    <a:pt x="11009" y="919"/>
                    <a:pt x="10360" y="1673"/>
                    <a:pt x="10360" y="1673"/>
                  </a:cubicBezTo>
                  <a:cubicBezTo>
                    <a:pt x="10360" y="1673"/>
                    <a:pt x="10628" y="0"/>
                    <a:pt x="953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351339" y="1805677"/>
              <a:ext cx="58351" cy="39817"/>
            </a:xfrm>
            <a:custGeom>
              <a:avLst/>
              <a:gdLst/>
              <a:ahLst/>
              <a:cxnLst/>
              <a:rect l="l" t="t" r="r" b="b"/>
              <a:pathLst>
                <a:path w="2081" h="1420" extrusionOk="0">
                  <a:moveTo>
                    <a:pt x="1258" y="0"/>
                  </a:moveTo>
                  <a:cubicBezTo>
                    <a:pt x="1153" y="0"/>
                    <a:pt x="1046" y="23"/>
                    <a:pt x="944" y="73"/>
                  </a:cubicBezTo>
                  <a:cubicBezTo>
                    <a:pt x="597" y="244"/>
                    <a:pt x="1" y="1343"/>
                    <a:pt x="1" y="1343"/>
                  </a:cubicBezTo>
                  <a:cubicBezTo>
                    <a:pt x="1" y="1343"/>
                    <a:pt x="547" y="1419"/>
                    <a:pt x="1014" y="1419"/>
                  </a:cubicBezTo>
                  <a:cubicBezTo>
                    <a:pt x="1247" y="1419"/>
                    <a:pt x="1461" y="1400"/>
                    <a:pt x="1577" y="1343"/>
                  </a:cubicBezTo>
                  <a:cubicBezTo>
                    <a:pt x="1923" y="1168"/>
                    <a:pt x="2080" y="747"/>
                    <a:pt x="1905" y="401"/>
                  </a:cubicBezTo>
                  <a:cubicBezTo>
                    <a:pt x="1782" y="152"/>
                    <a:pt x="1527" y="0"/>
                    <a:pt x="125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10915" y="1901349"/>
              <a:ext cx="36312" cy="46182"/>
            </a:xfrm>
            <a:custGeom>
              <a:avLst/>
              <a:gdLst/>
              <a:ahLst/>
              <a:cxnLst/>
              <a:rect l="l" t="t" r="r" b="b"/>
              <a:pathLst>
                <a:path w="1295" h="1647" extrusionOk="0">
                  <a:moveTo>
                    <a:pt x="644" y="0"/>
                  </a:moveTo>
                  <a:cubicBezTo>
                    <a:pt x="399" y="0"/>
                    <a:pt x="175" y="147"/>
                    <a:pt x="97" y="394"/>
                  </a:cubicBezTo>
                  <a:cubicBezTo>
                    <a:pt x="0" y="685"/>
                    <a:pt x="273" y="1646"/>
                    <a:pt x="273" y="1646"/>
                  </a:cubicBezTo>
                  <a:cubicBezTo>
                    <a:pt x="273" y="1646"/>
                    <a:pt x="1081" y="1050"/>
                    <a:pt x="1178" y="759"/>
                  </a:cubicBezTo>
                  <a:cubicBezTo>
                    <a:pt x="1294" y="454"/>
                    <a:pt x="1118" y="126"/>
                    <a:pt x="832" y="29"/>
                  </a:cubicBezTo>
                  <a:cubicBezTo>
                    <a:pt x="769" y="10"/>
                    <a:pt x="706" y="0"/>
                    <a:pt x="64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131945" y="1928015"/>
              <a:ext cx="111711" cy="75007"/>
            </a:xfrm>
            <a:custGeom>
              <a:avLst/>
              <a:gdLst/>
              <a:ahLst/>
              <a:cxnLst/>
              <a:rect l="l" t="t" r="r" b="b"/>
              <a:pathLst>
                <a:path w="3984" h="2675" extrusionOk="0">
                  <a:moveTo>
                    <a:pt x="1527" y="1"/>
                  </a:moveTo>
                  <a:cubicBezTo>
                    <a:pt x="1013" y="1"/>
                    <a:pt x="522" y="310"/>
                    <a:pt x="306" y="811"/>
                  </a:cubicBezTo>
                  <a:cubicBezTo>
                    <a:pt x="1" y="1504"/>
                    <a:pt x="329" y="2294"/>
                    <a:pt x="999" y="2581"/>
                  </a:cubicBezTo>
                  <a:cubicBezTo>
                    <a:pt x="1160" y="2648"/>
                    <a:pt x="1408" y="2674"/>
                    <a:pt x="1693" y="2674"/>
                  </a:cubicBezTo>
                  <a:cubicBezTo>
                    <a:pt x="2634" y="2674"/>
                    <a:pt x="3984" y="2391"/>
                    <a:pt x="3984" y="2391"/>
                  </a:cubicBezTo>
                  <a:cubicBezTo>
                    <a:pt x="3984" y="2391"/>
                    <a:pt x="2755" y="404"/>
                    <a:pt x="2062" y="118"/>
                  </a:cubicBezTo>
                  <a:cubicBezTo>
                    <a:pt x="1888" y="38"/>
                    <a:pt x="1706" y="1"/>
                    <a:pt x="152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268" y="1933876"/>
              <a:ext cx="92925" cy="92420"/>
            </a:xfrm>
            <a:custGeom>
              <a:avLst/>
              <a:gdLst/>
              <a:ahLst/>
              <a:cxnLst/>
              <a:rect l="l" t="t" r="r" b="b"/>
              <a:pathLst>
                <a:path w="3314" h="3296" extrusionOk="0">
                  <a:moveTo>
                    <a:pt x="1843" y="1"/>
                  </a:moveTo>
                  <a:cubicBezTo>
                    <a:pt x="1483" y="1"/>
                    <a:pt x="1121" y="146"/>
                    <a:pt x="851" y="426"/>
                  </a:cubicBezTo>
                  <a:cubicBezTo>
                    <a:pt x="347" y="967"/>
                    <a:pt x="1" y="3296"/>
                    <a:pt x="1" y="3296"/>
                  </a:cubicBezTo>
                  <a:cubicBezTo>
                    <a:pt x="1" y="3296"/>
                    <a:pt x="2311" y="2797"/>
                    <a:pt x="2815" y="2256"/>
                  </a:cubicBezTo>
                  <a:cubicBezTo>
                    <a:pt x="3314" y="1720"/>
                    <a:pt x="3295" y="870"/>
                    <a:pt x="2755" y="371"/>
                  </a:cubicBezTo>
                  <a:cubicBezTo>
                    <a:pt x="2499" y="122"/>
                    <a:pt x="2172" y="1"/>
                    <a:pt x="18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090034" y="1847288"/>
              <a:ext cx="41079" cy="28096"/>
            </a:xfrm>
            <a:custGeom>
              <a:avLst/>
              <a:gdLst/>
              <a:ahLst/>
              <a:cxnLst/>
              <a:rect l="l" t="t" r="r" b="b"/>
              <a:pathLst>
                <a:path w="1465" h="1002" extrusionOk="0">
                  <a:moveTo>
                    <a:pt x="884" y="1"/>
                  </a:moveTo>
                  <a:cubicBezTo>
                    <a:pt x="812" y="1"/>
                    <a:pt x="740" y="16"/>
                    <a:pt x="675" y="49"/>
                  </a:cubicBezTo>
                  <a:cubicBezTo>
                    <a:pt x="425" y="164"/>
                    <a:pt x="0" y="936"/>
                    <a:pt x="0" y="936"/>
                  </a:cubicBezTo>
                  <a:cubicBezTo>
                    <a:pt x="0" y="936"/>
                    <a:pt x="424" y="1001"/>
                    <a:pt x="765" y="1001"/>
                  </a:cubicBezTo>
                  <a:cubicBezTo>
                    <a:pt x="912" y="1001"/>
                    <a:pt x="1043" y="989"/>
                    <a:pt x="1118" y="955"/>
                  </a:cubicBezTo>
                  <a:cubicBezTo>
                    <a:pt x="1368" y="821"/>
                    <a:pt x="1465" y="534"/>
                    <a:pt x="1331" y="280"/>
                  </a:cubicBezTo>
                  <a:cubicBezTo>
                    <a:pt x="1248" y="101"/>
                    <a:pt x="1066" y="1"/>
                    <a:pt x="884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260153" y="1840615"/>
              <a:ext cx="23217" cy="29610"/>
            </a:xfrm>
            <a:custGeom>
              <a:avLst/>
              <a:gdLst/>
              <a:ahLst/>
              <a:cxnLst/>
              <a:rect l="l" t="t" r="r" b="b"/>
              <a:pathLst>
                <a:path w="828" h="1056" extrusionOk="0">
                  <a:moveTo>
                    <a:pt x="633" y="0"/>
                  </a:moveTo>
                  <a:cubicBezTo>
                    <a:pt x="633" y="0"/>
                    <a:pt x="116" y="384"/>
                    <a:pt x="56" y="578"/>
                  </a:cubicBezTo>
                  <a:cubicBezTo>
                    <a:pt x="0" y="772"/>
                    <a:pt x="92" y="980"/>
                    <a:pt x="287" y="1040"/>
                  </a:cubicBezTo>
                  <a:cubicBezTo>
                    <a:pt x="324" y="1051"/>
                    <a:pt x="362" y="1056"/>
                    <a:pt x="400" y="1056"/>
                  </a:cubicBezTo>
                  <a:cubicBezTo>
                    <a:pt x="557" y="1056"/>
                    <a:pt x="704" y="966"/>
                    <a:pt x="749" y="809"/>
                  </a:cubicBezTo>
                  <a:cubicBezTo>
                    <a:pt x="827" y="615"/>
                    <a:pt x="633" y="0"/>
                    <a:pt x="6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913765" y="1935053"/>
              <a:ext cx="59501" cy="76549"/>
            </a:xfrm>
            <a:custGeom>
              <a:avLst/>
              <a:gdLst/>
              <a:ahLst/>
              <a:cxnLst/>
              <a:rect l="l" t="t" r="r" b="b"/>
              <a:pathLst>
                <a:path w="2122" h="2730" extrusionOk="0">
                  <a:moveTo>
                    <a:pt x="1660" y="1"/>
                  </a:moveTo>
                  <a:cubicBezTo>
                    <a:pt x="1660" y="1"/>
                    <a:pt x="329" y="1003"/>
                    <a:pt x="176" y="1484"/>
                  </a:cubicBezTo>
                  <a:cubicBezTo>
                    <a:pt x="1" y="1983"/>
                    <a:pt x="273" y="2524"/>
                    <a:pt x="772" y="2676"/>
                  </a:cubicBezTo>
                  <a:cubicBezTo>
                    <a:pt x="875" y="2712"/>
                    <a:pt x="980" y="2730"/>
                    <a:pt x="1083" y="2730"/>
                  </a:cubicBezTo>
                  <a:cubicBezTo>
                    <a:pt x="1478" y="2730"/>
                    <a:pt x="1844" y="2476"/>
                    <a:pt x="1965" y="2080"/>
                  </a:cubicBezTo>
                  <a:cubicBezTo>
                    <a:pt x="2122" y="1581"/>
                    <a:pt x="1660" y="1"/>
                    <a:pt x="166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803120" y="1899947"/>
              <a:ext cx="8720" cy="11552"/>
            </a:xfrm>
            <a:custGeom>
              <a:avLst/>
              <a:gdLst/>
              <a:ahLst/>
              <a:cxnLst/>
              <a:rect l="l" t="t" r="r" b="b"/>
              <a:pathLst>
                <a:path w="311" h="412" extrusionOk="0">
                  <a:moveTo>
                    <a:pt x="232" y="1"/>
                  </a:moveTo>
                  <a:cubicBezTo>
                    <a:pt x="232" y="1"/>
                    <a:pt x="42" y="158"/>
                    <a:pt x="19" y="232"/>
                  </a:cubicBezTo>
                  <a:cubicBezTo>
                    <a:pt x="1" y="310"/>
                    <a:pt x="42" y="389"/>
                    <a:pt x="116" y="407"/>
                  </a:cubicBezTo>
                  <a:cubicBezTo>
                    <a:pt x="130" y="410"/>
                    <a:pt x="143" y="412"/>
                    <a:pt x="156" y="412"/>
                  </a:cubicBezTo>
                  <a:cubicBezTo>
                    <a:pt x="220" y="412"/>
                    <a:pt x="277" y="375"/>
                    <a:pt x="292" y="310"/>
                  </a:cubicBezTo>
                  <a:cubicBezTo>
                    <a:pt x="310" y="232"/>
                    <a:pt x="232" y="1"/>
                    <a:pt x="23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20093" y="1869243"/>
              <a:ext cx="19460" cy="24759"/>
            </a:xfrm>
            <a:custGeom>
              <a:avLst/>
              <a:gdLst/>
              <a:ahLst/>
              <a:cxnLst/>
              <a:rect l="l" t="t" r="r" b="b"/>
              <a:pathLst>
                <a:path w="694" h="883" extrusionOk="0">
                  <a:moveTo>
                    <a:pt x="536" y="1"/>
                  </a:moveTo>
                  <a:cubicBezTo>
                    <a:pt x="536" y="1"/>
                    <a:pt x="93" y="329"/>
                    <a:pt x="56" y="481"/>
                  </a:cubicBezTo>
                  <a:cubicBezTo>
                    <a:pt x="0" y="634"/>
                    <a:pt x="93" y="809"/>
                    <a:pt x="250" y="865"/>
                  </a:cubicBezTo>
                  <a:cubicBezTo>
                    <a:pt x="281" y="877"/>
                    <a:pt x="313" y="883"/>
                    <a:pt x="345" y="883"/>
                  </a:cubicBezTo>
                  <a:cubicBezTo>
                    <a:pt x="469" y="883"/>
                    <a:pt x="589" y="796"/>
                    <a:pt x="633" y="675"/>
                  </a:cubicBezTo>
                  <a:cubicBezTo>
                    <a:pt x="693" y="518"/>
                    <a:pt x="536" y="1"/>
                    <a:pt x="53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145610" y="1787759"/>
              <a:ext cx="37854" cy="35779"/>
            </a:xfrm>
            <a:custGeom>
              <a:avLst/>
              <a:gdLst/>
              <a:ahLst/>
              <a:cxnLst/>
              <a:rect l="l" t="t" r="r" b="b"/>
              <a:pathLst>
                <a:path w="1350" h="1276" extrusionOk="0">
                  <a:moveTo>
                    <a:pt x="1350" y="0"/>
                  </a:moveTo>
                  <a:lnTo>
                    <a:pt x="1350" y="0"/>
                  </a:lnTo>
                  <a:cubicBezTo>
                    <a:pt x="1350" y="0"/>
                    <a:pt x="444" y="153"/>
                    <a:pt x="213" y="365"/>
                  </a:cubicBezTo>
                  <a:cubicBezTo>
                    <a:pt x="0" y="555"/>
                    <a:pt x="0" y="901"/>
                    <a:pt x="213" y="1114"/>
                  </a:cubicBezTo>
                  <a:cubicBezTo>
                    <a:pt x="312" y="1222"/>
                    <a:pt x="451" y="1276"/>
                    <a:pt x="592" y="1276"/>
                  </a:cubicBezTo>
                  <a:cubicBezTo>
                    <a:pt x="726" y="1276"/>
                    <a:pt x="862" y="1227"/>
                    <a:pt x="966" y="1132"/>
                  </a:cubicBezTo>
                  <a:cubicBezTo>
                    <a:pt x="1174" y="924"/>
                    <a:pt x="1350" y="0"/>
                    <a:pt x="13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31496" y="1779067"/>
              <a:ext cx="23245" cy="30676"/>
            </a:xfrm>
            <a:custGeom>
              <a:avLst/>
              <a:gdLst/>
              <a:ahLst/>
              <a:cxnLst/>
              <a:rect l="l" t="t" r="r" b="b"/>
              <a:pathLst>
                <a:path w="829" h="1094" extrusionOk="0">
                  <a:moveTo>
                    <a:pt x="190" y="1"/>
                  </a:moveTo>
                  <a:cubicBezTo>
                    <a:pt x="190" y="1"/>
                    <a:pt x="1" y="615"/>
                    <a:pt x="56" y="828"/>
                  </a:cubicBezTo>
                  <a:cubicBezTo>
                    <a:pt x="106" y="987"/>
                    <a:pt x="257" y="1093"/>
                    <a:pt x="415" y="1093"/>
                  </a:cubicBezTo>
                  <a:cubicBezTo>
                    <a:pt x="449" y="1093"/>
                    <a:pt x="484" y="1088"/>
                    <a:pt x="518" y="1077"/>
                  </a:cubicBezTo>
                  <a:cubicBezTo>
                    <a:pt x="712" y="1022"/>
                    <a:pt x="828" y="809"/>
                    <a:pt x="768" y="615"/>
                  </a:cubicBezTo>
                  <a:cubicBezTo>
                    <a:pt x="712" y="403"/>
                    <a:pt x="190" y="1"/>
                    <a:pt x="190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53162" y="1676328"/>
              <a:ext cx="583568" cy="359697"/>
            </a:xfrm>
            <a:custGeom>
              <a:avLst/>
              <a:gdLst/>
              <a:ahLst/>
              <a:cxnLst/>
              <a:rect l="l" t="t" r="r" b="b"/>
              <a:pathLst>
                <a:path w="20812" h="12828" extrusionOk="0">
                  <a:moveTo>
                    <a:pt x="1174" y="1"/>
                  </a:moveTo>
                  <a:cubicBezTo>
                    <a:pt x="578" y="1"/>
                    <a:pt x="1" y="102"/>
                    <a:pt x="1" y="102"/>
                  </a:cubicBezTo>
                  <a:lnTo>
                    <a:pt x="1" y="12827"/>
                  </a:lnTo>
                  <a:lnTo>
                    <a:pt x="20465" y="12827"/>
                  </a:lnTo>
                  <a:cubicBezTo>
                    <a:pt x="20465" y="12827"/>
                    <a:pt x="20812" y="12079"/>
                    <a:pt x="20313" y="11732"/>
                  </a:cubicBezTo>
                  <a:cubicBezTo>
                    <a:pt x="20153" y="11617"/>
                    <a:pt x="19890" y="11578"/>
                    <a:pt x="19610" y="11578"/>
                  </a:cubicBezTo>
                  <a:cubicBezTo>
                    <a:pt x="19052" y="11578"/>
                    <a:pt x="18428" y="11732"/>
                    <a:pt x="18428" y="11732"/>
                  </a:cubicBezTo>
                  <a:cubicBezTo>
                    <a:pt x="18428" y="11732"/>
                    <a:pt x="18543" y="11367"/>
                    <a:pt x="18483" y="11058"/>
                  </a:cubicBezTo>
                  <a:cubicBezTo>
                    <a:pt x="18446" y="10827"/>
                    <a:pt x="18331" y="10632"/>
                    <a:pt x="18003" y="10577"/>
                  </a:cubicBezTo>
                  <a:cubicBezTo>
                    <a:pt x="17926" y="10568"/>
                    <a:pt x="17849" y="10563"/>
                    <a:pt x="17771" y="10563"/>
                  </a:cubicBezTo>
                  <a:cubicBezTo>
                    <a:pt x="17694" y="10563"/>
                    <a:pt x="17617" y="10568"/>
                    <a:pt x="17540" y="10577"/>
                  </a:cubicBezTo>
                  <a:cubicBezTo>
                    <a:pt x="16963" y="10632"/>
                    <a:pt x="16464" y="10924"/>
                    <a:pt x="16464" y="10924"/>
                  </a:cubicBezTo>
                  <a:cubicBezTo>
                    <a:pt x="16464" y="10924"/>
                    <a:pt x="16501" y="10096"/>
                    <a:pt x="15942" y="10036"/>
                  </a:cubicBezTo>
                  <a:cubicBezTo>
                    <a:pt x="15915" y="10033"/>
                    <a:pt x="15889" y="10031"/>
                    <a:pt x="15863" y="10031"/>
                  </a:cubicBezTo>
                  <a:cubicBezTo>
                    <a:pt x="15344" y="10031"/>
                    <a:pt x="14962" y="10748"/>
                    <a:pt x="14962" y="10748"/>
                  </a:cubicBezTo>
                  <a:cubicBezTo>
                    <a:pt x="14962" y="10748"/>
                    <a:pt x="15055" y="9265"/>
                    <a:pt x="14477" y="9131"/>
                  </a:cubicBezTo>
                  <a:cubicBezTo>
                    <a:pt x="14456" y="9126"/>
                    <a:pt x="14435" y="9124"/>
                    <a:pt x="14412" y="9124"/>
                  </a:cubicBezTo>
                  <a:cubicBezTo>
                    <a:pt x="13842" y="9124"/>
                    <a:pt x="12823" y="10498"/>
                    <a:pt x="12823" y="10498"/>
                  </a:cubicBezTo>
                  <a:cubicBezTo>
                    <a:pt x="12823" y="10498"/>
                    <a:pt x="12957" y="9787"/>
                    <a:pt x="12726" y="9593"/>
                  </a:cubicBezTo>
                  <a:cubicBezTo>
                    <a:pt x="12684" y="9558"/>
                    <a:pt x="12613" y="9544"/>
                    <a:pt x="12526" y="9544"/>
                  </a:cubicBezTo>
                  <a:cubicBezTo>
                    <a:pt x="12136" y="9544"/>
                    <a:pt x="11415" y="9827"/>
                    <a:pt x="11400" y="9842"/>
                  </a:cubicBezTo>
                  <a:cubicBezTo>
                    <a:pt x="11418" y="9824"/>
                    <a:pt x="12033" y="9325"/>
                    <a:pt x="11899" y="8941"/>
                  </a:cubicBezTo>
                  <a:cubicBezTo>
                    <a:pt x="11795" y="8627"/>
                    <a:pt x="11221" y="8592"/>
                    <a:pt x="10965" y="8592"/>
                  </a:cubicBezTo>
                  <a:cubicBezTo>
                    <a:pt x="10889" y="8592"/>
                    <a:pt x="10841" y="8595"/>
                    <a:pt x="10841" y="8595"/>
                  </a:cubicBezTo>
                  <a:cubicBezTo>
                    <a:pt x="10841" y="8595"/>
                    <a:pt x="11686" y="8207"/>
                    <a:pt x="11418" y="7532"/>
                  </a:cubicBezTo>
                  <a:cubicBezTo>
                    <a:pt x="11169" y="6881"/>
                    <a:pt x="10129" y="6820"/>
                    <a:pt x="10129" y="6820"/>
                  </a:cubicBezTo>
                  <a:cubicBezTo>
                    <a:pt x="10129" y="6820"/>
                    <a:pt x="10647" y="6534"/>
                    <a:pt x="10513" y="6206"/>
                  </a:cubicBezTo>
                  <a:cubicBezTo>
                    <a:pt x="10379" y="5859"/>
                    <a:pt x="9764" y="5799"/>
                    <a:pt x="9764" y="5799"/>
                  </a:cubicBezTo>
                  <a:cubicBezTo>
                    <a:pt x="9764" y="5799"/>
                    <a:pt x="10148" y="5628"/>
                    <a:pt x="10263" y="5319"/>
                  </a:cubicBezTo>
                  <a:cubicBezTo>
                    <a:pt x="10319" y="5185"/>
                    <a:pt x="10319" y="5014"/>
                    <a:pt x="10185" y="4820"/>
                  </a:cubicBezTo>
                  <a:cubicBezTo>
                    <a:pt x="9919" y="4474"/>
                    <a:pt x="9373" y="4405"/>
                    <a:pt x="8977" y="4405"/>
                  </a:cubicBezTo>
                  <a:cubicBezTo>
                    <a:pt x="8710" y="4405"/>
                    <a:pt x="8512" y="4436"/>
                    <a:pt x="8512" y="4436"/>
                  </a:cubicBezTo>
                  <a:cubicBezTo>
                    <a:pt x="8512" y="4436"/>
                    <a:pt x="9145" y="3951"/>
                    <a:pt x="8683" y="3646"/>
                  </a:cubicBezTo>
                  <a:cubicBezTo>
                    <a:pt x="8529" y="3543"/>
                    <a:pt x="8309" y="3509"/>
                    <a:pt x="8083" y="3509"/>
                  </a:cubicBezTo>
                  <a:cubicBezTo>
                    <a:pt x="7633" y="3509"/>
                    <a:pt x="7163" y="3646"/>
                    <a:pt x="7163" y="3646"/>
                  </a:cubicBezTo>
                  <a:cubicBezTo>
                    <a:pt x="7163" y="3646"/>
                    <a:pt x="7569" y="3166"/>
                    <a:pt x="6913" y="2588"/>
                  </a:cubicBezTo>
                  <a:cubicBezTo>
                    <a:pt x="6764" y="2457"/>
                    <a:pt x="6545" y="2406"/>
                    <a:pt x="6296" y="2406"/>
                  </a:cubicBezTo>
                  <a:cubicBezTo>
                    <a:pt x="5533" y="2406"/>
                    <a:pt x="4488" y="2883"/>
                    <a:pt x="4302" y="2968"/>
                  </a:cubicBezTo>
                  <a:lnTo>
                    <a:pt x="4302" y="2968"/>
                  </a:lnTo>
                  <a:cubicBezTo>
                    <a:pt x="4455" y="2897"/>
                    <a:pt x="5138" y="2523"/>
                    <a:pt x="4852" y="2278"/>
                  </a:cubicBezTo>
                  <a:cubicBezTo>
                    <a:pt x="4743" y="2181"/>
                    <a:pt x="4563" y="2149"/>
                    <a:pt x="4372" y="2149"/>
                  </a:cubicBezTo>
                  <a:cubicBezTo>
                    <a:pt x="3990" y="2149"/>
                    <a:pt x="3563" y="2278"/>
                    <a:pt x="3563" y="2278"/>
                  </a:cubicBezTo>
                  <a:cubicBezTo>
                    <a:pt x="3563" y="2278"/>
                    <a:pt x="4025" y="1641"/>
                    <a:pt x="3563" y="1373"/>
                  </a:cubicBezTo>
                  <a:cubicBezTo>
                    <a:pt x="3483" y="1330"/>
                    <a:pt x="3390" y="1312"/>
                    <a:pt x="3290" y="1312"/>
                  </a:cubicBezTo>
                  <a:cubicBezTo>
                    <a:pt x="2815" y="1312"/>
                    <a:pt x="2196" y="1719"/>
                    <a:pt x="2196" y="1719"/>
                  </a:cubicBezTo>
                  <a:cubicBezTo>
                    <a:pt x="2196" y="1719"/>
                    <a:pt x="2773" y="1063"/>
                    <a:pt x="2427" y="393"/>
                  </a:cubicBezTo>
                  <a:cubicBezTo>
                    <a:pt x="2263" y="83"/>
                    <a:pt x="1710" y="1"/>
                    <a:pt x="1174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4574" y="1831417"/>
              <a:ext cx="62081" cy="59473"/>
            </a:xfrm>
            <a:custGeom>
              <a:avLst/>
              <a:gdLst/>
              <a:ahLst/>
              <a:cxnLst/>
              <a:rect l="l" t="t" r="r" b="b"/>
              <a:pathLst>
                <a:path w="2214" h="2121" extrusionOk="0">
                  <a:moveTo>
                    <a:pt x="2214" y="0"/>
                  </a:moveTo>
                  <a:cubicBezTo>
                    <a:pt x="2214" y="0"/>
                    <a:pt x="670" y="328"/>
                    <a:pt x="324" y="656"/>
                  </a:cubicBezTo>
                  <a:cubicBezTo>
                    <a:pt x="0" y="1003"/>
                    <a:pt x="0" y="1539"/>
                    <a:pt x="324" y="1867"/>
                  </a:cubicBezTo>
                  <a:cubicBezTo>
                    <a:pt x="490" y="2033"/>
                    <a:pt x="716" y="2120"/>
                    <a:pt x="941" y="2120"/>
                  </a:cubicBezTo>
                  <a:cubicBezTo>
                    <a:pt x="1159" y="2120"/>
                    <a:pt x="1377" y="2038"/>
                    <a:pt x="1539" y="1867"/>
                  </a:cubicBezTo>
                  <a:cubicBezTo>
                    <a:pt x="1867" y="1539"/>
                    <a:pt x="2214" y="0"/>
                    <a:pt x="221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73986" y="1943746"/>
              <a:ext cx="36817" cy="46518"/>
            </a:xfrm>
            <a:custGeom>
              <a:avLst/>
              <a:gdLst/>
              <a:ahLst/>
              <a:cxnLst/>
              <a:rect l="l" t="t" r="r" b="b"/>
              <a:pathLst>
                <a:path w="1313" h="1659" extrusionOk="0">
                  <a:moveTo>
                    <a:pt x="97" y="0"/>
                  </a:moveTo>
                  <a:cubicBezTo>
                    <a:pt x="97" y="0"/>
                    <a:pt x="0" y="1059"/>
                    <a:pt x="134" y="1345"/>
                  </a:cubicBezTo>
                  <a:cubicBezTo>
                    <a:pt x="245" y="1550"/>
                    <a:pt x="449" y="1658"/>
                    <a:pt x="660" y="1658"/>
                  </a:cubicBezTo>
                  <a:cubicBezTo>
                    <a:pt x="749" y="1658"/>
                    <a:pt x="839" y="1639"/>
                    <a:pt x="924" y="1599"/>
                  </a:cubicBezTo>
                  <a:cubicBezTo>
                    <a:pt x="1197" y="1442"/>
                    <a:pt x="1313" y="1095"/>
                    <a:pt x="1174" y="827"/>
                  </a:cubicBezTo>
                  <a:cubicBezTo>
                    <a:pt x="1021" y="53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828524" y="1899947"/>
              <a:ext cx="37854" cy="27984"/>
            </a:xfrm>
            <a:custGeom>
              <a:avLst/>
              <a:gdLst/>
              <a:ahLst/>
              <a:cxnLst/>
              <a:rect l="l" t="t" r="r" b="b"/>
              <a:pathLst>
                <a:path w="1350" h="998" extrusionOk="0">
                  <a:moveTo>
                    <a:pt x="1350" y="1"/>
                  </a:moveTo>
                  <a:lnTo>
                    <a:pt x="1350" y="1"/>
                  </a:lnTo>
                  <a:cubicBezTo>
                    <a:pt x="1350" y="1"/>
                    <a:pt x="481" y="1"/>
                    <a:pt x="269" y="135"/>
                  </a:cubicBezTo>
                  <a:cubicBezTo>
                    <a:pt x="61" y="292"/>
                    <a:pt x="1" y="578"/>
                    <a:pt x="135" y="791"/>
                  </a:cubicBezTo>
                  <a:cubicBezTo>
                    <a:pt x="220" y="926"/>
                    <a:pt x="368" y="997"/>
                    <a:pt x="524" y="997"/>
                  </a:cubicBezTo>
                  <a:cubicBezTo>
                    <a:pt x="614" y="997"/>
                    <a:pt x="706" y="974"/>
                    <a:pt x="791" y="925"/>
                  </a:cubicBezTo>
                  <a:cubicBezTo>
                    <a:pt x="1003" y="791"/>
                    <a:pt x="1350" y="1"/>
                    <a:pt x="13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809597" y="1859542"/>
              <a:ext cx="15702" cy="22740"/>
            </a:xfrm>
            <a:custGeom>
              <a:avLst/>
              <a:gdLst/>
              <a:ahLst/>
              <a:cxnLst/>
              <a:rect l="l" t="t" r="r" b="b"/>
              <a:pathLst>
                <a:path w="560" h="811" extrusionOk="0">
                  <a:moveTo>
                    <a:pt x="213" y="0"/>
                  </a:moveTo>
                  <a:cubicBezTo>
                    <a:pt x="213" y="0"/>
                    <a:pt x="1" y="444"/>
                    <a:pt x="19" y="578"/>
                  </a:cubicBezTo>
                  <a:cubicBezTo>
                    <a:pt x="41" y="718"/>
                    <a:pt x="155" y="811"/>
                    <a:pt x="278" y="811"/>
                  </a:cubicBezTo>
                  <a:cubicBezTo>
                    <a:pt x="289" y="811"/>
                    <a:pt x="300" y="810"/>
                    <a:pt x="310" y="809"/>
                  </a:cubicBezTo>
                  <a:cubicBezTo>
                    <a:pt x="463" y="790"/>
                    <a:pt x="560" y="652"/>
                    <a:pt x="542" y="518"/>
                  </a:cubicBezTo>
                  <a:cubicBezTo>
                    <a:pt x="523" y="365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72322" y="1861084"/>
              <a:ext cx="18815" cy="29190"/>
            </a:xfrm>
            <a:custGeom>
              <a:avLst/>
              <a:gdLst/>
              <a:ahLst/>
              <a:cxnLst/>
              <a:rect l="l" t="t" r="r" b="b"/>
              <a:pathLst>
                <a:path w="671" h="1041" extrusionOk="0">
                  <a:moveTo>
                    <a:pt x="347" y="0"/>
                  </a:moveTo>
                  <a:cubicBezTo>
                    <a:pt x="347" y="0"/>
                    <a:pt x="0" y="523"/>
                    <a:pt x="0" y="694"/>
                  </a:cubicBezTo>
                  <a:cubicBezTo>
                    <a:pt x="0" y="888"/>
                    <a:pt x="153" y="1040"/>
                    <a:pt x="324" y="1040"/>
                  </a:cubicBezTo>
                  <a:cubicBezTo>
                    <a:pt x="518" y="1040"/>
                    <a:pt x="670" y="906"/>
                    <a:pt x="670" y="712"/>
                  </a:cubicBezTo>
                  <a:cubicBezTo>
                    <a:pt x="670" y="541"/>
                    <a:pt x="347" y="0"/>
                    <a:pt x="3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929440" y="1842157"/>
              <a:ext cx="9758" cy="15198"/>
            </a:xfrm>
            <a:custGeom>
              <a:avLst/>
              <a:gdLst/>
              <a:ahLst/>
              <a:cxnLst/>
              <a:rect l="l" t="t" r="r" b="b"/>
              <a:pathLst>
                <a:path w="348" h="542" extrusionOk="0">
                  <a:moveTo>
                    <a:pt x="177" y="1"/>
                  </a:moveTo>
                  <a:cubicBezTo>
                    <a:pt x="177" y="1"/>
                    <a:pt x="1" y="255"/>
                    <a:pt x="1" y="347"/>
                  </a:cubicBezTo>
                  <a:cubicBezTo>
                    <a:pt x="1" y="444"/>
                    <a:pt x="79" y="523"/>
                    <a:pt x="177" y="541"/>
                  </a:cubicBezTo>
                  <a:cubicBezTo>
                    <a:pt x="274" y="541"/>
                    <a:pt x="347" y="463"/>
                    <a:pt x="347" y="371"/>
                  </a:cubicBezTo>
                  <a:cubicBezTo>
                    <a:pt x="347" y="273"/>
                    <a:pt x="177" y="1"/>
                    <a:pt x="177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89212" y="1753747"/>
              <a:ext cx="58323" cy="39929"/>
            </a:xfrm>
            <a:custGeom>
              <a:avLst/>
              <a:gdLst/>
              <a:ahLst/>
              <a:cxnLst/>
              <a:rect l="l" t="t" r="r" b="b"/>
              <a:pathLst>
                <a:path w="2080" h="1424" extrusionOk="0">
                  <a:moveTo>
                    <a:pt x="1273" y="0"/>
                  </a:moveTo>
                  <a:cubicBezTo>
                    <a:pt x="1163" y="0"/>
                    <a:pt x="1050" y="25"/>
                    <a:pt x="943" y="77"/>
                  </a:cubicBezTo>
                  <a:cubicBezTo>
                    <a:pt x="596" y="248"/>
                    <a:pt x="0" y="1347"/>
                    <a:pt x="0" y="1347"/>
                  </a:cubicBezTo>
                  <a:cubicBezTo>
                    <a:pt x="0" y="1347"/>
                    <a:pt x="549" y="1423"/>
                    <a:pt x="1017" y="1423"/>
                  </a:cubicBezTo>
                  <a:cubicBezTo>
                    <a:pt x="1251" y="1423"/>
                    <a:pt x="1465" y="1404"/>
                    <a:pt x="1581" y="1347"/>
                  </a:cubicBezTo>
                  <a:cubicBezTo>
                    <a:pt x="1946" y="1172"/>
                    <a:pt x="2080" y="751"/>
                    <a:pt x="1909" y="405"/>
                  </a:cubicBezTo>
                  <a:cubicBezTo>
                    <a:pt x="1785" y="144"/>
                    <a:pt x="1536" y="0"/>
                    <a:pt x="127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210204" y="1917500"/>
              <a:ext cx="45901" cy="31685"/>
            </a:xfrm>
            <a:custGeom>
              <a:avLst/>
              <a:gdLst/>
              <a:ahLst/>
              <a:cxnLst/>
              <a:rect l="l" t="t" r="r" b="b"/>
              <a:pathLst>
                <a:path w="1637" h="1130" extrusionOk="0">
                  <a:moveTo>
                    <a:pt x="1008" y="0"/>
                  </a:moveTo>
                  <a:cubicBezTo>
                    <a:pt x="920" y="0"/>
                    <a:pt x="831" y="22"/>
                    <a:pt x="749" y="68"/>
                  </a:cubicBezTo>
                  <a:cubicBezTo>
                    <a:pt x="463" y="202"/>
                    <a:pt x="1" y="1070"/>
                    <a:pt x="1" y="1070"/>
                  </a:cubicBezTo>
                  <a:cubicBezTo>
                    <a:pt x="1" y="1070"/>
                    <a:pt x="428" y="1130"/>
                    <a:pt x="799" y="1130"/>
                  </a:cubicBezTo>
                  <a:cubicBezTo>
                    <a:pt x="984" y="1130"/>
                    <a:pt x="1156" y="1115"/>
                    <a:pt x="1253" y="1070"/>
                  </a:cubicBezTo>
                  <a:cubicBezTo>
                    <a:pt x="1521" y="936"/>
                    <a:pt x="1636" y="590"/>
                    <a:pt x="1502" y="317"/>
                  </a:cubicBezTo>
                  <a:cubicBezTo>
                    <a:pt x="1409" y="117"/>
                    <a:pt x="1211" y="0"/>
                    <a:pt x="100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179388" y="1844372"/>
              <a:ext cx="59473" cy="50136"/>
            </a:xfrm>
            <a:custGeom>
              <a:avLst/>
              <a:gdLst/>
              <a:ahLst/>
              <a:cxnLst/>
              <a:rect l="l" t="t" r="r" b="b"/>
              <a:pathLst>
                <a:path w="2121" h="1788" extrusionOk="0">
                  <a:moveTo>
                    <a:pt x="0" y="0"/>
                  </a:moveTo>
                  <a:cubicBezTo>
                    <a:pt x="0" y="0"/>
                    <a:pt x="388" y="1350"/>
                    <a:pt x="735" y="1618"/>
                  </a:cubicBezTo>
                  <a:cubicBezTo>
                    <a:pt x="875" y="1733"/>
                    <a:pt x="1047" y="1788"/>
                    <a:pt x="1221" y="1788"/>
                  </a:cubicBezTo>
                  <a:cubicBezTo>
                    <a:pt x="1452" y="1788"/>
                    <a:pt x="1685" y="1690"/>
                    <a:pt x="1848" y="1502"/>
                  </a:cubicBezTo>
                  <a:cubicBezTo>
                    <a:pt x="2121" y="1156"/>
                    <a:pt x="2061" y="657"/>
                    <a:pt x="1714" y="384"/>
                  </a:cubicBezTo>
                  <a:cubicBezTo>
                    <a:pt x="1386" y="9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00250" y="1868066"/>
              <a:ext cx="45369" cy="53472"/>
            </a:xfrm>
            <a:custGeom>
              <a:avLst/>
              <a:gdLst/>
              <a:ahLst/>
              <a:cxnLst/>
              <a:rect l="l" t="t" r="r" b="b"/>
              <a:pathLst>
                <a:path w="1618" h="1907" extrusionOk="0">
                  <a:moveTo>
                    <a:pt x="1576" y="1"/>
                  </a:moveTo>
                  <a:cubicBezTo>
                    <a:pt x="1576" y="1"/>
                    <a:pt x="421" y="486"/>
                    <a:pt x="208" y="810"/>
                  </a:cubicBezTo>
                  <a:cubicBezTo>
                    <a:pt x="0" y="1138"/>
                    <a:pt x="92" y="1581"/>
                    <a:pt x="421" y="1794"/>
                  </a:cubicBezTo>
                  <a:cubicBezTo>
                    <a:pt x="539" y="1870"/>
                    <a:pt x="671" y="1907"/>
                    <a:pt x="803" y="1907"/>
                  </a:cubicBezTo>
                  <a:cubicBezTo>
                    <a:pt x="1038" y="1907"/>
                    <a:pt x="1269" y="1791"/>
                    <a:pt x="1405" y="1581"/>
                  </a:cubicBezTo>
                  <a:cubicBezTo>
                    <a:pt x="1617" y="1253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346432" y="1903705"/>
              <a:ext cx="41107" cy="28264"/>
            </a:xfrm>
            <a:custGeom>
              <a:avLst/>
              <a:gdLst/>
              <a:ahLst/>
              <a:cxnLst/>
              <a:rect l="l" t="t" r="r" b="b"/>
              <a:pathLst>
                <a:path w="1466" h="1008" extrusionOk="0">
                  <a:moveTo>
                    <a:pt x="914" y="0"/>
                  </a:moveTo>
                  <a:cubicBezTo>
                    <a:pt x="833" y="0"/>
                    <a:pt x="751" y="20"/>
                    <a:pt x="675" y="61"/>
                  </a:cubicBezTo>
                  <a:cubicBezTo>
                    <a:pt x="425" y="176"/>
                    <a:pt x="0" y="948"/>
                    <a:pt x="0" y="948"/>
                  </a:cubicBezTo>
                  <a:cubicBezTo>
                    <a:pt x="0" y="948"/>
                    <a:pt x="386" y="1007"/>
                    <a:pt x="718" y="1007"/>
                  </a:cubicBezTo>
                  <a:cubicBezTo>
                    <a:pt x="883" y="1007"/>
                    <a:pt x="1035" y="993"/>
                    <a:pt x="1119" y="948"/>
                  </a:cubicBezTo>
                  <a:cubicBezTo>
                    <a:pt x="1368" y="832"/>
                    <a:pt x="1465" y="523"/>
                    <a:pt x="1350" y="273"/>
                  </a:cubicBezTo>
                  <a:cubicBezTo>
                    <a:pt x="1269" y="100"/>
                    <a:pt x="1096" y="0"/>
                    <a:pt x="91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112691" y="1921061"/>
              <a:ext cx="16740" cy="15366"/>
            </a:xfrm>
            <a:custGeom>
              <a:avLst/>
              <a:gdLst/>
              <a:ahLst/>
              <a:cxnLst/>
              <a:rect l="l" t="t" r="r" b="b"/>
              <a:pathLst>
                <a:path w="597" h="548" extrusionOk="0">
                  <a:moveTo>
                    <a:pt x="597" y="1"/>
                  </a:moveTo>
                  <a:cubicBezTo>
                    <a:pt x="597" y="1"/>
                    <a:pt x="195" y="56"/>
                    <a:pt x="98" y="153"/>
                  </a:cubicBezTo>
                  <a:cubicBezTo>
                    <a:pt x="1" y="232"/>
                    <a:pt x="1" y="384"/>
                    <a:pt x="98" y="481"/>
                  </a:cubicBezTo>
                  <a:cubicBezTo>
                    <a:pt x="139" y="523"/>
                    <a:pt x="201" y="547"/>
                    <a:pt x="264" y="547"/>
                  </a:cubicBezTo>
                  <a:cubicBezTo>
                    <a:pt x="322" y="547"/>
                    <a:pt x="380" y="527"/>
                    <a:pt x="426" y="481"/>
                  </a:cubicBezTo>
                  <a:cubicBezTo>
                    <a:pt x="523" y="384"/>
                    <a:pt x="597" y="1"/>
                    <a:pt x="59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6293" y="1815294"/>
              <a:ext cx="36172" cy="36087"/>
            </a:xfrm>
            <a:custGeom>
              <a:avLst/>
              <a:gdLst/>
              <a:ahLst/>
              <a:cxnLst/>
              <a:rect l="l" t="t" r="r" b="b"/>
              <a:pathLst>
                <a:path w="1290" h="1287" extrusionOk="0">
                  <a:moveTo>
                    <a:pt x="576" y="1"/>
                  </a:moveTo>
                  <a:cubicBezTo>
                    <a:pt x="453" y="1"/>
                    <a:pt x="330" y="44"/>
                    <a:pt x="232" y="132"/>
                  </a:cubicBezTo>
                  <a:cubicBezTo>
                    <a:pt x="19" y="344"/>
                    <a:pt x="1" y="672"/>
                    <a:pt x="195" y="885"/>
                  </a:cubicBezTo>
                  <a:cubicBezTo>
                    <a:pt x="403" y="1097"/>
                    <a:pt x="1290" y="1287"/>
                    <a:pt x="1290" y="1287"/>
                  </a:cubicBezTo>
                  <a:cubicBezTo>
                    <a:pt x="1290" y="1287"/>
                    <a:pt x="1156" y="381"/>
                    <a:pt x="962" y="173"/>
                  </a:cubicBezTo>
                  <a:cubicBezTo>
                    <a:pt x="860" y="59"/>
                    <a:pt x="718" y="1"/>
                    <a:pt x="5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74650" y="1796424"/>
              <a:ext cx="48621" cy="48481"/>
            </a:xfrm>
            <a:custGeom>
              <a:avLst/>
              <a:gdLst/>
              <a:ahLst/>
              <a:cxnLst/>
              <a:rect l="l" t="t" r="r" b="b"/>
              <a:pathLst>
                <a:path w="1734" h="1729" extrusionOk="0">
                  <a:moveTo>
                    <a:pt x="773" y="0"/>
                  </a:moveTo>
                  <a:cubicBezTo>
                    <a:pt x="604" y="0"/>
                    <a:pt x="437" y="63"/>
                    <a:pt x="310" y="190"/>
                  </a:cubicBezTo>
                  <a:cubicBezTo>
                    <a:pt x="19" y="458"/>
                    <a:pt x="1" y="902"/>
                    <a:pt x="269" y="1193"/>
                  </a:cubicBezTo>
                  <a:cubicBezTo>
                    <a:pt x="523" y="1461"/>
                    <a:pt x="1733" y="1729"/>
                    <a:pt x="1733" y="1729"/>
                  </a:cubicBezTo>
                  <a:cubicBezTo>
                    <a:pt x="1733" y="1729"/>
                    <a:pt x="1562" y="518"/>
                    <a:pt x="1290" y="227"/>
                  </a:cubicBezTo>
                  <a:cubicBezTo>
                    <a:pt x="1149" y="77"/>
                    <a:pt x="960" y="0"/>
                    <a:pt x="77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59134" y="1976665"/>
              <a:ext cx="32414" cy="42985"/>
            </a:xfrm>
            <a:custGeom>
              <a:avLst/>
              <a:gdLst/>
              <a:ahLst/>
              <a:cxnLst/>
              <a:rect l="l" t="t" r="r" b="b"/>
              <a:pathLst>
                <a:path w="1156" h="1533" extrusionOk="0">
                  <a:moveTo>
                    <a:pt x="827" y="0"/>
                  </a:moveTo>
                  <a:cubicBezTo>
                    <a:pt x="827" y="0"/>
                    <a:pt x="134" y="596"/>
                    <a:pt x="56" y="887"/>
                  </a:cubicBezTo>
                  <a:cubicBezTo>
                    <a:pt x="0" y="1155"/>
                    <a:pt x="153" y="1442"/>
                    <a:pt x="444" y="1520"/>
                  </a:cubicBezTo>
                  <a:cubicBezTo>
                    <a:pt x="482" y="1529"/>
                    <a:pt x="521" y="1533"/>
                    <a:pt x="559" y="1533"/>
                  </a:cubicBezTo>
                  <a:cubicBezTo>
                    <a:pt x="790" y="1533"/>
                    <a:pt x="1014" y="1382"/>
                    <a:pt x="1077" y="1137"/>
                  </a:cubicBezTo>
                  <a:cubicBezTo>
                    <a:pt x="1155" y="864"/>
                    <a:pt x="827" y="0"/>
                    <a:pt x="8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176958" y="1975683"/>
              <a:ext cx="43182" cy="42593"/>
            </a:xfrm>
            <a:custGeom>
              <a:avLst/>
              <a:gdLst/>
              <a:ahLst/>
              <a:cxnLst/>
              <a:rect l="l" t="t" r="r" b="b"/>
              <a:pathLst>
                <a:path w="1540" h="1519" extrusionOk="0">
                  <a:moveTo>
                    <a:pt x="701" y="0"/>
                  </a:moveTo>
                  <a:cubicBezTo>
                    <a:pt x="545" y="0"/>
                    <a:pt x="389" y="58"/>
                    <a:pt x="269" y="169"/>
                  </a:cubicBezTo>
                  <a:cubicBezTo>
                    <a:pt x="19" y="400"/>
                    <a:pt x="1" y="784"/>
                    <a:pt x="232" y="1038"/>
                  </a:cubicBezTo>
                  <a:cubicBezTo>
                    <a:pt x="481" y="1287"/>
                    <a:pt x="1539" y="1518"/>
                    <a:pt x="1539" y="1518"/>
                  </a:cubicBezTo>
                  <a:cubicBezTo>
                    <a:pt x="1539" y="1518"/>
                    <a:pt x="1387" y="460"/>
                    <a:pt x="1156" y="206"/>
                  </a:cubicBezTo>
                  <a:cubicBezTo>
                    <a:pt x="1036" y="67"/>
                    <a:pt x="869" y="0"/>
                    <a:pt x="70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97998" y="1731006"/>
              <a:ext cx="42144" cy="53584"/>
            </a:xfrm>
            <a:custGeom>
              <a:avLst/>
              <a:gdLst/>
              <a:ahLst/>
              <a:cxnLst/>
              <a:rect l="l" t="t" r="r" b="b"/>
              <a:pathLst>
                <a:path w="1503" h="1911" extrusionOk="0">
                  <a:moveTo>
                    <a:pt x="1193" y="0"/>
                  </a:moveTo>
                  <a:cubicBezTo>
                    <a:pt x="1193" y="0"/>
                    <a:pt x="250" y="675"/>
                    <a:pt x="134" y="1022"/>
                  </a:cubicBezTo>
                  <a:cubicBezTo>
                    <a:pt x="0" y="1368"/>
                    <a:pt x="195" y="1752"/>
                    <a:pt x="541" y="1867"/>
                  </a:cubicBezTo>
                  <a:cubicBezTo>
                    <a:pt x="617" y="1897"/>
                    <a:pt x="695" y="1910"/>
                    <a:pt x="771" y="1910"/>
                  </a:cubicBezTo>
                  <a:cubicBezTo>
                    <a:pt x="1043" y="1910"/>
                    <a:pt x="1297" y="1736"/>
                    <a:pt x="1387" y="1465"/>
                  </a:cubicBezTo>
                  <a:cubicBezTo>
                    <a:pt x="1502" y="1119"/>
                    <a:pt x="1193" y="0"/>
                    <a:pt x="11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96605" y="1944138"/>
              <a:ext cx="25432" cy="31517"/>
            </a:xfrm>
            <a:custGeom>
              <a:avLst/>
              <a:gdLst/>
              <a:ahLst/>
              <a:cxnLst/>
              <a:rect l="l" t="t" r="r" b="b"/>
              <a:pathLst>
                <a:path w="907" h="1124" extrusionOk="0">
                  <a:moveTo>
                    <a:pt x="448" y="1"/>
                  </a:moveTo>
                  <a:cubicBezTo>
                    <a:pt x="305" y="1"/>
                    <a:pt x="167" y="84"/>
                    <a:pt x="98" y="236"/>
                  </a:cubicBezTo>
                  <a:cubicBezTo>
                    <a:pt x="1" y="430"/>
                    <a:pt x="98" y="1123"/>
                    <a:pt x="98" y="1123"/>
                  </a:cubicBezTo>
                  <a:cubicBezTo>
                    <a:pt x="98" y="1123"/>
                    <a:pt x="712" y="777"/>
                    <a:pt x="809" y="582"/>
                  </a:cubicBezTo>
                  <a:cubicBezTo>
                    <a:pt x="906" y="388"/>
                    <a:pt x="828" y="139"/>
                    <a:pt x="620" y="42"/>
                  </a:cubicBezTo>
                  <a:cubicBezTo>
                    <a:pt x="564" y="14"/>
                    <a:pt x="506" y="1"/>
                    <a:pt x="44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87296" y="2000891"/>
              <a:ext cx="23217" cy="27255"/>
            </a:xfrm>
            <a:custGeom>
              <a:avLst/>
              <a:gdLst/>
              <a:ahLst/>
              <a:cxnLst/>
              <a:rect l="l" t="t" r="r" b="b"/>
              <a:pathLst>
                <a:path w="828" h="972" extrusionOk="0">
                  <a:moveTo>
                    <a:pt x="749" y="0"/>
                  </a:moveTo>
                  <a:lnTo>
                    <a:pt x="749" y="0"/>
                  </a:lnTo>
                  <a:cubicBezTo>
                    <a:pt x="748" y="0"/>
                    <a:pt x="189" y="273"/>
                    <a:pt x="92" y="444"/>
                  </a:cubicBezTo>
                  <a:cubicBezTo>
                    <a:pt x="0" y="619"/>
                    <a:pt x="55" y="850"/>
                    <a:pt x="231" y="924"/>
                  </a:cubicBezTo>
                  <a:cubicBezTo>
                    <a:pt x="287" y="956"/>
                    <a:pt x="350" y="972"/>
                    <a:pt x="413" y="972"/>
                  </a:cubicBezTo>
                  <a:cubicBezTo>
                    <a:pt x="540" y="972"/>
                    <a:pt x="665" y="908"/>
                    <a:pt x="730" y="790"/>
                  </a:cubicBezTo>
                  <a:cubicBezTo>
                    <a:pt x="827" y="619"/>
                    <a:pt x="749" y="0"/>
                    <a:pt x="74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69696" y="1889208"/>
              <a:ext cx="17273" cy="21479"/>
            </a:xfrm>
            <a:custGeom>
              <a:avLst/>
              <a:gdLst/>
              <a:ahLst/>
              <a:cxnLst/>
              <a:rect l="l" t="t" r="r" b="b"/>
              <a:pathLst>
                <a:path w="616" h="766" extrusionOk="0">
                  <a:moveTo>
                    <a:pt x="560" y="0"/>
                  </a:moveTo>
                  <a:cubicBezTo>
                    <a:pt x="560" y="0"/>
                    <a:pt x="135" y="231"/>
                    <a:pt x="56" y="365"/>
                  </a:cubicBezTo>
                  <a:cubicBezTo>
                    <a:pt x="1" y="481"/>
                    <a:pt x="38" y="656"/>
                    <a:pt x="172" y="730"/>
                  </a:cubicBezTo>
                  <a:cubicBezTo>
                    <a:pt x="214" y="754"/>
                    <a:pt x="259" y="765"/>
                    <a:pt x="304" y="765"/>
                  </a:cubicBezTo>
                  <a:cubicBezTo>
                    <a:pt x="404" y="765"/>
                    <a:pt x="500" y="708"/>
                    <a:pt x="541" y="615"/>
                  </a:cubicBezTo>
                  <a:cubicBezTo>
                    <a:pt x="615" y="481"/>
                    <a:pt x="560" y="0"/>
                    <a:pt x="5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811279" y="1925856"/>
              <a:ext cx="11833" cy="12870"/>
            </a:xfrm>
            <a:custGeom>
              <a:avLst/>
              <a:gdLst/>
              <a:ahLst/>
              <a:cxnLst/>
              <a:rect l="l" t="t" r="r" b="b"/>
              <a:pathLst>
                <a:path w="422" h="459" extrusionOk="0">
                  <a:moveTo>
                    <a:pt x="1" y="1"/>
                  </a:moveTo>
                  <a:cubicBezTo>
                    <a:pt x="1" y="1"/>
                    <a:pt x="19" y="310"/>
                    <a:pt x="75" y="389"/>
                  </a:cubicBezTo>
                  <a:cubicBezTo>
                    <a:pt x="111" y="434"/>
                    <a:pt x="168" y="458"/>
                    <a:pt x="225" y="458"/>
                  </a:cubicBezTo>
                  <a:cubicBezTo>
                    <a:pt x="261" y="458"/>
                    <a:pt x="298" y="448"/>
                    <a:pt x="329" y="426"/>
                  </a:cubicBezTo>
                  <a:cubicBezTo>
                    <a:pt x="403" y="347"/>
                    <a:pt x="421" y="232"/>
                    <a:pt x="366" y="158"/>
                  </a:cubicBezTo>
                  <a:cubicBezTo>
                    <a:pt x="287" y="7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42516" y="1991806"/>
              <a:ext cx="44331" cy="36845"/>
            </a:xfrm>
            <a:custGeom>
              <a:avLst/>
              <a:gdLst/>
              <a:ahLst/>
              <a:cxnLst/>
              <a:rect l="l" t="t" r="r" b="b"/>
              <a:pathLst>
                <a:path w="1581" h="1314" extrusionOk="0">
                  <a:moveTo>
                    <a:pt x="1" y="1"/>
                  </a:moveTo>
                  <a:cubicBezTo>
                    <a:pt x="1" y="1"/>
                    <a:pt x="310" y="980"/>
                    <a:pt x="560" y="1193"/>
                  </a:cubicBezTo>
                  <a:cubicBezTo>
                    <a:pt x="663" y="1273"/>
                    <a:pt x="787" y="1313"/>
                    <a:pt x="912" y="1313"/>
                  </a:cubicBezTo>
                  <a:cubicBezTo>
                    <a:pt x="1088" y="1313"/>
                    <a:pt x="1265" y="1234"/>
                    <a:pt x="1387" y="1077"/>
                  </a:cubicBezTo>
                  <a:cubicBezTo>
                    <a:pt x="1581" y="828"/>
                    <a:pt x="1544" y="463"/>
                    <a:pt x="1271" y="269"/>
                  </a:cubicBezTo>
                  <a:cubicBezTo>
                    <a:pt x="1022" y="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79015" y="1888675"/>
              <a:ext cx="28657" cy="23582"/>
            </a:xfrm>
            <a:custGeom>
              <a:avLst/>
              <a:gdLst/>
              <a:ahLst/>
              <a:cxnLst/>
              <a:rect l="l" t="t" r="r" b="b"/>
              <a:pathLst>
                <a:path w="1022" h="841" extrusionOk="0">
                  <a:moveTo>
                    <a:pt x="0" y="1"/>
                  </a:moveTo>
                  <a:cubicBezTo>
                    <a:pt x="0" y="1"/>
                    <a:pt x="194" y="634"/>
                    <a:pt x="365" y="768"/>
                  </a:cubicBezTo>
                  <a:cubicBezTo>
                    <a:pt x="429" y="816"/>
                    <a:pt x="511" y="841"/>
                    <a:pt x="593" y="841"/>
                  </a:cubicBezTo>
                  <a:cubicBezTo>
                    <a:pt x="706" y="841"/>
                    <a:pt x="820" y="793"/>
                    <a:pt x="888" y="694"/>
                  </a:cubicBezTo>
                  <a:cubicBezTo>
                    <a:pt x="1022" y="537"/>
                    <a:pt x="1003" y="287"/>
                    <a:pt x="827" y="172"/>
                  </a:cubicBezTo>
                  <a:cubicBezTo>
                    <a:pt x="657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375566" y="1981403"/>
              <a:ext cx="66511" cy="43939"/>
            </a:xfrm>
            <a:custGeom>
              <a:avLst/>
              <a:gdLst/>
              <a:ahLst/>
              <a:cxnLst/>
              <a:rect l="l" t="t" r="r" b="b"/>
              <a:pathLst>
                <a:path w="2372" h="1567" extrusionOk="0">
                  <a:moveTo>
                    <a:pt x="790" y="1"/>
                  </a:moveTo>
                  <a:cubicBezTo>
                    <a:pt x="778" y="1"/>
                    <a:pt x="766" y="1"/>
                    <a:pt x="754" y="2"/>
                  </a:cubicBezTo>
                  <a:cubicBezTo>
                    <a:pt x="329" y="25"/>
                    <a:pt x="1" y="409"/>
                    <a:pt x="43" y="834"/>
                  </a:cubicBezTo>
                  <a:cubicBezTo>
                    <a:pt x="78" y="1250"/>
                    <a:pt x="408" y="1567"/>
                    <a:pt x="820" y="1567"/>
                  </a:cubicBezTo>
                  <a:cubicBezTo>
                    <a:pt x="843" y="1567"/>
                    <a:pt x="865" y="1566"/>
                    <a:pt x="888" y="1564"/>
                  </a:cubicBezTo>
                  <a:cubicBezTo>
                    <a:pt x="1313" y="1527"/>
                    <a:pt x="2371" y="658"/>
                    <a:pt x="2371" y="658"/>
                  </a:cubicBezTo>
                  <a:cubicBezTo>
                    <a:pt x="2371" y="658"/>
                    <a:pt x="1258" y="1"/>
                    <a:pt x="7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63593" y="1967440"/>
              <a:ext cx="35134" cy="48369"/>
            </a:xfrm>
            <a:custGeom>
              <a:avLst/>
              <a:gdLst/>
              <a:ahLst/>
              <a:cxnLst/>
              <a:rect l="l" t="t" r="r" b="b"/>
              <a:pathLst>
                <a:path w="1253" h="1725" extrusionOk="0">
                  <a:moveTo>
                    <a:pt x="828" y="1"/>
                  </a:moveTo>
                  <a:cubicBezTo>
                    <a:pt x="828" y="1"/>
                    <a:pt x="116" y="713"/>
                    <a:pt x="56" y="1041"/>
                  </a:cubicBezTo>
                  <a:cubicBezTo>
                    <a:pt x="1" y="1350"/>
                    <a:pt x="213" y="1655"/>
                    <a:pt x="541" y="1715"/>
                  </a:cubicBezTo>
                  <a:cubicBezTo>
                    <a:pt x="574" y="1721"/>
                    <a:pt x="607" y="1724"/>
                    <a:pt x="640" y="1724"/>
                  </a:cubicBezTo>
                  <a:cubicBezTo>
                    <a:pt x="910" y="1724"/>
                    <a:pt x="1162" y="1527"/>
                    <a:pt x="1211" y="1235"/>
                  </a:cubicBezTo>
                  <a:cubicBezTo>
                    <a:pt x="1253" y="925"/>
                    <a:pt x="828" y="1"/>
                    <a:pt x="82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716196" y="1999293"/>
              <a:ext cx="33592" cy="22208"/>
            </a:xfrm>
            <a:custGeom>
              <a:avLst/>
              <a:gdLst/>
              <a:ahLst/>
              <a:cxnLst/>
              <a:rect l="l" t="t" r="r" b="b"/>
              <a:pathLst>
                <a:path w="1198" h="792" extrusionOk="0">
                  <a:moveTo>
                    <a:pt x="423" y="1"/>
                  </a:moveTo>
                  <a:cubicBezTo>
                    <a:pt x="417" y="1"/>
                    <a:pt x="412" y="1"/>
                    <a:pt x="407" y="2"/>
                  </a:cubicBezTo>
                  <a:cubicBezTo>
                    <a:pt x="176" y="2"/>
                    <a:pt x="0" y="173"/>
                    <a:pt x="24" y="404"/>
                  </a:cubicBezTo>
                  <a:cubicBezTo>
                    <a:pt x="24" y="616"/>
                    <a:pt x="195" y="792"/>
                    <a:pt x="426" y="792"/>
                  </a:cubicBezTo>
                  <a:cubicBezTo>
                    <a:pt x="638" y="773"/>
                    <a:pt x="1197" y="367"/>
                    <a:pt x="1197" y="367"/>
                  </a:cubicBezTo>
                  <a:cubicBezTo>
                    <a:pt x="1197" y="367"/>
                    <a:pt x="646" y="1"/>
                    <a:pt x="42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27701" y="1955018"/>
              <a:ext cx="35667" cy="48369"/>
            </a:xfrm>
            <a:custGeom>
              <a:avLst/>
              <a:gdLst/>
              <a:ahLst/>
              <a:cxnLst/>
              <a:rect l="l" t="t" r="r" b="b"/>
              <a:pathLst>
                <a:path w="1272" h="1725" extrusionOk="0">
                  <a:moveTo>
                    <a:pt x="828" y="0"/>
                  </a:moveTo>
                  <a:cubicBezTo>
                    <a:pt x="828" y="0"/>
                    <a:pt x="116" y="712"/>
                    <a:pt x="61" y="1040"/>
                  </a:cubicBezTo>
                  <a:cubicBezTo>
                    <a:pt x="1" y="1350"/>
                    <a:pt x="213" y="1659"/>
                    <a:pt x="541" y="1715"/>
                  </a:cubicBezTo>
                  <a:cubicBezTo>
                    <a:pt x="576" y="1721"/>
                    <a:pt x="611" y="1725"/>
                    <a:pt x="645" y="1725"/>
                  </a:cubicBezTo>
                  <a:cubicBezTo>
                    <a:pt x="913" y="1725"/>
                    <a:pt x="1163" y="1525"/>
                    <a:pt x="1216" y="1234"/>
                  </a:cubicBezTo>
                  <a:cubicBezTo>
                    <a:pt x="1271" y="924"/>
                    <a:pt x="828" y="0"/>
                    <a:pt x="82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61125" y="1851354"/>
              <a:ext cx="14160" cy="19039"/>
            </a:xfrm>
            <a:custGeom>
              <a:avLst/>
              <a:gdLst/>
              <a:ahLst/>
              <a:cxnLst/>
              <a:rect l="l" t="t" r="r" b="b"/>
              <a:pathLst>
                <a:path w="505" h="679" extrusionOk="0">
                  <a:moveTo>
                    <a:pt x="329" y="1"/>
                  </a:moveTo>
                  <a:cubicBezTo>
                    <a:pt x="329" y="1"/>
                    <a:pt x="61" y="292"/>
                    <a:pt x="24" y="408"/>
                  </a:cubicBezTo>
                  <a:cubicBezTo>
                    <a:pt x="1" y="542"/>
                    <a:pt x="98" y="657"/>
                    <a:pt x="213" y="676"/>
                  </a:cubicBezTo>
                  <a:cubicBezTo>
                    <a:pt x="227" y="677"/>
                    <a:pt x="240" y="678"/>
                    <a:pt x="253" y="678"/>
                  </a:cubicBezTo>
                  <a:cubicBezTo>
                    <a:pt x="370" y="678"/>
                    <a:pt x="465" y="606"/>
                    <a:pt x="486" y="481"/>
                  </a:cubicBezTo>
                  <a:cubicBezTo>
                    <a:pt x="504" y="366"/>
                    <a:pt x="329" y="1"/>
                    <a:pt x="329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57452" y="1691105"/>
              <a:ext cx="38359" cy="49350"/>
            </a:xfrm>
            <a:custGeom>
              <a:avLst/>
              <a:gdLst/>
              <a:ahLst/>
              <a:cxnLst/>
              <a:rect l="l" t="t" r="r" b="b"/>
              <a:pathLst>
                <a:path w="1368" h="1760" extrusionOk="0">
                  <a:moveTo>
                    <a:pt x="1021" y="0"/>
                  </a:moveTo>
                  <a:cubicBezTo>
                    <a:pt x="1021" y="0"/>
                    <a:pt x="194" y="675"/>
                    <a:pt x="97" y="980"/>
                  </a:cubicBezTo>
                  <a:cubicBezTo>
                    <a:pt x="0" y="1308"/>
                    <a:pt x="194" y="1636"/>
                    <a:pt x="522" y="1733"/>
                  </a:cubicBezTo>
                  <a:cubicBezTo>
                    <a:pt x="580" y="1751"/>
                    <a:pt x="639" y="1760"/>
                    <a:pt x="697" y="1760"/>
                  </a:cubicBezTo>
                  <a:cubicBezTo>
                    <a:pt x="952" y="1760"/>
                    <a:pt x="1196" y="1594"/>
                    <a:pt x="1271" y="1326"/>
                  </a:cubicBezTo>
                  <a:cubicBezTo>
                    <a:pt x="1368" y="1021"/>
                    <a:pt x="1021" y="0"/>
                    <a:pt x="102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86062" y="1893470"/>
              <a:ext cx="28012" cy="34349"/>
            </a:xfrm>
            <a:custGeom>
              <a:avLst/>
              <a:gdLst/>
              <a:ahLst/>
              <a:cxnLst/>
              <a:rect l="l" t="t" r="r" b="b"/>
              <a:pathLst>
                <a:path w="999" h="1225" extrusionOk="0">
                  <a:moveTo>
                    <a:pt x="93" y="1"/>
                  </a:moveTo>
                  <a:cubicBezTo>
                    <a:pt x="93" y="1"/>
                    <a:pt x="0" y="772"/>
                    <a:pt x="93" y="985"/>
                  </a:cubicBezTo>
                  <a:cubicBezTo>
                    <a:pt x="174" y="1134"/>
                    <a:pt x="333" y="1224"/>
                    <a:pt x="494" y="1224"/>
                  </a:cubicBezTo>
                  <a:cubicBezTo>
                    <a:pt x="562" y="1224"/>
                    <a:pt x="630" y="1208"/>
                    <a:pt x="693" y="1174"/>
                  </a:cubicBezTo>
                  <a:cubicBezTo>
                    <a:pt x="924" y="1059"/>
                    <a:pt x="998" y="791"/>
                    <a:pt x="883" y="578"/>
                  </a:cubicBezTo>
                  <a:cubicBezTo>
                    <a:pt x="786" y="366"/>
                    <a:pt x="93" y="1"/>
                    <a:pt x="9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05924" y="1834726"/>
              <a:ext cx="100439" cy="66202"/>
            </a:xfrm>
            <a:custGeom>
              <a:avLst/>
              <a:gdLst/>
              <a:ahLst/>
              <a:cxnLst/>
              <a:rect l="l" t="t" r="r" b="b"/>
              <a:pathLst>
                <a:path w="3582" h="2361" extrusionOk="0">
                  <a:moveTo>
                    <a:pt x="1202" y="0"/>
                  </a:moveTo>
                  <a:cubicBezTo>
                    <a:pt x="1134" y="0"/>
                    <a:pt x="1074" y="5"/>
                    <a:pt x="1022" y="16"/>
                  </a:cubicBezTo>
                  <a:cubicBezTo>
                    <a:pt x="389" y="173"/>
                    <a:pt x="0" y="806"/>
                    <a:pt x="158" y="1444"/>
                  </a:cubicBezTo>
                  <a:cubicBezTo>
                    <a:pt x="288" y="1985"/>
                    <a:pt x="769" y="2360"/>
                    <a:pt x="1304" y="2360"/>
                  </a:cubicBezTo>
                  <a:cubicBezTo>
                    <a:pt x="1395" y="2360"/>
                    <a:pt x="1488" y="2350"/>
                    <a:pt x="1581" y="2327"/>
                  </a:cubicBezTo>
                  <a:cubicBezTo>
                    <a:pt x="2214" y="2174"/>
                    <a:pt x="3581" y="636"/>
                    <a:pt x="3581" y="636"/>
                  </a:cubicBezTo>
                  <a:cubicBezTo>
                    <a:pt x="3581" y="636"/>
                    <a:pt x="1960" y="0"/>
                    <a:pt x="12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7776872" y="3977774"/>
            <a:ext cx="1131894" cy="852519"/>
            <a:chOff x="174200" y="1152825"/>
            <a:chExt cx="1519525" cy="1144475"/>
          </a:xfrm>
        </p:grpSpPr>
        <p:sp>
          <p:nvSpPr>
            <p:cNvPr id="64" name="Google Shape;64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2"/>
          <p:cNvGrpSpPr/>
          <p:nvPr/>
        </p:nvGrpSpPr>
        <p:grpSpPr>
          <a:xfrm>
            <a:off x="4741199" y="4562481"/>
            <a:ext cx="463911" cy="349408"/>
            <a:chOff x="174200" y="1152825"/>
            <a:chExt cx="1519525" cy="1144475"/>
          </a:xfrm>
        </p:grpSpPr>
        <p:sp>
          <p:nvSpPr>
            <p:cNvPr id="85" name="Google Shape;85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2549412" y="3769531"/>
            <a:ext cx="463911" cy="349408"/>
            <a:chOff x="174200" y="1152825"/>
            <a:chExt cx="1519525" cy="1144475"/>
          </a:xfrm>
        </p:grpSpPr>
        <p:sp>
          <p:nvSpPr>
            <p:cNvPr id="106" name="Google Shape;106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2"/>
          <p:cNvGrpSpPr/>
          <p:nvPr/>
        </p:nvGrpSpPr>
        <p:grpSpPr>
          <a:xfrm>
            <a:off x="260857" y="3350589"/>
            <a:ext cx="540748" cy="354626"/>
            <a:chOff x="2998925" y="1123600"/>
            <a:chExt cx="1154950" cy="757425"/>
          </a:xfrm>
        </p:grpSpPr>
        <p:sp>
          <p:nvSpPr>
            <p:cNvPr id="127" name="Google Shape;127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125314" y="3991995"/>
            <a:ext cx="1656832" cy="1013032"/>
            <a:chOff x="3472050" y="3119850"/>
            <a:chExt cx="1762025" cy="1077350"/>
          </a:xfrm>
        </p:grpSpPr>
        <p:sp>
          <p:nvSpPr>
            <p:cNvPr id="142" name="Google Shape;142;p2"/>
            <p:cNvSpPr/>
            <p:nvPr/>
          </p:nvSpPr>
          <p:spPr>
            <a:xfrm>
              <a:off x="3835200" y="3168400"/>
              <a:ext cx="401500" cy="408325"/>
            </a:xfrm>
            <a:custGeom>
              <a:avLst/>
              <a:gdLst/>
              <a:ahLst/>
              <a:cxnLst/>
              <a:rect l="l" t="t" r="r" b="b"/>
              <a:pathLst>
                <a:path w="16060" h="16333" extrusionOk="0">
                  <a:moveTo>
                    <a:pt x="6983" y="0"/>
                  </a:moveTo>
                  <a:cubicBezTo>
                    <a:pt x="6445" y="0"/>
                    <a:pt x="5927" y="133"/>
                    <a:pt x="5545" y="454"/>
                  </a:cubicBezTo>
                  <a:cubicBezTo>
                    <a:pt x="4789" y="1210"/>
                    <a:pt x="4213" y="3154"/>
                    <a:pt x="3133" y="3587"/>
                  </a:cubicBezTo>
                  <a:cubicBezTo>
                    <a:pt x="2989" y="3635"/>
                    <a:pt x="2825" y="3651"/>
                    <a:pt x="2649" y="3651"/>
                  </a:cubicBezTo>
                  <a:cubicBezTo>
                    <a:pt x="2297" y="3651"/>
                    <a:pt x="1897" y="3587"/>
                    <a:pt x="1512" y="3587"/>
                  </a:cubicBezTo>
                  <a:cubicBezTo>
                    <a:pt x="1044" y="3587"/>
                    <a:pt x="288" y="3731"/>
                    <a:pt x="144" y="4199"/>
                  </a:cubicBezTo>
                  <a:cubicBezTo>
                    <a:pt x="0" y="4631"/>
                    <a:pt x="288" y="5243"/>
                    <a:pt x="612" y="5531"/>
                  </a:cubicBezTo>
                  <a:cubicBezTo>
                    <a:pt x="1044" y="5855"/>
                    <a:pt x="1512" y="5855"/>
                    <a:pt x="2089" y="5999"/>
                  </a:cubicBezTo>
                  <a:cubicBezTo>
                    <a:pt x="7202" y="7043"/>
                    <a:pt x="11702" y="11256"/>
                    <a:pt x="12891" y="16333"/>
                  </a:cubicBezTo>
                  <a:cubicBezTo>
                    <a:pt x="13791" y="15901"/>
                    <a:pt x="14547" y="15289"/>
                    <a:pt x="16059" y="14245"/>
                  </a:cubicBezTo>
                  <a:cubicBezTo>
                    <a:pt x="15591" y="8988"/>
                    <a:pt x="13935" y="4199"/>
                    <a:pt x="9002" y="598"/>
                  </a:cubicBezTo>
                  <a:cubicBezTo>
                    <a:pt x="8483" y="245"/>
                    <a:pt x="7714" y="0"/>
                    <a:pt x="698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543625" y="3345100"/>
              <a:ext cx="562625" cy="326150"/>
            </a:xfrm>
            <a:custGeom>
              <a:avLst/>
              <a:gdLst/>
              <a:ahLst/>
              <a:cxnLst/>
              <a:rect l="l" t="t" r="r" b="b"/>
              <a:pathLst>
                <a:path w="22505" h="13046" extrusionOk="0">
                  <a:moveTo>
                    <a:pt x="11879" y="0"/>
                  </a:moveTo>
                  <a:cubicBezTo>
                    <a:pt x="11288" y="0"/>
                    <a:pt x="10520" y="207"/>
                    <a:pt x="9470" y="731"/>
                  </a:cubicBezTo>
                  <a:cubicBezTo>
                    <a:pt x="7382" y="1776"/>
                    <a:pt x="3025" y="5088"/>
                    <a:pt x="1" y="9445"/>
                  </a:cubicBezTo>
                  <a:cubicBezTo>
                    <a:pt x="325" y="10921"/>
                    <a:pt x="1081" y="11533"/>
                    <a:pt x="1981" y="13046"/>
                  </a:cubicBezTo>
                  <a:cubicBezTo>
                    <a:pt x="5622" y="11564"/>
                    <a:pt x="9578" y="10836"/>
                    <a:pt x="13568" y="10836"/>
                  </a:cubicBezTo>
                  <a:cubicBezTo>
                    <a:pt x="15300" y="10836"/>
                    <a:pt x="17038" y="10973"/>
                    <a:pt x="18760" y="11245"/>
                  </a:cubicBezTo>
                  <a:cubicBezTo>
                    <a:pt x="19215" y="11299"/>
                    <a:pt x="19684" y="11352"/>
                    <a:pt x="20134" y="11352"/>
                  </a:cubicBezTo>
                  <a:cubicBezTo>
                    <a:pt x="20894" y="11352"/>
                    <a:pt x="21597" y="11199"/>
                    <a:pt x="22073" y="10633"/>
                  </a:cubicBezTo>
                  <a:cubicBezTo>
                    <a:pt x="22505" y="10165"/>
                    <a:pt x="22505" y="9445"/>
                    <a:pt x="22361" y="8833"/>
                  </a:cubicBezTo>
                  <a:cubicBezTo>
                    <a:pt x="21929" y="7033"/>
                    <a:pt x="20416" y="5520"/>
                    <a:pt x="18616" y="4764"/>
                  </a:cubicBezTo>
                  <a:cubicBezTo>
                    <a:pt x="17104" y="4332"/>
                    <a:pt x="15628" y="3288"/>
                    <a:pt x="14583" y="2064"/>
                  </a:cubicBezTo>
                  <a:cubicBezTo>
                    <a:pt x="13716" y="1222"/>
                    <a:pt x="13318" y="0"/>
                    <a:pt x="1187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405000" y="3723300"/>
              <a:ext cx="506825" cy="431775"/>
            </a:xfrm>
            <a:custGeom>
              <a:avLst/>
              <a:gdLst/>
              <a:ahLst/>
              <a:cxnLst/>
              <a:rect l="l" t="t" r="r" b="b"/>
              <a:pathLst>
                <a:path w="20273" h="17271" extrusionOk="0">
                  <a:moveTo>
                    <a:pt x="2873" y="0"/>
                  </a:moveTo>
                  <a:cubicBezTo>
                    <a:pt x="1913" y="0"/>
                    <a:pt x="952" y="94"/>
                    <a:pt x="1" y="294"/>
                  </a:cubicBezTo>
                  <a:cubicBezTo>
                    <a:pt x="145" y="438"/>
                    <a:pt x="145" y="1050"/>
                    <a:pt x="469" y="1518"/>
                  </a:cubicBezTo>
                  <a:cubicBezTo>
                    <a:pt x="613" y="1950"/>
                    <a:pt x="1045" y="2238"/>
                    <a:pt x="1369" y="2563"/>
                  </a:cubicBezTo>
                  <a:cubicBezTo>
                    <a:pt x="4069" y="5407"/>
                    <a:pt x="6158" y="8864"/>
                    <a:pt x="7202" y="12608"/>
                  </a:cubicBezTo>
                  <a:cubicBezTo>
                    <a:pt x="7526" y="13653"/>
                    <a:pt x="7670" y="14697"/>
                    <a:pt x="8246" y="15597"/>
                  </a:cubicBezTo>
                  <a:cubicBezTo>
                    <a:pt x="8808" y="16555"/>
                    <a:pt x="9733" y="17271"/>
                    <a:pt x="10689" y="17271"/>
                  </a:cubicBezTo>
                  <a:cubicBezTo>
                    <a:pt x="10775" y="17271"/>
                    <a:pt x="10861" y="17265"/>
                    <a:pt x="10947" y="17253"/>
                  </a:cubicBezTo>
                  <a:cubicBezTo>
                    <a:pt x="12315" y="17109"/>
                    <a:pt x="13215" y="15741"/>
                    <a:pt x="14403" y="15165"/>
                  </a:cubicBezTo>
                  <a:cubicBezTo>
                    <a:pt x="15303" y="14697"/>
                    <a:pt x="16348" y="14553"/>
                    <a:pt x="17248" y="14409"/>
                  </a:cubicBezTo>
                  <a:cubicBezTo>
                    <a:pt x="18148" y="14265"/>
                    <a:pt x="19228" y="13797"/>
                    <a:pt x="19660" y="13041"/>
                  </a:cubicBezTo>
                  <a:cubicBezTo>
                    <a:pt x="20272" y="11852"/>
                    <a:pt x="19516" y="10340"/>
                    <a:pt x="18760" y="9296"/>
                  </a:cubicBezTo>
                  <a:cubicBezTo>
                    <a:pt x="16528" y="6307"/>
                    <a:pt x="13827" y="3751"/>
                    <a:pt x="10659" y="1950"/>
                  </a:cubicBezTo>
                  <a:cubicBezTo>
                    <a:pt x="8221" y="732"/>
                    <a:pt x="5549" y="0"/>
                    <a:pt x="287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561550" y="3581175"/>
              <a:ext cx="675150" cy="346400"/>
            </a:xfrm>
            <a:custGeom>
              <a:avLst/>
              <a:gdLst/>
              <a:ahLst/>
              <a:cxnLst/>
              <a:rect l="l" t="t" r="r" b="b"/>
              <a:pathLst>
                <a:path w="27006" h="13856" extrusionOk="0">
                  <a:moveTo>
                    <a:pt x="12994" y="1"/>
                  </a:moveTo>
                  <a:cubicBezTo>
                    <a:pt x="9388" y="1"/>
                    <a:pt x="5701" y="563"/>
                    <a:pt x="2557" y="1946"/>
                  </a:cubicBezTo>
                  <a:cubicBezTo>
                    <a:pt x="1332" y="2378"/>
                    <a:pt x="0" y="3279"/>
                    <a:pt x="288" y="4503"/>
                  </a:cubicBezTo>
                  <a:cubicBezTo>
                    <a:pt x="576" y="5979"/>
                    <a:pt x="2377" y="6123"/>
                    <a:pt x="3601" y="6879"/>
                  </a:cubicBezTo>
                  <a:cubicBezTo>
                    <a:pt x="4933" y="7779"/>
                    <a:pt x="5401" y="9580"/>
                    <a:pt x="5977" y="11092"/>
                  </a:cubicBezTo>
                  <a:cubicBezTo>
                    <a:pt x="6577" y="12292"/>
                    <a:pt x="7835" y="13855"/>
                    <a:pt x="9013" y="13855"/>
                  </a:cubicBezTo>
                  <a:cubicBezTo>
                    <a:pt x="9319" y="13855"/>
                    <a:pt x="9620" y="13750"/>
                    <a:pt x="9902" y="13505"/>
                  </a:cubicBezTo>
                  <a:cubicBezTo>
                    <a:pt x="16959" y="8248"/>
                    <a:pt x="20560" y="6447"/>
                    <a:pt x="26861" y="5979"/>
                  </a:cubicBezTo>
                  <a:cubicBezTo>
                    <a:pt x="27005" y="4323"/>
                    <a:pt x="25961" y="1946"/>
                    <a:pt x="24449" y="1946"/>
                  </a:cubicBezTo>
                  <a:cubicBezTo>
                    <a:pt x="21439" y="793"/>
                    <a:pt x="17273" y="1"/>
                    <a:pt x="1299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120550" y="3119850"/>
              <a:ext cx="693150" cy="487500"/>
            </a:xfrm>
            <a:custGeom>
              <a:avLst/>
              <a:gdLst/>
              <a:ahLst/>
              <a:cxnLst/>
              <a:rect l="l" t="t" r="r" b="b"/>
              <a:pathLst>
                <a:path w="27726" h="19500" extrusionOk="0">
                  <a:moveTo>
                    <a:pt x="3574" y="1"/>
                  </a:moveTo>
                  <a:cubicBezTo>
                    <a:pt x="3134" y="1"/>
                    <a:pt x="2685" y="81"/>
                    <a:pt x="2233" y="272"/>
                  </a:cubicBezTo>
                  <a:cubicBezTo>
                    <a:pt x="576" y="1028"/>
                    <a:pt x="0" y="3296"/>
                    <a:pt x="432" y="5096"/>
                  </a:cubicBezTo>
                  <a:cubicBezTo>
                    <a:pt x="720" y="6897"/>
                    <a:pt x="3421" y="11542"/>
                    <a:pt x="3277" y="15574"/>
                  </a:cubicBezTo>
                  <a:cubicBezTo>
                    <a:pt x="7490" y="17087"/>
                    <a:pt x="13791" y="17555"/>
                    <a:pt x="16635" y="19499"/>
                  </a:cubicBezTo>
                  <a:cubicBezTo>
                    <a:pt x="21424" y="11974"/>
                    <a:pt x="23549" y="11542"/>
                    <a:pt x="25493" y="8985"/>
                  </a:cubicBezTo>
                  <a:cubicBezTo>
                    <a:pt x="27726" y="5853"/>
                    <a:pt x="25349" y="4196"/>
                    <a:pt x="22181" y="3440"/>
                  </a:cubicBezTo>
                  <a:cubicBezTo>
                    <a:pt x="21088" y="3129"/>
                    <a:pt x="19982" y="3033"/>
                    <a:pt x="18873" y="3033"/>
                  </a:cubicBezTo>
                  <a:cubicBezTo>
                    <a:pt x="17061" y="3033"/>
                    <a:pt x="15238" y="3290"/>
                    <a:pt x="13442" y="3290"/>
                  </a:cubicBezTo>
                  <a:cubicBezTo>
                    <a:pt x="12136" y="3290"/>
                    <a:pt x="10843" y="3154"/>
                    <a:pt x="9578" y="2684"/>
                  </a:cubicBezTo>
                  <a:cubicBezTo>
                    <a:pt x="8390" y="2072"/>
                    <a:pt x="7346" y="1352"/>
                    <a:pt x="6122" y="740"/>
                  </a:cubicBezTo>
                  <a:cubicBezTo>
                    <a:pt x="5326" y="330"/>
                    <a:pt x="4466" y="1"/>
                    <a:pt x="3574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233075" y="3246300"/>
              <a:ext cx="374500" cy="316025"/>
            </a:xfrm>
            <a:custGeom>
              <a:avLst/>
              <a:gdLst/>
              <a:ahLst/>
              <a:cxnLst/>
              <a:rect l="l" t="t" r="r" b="b"/>
              <a:pathLst>
                <a:path w="14980" h="12641" extrusionOk="0">
                  <a:moveTo>
                    <a:pt x="7037" y="1"/>
                  </a:moveTo>
                  <a:cubicBezTo>
                    <a:pt x="6584" y="1"/>
                    <a:pt x="6244" y="259"/>
                    <a:pt x="5977" y="615"/>
                  </a:cubicBezTo>
                  <a:cubicBezTo>
                    <a:pt x="5689" y="1083"/>
                    <a:pt x="5545" y="1515"/>
                    <a:pt x="5401" y="1983"/>
                  </a:cubicBezTo>
                  <a:cubicBezTo>
                    <a:pt x="5077" y="3171"/>
                    <a:pt x="4933" y="4215"/>
                    <a:pt x="4645" y="5295"/>
                  </a:cubicBezTo>
                  <a:cubicBezTo>
                    <a:pt x="4501" y="5728"/>
                    <a:pt x="4501" y="6340"/>
                    <a:pt x="4033" y="6628"/>
                  </a:cubicBezTo>
                  <a:cubicBezTo>
                    <a:pt x="3824" y="6966"/>
                    <a:pt x="3446" y="7211"/>
                    <a:pt x="3089" y="7211"/>
                  </a:cubicBezTo>
                  <a:cubicBezTo>
                    <a:pt x="2953" y="7211"/>
                    <a:pt x="2820" y="7175"/>
                    <a:pt x="2701" y="7096"/>
                  </a:cubicBezTo>
                  <a:cubicBezTo>
                    <a:pt x="2089" y="6772"/>
                    <a:pt x="1945" y="6016"/>
                    <a:pt x="1945" y="5295"/>
                  </a:cubicBezTo>
                  <a:cubicBezTo>
                    <a:pt x="1811" y="4728"/>
                    <a:pt x="1398" y="3912"/>
                    <a:pt x="736" y="3912"/>
                  </a:cubicBezTo>
                  <a:cubicBezTo>
                    <a:pt x="684" y="3912"/>
                    <a:pt x="631" y="3917"/>
                    <a:pt x="576" y="3927"/>
                  </a:cubicBezTo>
                  <a:cubicBezTo>
                    <a:pt x="0" y="4215"/>
                    <a:pt x="0" y="5115"/>
                    <a:pt x="144" y="5728"/>
                  </a:cubicBezTo>
                  <a:cubicBezTo>
                    <a:pt x="432" y="7384"/>
                    <a:pt x="900" y="9040"/>
                    <a:pt x="1188" y="10696"/>
                  </a:cubicBezTo>
                  <a:cubicBezTo>
                    <a:pt x="3133" y="10840"/>
                    <a:pt x="5545" y="11273"/>
                    <a:pt x="7490" y="12173"/>
                  </a:cubicBezTo>
                  <a:cubicBezTo>
                    <a:pt x="8102" y="12497"/>
                    <a:pt x="8534" y="12641"/>
                    <a:pt x="9146" y="12641"/>
                  </a:cubicBezTo>
                  <a:cubicBezTo>
                    <a:pt x="9578" y="12497"/>
                    <a:pt x="9902" y="12173"/>
                    <a:pt x="10190" y="11885"/>
                  </a:cubicBezTo>
                  <a:cubicBezTo>
                    <a:pt x="11378" y="10516"/>
                    <a:pt x="12747" y="9328"/>
                    <a:pt x="14079" y="7996"/>
                  </a:cubicBezTo>
                  <a:cubicBezTo>
                    <a:pt x="14547" y="7528"/>
                    <a:pt x="14979" y="6772"/>
                    <a:pt x="14547" y="6340"/>
                  </a:cubicBezTo>
                  <a:cubicBezTo>
                    <a:pt x="14384" y="6177"/>
                    <a:pt x="14187" y="6110"/>
                    <a:pt x="13980" y="6110"/>
                  </a:cubicBezTo>
                  <a:cubicBezTo>
                    <a:pt x="13592" y="6110"/>
                    <a:pt x="13173" y="6346"/>
                    <a:pt x="12891" y="6628"/>
                  </a:cubicBezTo>
                  <a:cubicBezTo>
                    <a:pt x="12134" y="7240"/>
                    <a:pt x="11234" y="7996"/>
                    <a:pt x="10478" y="8572"/>
                  </a:cubicBezTo>
                  <a:cubicBezTo>
                    <a:pt x="10273" y="8802"/>
                    <a:pt x="9978" y="9015"/>
                    <a:pt x="9669" y="9015"/>
                  </a:cubicBezTo>
                  <a:cubicBezTo>
                    <a:pt x="9543" y="9015"/>
                    <a:pt x="9415" y="8979"/>
                    <a:pt x="9290" y="8896"/>
                  </a:cubicBezTo>
                  <a:cubicBezTo>
                    <a:pt x="9002" y="8572"/>
                    <a:pt x="9290" y="7996"/>
                    <a:pt x="9434" y="7528"/>
                  </a:cubicBezTo>
                  <a:cubicBezTo>
                    <a:pt x="10046" y="6628"/>
                    <a:pt x="10622" y="5872"/>
                    <a:pt x="11234" y="4971"/>
                  </a:cubicBezTo>
                  <a:cubicBezTo>
                    <a:pt x="11522" y="4395"/>
                    <a:pt x="11846" y="3495"/>
                    <a:pt x="11234" y="3027"/>
                  </a:cubicBezTo>
                  <a:cubicBezTo>
                    <a:pt x="11142" y="2983"/>
                    <a:pt x="11050" y="2964"/>
                    <a:pt x="10960" y="2964"/>
                  </a:cubicBezTo>
                  <a:cubicBezTo>
                    <a:pt x="10454" y="2964"/>
                    <a:pt x="9997" y="3582"/>
                    <a:pt x="9722" y="4071"/>
                  </a:cubicBezTo>
                  <a:cubicBezTo>
                    <a:pt x="9290" y="5115"/>
                    <a:pt x="8822" y="6016"/>
                    <a:pt x="8246" y="7096"/>
                  </a:cubicBezTo>
                  <a:cubicBezTo>
                    <a:pt x="8138" y="7418"/>
                    <a:pt x="7771" y="7840"/>
                    <a:pt x="7397" y="7840"/>
                  </a:cubicBezTo>
                  <a:cubicBezTo>
                    <a:pt x="7269" y="7840"/>
                    <a:pt x="7141" y="7791"/>
                    <a:pt x="7022" y="7672"/>
                  </a:cubicBezTo>
                  <a:cubicBezTo>
                    <a:pt x="6878" y="7528"/>
                    <a:pt x="6878" y="7240"/>
                    <a:pt x="7022" y="6916"/>
                  </a:cubicBezTo>
                  <a:cubicBezTo>
                    <a:pt x="7346" y="5439"/>
                    <a:pt x="7634" y="4071"/>
                    <a:pt x="8102" y="2595"/>
                  </a:cubicBezTo>
                  <a:cubicBezTo>
                    <a:pt x="8102" y="2127"/>
                    <a:pt x="8246" y="1695"/>
                    <a:pt x="8246" y="1083"/>
                  </a:cubicBezTo>
                  <a:cubicBezTo>
                    <a:pt x="8102" y="615"/>
                    <a:pt x="7778" y="182"/>
                    <a:pt x="7346" y="38"/>
                  </a:cubicBezTo>
                  <a:cubicBezTo>
                    <a:pt x="7237" y="13"/>
                    <a:pt x="7134" y="1"/>
                    <a:pt x="7037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472050" y="3311325"/>
              <a:ext cx="738550" cy="344625"/>
            </a:xfrm>
            <a:custGeom>
              <a:avLst/>
              <a:gdLst/>
              <a:ahLst/>
              <a:cxnLst/>
              <a:rect l="l" t="t" r="r" b="b"/>
              <a:pathLst>
                <a:path w="29542" h="13785" extrusionOk="0">
                  <a:moveTo>
                    <a:pt x="13338" y="0"/>
                  </a:moveTo>
                  <a:cubicBezTo>
                    <a:pt x="11387" y="0"/>
                    <a:pt x="9464" y="507"/>
                    <a:pt x="7937" y="1794"/>
                  </a:cubicBezTo>
                  <a:cubicBezTo>
                    <a:pt x="6281" y="3127"/>
                    <a:pt x="5380" y="5395"/>
                    <a:pt x="3580" y="6583"/>
                  </a:cubicBezTo>
                  <a:cubicBezTo>
                    <a:pt x="2212" y="7339"/>
                    <a:pt x="880" y="8095"/>
                    <a:pt x="412" y="9572"/>
                  </a:cubicBezTo>
                  <a:cubicBezTo>
                    <a:pt x="1" y="10565"/>
                    <a:pt x="664" y="11851"/>
                    <a:pt x="2526" y="11851"/>
                  </a:cubicBezTo>
                  <a:cubicBezTo>
                    <a:pt x="2622" y="11851"/>
                    <a:pt x="2721" y="11847"/>
                    <a:pt x="2824" y="11840"/>
                  </a:cubicBezTo>
                  <a:cubicBezTo>
                    <a:pt x="6287" y="11518"/>
                    <a:pt x="10378" y="10659"/>
                    <a:pt x="15116" y="10659"/>
                  </a:cubicBezTo>
                  <a:cubicBezTo>
                    <a:pt x="19391" y="10659"/>
                    <a:pt x="24195" y="11359"/>
                    <a:pt x="29541" y="13785"/>
                  </a:cubicBezTo>
                  <a:cubicBezTo>
                    <a:pt x="28173" y="7483"/>
                    <a:pt x="23060" y="2370"/>
                    <a:pt x="17083" y="570"/>
                  </a:cubicBezTo>
                  <a:cubicBezTo>
                    <a:pt x="15890" y="215"/>
                    <a:pt x="14608" y="0"/>
                    <a:pt x="1333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19900" y="3404775"/>
              <a:ext cx="330375" cy="202575"/>
            </a:xfrm>
            <a:custGeom>
              <a:avLst/>
              <a:gdLst/>
              <a:ahLst/>
              <a:cxnLst/>
              <a:rect l="l" t="t" r="r" b="b"/>
              <a:pathLst>
                <a:path w="13215" h="8103" extrusionOk="0">
                  <a:moveTo>
                    <a:pt x="1044" y="1"/>
                  </a:moveTo>
                  <a:cubicBezTo>
                    <a:pt x="612" y="1"/>
                    <a:pt x="144" y="145"/>
                    <a:pt x="144" y="433"/>
                  </a:cubicBezTo>
                  <a:cubicBezTo>
                    <a:pt x="144" y="757"/>
                    <a:pt x="612" y="1045"/>
                    <a:pt x="1044" y="1189"/>
                  </a:cubicBezTo>
                  <a:cubicBezTo>
                    <a:pt x="3925" y="2233"/>
                    <a:pt x="6769" y="3457"/>
                    <a:pt x="9614" y="4501"/>
                  </a:cubicBezTo>
                  <a:cubicBezTo>
                    <a:pt x="6769" y="4033"/>
                    <a:pt x="4069" y="3601"/>
                    <a:pt x="1368" y="3277"/>
                  </a:cubicBezTo>
                  <a:cubicBezTo>
                    <a:pt x="1181" y="3220"/>
                    <a:pt x="977" y="3185"/>
                    <a:pt x="787" y="3185"/>
                  </a:cubicBezTo>
                  <a:cubicBezTo>
                    <a:pt x="503" y="3185"/>
                    <a:pt x="252" y="3263"/>
                    <a:pt x="144" y="3457"/>
                  </a:cubicBezTo>
                  <a:cubicBezTo>
                    <a:pt x="0" y="3745"/>
                    <a:pt x="324" y="4177"/>
                    <a:pt x="756" y="4357"/>
                  </a:cubicBezTo>
                  <a:cubicBezTo>
                    <a:pt x="1944" y="4934"/>
                    <a:pt x="3457" y="4934"/>
                    <a:pt x="4969" y="4934"/>
                  </a:cubicBezTo>
                  <a:cubicBezTo>
                    <a:pt x="6301" y="4934"/>
                    <a:pt x="9146" y="5546"/>
                    <a:pt x="8858" y="5978"/>
                  </a:cubicBezTo>
                  <a:cubicBezTo>
                    <a:pt x="8828" y="6044"/>
                    <a:pt x="8680" y="6071"/>
                    <a:pt x="8449" y="6071"/>
                  </a:cubicBezTo>
                  <a:cubicBezTo>
                    <a:pt x="7548" y="6071"/>
                    <a:pt x="5387" y="5660"/>
                    <a:pt x="4069" y="5546"/>
                  </a:cubicBezTo>
                  <a:cubicBezTo>
                    <a:pt x="3935" y="5486"/>
                    <a:pt x="3782" y="5451"/>
                    <a:pt x="3639" y="5451"/>
                  </a:cubicBezTo>
                  <a:cubicBezTo>
                    <a:pt x="3436" y="5451"/>
                    <a:pt x="3253" y="5521"/>
                    <a:pt x="3169" y="5690"/>
                  </a:cubicBezTo>
                  <a:cubicBezTo>
                    <a:pt x="2845" y="5978"/>
                    <a:pt x="3457" y="6302"/>
                    <a:pt x="3745" y="6446"/>
                  </a:cubicBezTo>
                  <a:cubicBezTo>
                    <a:pt x="5113" y="6734"/>
                    <a:pt x="6625" y="6734"/>
                    <a:pt x="7958" y="6734"/>
                  </a:cubicBezTo>
                  <a:cubicBezTo>
                    <a:pt x="9326" y="6878"/>
                    <a:pt x="10802" y="7202"/>
                    <a:pt x="11702" y="8102"/>
                  </a:cubicBezTo>
                  <a:cubicBezTo>
                    <a:pt x="12314" y="7202"/>
                    <a:pt x="12927" y="6158"/>
                    <a:pt x="13215" y="5258"/>
                  </a:cubicBezTo>
                  <a:cubicBezTo>
                    <a:pt x="12026" y="3889"/>
                    <a:pt x="10658" y="2701"/>
                    <a:pt x="9002" y="1657"/>
                  </a:cubicBezTo>
                  <a:cubicBezTo>
                    <a:pt x="8714" y="1333"/>
                    <a:pt x="8426" y="1189"/>
                    <a:pt x="7958" y="1189"/>
                  </a:cubicBezTo>
                  <a:cubicBezTo>
                    <a:pt x="7526" y="1333"/>
                    <a:pt x="7526" y="1945"/>
                    <a:pt x="7814" y="2233"/>
                  </a:cubicBezTo>
                  <a:cubicBezTo>
                    <a:pt x="8102" y="2557"/>
                    <a:pt x="8714" y="2701"/>
                    <a:pt x="9146" y="2845"/>
                  </a:cubicBezTo>
                  <a:cubicBezTo>
                    <a:pt x="9614" y="2989"/>
                    <a:pt x="10370" y="3601"/>
                    <a:pt x="9902" y="3745"/>
                  </a:cubicBezTo>
                  <a:cubicBezTo>
                    <a:pt x="9877" y="3749"/>
                    <a:pt x="9850" y="3751"/>
                    <a:pt x="9821" y="3751"/>
                  </a:cubicBezTo>
                  <a:cubicBezTo>
                    <a:pt x="8775" y="3751"/>
                    <a:pt x="4755" y="1304"/>
                    <a:pt x="2269" y="289"/>
                  </a:cubicBezTo>
                  <a:cubicBezTo>
                    <a:pt x="1800" y="145"/>
                    <a:pt x="1512" y="1"/>
                    <a:pt x="1044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423900" y="3617975"/>
              <a:ext cx="810175" cy="397850"/>
            </a:xfrm>
            <a:custGeom>
              <a:avLst/>
              <a:gdLst/>
              <a:ahLst/>
              <a:cxnLst/>
              <a:rect l="l" t="t" r="r" b="b"/>
              <a:pathLst>
                <a:path w="32407" h="15914" extrusionOk="0">
                  <a:moveTo>
                    <a:pt x="16038" y="0"/>
                  </a:moveTo>
                  <a:cubicBezTo>
                    <a:pt x="10293" y="0"/>
                    <a:pt x="4625" y="1585"/>
                    <a:pt x="1" y="4831"/>
                  </a:cubicBezTo>
                  <a:cubicBezTo>
                    <a:pt x="6914" y="4831"/>
                    <a:pt x="13791" y="7676"/>
                    <a:pt x="18760" y="12609"/>
                  </a:cubicBezTo>
                  <a:cubicBezTo>
                    <a:pt x="19804" y="13653"/>
                    <a:pt x="20849" y="15021"/>
                    <a:pt x="22361" y="15633"/>
                  </a:cubicBezTo>
                  <a:cubicBezTo>
                    <a:pt x="22788" y="15818"/>
                    <a:pt x="23296" y="15914"/>
                    <a:pt x="23809" y="15914"/>
                  </a:cubicBezTo>
                  <a:cubicBezTo>
                    <a:pt x="24896" y="15914"/>
                    <a:pt x="26002" y="15483"/>
                    <a:pt x="26394" y="14553"/>
                  </a:cubicBezTo>
                  <a:cubicBezTo>
                    <a:pt x="27006" y="13653"/>
                    <a:pt x="26862" y="12465"/>
                    <a:pt x="27474" y="11564"/>
                  </a:cubicBezTo>
                  <a:cubicBezTo>
                    <a:pt x="28194" y="10664"/>
                    <a:pt x="29706" y="10664"/>
                    <a:pt x="30606" y="10052"/>
                  </a:cubicBezTo>
                  <a:cubicBezTo>
                    <a:pt x="32263" y="9008"/>
                    <a:pt x="32407" y="6451"/>
                    <a:pt x="31363" y="4831"/>
                  </a:cubicBezTo>
                  <a:cubicBezTo>
                    <a:pt x="30318" y="3319"/>
                    <a:pt x="28374" y="2419"/>
                    <a:pt x="26574" y="1807"/>
                  </a:cubicBezTo>
                  <a:cubicBezTo>
                    <a:pt x="23185" y="608"/>
                    <a:pt x="19597" y="0"/>
                    <a:pt x="1603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529225" y="3648725"/>
              <a:ext cx="333975" cy="138650"/>
            </a:xfrm>
            <a:custGeom>
              <a:avLst/>
              <a:gdLst/>
              <a:ahLst/>
              <a:cxnLst/>
              <a:rect l="l" t="t" r="r" b="b"/>
              <a:pathLst>
                <a:path w="13359" h="5546" extrusionOk="0">
                  <a:moveTo>
                    <a:pt x="6734" y="0"/>
                  </a:moveTo>
                  <a:cubicBezTo>
                    <a:pt x="4933" y="145"/>
                    <a:pt x="3133" y="577"/>
                    <a:pt x="1333" y="1189"/>
                  </a:cubicBezTo>
                  <a:cubicBezTo>
                    <a:pt x="757" y="1333"/>
                    <a:pt x="433" y="2089"/>
                    <a:pt x="0" y="2377"/>
                  </a:cubicBezTo>
                  <a:cubicBezTo>
                    <a:pt x="2377" y="2845"/>
                    <a:pt x="4645" y="3745"/>
                    <a:pt x="6734" y="5077"/>
                  </a:cubicBezTo>
                  <a:cubicBezTo>
                    <a:pt x="7058" y="5221"/>
                    <a:pt x="7346" y="5402"/>
                    <a:pt x="7634" y="5546"/>
                  </a:cubicBezTo>
                  <a:cubicBezTo>
                    <a:pt x="7958" y="5546"/>
                    <a:pt x="8390" y="5221"/>
                    <a:pt x="8246" y="4933"/>
                  </a:cubicBezTo>
                  <a:cubicBezTo>
                    <a:pt x="8246" y="4645"/>
                    <a:pt x="7958" y="4501"/>
                    <a:pt x="7634" y="4501"/>
                  </a:cubicBezTo>
                  <a:cubicBezTo>
                    <a:pt x="6590" y="4033"/>
                    <a:pt x="4501" y="3421"/>
                    <a:pt x="4357" y="3133"/>
                  </a:cubicBezTo>
                  <a:cubicBezTo>
                    <a:pt x="4357" y="3053"/>
                    <a:pt x="4470" y="3019"/>
                    <a:pt x="4664" y="3019"/>
                  </a:cubicBezTo>
                  <a:cubicBezTo>
                    <a:pt x="5516" y="3019"/>
                    <a:pt x="7941" y="3681"/>
                    <a:pt x="9290" y="4033"/>
                  </a:cubicBezTo>
                  <a:cubicBezTo>
                    <a:pt x="9578" y="4177"/>
                    <a:pt x="10046" y="4177"/>
                    <a:pt x="10334" y="4177"/>
                  </a:cubicBezTo>
                  <a:cubicBezTo>
                    <a:pt x="10658" y="4033"/>
                    <a:pt x="10947" y="3889"/>
                    <a:pt x="10802" y="3601"/>
                  </a:cubicBezTo>
                  <a:cubicBezTo>
                    <a:pt x="10802" y="3277"/>
                    <a:pt x="10334" y="2989"/>
                    <a:pt x="10046" y="2989"/>
                  </a:cubicBezTo>
                  <a:cubicBezTo>
                    <a:pt x="8390" y="2521"/>
                    <a:pt x="5077" y="2377"/>
                    <a:pt x="5077" y="2089"/>
                  </a:cubicBezTo>
                  <a:cubicBezTo>
                    <a:pt x="5077" y="2047"/>
                    <a:pt x="5185" y="2030"/>
                    <a:pt x="5376" y="2030"/>
                  </a:cubicBezTo>
                  <a:cubicBezTo>
                    <a:pt x="6153" y="2030"/>
                    <a:pt x="8305" y="2307"/>
                    <a:pt x="10203" y="2307"/>
                  </a:cubicBezTo>
                  <a:cubicBezTo>
                    <a:pt x="11056" y="2307"/>
                    <a:pt x="11857" y="2251"/>
                    <a:pt x="12459" y="2089"/>
                  </a:cubicBezTo>
                  <a:cubicBezTo>
                    <a:pt x="12747" y="2089"/>
                    <a:pt x="13179" y="1945"/>
                    <a:pt x="13179" y="1621"/>
                  </a:cubicBezTo>
                  <a:cubicBezTo>
                    <a:pt x="13359" y="1189"/>
                    <a:pt x="12747" y="901"/>
                    <a:pt x="12279" y="721"/>
                  </a:cubicBezTo>
                  <a:cubicBezTo>
                    <a:pt x="11867" y="633"/>
                    <a:pt x="11400" y="597"/>
                    <a:pt x="10903" y="597"/>
                  </a:cubicBezTo>
                  <a:cubicBezTo>
                    <a:pt x="8661" y="597"/>
                    <a:pt x="5800" y="1327"/>
                    <a:pt x="4586" y="1327"/>
                  </a:cubicBezTo>
                  <a:cubicBezTo>
                    <a:pt x="4302" y="1327"/>
                    <a:pt x="4108" y="1287"/>
                    <a:pt x="4033" y="1189"/>
                  </a:cubicBezTo>
                  <a:cubicBezTo>
                    <a:pt x="3745" y="721"/>
                    <a:pt x="7346" y="721"/>
                    <a:pt x="7634" y="289"/>
                  </a:cubicBezTo>
                  <a:cubicBezTo>
                    <a:pt x="7634" y="0"/>
                    <a:pt x="7058" y="0"/>
                    <a:pt x="673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098050" y="3469625"/>
              <a:ext cx="513125" cy="273275"/>
            </a:xfrm>
            <a:custGeom>
              <a:avLst/>
              <a:gdLst/>
              <a:ahLst/>
              <a:cxnLst/>
              <a:rect l="l" t="t" r="r" b="b"/>
              <a:pathLst>
                <a:path w="20525" h="10931" extrusionOk="0">
                  <a:moveTo>
                    <a:pt x="8640" y="1"/>
                  </a:moveTo>
                  <a:cubicBezTo>
                    <a:pt x="4374" y="1"/>
                    <a:pt x="944" y="2056"/>
                    <a:pt x="432" y="4464"/>
                  </a:cubicBezTo>
                  <a:cubicBezTo>
                    <a:pt x="0" y="7309"/>
                    <a:pt x="3889" y="9541"/>
                    <a:pt x="9290" y="10441"/>
                  </a:cubicBezTo>
                  <a:cubicBezTo>
                    <a:pt x="10951" y="10762"/>
                    <a:pt x="12554" y="10930"/>
                    <a:pt x="13991" y="10930"/>
                  </a:cubicBezTo>
                  <a:cubicBezTo>
                    <a:pt x="17228" y="10930"/>
                    <a:pt x="19624" y="10079"/>
                    <a:pt x="19948" y="8209"/>
                  </a:cubicBezTo>
                  <a:cubicBezTo>
                    <a:pt x="20524" y="5364"/>
                    <a:pt x="16635" y="1295"/>
                    <a:pt x="11234" y="251"/>
                  </a:cubicBezTo>
                  <a:cubicBezTo>
                    <a:pt x="10348" y="80"/>
                    <a:pt x="9478" y="1"/>
                    <a:pt x="864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169150" y="3490550"/>
              <a:ext cx="284475" cy="77500"/>
            </a:xfrm>
            <a:custGeom>
              <a:avLst/>
              <a:gdLst/>
              <a:ahLst/>
              <a:cxnLst/>
              <a:rect l="l" t="t" r="r" b="b"/>
              <a:pathLst>
                <a:path w="11379" h="3100" extrusionOk="0">
                  <a:moveTo>
                    <a:pt x="5528" y="1"/>
                  </a:moveTo>
                  <a:cubicBezTo>
                    <a:pt x="4197" y="1"/>
                    <a:pt x="2871" y="239"/>
                    <a:pt x="1657" y="746"/>
                  </a:cubicBezTo>
                  <a:cubicBezTo>
                    <a:pt x="1189" y="926"/>
                    <a:pt x="757" y="1215"/>
                    <a:pt x="433" y="1503"/>
                  </a:cubicBezTo>
                  <a:cubicBezTo>
                    <a:pt x="145" y="1827"/>
                    <a:pt x="1" y="2403"/>
                    <a:pt x="289" y="2871"/>
                  </a:cubicBezTo>
                  <a:cubicBezTo>
                    <a:pt x="472" y="3040"/>
                    <a:pt x="723" y="3099"/>
                    <a:pt x="994" y="3099"/>
                  </a:cubicBezTo>
                  <a:cubicBezTo>
                    <a:pt x="1413" y="3099"/>
                    <a:pt x="1883" y="2958"/>
                    <a:pt x="2233" y="2871"/>
                  </a:cubicBezTo>
                  <a:cubicBezTo>
                    <a:pt x="3351" y="2473"/>
                    <a:pt x="4500" y="2284"/>
                    <a:pt x="5641" y="2284"/>
                  </a:cubicBezTo>
                  <a:cubicBezTo>
                    <a:pt x="6668" y="2284"/>
                    <a:pt x="7689" y="2437"/>
                    <a:pt x="8678" y="2727"/>
                  </a:cubicBezTo>
                  <a:cubicBezTo>
                    <a:pt x="9146" y="2871"/>
                    <a:pt x="9579" y="3015"/>
                    <a:pt x="10047" y="3015"/>
                  </a:cubicBezTo>
                  <a:cubicBezTo>
                    <a:pt x="10659" y="3015"/>
                    <a:pt x="11091" y="2871"/>
                    <a:pt x="11235" y="2403"/>
                  </a:cubicBezTo>
                  <a:cubicBezTo>
                    <a:pt x="11379" y="1971"/>
                    <a:pt x="10947" y="1359"/>
                    <a:pt x="10659" y="1215"/>
                  </a:cubicBezTo>
                  <a:cubicBezTo>
                    <a:pt x="9111" y="430"/>
                    <a:pt x="7315" y="1"/>
                    <a:pt x="552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835200" y="3671225"/>
              <a:ext cx="727350" cy="525975"/>
            </a:xfrm>
            <a:custGeom>
              <a:avLst/>
              <a:gdLst/>
              <a:ahLst/>
              <a:cxnLst/>
              <a:rect l="l" t="t" r="r" b="b"/>
              <a:pathLst>
                <a:path w="29094" h="21039" extrusionOk="0">
                  <a:moveTo>
                    <a:pt x="16491" y="1"/>
                  </a:moveTo>
                  <a:cubicBezTo>
                    <a:pt x="15591" y="1"/>
                    <a:pt x="14835" y="145"/>
                    <a:pt x="14403" y="433"/>
                  </a:cubicBezTo>
                  <a:cubicBezTo>
                    <a:pt x="11414" y="1801"/>
                    <a:pt x="5833" y="4177"/>
                    <a:pt x="2233" y="8534"/>
                  </a:cubicBezTo>
                  <a:cubicBezTo>
                    <a:pt x="900" y="10047"/>
                    <a:pt x="0" y="12423"/>
                    <a:pt x="1188" y="14223"/>
                  </a:cubicBezTo>
                  <a:cubicBezTo>
                    <a:pt x="1945" y="15304"/>
                    <a:pt x="3313" y="15592"/>
                    <a:pt x="4645" y="15736"/>
                  </a:cubicBezTo>
                  <a:cubicBezTo>
                    <a:pt x="5833" y="15736"/>
                    <a:pt x="7202" y="15448"/>
                    <a:pt x="8390" y="15448"/>
                  </a:cubicBezTo>
                  <a:cubicBezTo>
                    <a:pt x="11558" y="15592"/>
                    <a:pt x="14259" y="17680"/>
                    <a:pt x="16959" y="19192"/>
                  </a:cubicBezTo>
                  <a:cubicBezTo>
                    <a:pt x="18733" y="20185"/>
                    <a:pt x="20832" y="21039"/>
                    <a:pt x="22829" y="21039"/>
                  </a:cubicBezTo>
                  <a:cubicBezTo>
                    <a:pt x="23873" y="21039"/>
                    <a:pt x="24890" y="20805"/>
                    <a:pt x="25817" y="20236"/>
                  </a:cubicBezTo>
                  <a:cubicBezTo>
                    <a:pt x="27617" y="19192"/>
                    <a:pt x="28518" y="17248"/>
                    <a:pt x="28806" y="15304"/>
                  </a:cubicBezTo>
                  <a:cubicBezTo>
                    <a:pt x="29094" y="12891"/>
                    <a:pt x="26717" y="6122"/>
                    <a:pt x="23549" y="2377"/>
                  </a:cubicBezTo>
                  <a:cubicBezTo>
                    <a:pt x="22937" y="1801"/>
                    <a:pt x="21892" y="1189"/>
                    <a:pt x="20848" y="721"/>
                  </a:cubicBezTo>
                  <a:cubicBezTo>
                    <a:pt x="19516" y="289"/>
                    <a:pt x="17860" y="1"/>
                    <a:pt x="1649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082750" y="3671225"/>
              <a:ext cx="367275" cy="345500"/>
            </a:xfrm>
            <a:custGeom>
              <a:avLst/>
              <a:gdLst/>
              <a:ahLst/>
              <a:cxnLst/>
              <a:rect l="l" t="t" r="r" b="b"/>
              <a:pathLst>
                <a:path w="14691" h="13820" extrusionOk="0">
                  <a:moveTo>
                    <a:pt x="6589" y="1"/>
                  </a:moveTo>
                  <a:cubicBezTo>
                    <a:pt x="4501" y="1333"/>
                    <a:pt x="2557" y="2701"/>
                    <a:pt x="756" y="4502"/>
                  </a:cubicBezTo>
                  <a:cubicBezTo>
                    <a:pt x="432" y="4646"/>
                    <a:pt x="288" y="4934"/>
                    <a:pt x="144" y="5222"/>
                  </a:cubicBezTo>
                  <a:cubicBezTo>
                    <a:pt x="0" y="5546"/>
                    <a:pt x="0" y="5978"/>
                    <a:pt x="144" y="6302"/>
                  </a:cubicBezTo>
                  <a:cubicBezTo>
                    <a:pt x="274" y="6497"/>
                    <a:pt x="470" y="6575"/>
                    <a:pt x="689" y="6575"/>
                  </a:cubicBezTo>
                  <a:cubicBezTo>
                    <a:pt x="955" y="6575"/>
                    <a:pt x="1256" y="6460"/>
                    <a:pt x="1512" y="6302"/>
                  </a:cubicBezTo>
                  <a:cubicBezTo>
                    <a:pt x="2845" y="5546"/>
                    <a:pt x="4933" y="2701"/>
                    <a:pt x="5689" y="2377"/>
                  </a:cubicBezTo>
                  <a:cubicBezTo>
                    <a:pt x="5707" y="2359"/>
                    <a:pt x="5726" y="2351"/>
                    <a:pt x="5745" y="2351"/>
                  </a:cubicBezTo>
                  <a:cubicBezTo>
                    <a:pt x="5873" y="2351"/>
                    <a:pt x="5991" y="2756"/>
                    <a:pt x="5833" y="3133"/>
                  </a:cubicBezTo>
                  <a:cubicBezTo>
                    <a:pt x="5833" y="4502"/>
                    <a:pt x="3133" y="8534"/>
                    <a:pt x="2701" y="11703"/>
                  </a:cubicBezTo>
                  <a:cubicBezTo>
                    <a:pt x="2557" y="12423"/>
                    <a:pt x="2557" y="13503"/>
                    <a:pt x="3133" y="13791"/>
                  </a:cubicBezTo>
                  <a:cubicBezTo>
                    <a:pt x="3195" y="13810"/>
                    <a:pt x="3257" y="13819"/>
                    <a:pt x="3318" y="13819"/>
                  </a:cubicBezTo>
                  <a:cubicBezTo>
                    <a:pt x="3717" y="13819"/>
                    <a:pt x="4095" y="13441"/>
                    <a:pt x="4501" y="13035"/>
                  </a:cubicBezTo>
                  <a:cubicBezTo>
                    <a:pt x="6157" y="10803"/>
                    <a:pt x="6013" y="7202"/>
                    <a:pt x="6733" y="4177"/>
                  </a:cubicBezTo>
                  <a:cubicBezTo>
                    <a:pt x="6913" y="3745"/>
                    <a:pt x="7201" y="3133"/>
                    <a:pt x="7634" y="2989"/>
                  </a:cubicBezTo>
                  <a:cubicBezTo>
                    <a:pt x="8246" y="2989"/>
                    <a:pt x="8714" y="3889"/>
                    <a:pt x="8534" y="4646"/>
                  </a:cubicBezTo>
                  <a:cubicBezTo>
                    <a:pt x="8534" y="5402"/>
                    <a:pt x="8102" y="5978"/>
                    <a:pt x="8102" y="6734"/>
                  </a:cubicBezTo>
                  <a:cubicBezTo>
                    <a:pt x="7958" y="7346"/>
                    <a:pt x="8102" y="8102"/>
                    <a:pt x="8534" y="8246"/>
                  </a:cubicBezTo>
                  <a:cubicBezTo>
                    <a:pt x="8625" y="8289"/>
                    <a:pt x="8713" y="8309"/>
                    <a:pt x="8797" y="8309"/>
                  </a:cubicBezTo>
                  <a:cubicBezTo>
                    <a:pt x="9278" y="8309"/>
                    <a:pt x="9635" y="7665"/>
                    <a:pt x="9758" y="7022"/>
                  </a:cubicBezTo>
                  <a:cubicBezTo>
                    <a:pt x="9758" y="6302"/>
                    <a:pt x="9614" y="5546"/>
                    <a:pt x="9614" y="4790"/>
                  </a:cubicBezTo>
                  <a:cubicBezTo>
                    <a:pt x="9614" y="4240"/>
                    <a:pt x="9962" y="3574"/>
                    <a:pt x="10372" y="3574"/>
                  </a:cubicBezTo>
                  <a:cubicBezTo>
                    <a:pt x="10419" y="3574"/>
                    <a:pt x="10466" y="3583"/>
                    <a:pt x="10514" y="3601"/>
                  </a:cubicBezTo>
                  <a:cubicBezTo>
                    <a:pt x="10802" y="3745"/>
                    <a:pt x="10946" y="4177"/>
                    <a:pt x="11090" y="4502"/>
                  </a:cubicBezTo>
                  <a:cubicBezTo>
                    <a:pt x="11846" y="6446"/>
                    <a:pt x="12314" y="8678"/>
                    <a:pt x="12458" y="10803"/>
                  </a:cubicBezTo>
                  <a:cubicBezTo>
                    <a:pt x="12602" y="11235"/>
                    <a:pt x="12602" y="11847"/>
                    <a:pt x="12746" y="12135"/>
                  </a:cubicBezTo>
                  <a:cubicBezTo>
                    <a:pt x="12984" y="12521"/>
                    <a:pt x="13344" y="12784"/>
                    <a:pt x="13624" y="12784"/>
                  </a:cubicBezTo>
                  <a:cubicBezTo>
                    <a:pt x="13684" y="12784"/>
                    <a:pt x="13740" y="12772"/>
                    <a:pt x="13791" y="12747"/>
                  </a:cubicBezTo>
                  <a:cubicBezTo>
                    <a:pt x="14259" y="12603"/>
                    <a:pt x="14403" y="11991"/>
                    <a:pt x="14403" y="11523"/>
                  </a:cubicBezTo>
                  <a:cubicBezTo>
                    <a:pt x="14691" y="9434"/>
                    <a:pt x="13935" y="7490"/>
                    <a:pt x="13359" y="5546"/>
                  </a:cubicBezTo>
                  <a:cubicBezTo>
                    <a:pt x="12891" y="4033"/>
                    <a:pt x="12314" y="2521"/>
                    <a:pt x="11414" y="1333"/>
                  </a:cubicBezTo>
                  <a:cubicBezTo>
                    <a:pt x="11234" y="1189"/>
                    <a:pt x="11090" y="901"/>
                    <a:pt x="10946" y="721"/>
                  </a:cubicBezTo>
                  <a:cubicBezTo>
                    <a:pt x="9614" y="289"/>
                    <a:pt x="7958" y="1"/>
                    <a:pt x="658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761456" y="4562475"/>
            <a:ext cx="689274" cy="452031"/>
            <a:chOff x="2998925" y="1123600"/>
            <a:chExt cx="1154950" cy="757425"/>
          </a:xfrm>
        </p:grpSpPr>
        <p:sp>
          <p:nvSpPr>
            <p:cNvPr id="157" name="Google Shape;157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2"/>
          <p:cNvGrpSpPr/>
          <p:nvPr/>
        </p:nvGrpSpPr>
        <p:grpSpPr>
          <a:xfrm flipH="1">
            <a:off x="3289731" y="4462425"/>
            <a:ext cx="689274" cy="452031"/>
            <a:chOff x="2998925" y="1123600"/>
            <a:chExt cx="1154950" cy="757425"/>
          </a:xfrm>
        </p:grpSpPr>
        <p:sp>
          <p:nvSpPr>
            <p:cNvPr id="172" name="Google Shape;172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2"/>
          <p:cNvGrpSpPr/>
          <p:nvPr/>
        </p:nvGrpSpPr>
        <p:grpSpPr>
          <a:xfrm>
            <a:off x="1692552" y="4244370"/>
            <a:ext cx="476873" cy="390783"/>
            <a:chOff x="6372100" y="3764900"/>
            <a:chExt cx="1018525" cy="834650"/>
          </a:xfrm>
        </p:grpSpPr>
        <p:sp>
          <p:nvSpPr>
            <p:cNvPr id="187" name="Google Shape;187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" name="Google Shape;194;p2"/>
          <p:cNvGrpSpPr/>
          <p:nvPr/>
        </p:nvGrpSpPr>
        <p:grpSpPr>
          <a:xfrm>
            <a:off x="7236696" y="4171047"/>
            <a:ext cx="850518" cy="781585"/>
            <a:chOff x="5645775" y="1072250"/>
            <a:chExt cx="1623125" cy="1491575"/>
          </a:xfrm>
        </p:grpSpPr>
        <p:sp>
          <p:nvSpPr>
            <p:cNvPr id="195" name="Google Shape;195;p2"/>
            <p:cNvSpPr/>
            <p:nvPr/>
          </p:nvSpPr>
          <p:spPr>
            <a:xfrm>
              <a:off x="5645775" y="1072250"/>
              <a:ext cx="1623125" cy="1491575"/>
            </a:xfrm>
            <a:custGeom>
              <a:avLst/>
              <a:gdLst/>
              <a:ahLst/>
              <a:cxnLst/>
              <a:rect l="l" t="t" r="r" b="b"/>
              <a:pathLst>
                <a:path w="64925" h="59663" extrusionOk="0">
                  <a:moveTo>
                    <a:pt x="32762" y="0"/>
                  </a:moveTo>
                  <a:cubicBezTo>
                    <a:pt x="31292" y="0"/>
                    <a:pt x="29632" y="1058"/>
                    <a:pt x="28252" y="3573"/>
                  </a:cubicBezTo>
                  <a:cubicBezTo>
                    <a:pt x="25096" y="9440"/>
                    <a:pt x="28772" y="23349"/>
                    <a:pt x="29126" y="24647"/>
                  </a:cubicBezTo>
                  <a:lnTo>
                    <a:pt x="29126" y="24647"/>
                  </a:lnTo>
                  <a:cubicBezTo>
                    <a:pt x="26851" y="16418"/>
                    <a:pt x="22688" y="10762"/>
                    <a:pt x="17738" y="7641"/>
                  </a:cubicBezTo>
                  <a:cubicBezTo>
                    <a:pt x="16834" y="7034"/>
                    <a:pt x="15898" y="6775"/>
                    <a:pt x="15017" y="6775"/>
                  </a:cubicBezTo>
                  <a:cubicBezTo>
                    <a:pt x="11092" y="6775"/>
                    <a:pt x="8257" y="11908"/>
                    <a:pt x="14138" y="14231"/>
                  </a:cubicBezTo>
                  <a:cubicBezTo>
                    <a:pt x="21339" y="17075"/>
                    <a:pt x="26128" y="25645"/>
                    <a:pt x="26128" y="25645"/>
                  </a:cubicBezTo>
                  <a:cubicBezTo>
                    <a:pt x="21178" y="20076"/>
                    <a:pt x="13182" y="18046"/>
                    <a:pt x="7942" y="18046"/>
                  </a:cubicBezTo>
                  <a:cubicBezTo>
                    <a:pt x="5559" y="18046"/>
                    <a:pt x="3745" y="18466"/>
                    <a:pt x="3047" y="19164"/>
                  </a:cubicBezTo>
                  <a:cubicBezTo>
                    <a:pt x="875" y="21336"/>
                    <a:pt x="651" y="26250"/>
                    <a:pt x="11044" y="26250"/>
                  </a:cubicBezTo>
                  <a:cubicBezTo>
                    <a:pt x="11502" y="26250"/>
                    <a:pt x="11981" y="26241"/>
                    <a:pt x="12481" y="26221"/>
                  </a:cubicBezTo>
                  <a:cubicBezTo>
                    <a:pt x="13869" y="26171"/>
                    <a:pt x="15110" y="26149"/>
                    <a:pt x="16221" y="26149"/>
                  </a:cubicBezTo>
                  <a:cubicBezTo>
                    <a:pt x="24735" y="26149"/>
                    <a:pt x="25552" y="27445"/>
                    <a:pt x="25552" y="27445"/>
                  </a:cubicBezTo>
                  <a:cubicBezTo>
                    <a:pt x="20583" y="27445"/>
                    <a:pt x="5892" y="27589"/>
                    <a:pt x="1823" y="34034"/>
                  </a:cubicBezTo>
                  <a:cubicBezTo>
                    <a:pt x="0" y="37012"/>
                    <a:pt x="2126" y="39249"/>
                    <a:pt x="5746" y="39249"/>
                  </a:cubicBezTo>
                  <a:cubicBezTo>
                    <a:pt x="7774" y="39249"/>
                    <a:pt x="10271" y="38547"/>
                    <a:pt x="12805" y="36879"/>
                  </a:cubicBezTo>
                  <a:cubicBezTo>
                    <a:pt x="20006" y="32090"/>
                    <a:pt x="26883" y="30434"/>
                    <a:pt x="26884" y="30434"/>
                  </a:cubicBezTo>
                  <a:lnTo>
                    <a:pt x="26884" y="30434"/>
                  </a:lnTo>
                  <a:cubicBezTo>
                    <a:pt x="16810" y="35216"/>
                    <a:pt x="12579" y="49990"/>
                    <a:pt x="16839" y="49990"/>
                  </a:cubicBezTo>
                  <a:cubicBezTo>
                    <a:pt x="17391" y="49990"/>
                    <a:pt x="18085" y="49742"/>
                    <a:pt x="18926" y="49193"/>
                  </a:cubicBezTo>
                  <a:cubicBezTo>
                    <a:pt x="26451" y="44549"/>
                    <a:pt x="29440" y="31768"/>
                    <a:pt x="29440" y="31766"/>
                  </a:cubicBezTo>
                  <a:lnTo>
                    <a:pt x="29440" y="31766"/>
                  </a:lnTo>
                  <a:cubicBezTo>
                    <a:pt x="29440" y="31767"/>
                    <a:pt x="29008" y="34649"/>
                    <a:pt x="28108" y="46493"/>
                  </a:cubicBezTo>
                  <a:cubicBezTo>
                    <a:pt x="27502" y="54377"/>
                    <a:pt x="30229" y="59662"/>
                    <a:pt x="32944" y="59662"/>
                  </a:cubicBezTo>
                  <a:cubicBezTo>
                    <a:pt x="34258" y="59662"/>
                    <a:pt x="35570" y="58423"/>
                    <a:pt x="36498" y="55639"/>
                  </a:cubicBezTo>
                  <a:cubicBezTo>
                    <a:pt x="39342" y="47069"/>
                    <a:pt x="33186" y="31623"/>
                    <a:pt x="33185" y="31622"/>
                  </a:cubicBezTo>
                  <a:lnTo>
                    <a:pt x="33185" y="31622"/>
                  </a:lnTo>
                  <a:cubicBezTo>
                    <a:pt x="37398" y="36591"/>
                    <a:pt x="40711" y="52182"/>
                    <a:pt x="43987" y="53082"/>
                  </a:cubicBezTo>
                  <a:cubicBezTo>
                    <a:pt x="44605" y="53277"/>
                    <a:pt x="45300" y="53389"/>
                    <a:pt x="45998" y="53389"/>
                  </a:cubicBezTo>
                  <a:cubicBezTo>
                    <a:pt x="49040" y="53389"/>
                    <a:pt x="52120" y="51256"/>
                    <a:pt x="48956" y="44548"/>
                  </a:cubicBezTo>
                  <a:cubicBezTo>
                    <a:pt x="45212" y="36267"/>
                    <a:pt x="37830" y="30866"/>
                    <a:pt x="37830" y="30866"/>
                  </a:cubicBezTo>
                  <a:lnTo>
                    <a:pt x="37830" y="30866"/>
                  </a:lnTo>
                  <a:cubicBezTo>
                    <a:pt x="44455" y="32846"/>
                    <a:pt x="51513" y="42568"/>
                    <a:pt x="56158" y="44368"/>
                  </a:cubicBezTo>
                  <a:cubicBezTo>
                    <a:pt x="56698" y="44555"/>
                    <a:pt x="57206" y="44643"/>
                    <a:pt x="57676" y="44643"/>
                  </a:cubicBezTo>
                  <a:cubicBezTo>
                    <a:pt x="61368" y="44643"/>
                    <a:pt x="62670" y="39242"/>
                    <a:pt x="58390" y="34322"/>
                  </a:cubicBezTo>
                  <a:cubicBezTo>
                    <a:pt x="53601" y="28777"/>
                    <a:pt x="38298" y="27733"/>
                    <a:pt x="38298" y="27733"/>
                  </a:cubicBezTo>
                  <a:cubicBezTo>
                    <a:pt x="39682" y="27408"/>
                    <a:pt x="41219" y="27278"/>
                    <a:pt x="42824" y="27278"/>
                  </a:cubicBezTo>
                  <a:cubicBezTo>
                    <a:pt x="48692" y="27278"/>
                    <a:pt x="55468" y="29022"/>
                    <a:pt x="59002" y="29390"/>
                  </a:cubicBezTo>
                  <a:cubicBezTo>
                    <a:pt x="59126" y="29401"/>
                    <a:pt x="59247" y="29407"/>
                    <a:pt x="59366" y="29407"/>
                  </a:cubicBezTo>
                  <a:cubicBezTo>
                    <a:pt x="63586" y="29407"/>
                    <a:pt x="64924" y="22143"/>
                    <a:pt x="56590" y="20532"/>
                  </a:cubicBezTo>
                  <a:cubicBezTo>
                    <a:pt x="55557" y="20331"/>
                    <a:pt x="54477" y="20243"/>
                    <a:pt x="53378" y="20243"/>
                  </a:cubicBezTo>
                  <a:cubicBezTo>
                    <a:pt x="45394" y="20243"/>
                    <a:pt x="36354" y="24889"/>
                    <a:pt x="36354" y="24889"/>
                  </a:cubicBezTo>
                  <a:cubicBezTo>
                    <a:pt x="36354" y="24889"/>
                    <a:pt x="42655" y="21576"/>
                    <a:pt x="48200" y="17219"/>
                  </a:cubicBezTo>
                  <a:cubicBezTo>
                    <a:pt x="53157" y="13423"/>
                    <a:pt x="55736" y="6237"/>
                    <a:pt x="50767" y="6237"/>
                  </a:cubicBezTo>
                  <a:cubicBezTo>
                    <a:pt x="50034" y="6237"/>
                    <a:pt x="49135" y="6394"/>
                    <a:pt x="48056" y="6741"/>
                  </a:cubicBezTo>
                  <a:cubicBezTo>
                    <a:pt x="39630" y="9442"/>
                    <a:pt x="33185" y="23845"/>
                    <a:pt x="33185" y="23845"/>
                  </a:cubicBezTo>
                  <a:cubicBezTo>
                    <a:pt x="33185" y="23845"/>
                    <a:pt x="35886" y="11530"/>
                    <a:pt x="36498" y="5841"/>
                  </a:cubicBezTo>
                  <a:cubicBezTo>
                    <a:pt x="36757" y="2400"/>
                    <a:pt x="34975" y="0"/>
                    <a:pt x="32762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506000" y="1514425"/>
              <a:ext cx="164750" cy="187250"/>
            </a:xfrm>
            <a:custGeom>
              <a:avLst/>
              <a:gdLst/>
              <a:ahLst/>
              <a:cxnLst/>
              <a:rect l="l" t="t" r="r" b="b"/>
              <a:pathLst>
                <a:path w="6590" h="7490" extrusionOk="0">
                  <a:moveTo>
                    <a:pt x="5978" y="0"/>
                  </a:moveTo>
                  <a:cubicBezTo>
                    <a:pt x="3601" y="1945"/>
                    <a:pt x="1477" y="4357"/>
                    <a:pt x="0" y="7058"/>
                  </a:cubicBezTo>
                  <a:cubicBezTo>
                    <a:pt x="0" y="7202"/>
                    <a:pt x="0" y="7346"/>
                    <a:pt x="144" y="7490"/>
                  </a:cubicBezTo>
                  <a:lnTo>
                    <a:pt x="288" y="7490"/>
                  </a:lnTo>
                  <a:cubicBezTo>
                    <a:pt x="288" y="7490"/>
                    <a:pt x="432" y="7490"/>
                    <a:pt x="576" y="7346"/>
                  </a:cubicBezTo>
                  <a:cubicBezTo>
                    <a:pt x="1945" y="4645"/>
                    <a:pt x="4033" y="2377"/>
                    <a:pt x="6446" y="432"/>
                  </a:cubicBezTo>
                  <a:cubicBezTo>
                    <a:pt x="6590" y="432"/>
                    <a:pt x="6590" y="144"/>
                    <a:pt x="6446" y="144"/>
                  </a:cubicBezTo>
                  <a:cubicBezTo>
                    <a:pt x="6302" y="0"/>
                    <a:pt x="6122" y="0"/>
                    <a:pt x="597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569000" y="1679150"/>
              <a:ext cx="198975" cy="60350"/>
            </a:xfrm>
            <a:custGeom>
              <a:avLst/>
              <a:gdLst/>
              <a:ahLst/>
              <a:cxnLst/>
              <a:rect l="l" t="t" r="r" b="b"/>
              <a:pathLst>
                <a:path w="7959" h="2414" extrusionOk="0">
                  <a:moveTo>
                    <a:pt x="7670" y="1"/>
                  </a:moveTo>
                  <a:cubicBezTo>
                    <a:pt x="5258" y="145"/>
                    <a:pt x="2269" y="289"/>
                    <a:pt x="181" y="1945"/>
                  </a:cubicBezTo>
                  <a:cubicBezTo>
                    <a:pt x="1" y="1945"/>
                    <a:pt x="1" y="2089"/>
                    <a:pt x="1" y="2269"/>
                  </a:cubicBezTo>
                  <a:cubicBezTo>
                    <a:pt x="181" y="2413"/>
                    <a:pt x="181" y="2413"/>
                    <a:pt x="325" y="2413"/>
                  </a:cubicBezTo>
                  <a:lnTo>
                    <a:pt x="469" y="2413"/>
                  </a:lnTo>
                  <a:cubicBezTo>
                    <a:pt x="2557" y="901"/>
                    <a:pt x="5258" y="757"/>
                    <a:pt x="7670" y="613"/>
                  </a:cubicBezTo>
                  <a:cubicBezTo>
                    <a:pt x="7814" y="613"/>
                    <a:pt x="7958" y="469"/>
                    <a:pt x="7958" y="289"/>
                  </a:cubicBezTo>
                  <a:cubicBezTo>
                    <a:pt x="7958" y="145"/>
                    <a:pt x="7814" y="1"/>
                    <a:pt x="767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591525" y="1788075"/>
              <a:ext cx="195350" cy="74725"/>
            </a:xfrm>
            <a:custGeom>
              <a:avLst/>
              <a:gdLst/>
              <a:ahLst/>
              <a:cxnLst/>
              <a:rect l="l" t="t" r="r" b="b"/>
              <a:pathLst>
                <a:path w="7814" h="2989" extrusionOk="0">
                  <a:moveTo>
                    <a:pt x="324" y="0"/>
                  </a:moveTo>
                  <a:cubicBezTo>
                    <a:pt x="180" y="0"/>
                    <a:pt x="0" y="144"/>
                    <a:pt x="0" y="288"/>
                  </a:cubicBezTo>
                  <a:cubicBezTo>
                    <a:pt x="0" y="433"/>
                    <a:pt x="180" y="613"/>
                    <a:pt x="324" y="613"/>
                  </a:cubicBezTo>
                  <a:cubicBezTo>
                    <a:pt x="2701" y="757"/>
                    <a:pt x="5113" y="1657"/>
                    <a:pt x="7201" y="2989"/>
                  </a:cubicBezTo>
                  <a:lnTo>
                    <a:pt x="7669" y="2989"/>
                  </a:lnTo>
                  <a:cubicBezTo>
                    <a:pt x="7814" y="2845"/>
                    <a:pt x="7669" y="2557"/>
                    <a:pt x="7525" y="2557"/>
                  </a:cubicBezTo>
                  <a:cubicBezTo>
                    <a:pt x="5401" y="1045"/>
                    <a:pt x="2881" y="144"/>
                    <a:pt x="32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542900" y="1830375"/>
              <a:ext cx="116150" cy="189975"/>
            </a:xfrm>
            <a:custGeom>
              <a:avLst/>
              <a:gdLst/>
              <a:ahLst/>
              <a:cxnLst/>
              <a:rect l="l" t="t" r="r" b="b"/>
              <a:pathLst>
                <a:path w="4646" h="7599" extrusionOk="0">
                  <a:moveTo>
                    <a:pt x="392" y="1"/>
                  </a:moveTo>
                  <a:cubicBezTo>
                    <a:pt x="316" y="1"/>
                    <a:pt x="235" y="37"/>
                    <a:pt x="145" y="109"/>
                  </a:cubicBezTo>
                  <a:cubicBezTo>
                    <a:pt x="1" y="253"/>
                    <a:pt x="1" y="397"/>
                    <a:pt x="145" y="541"/>
                  </a:cubicBezTo>
                  <a:cubicBezTo>
                    <a:pt x="1945" y="2809"/>
                    <a:pt x="3601" y="4898"/>
                    <a:pt x="4069" y="7310"/>
                  </a:cubicBezTo>
                  <a:cubicBezTo>
                    <a:pt x="4069" y="7454"/>
                    <a:pt x="4213" y="7598"/>
                    <a:pt x="4357" y="7598"/>
                  </a:cubicBezTo>
                  <a:cubicBezTo>
                    <a:pt x="4502" y="7598"/>
                    <a:pt x="4646" y="7454"/>
                    <a:pt x="4646" y="7310"/>
                  </a:cubicBezTo>
                  <a:cubicBezTo>
                    <a:pt x="4213" y="4610"/>
                    <a:pt x="2557" y="2521"/>
                    <a:pt x="613" y="109"/>
                  </a:cubicBezTo>
                  <a:cubicBezTo>
                    <a:pt x="541" y="37"/>
                    <a:pt x="469" y="1"/>
                    <a:pt x="3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426775" y="1825875"/>
              <a:ext cx="37850" cy="228675"/>
            </a:xfrm>
            <a:custGeom>
              <a:avLst/>
              <a:gdLst/>
              <a:ahLst/>
              <a:cxnLst/>
              <a:rect l="l" t="t" r="r" b="b"/>
              <a:pathLst>
                <a:path w="1514" h="9147" extrusionOk="0">
                  <a:moveTo>
                    <a:pt x="1369" y="1"/>
                  </a:moveTo>
                  <a:cubicBezTo>
                    <a:pt x="1189" y="1"/>
                    <a:pt x="1045" y="145"/>
                    <a:pt x="901" y="289"/>
                  </a:cubicBezTo>
                  <a:cubicBezTo>
                    <a:pt x="145" y="2989"/>
                    <a:pt x="1" y="5978"/>
                    <a:pt x="145" y="8822"/>
                  </a:cubicBezTo>
                  <a:cubicBezTo>
                    <a:pt x="145" y="9002"/>
                    <a:pt x="289" y="9146"/>
                    <a:pt x="469" y="9146"/>
                  </a:cubicBezTo>
                  <a:cubicBezTo>
                    <a:pt x="613" y="9146"/>
                    <a:pt x="757" y="9002"/>
                    <a:pt x="757" y="8822"/>
                  </a:cubicBezTo>
                  <a:cubicBezTo>
                    <a:pt x="613" y="5978"/>
                    <a:pt x="757" y="3133"/>
                    <a:pt x="1513" y="433"/>
                  </a:cubicBezTo>
                  <a:cubicBezTo>
                    <a:pt x="1513" y="289"/>
                    <a:pt x="1513" y="145"/>
                    <a:pt x="136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239550" y="1804275"/>
              <a:ext cx="149450" cy="216075"/>
            </a:xfrm>
            <a:custGeom>
              <a:avLst/>
              <a:gdLst/>
              <a:ahLst/>
              <a:cxnLst/>
              <a:rect l="l" t="t" r="r" b="b"/>
              <a:pathLst>
                <a:path w="5978" h="8643" extrusionOk="0">
                  <a:moveTo>
                    <a:pt x="5689" y="1"/>
                  </a:moveTo>
                  <a:cubicBezTo>
                    <a:pt x="5617" y="1"/>
                    <a:pt x="5545" y="37"/>
                    <a:pt x="5545" y="109"/>
                  </a:cubicBezTo>
                  <a:cubicBezTo>
                    <a:pt x="3133" y="2485"/>
                    <a:pt x="1333" y="5186"/>
                    <a:pt x="0" y="8210"/>
                  </a:cubicBezTo>
                  <a:cubicBezTo>
                    <a:pt x="0" y="8354"/>
                    <a:pt x="0" y="8498"/>
                    <a:pt x="144" y="8642"/>
                  </a:cubicBezTo>
                  <a:lnTo>
                    <a:pt x="288" y="8642"/>
                  </a:lnTo>
                  <a:cubicBezTo>
                    <a:pt x="432" y="8642"/>
                    <a:pt x="432" y="8498"/>
                    <a:pt x="576" y="8498"/>
                  </a:cubicBezTo>
                  <a:cubicBezTo>
                    <a:pt x="1801" y="5510"/>
                    <a:pt x="3601" y="2809"/>
                    <a:pt x="5833" y="541"/>
                  </a:cubicBezTo>
                  <a:cubicBezTo>
                    <a:pt x="5978" y="397"/>
                    <a:pt x="5978" y="253"/>
                    <a:pt x="5833" y="109"/>
                  </a:cubicBezTo>
                  <a:cubicBezTo>
                    <a:pt x="5833" y="37"/>
                    <a:pt x="5761" y="1"/>
                    <a:pt x="568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123425" y="1772775"/>
              <a:ext cx="225075" cy="60325"/>
            </a:xfrm>
            <a:custGeom>
              <a:avLst/>
              <a:gdLst/>
              <a:ahLst/>
              <a:cxnLst/>
              <a:rect l="l" t="t" r="r" b="b"/>
              <a:pathLst>
                <a:path w="9003" h="2413" extrusionOk="0">
                  <a:moveTo>
                    <a:pt x="8678" y="0"/>
                  </a:moveTo>
                  <a:cubicBezTo>
                    <a:pt x="5690" y="0"/>
                    <a:pt x="2989" y="612"/>
                    <a:pt x="289" y="1801"/>
                  </a:cubicBezTo>
                  <a:cubicBezTo>
                    <a:pt x="145" y="1801"/>
                    <a:pt x="0" y="2125"/>
                    <a:pt x="145" y="2269"/>
                  </a:cubicBezTo>
                  <a:lnTo>
                    <a:pt x="289" y="2413"/>
                  </a:lnTo>
                  <a:lnTo>
                    <a:pt x="433" y="2413"/>
                  </a:lnTo>
                  <a:cubicBezTo>
                    <a:pt x="3133" y="1225"/>
                    <a:pt x="5834" y="612"/>
                    <a:pt x="8678" y="612"/>
                  </a:cubicBezTo>
                  <a:cubicBezTo>
                    <a:pt x="8822" y="612"/>
                    <a:pt x="9002" y="468"/>
                    <a:pt x="9002" y="324"/>
                  </a:cubicBezTo>
                  <a:cubicBezTo>
                    <a:pt x="9002" y="144"/>
                    <a:pt x="8822" y="0"/>
                    <a:pt x="867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153125" y="1670450"/>
              <a:ext cx="153950" cy="60925"/>
            </a:xfrm>
            <a:custGeom>
              <a:avLst/>
              <a:gdLst/>
              <a:ahLst/>
              <a:cxnLst/>
              <a:rect l="l" t="t" r="r" b="b"/>
              <a:pathLst>
                <a:path w="6158" h="2437" extrusionOk="0">
                  <a:moveTo>
                    <a:pt x="306" y="1"/>
                  </a:moveTo>
                  <a:cubicBezTo>
                    <a:pt x="204" y="1"/>
                    <a:pt x="103" y="103"/>
                    <a:pt x="1" y="205"/>
                  </a:cubicBezTo>
                  <a:cubicBezTo>
                    <a:pt x="1" y="349"/>
                    <a:pt x="145" y="493"/>
                    <a:pt x="289" y="637"/>
                  </a:cubicBezTo>
                  <a:cubicBezTo>
                    <a:pt x="2089" y="961"/>
                    <a:pt x="3889" y="1537"/>
                    <a:pt x="5546" y="2437"/>
                  </a:cubicBezTo>
                  <a:lnTo>
                    <a:pt x="5690" y="2437"/>
                  </a:lnTo>
                  <a:cubicBezTo>
                    <a:pt x="5834" y="2437"/>
                    <a:pt x="6014" y="2437"/>
                    <a:pt x="6014" y="2293"/>
                  </a:cubicBezTo>
                  <a:cubicBezTo>
                    <a:pt x="6158" y="2149"/>
                    <a:pt x="6014" y="2005"/>
                    <a:pt x="5834" y="1861"/>
                  </a:cubicBezTo>
                  <a:cubicBezTo>
                    <a:pt x="4214" y="961"/>
                    <a:pt x="2233" y="349"/>
                    <a:pt x="433" y="61"/>
                  </a:cubicBezTo>
                  <a:cubicBezTo>
                    <a:pt x="391" y="18"/>
                    <a:pt x="348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231450" y="1533325"/>
              <a:ext cx="108950" cy="161150"/>
            </a:xfrm>
            <a:custGeom>
              <a:avLst/>
              <a:gdLst/>
              <a:ahLst/>
              <a:cxnLst/>
              <a:rect l="l" t="t" r="r" b="b"/>
              <a:pathLst>
                <a:path w="4358" h="6446" extrusionOk="0">
                  <a:moveTo>
                    <a:pt x="180" y="0"/>
                  </a:moveTo>
                  <a:cubicBezTo>
                    <a:pt x="0" y="145"/>
                    <a:pt x="0" y="289"/>
                    <a:pt x="180" y="433"/>
                  </a:cubicBezTo>
                  <a:cubicBezTo>
                    <a:pt x="1801" y="2089"/>
                    <a:pt x="3025" y="4033"/>
                    <a:pt x="3781" y="6302"/>
                  </a:cubicBezTo>
                  <a:cubicBezTo>
                    <a:pt x="3781" y="6446"/>
                    <a:pt x="3925" y="6446"/>
                    <a:pt x="4069" y="6446"/>
                  </a:cubicBezTo>
                  <a:cubicBezTo>
                    <a:pt x="4357" y="6446"/>
                    <a:pt x="4357" y="6122"/>
                    <a:pt x="4357" y="5978"/>
                  </a:cubicBezTo>
                  <a:cubicBezTo>
                    <a:pt x="3457" y="3745"/>
                    <a:pt x="2269" y="1801"/>
                    <a:pt x="61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407875" y="1426525"/>
              <a:ext cx="41425" cy="271550"/>
            </a:xfrm>
            <a:custGeom>
              <a:avLst/>
              <a:gdLst/>
              <a:ahLst/>
              <a:cxnLst/>
              <a:rect l="l" t="t" r="r" b="b"/>
              <a:pathLst>
                <a:path w="1657" h="10862" extrusionOk="0">
                  <a:moveTo>
                    <a:pt x="1235" y="0"/>
                  </a:moveTo>
                  <a:cubicBezTo>
                    <a:pt x="1123" y="0"/>
                    <a:pt x="1003" y="102"/>
                    <a:pt x="901" y="204"/>
                  </a:cubicBezTo>
                  <a:cubicBezTo>
                    <a:pt x="145" y="3660"/>
                    <a:pt x="1" y="7117"/>
                    <a:pt x="757" y="10574"/>
                  </a:cubicBezTo>
                  <a:cubicBezTo>
                    <a:pt x="901" y="10718"/>
                    <a:pt x="1045" y="10862"/>
                    <a:pt x="1045" y="10862"/>
                  </a:cubicBezTo>
                  <a:lnTo>
                    <a:pt x="1225" y="10862"/>
                  </a:lnTo>
                  <a:cubicBezTo>
                    <a:pt x="1369" y="10718"/>
                    <a:pt x="1513" y="10574"/>
                    <a:pt x="1369" y="10394"/>
                  </a:cubicBezTo>
                  <a:cubicBezTo>
                    <a:pt x="613" y="7117"/>
                    <a:pt x="757" y="3660"/>
                    <a:pt x="1513" y="348"/>
                  </a:cubicBezTo>
                  <a:cubicBezTo>
                    <a:pt x="1657" y="204"/>
                    <a:pt x="1513" y="60"/>
                    <a:pt x="1369" y="60"/>
                  </a:cubicBezTo>
                  <a:cubicBezTo>
                    <a:pt x="1327" y="18"/>
                    <a:pt x="1281" y="0"/>
                    <a:pt x="123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262050" y="1640600"/>
              <a:ext cx="386200" cy="248100"/>
            </a:xfrm>
            <a:custGeom>
              <a:avLst/>
              <a:gdLst/>
              <a:ahLst/>
              <a:cxnLst/>
              <a:rect l="l" t="t" r="r" b="b"/>
              <a:pathLst>
                <a:path w="15448" h="9924" extrusionOk="0">
                  <a:moveTo>
                    <a:pt x="6530" y="1"/>
                  </a:moveTo>
                  <a:cubicBezTo>
                    <a:pt x="3498" y="1"/>
                    <a:pt x="930" y="1292"/>
                    <a:pt x="433" y="3487"/>
                  </a:cubicBezTo>
                  <a:cubicBezTo>
                    <a:pt x="1" y="6043"/>
                    <a:pt x="2701" y="8888"/>
                    <a:pt x="6734" y="9644"/>
                  </a:cubicBezTo>
                  <a:cubicBezTo>
                    <a:pt x="7559" y="9833"/>
                    <a:pt x="8376" y="9924"/>
                    <a:pt x="9155" y="9924"/>
                  </a:cubicBezTo>
                  <a:cubicBezTo>
                    <a:pt x="12086" y="9924"/>
                    <a:pt x="14494" y="8645"/>
                    <a:pt x="14835" y="6512"/>
                  </a:cubicBezTo>
                  <a:cubicBezTo>
                    <a:pt x="15447" y="3955"/>
                    <a:pt x="12747" y="1111"/>
                    <a:pt x="8678" y="210"/>
                  </a:cubicBezTo>
                  <a:cubicBezTo>
                    <a:pt x="7951" y="69"/>
                    <a:pt x="7228" y="1"/>
                    <a:pt x="653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2"/>
          <p:cNvGrpSpPr/>
          <p:nvPr/>
        </p:nvGrpSpPr>
        <p:grpSpPr>
          <a:xfrm>
            <a:off x="4379802" y="4303120"/>
            <a:ext cx="476873" cy="390783"/>
            <a:chOff x="6372100" y="3764900"/>
            <a:chExt cx="1018525" cy="834650"/>
          </a:xfrm>
        </p:grpSpPr>
        <p:sp>
          <p:nvSpPr>
            <p:cNvPr id="208" name="Google Shape;208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" name="Google Shape;215;p2"/>
          <p:cNvGrpSpPr/>
          <p:nvPr/>
        </p:nvGrpSpPr>
        <p:grpSpPr>
          <a:xfrm>
            <a:off x="3289727" y="3748845"/>
            <a:ext cx="476873" cy="390783"/>
            <a:chOff x="6372100" y="3764900"/>
            <a:chExt cx="1018525" cy="834650"/>
          </a:xfrm>
        </p:grpSpPr>
        <p:sp>
          <p:nvSpPr>
            <p:cNvPr id="216" name="Google Shape;216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" name="Google Shape;964;p40"/>
          <p:cNvGrpSpPr/>
          <p:nvPr/>
        </p:nvGrpSpPr>
        <p:grpSpPr>
          <a:xfrm>
            <a:off x="-7204" y="662571"/>
            <a:ext cx="9161631" cy="4480926"/>
            <a:chOff x="-7204" y="662571"/>
            <a:chExt cx="9161631" cy="4480926"/>
          </a:xfrm>
        </p:grpSpPr>
        <p:sp>
          <p:nvSpPr>
            <p:cNvPr id="965" name="Google Shape;965;p40"/>
            <p:cNvSpPr/>
            <p:nvPr/>
          </p:nvSpPr>
          <p:spPr>
            <a:xfrm>
              <a:off x="-7204" y="669775"/>
              <a:ext cx="6270279" cy="2582064"/>
            </a:xfrm>
            <a:custGeom>
              <a:avLst/>
              <a:gdLst/>
              <a:ahLst/>
              <a:cxnLst/>
              <a:rect l="l" t="t" r="r" b="b"/>
              <a:pathLst>
                <a:path w="38079" h="15711" extrusionOk="0">
                  <a:moveTo>
                    <a:pt x="9279" y="1"/>
                  </a:moveTo>
                  <a:cubicBezTo>
                    <a:pt x="8336" y="287"/>
                    <a:pt x="5430" y="1789"/>
                    <a:pt x="3120" y="3023"/>
                  </a:cubicBezTo>
                  <a:cubicBezTo>
                    <a:pt x="2020" y="3619"/>
                    <a:pt x="1040" y="4159"/>
                    <a:pt x="481" y="4446"/>
                  </a:cubicBezTo>
                  <a:cubicBezTo>
                    <a:pt x="172" y="4621"/>
                    <a:pt x="1" y="4718"/>
                    <a:pt x="1" y="4718"/>
                  </a:cubicBezTo>
                  <a:lnTo>
                    <a:pt x="1" y="15711"/>
                  </a:lnTo>
                  <a:cubicBezTo>
                    <a:pt x="1" y="15711"/>
                    <a:pt x="5753" y="14690"/>
                    <a:pt x="6276" y="14574"/>
                  </a:cubicBezTo>
                  <a:cubicBezTo>
                    <a:pt x="6775" y="14477"/>
                    <a:pt x="14532" y="13668"/>
                    <a:pt x="14532" y="13668"/>
                  </a:cubicBezTo>
                  <a:lnTo>
                    <a:pt x="17037" y="13571"/>
                  </a:lnTo>
                  <a:lnTo>
                    <a:pt x="21426" y="13359"/>
                  </a:lnTo>
                  <a:lnTo>
                    <a:pt x="22831" y="13303"/>
                  </a:lnTo>
                  <a:lnTo>
                    <a:pt x="24545" y="13225"/>
                  </a:lnTo>
                  <a:lnTo>
                    <a:pt x="33458" y="12379"/>
                  </a:lnTo>
                  <a:cubicBezTo>
                    <a:pt x="33458" y="12379"/>
                    <a:pt x="38079" y="10896"/>
                    <a:pt x="37039" y="9893"/>
                  </a:cubicBezTo>
                  <a:cubicBezTo>
                    <a:pt x="36850" y="9704"/>
                    <a:pt x="36577" y="9413"/>
                    <a:pt x="36272" y="9085"/>
                  </a:cubicBezTo>
                  <a:cubicBezTo>
                    <a:pt x="35616" y="8373"/>
                    <a:pt x="34808" y="7468"/>
                    <a:pt x="34151" y="6738"/>
                  </a:cubicBezTo>
                  <a:cubicBezTo>
                    <a:pt x="33537" y="6026"/>
                    <a:pt x="33075" y="5504"/>
                    <a:pt x="33075" y="5504"/>
                  </a:cubicBezTo>
                  <a:cubicBezTo>
                    <a:pt x="33075" y="5504"/>
                    <a:pt x="31998" y="5643"/>
                    <a:pt x="26837" y="5911"/>
                  </a:cubicBezTo>
                  <a:cubicBezTo>
                    <a:pt x="26393" y="5430"/>
                    <a:pt x="25834" y="4968"/>
                    <a:pt x="25257" y="4524"/>
                  </a:cubicBezTo>
                  <a:cubicBezTo>
                    <a:pt x="23815" y="3466"/>
                    <a:pt x="22253" y="2639"/>
                    <a:pt x="22198" y="2616"/>
                  </a:cubicBezTo>
                  <a:lnTo>
                    <a:pt x="14574" y="4621"/>
                  </a:lnTo>
                  <a:cubicBezTo>
                    <a:pt x="14574" y="4621"/>
                    <a:pt x="14094" y="4141"/>
                    <a:pt x="13359" y="3466"/>
                  </a:cubicBezTo>
                  <a:cubicBezTo>
                    <a:pt x="12282" y="2464"/>
                    <a:pt x="10684" y="1022"/>
                    <a:pt x="927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2392619" y="1092507"/>
              <a:ext cx="2019452" cy="541525"/>
            </a:xfrm>
            <a:custGeom>
              <a:avLst/>
              <a:gdLst/>
              <a:ahLst/>
              <a:cxnLst/>
              <a:rect l="l" t="t" r="r" b="b"/>
              <a:pathLst>
                <a:path w="12264" h="3295" extrusionOk="0">
                  <a:moveTo>
                    <a:pt x="7624" y="0"/>
                  </a:moveTo>
                  <a:lnTo>
                    <a:pt x="0" y="2005"/>
                  </a:lnTo>
                  <a:lnTo>
                    <a:pt x="6062" y="1294"/>
                  </a:lnTo>
                  <a:lnTo>
                    <a:pt x="5716" y="2310"/>
                  </a:lnTo>
                  <a:lnTo>
                    <a:pt x="7393" y="1294"/>
                  </a:lnTo>
                  <a:lnTo>
                    <a:pt x="7929" y="2620"/>
                  </a:lnTo>
                  <a:lnTo>
                    <a:pt x="8336" y="1294"/>
                  </a:lnTo>
                  <a:lnTo>
                    <a:pt x="12263" y="3295"/>
                  </a:lnTo>
                  <a:cubicBezTo>
                    <a:pt x="11819" y="2814"/>
                    <a:pt x="11260" y="2352"/>
                    <a:pt x="10683" y="1908"/>
                  </a:cubicBezTo>
                  <a:cubicBezTo>
                    <a:pt x="9241" y="850"/>
                    <a:pt x="7679" y="23"/>
                    <a:pt x="7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506385" y="662571"/>
              <a:ext cx="1686170" cy="569793"/>
            </a:xfrm>
            <a:custGeom>
              <a:avLst/>
              <a:gdLst/>
              <a:ahLst/>
              <a:cxnLst/>
              <a:rect l="l" t="t" r="r" b="b"/>
              <a:pathLst>
                <a:path w="10240" h="3467" extrusionOk="0">
                  <a:moveTo>
                    <a:pt x="6160" y="1"/>
                  </a:moveTo>
                  <a:cubicBezTo>
                    <a:pt x="5217" y="287"/>
                    <a:pt x="2311" y="1789"/>
                    <a:pt x="1" y="3023"/>
                  </a:cubicBezTo>
                  <a:lnTo>
                    <a:pt x="5254" y="1673"/>
                  </a:lnTo>
                  <a:lnTo>
                    <a:pt x="5545" y="3023"/>
                  </a:lnTo>
                  <a:lnTo>
                    <a:pt x="6793" y="1673"/>
                  </a:lnTo>
                  <a:lnTo>
                    <a:pt x="10240" y="3466"/>
                  </a:lnTo>
                  <a:cubicBezTo>
                    <a:pt x="9163" y="2464"/>
                    <a:pt x="7565" y="1022"/>
                    <a:pt x="6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2392619" y="1429229"/>
              <a:ext cx="1128449" cy="1471074"/>
            </a:xfrm>
            <a:custGeom>
              <a:avLst/>
              <a:gdLst/>
              <a:ahLst/>
              <a:cxnLst/>
              <a:rect l="l" t="t" r="r" b="b"/>
              <a:pathLst>
                <a:path w="6853" h="8951" extrusionOk="0">
                  <a:moveTo>
                    <a:pt x="0" y="0"/>
                  </a:moveTo>
                  <a:lnTo>
                    <a:pt x="2463" y="8950"/>
                  </a:lnTo>
                  <a:lnTo>
                    <a:pt x="6852" y="8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5616259" y="1308433"/>
              <a:ext cx="3538157" cy="1048208"/>
            </a:xfrm>
            <a:custGeom>
              <a:avLst/>
              <a:gdLst/>
              <a:ahLst/>
              <a:cxnLst/>
              <a:rect l="l" t="t" r="r" b="b"/>
              <a:pathLst>
                <a:path w="21487" h="6378" extrusionOk="0">
                  <a:moveTo>
                    <a:pt x="15285" y="0"/>
                  </a:moveTo>
                  <a:cubicBezTo>
                    <a:pt x="14267" y="0"/>
                    <a:pt x="12238" y="647"/>
                    <a:pt x="10397" y="1295"/>
                  </a:cubicBezTo>
                  <a:cubicBezTo>
                    <a:pt x="9283" y="1678"/>
                    <a:pt x="8244" y="2080"/>
                    <a:pt x="7550" y="2353"/>
                  </a:cubicBezTo>
                  <a:cubicBezTo>
                    <a:pt x="7065" y="2542"/>
                    <a:pt x="6760" y="2681"/>
                    <a:pt x="6760" y="2681"/>
                  </a:cubicBezTo>
                  <a:cubicBezTo>
                    <a:pt x="6742" y="2658"/>
                    <a:pt x="6603" y="2542"/>
                    <a:pt x="5490" y="1696"/>
                  </a:cubicBezTo>
                  <a:cubicBezTo>
                    <a:pt x="5102" y="1410"/>
                    <a:pt x="4566" y="1003"/>
                    <a:pt x="3872" y="463"/>
                  </a:cubicBezTo>
                  <a:cubicBezTo>
                    <a:pt x="3295" y="772"/>
                    <a:pt x="2676" y="1119"/>
                    <a:pt x="2024" y="1544"/>
                  </a:cubicBezTo>
                  <a:cubicBezTo>
                    <a:pt x="1387" y="1928"/>
                    <a:pt x="735" y="2353"/>
                    <a:pt x="0" y="2852"/>
                  </a:cubicBezTo>
                  <a:cubicBezTo>
                    <a:pt x="657" y="3582"/>
                    <a:pt x="1465" y="4487"/>
                    <a:pt x="2121" y="5199"/>
                  </a:cubicBezTo>
                  <a:cubicBezTo>
                    <a:pt x="2329" y="5180"/>
                    <a:pt x="2542" y="5180"/>
                    <a:pt x="2736" y="5162"/>
                  </a:cubicBezTo>
                  <a:cubicBezTo>
                    <a:pt x="2985" y="5143"/>
                    <a:pt x="3235" y="5125"/>
                    <a:pt x="3484" y="5125"/>
                  </a:cubicBezTo>
                  <a:cubicBezTo>
                    <a:pt x="3623" y="5106"/>
                    <a:pt x="3775" y="5106"/>
                    <a:pt x="3909" y="5106"/>
                  </a:cubicBezTo>
                  <a:cubicBezTo>
                    <a:pt x="4025" y="5083"/>
                    <a:pt x="4140" y="5083"/>
                    <a:pt x="4256" y="5083"/>
                  </a:cubicBezTo>
                  <a:cubicBezTo>
                    <a:pt x="4408" y="5083"/>
                    <a:pt x="4566" y="5065"/>
                    <a:pt x="4718" y="5065"/>
                  </a:cubicBezTo>
                  <a:lnTo>
                    <a:pt x="4778" y="5065"/>
                  </a:lnTo>
                  <a:cubicBezTo>
                    <a:pt x="5009" y="5046"/>
                    <a:pt x="5217" y="5046"/>
                    <a:pt x="5430" y="5028"/>
                  </a:cubicBezTo>
                  <a:lnTo>
                    <a:pt x="5776" y="5028"/>
                  </a:lnTo>
                  <a:cubicBezTo>
                    <a:pt x="6395" y="5009"/>
                    <a:pt x="6991" y="4991"/>
                    <a:pt x="7550" y="4991"/>
                  </a:cubicBezTo>
                  <a:lnTo>
                    <a:pt x="7684" y="4991"/>
                  </a:lnTo>
                  <a:cubicBezTo>
                    <a:pt x="7837" y="4991"/>
                    <a:pt x="7989" y="4968"/>
                    <a:pt x="8147" y="4968"/>
                  </a:cubicBezTo>
                  <a:lnTo>
                    <a:pt x="9454" y="4968"/>
                  </a:lnTo>
                  <a:cubicBezTo>
                    <a:pt x="10166" y="4968"/>
                    <a:pt x="10840" y="4991"/>
                    <a:pt x="11478" y="5009"/>
                  </a:cubicBezTo>
                  <a:lnTo>
                    <a:pt x="11515" y="5009"/>
                  </a:lnTo>
                  <a:cubicBezTo>
                    <a:pt x="11686" y="5009"/>
                    <a:pt x="11861" y="5028"/>
                    <a:pt x="12032" y="5028"/>
                  </a:cubicBezTo>
                  <a:lnTo>
                    <a:pt x="12226" y="5028"/>
                  </a:lnTo>
                  <a:cubicBezTo>
                    <a:pt x="12342" y="5046"/>
                    <a:pt x="12457" y="5046"/>
                    <a:pt x="12591" y="5046"/>
                  </a:cubicBezTo>
                  <a:lnTo>
                    <a:pt x="12767" y="5046"/>
                  </a:lnTo>
                  <a:cubicBezTo>
                    <a:pt x="12767" y="5046"/>
                    <a:pt x="12786" y="5065"/>
                    <a:pt x="12804" y="5065"/>
                  </a:cubicBezTo>
                  <a:cubicBezTo>
                    <a:pt x="13017" y="5065"/>
                    <a:pt x="13248" y="5083"/>
                    <a:pt x="13460" y="5083"/>
                  </a:cubicBezTo>
                  <a:cubicBezTo>
                    <a:pt x="13516" y="5083"/>
                    <a:pt x="13557" y="5106"/>
                    <a:pt x="13613" y="5106"/>
                  </a:cubicBezTo>
                  <a:cubicBezTo>
                    <a:pt x="13728" y="5106"/>
                    <a:pt x="13844" y="5125"/>
                    <a:pt x="13941" y="5125"/>
                  </a:cubicBezTo>
                  <a:cubicBezTo>
                    <a:pt x="14019" y="5125"/>
                    <a:pt x="14075" y="5125"/>
                    <a:pt x="14135" y="5143"/>
                  </a:cubicBezTo>
                  <a:cubicBezTo>
                    <a:pt x="14287" y="5143"/>
                    <a:pt x="14440" y="5162"/>
                    <a:pt x="14574" y="5162"/>
                  </a:cubicBezTo>
                  <a:cubicBezTo>
                    <a:pt x="14634" y="5162"/>
                    <a:pt x="14689" y="5180"/>
                    <a:pt x="14731" y="5180"/>
                  </a:cubicBezTo>
                  <a:lnTo>
                    <a:pt x="14883" y="5180"/>
                  </a:lnTo>
                  <a:cubicBezTo>
                    <a:pt x="14980" y="5199"/>
                    <a:pt x="15077" y="5199"/>
                    <a:pt x="15151" y="5222"/>
                  </a:cubicBezTo>
                  <a:cubicBezTo>
                    <a:pt x="15364" y="5240"/>
                    <a:pt x="15558" y="5259"/>
                    <a:pt x="15752" y="5277"/>
                  </a:cubicBezTo>
                  <a:lnTo>
                    <a:pt x="15886" y="5277"/>
                  </a:lnTo>
                  <a:cubicBezTo>
                    <a:pt x="15941" y="5277"/>
                    <a:pt x="15983" y="5296"/>
                    <a:pt x="16020" y="5296"/>
                  </a:cubicBezTo>
                  <a:cubicBezTo>
                    <a:pt x="16075" y="5296"/>
                    <a:pt x="16117" y="5296"/>
                    <a:pt x="16154" y="5314"/>
                  </a:cubicBezTo>
                  <a:lnTo>
                    <a:pt x="16172" y="5314"/>
                  </a:lnTo>
                  <a:cubicBezTo>
                    <a:pt x="16348" y="5338"/>
                    <a:pt x="16519" y="5356"/>
                    <a:pt x="16676" y="5374"/>
                  </a:cubicBezTo>
                  <a:cubicBezTo>
                    <a:pt x="17097" y="5411"/>
                    <a:pt x="17485" y="5471"/>
                    <a:pt x="17850" y="5527"/>
                  </a:cubicBezTo>
                  <a:cubicBezTo>
                    <a:pt x="18367" y="5605"/>
                    <a:pt x="18848" y="5684"/>
                    <a:pt x="19254" y="5758"/>
                  </a:cubicBezTo>
                  <a:lnTo>
                    <a:pt x="19254" y="5776"/>
                  </a:lnTo>
                  <a:lnTo>
                    <a:pt x="19333" y="5776"/>
                  </a:lnTo>
                  <a:cubicBezTo>
                    <a:pt x="19425" y="5800"/>
                    <a:pt x="19504" y="5818"/>
                    <a:pt x="19564" y="5837"/>
                  </a:cubicBezTo>
                  <a:cubicBezTo>
                    <a:pt x="19601" y="5837"/>
                    <a:pt x="19619" y="5837"/>
                    <a:pt x="19656" y="5855"/>
                  </a:cubicBezTo>
                  <a:cubicBezTo>
                    <a:pt x="19698" y="5855"/>
                    <a:pt x="19735" y="5873"/>
                    <a:pt x="19772" y="5873"/>
                  </a:cubicBezTo>
                  <a:lnTo>
                    <a:pt x="19795" y="5873"/>
                  </a:lnTo>
                  <a:cubicBezTo>
                    <a:pt x="19850" y="5892"/>
                    <a:pt x="19929" y="5915"/>
                    <a:pt x="19984" y="5934"/>
                  </a:cubicBezTo>
                  <a:cubicBezTo>
                    <a:pt x="20044" y="5934"/>
                    <a:pt x="20081" y="5952"/>
                    <a:pt x="20118" y="5952"/>
                  </a:cubicBezTo>
                  <a:cubicBezTo>
                    <a:pt x="20160" y="5971"/>
                    <a:pt x="20197" y="5971"/>
                    <a:pt x="20234" y="5989"/>
                  </a:cubicBezTo>
                  <a:cubicBezTo>
                    <a:pt x="20276" y="5989"/>
                    <a:pt x="20312" y="6007"/>
                    <a:pt x="20349" y="6007"/>
                  </a:cubicBezTo>
                  <a:cubicBezTo>
                    <a:pt x="20391" y="6031"/>
                    <a:pt x="20428" y="6031"/>
                    <a:pt x="20465" y="6049"/>
                  </a:cubicBezTo>
                  <a:cubicBezTo>
                    <a:pt x="20488" y="6049"/>
                    <a:pt x="20507" y="6049"/>
                    <a:pt x="20525" y="6068"/>
                  </a:cubicBezTo>
                  <a:cubicBezTo>
                    <a:pt x="20604" y="6086"/>
                    <a:pt x="20677" y="6105"/>
                    <a:pt x="20738" y="6123"/>
                  </a:cubicBezTo>
                  <a:cubicBezTo>
                    <a:pt x="20775" y="6123"/>
                    <a:pt x="20811" y="6146"/>
                    <a:pt x="20853" y="6146"/>
                  </a:cubicBezTo>
                  <a:cubicBezTo>
                    <a:pt x="20872" y="6165"/>
                    <a:pt x="20872" y="6165"/>
                    <a:pt x="20890" y="6165"/>
                  </a:cubicBezTo>
                  <a:cubicBezTo>
                    <a:pt x="20909" y="6165"/>
                    <a:pt x="20950" y="6183"/>
                    <a:pt x="20969" y="6183"/>
                  </a:cubicBezTo>
                  <a:cubicBezTo>
                    <a:pt x="20987" y="6202"/>
                    <a:pt x="21006" y="6202"/>
                    <a:pt x="21024" y="6202"/>
                  </a:cubicBezTo>
                  <a:cubicBezTo>
                    <a:pt x="21103" y="6220"/>
                    <a:pt x="21158" y="6262"/>
                    <a:pt x="21218" y="6280"/>
                  </a:cubicBezTo>
                  <a:lnTo>
                    <a:pt x="21255" y="6280"/>
                  </a:lnTo>
                  <a:cubicBezTo>
                    <a:pt x="21274" y="6299"/>
                    <a:pt x="21297" y="6299"/>
                    <a:pt x="21315" y="6299"/>
                  </a:cubicBezTo>
                  <a:lnTo>
                    <a:pt x="21334" y="6317"/>
                  </a:lnTo>
                  <a:cubicBezTo>
                    <a:pt x="21449" y="6354"/>
                    <a:pt x="21486" y="6377"/>
                    <a:pt x="21486" y="6377"/>
                  </a:cubicBezTo>
                  <a:lnTo>
                    <a:pt x="21486" y="4547"/>
                  </a:lnTo>
                  <a:cubicBezTo>
                    <a:pt x="20641" y="3951"/>
                    <a:pt x="19467" y="3120"/>
                    <a:pt x="18312" y="2274"/>
                  </a:cubicBezTo>
                  <a:cubicBezTo>
                    <a:pt x="17231" y="1484"/>
                    <a:pt x="16154" y="657"/>
                    <a:pt x="15327" y="1"/>
                  </a:cubicBezTo>
                  <a:cubicBezTo>
                    <a:pt x="15313" y="0"/>
                    <a:pt x="15299" y="0"/>
                    <a:pt x="15285" y="0"/>
                  </a:cubicBezTo>
                  <a:close/>
                </a:path>
              </a:pathLst>
            </a:custGeom>
            <a:solidFill>
              <a:srgbClr val="9B5C31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5616259" y="1384362"/>
              <a:ext cx="1113300" cy="778514"/>
            </a:xfrm>
            <a:custGeom>
              <a:avLst/>
              <a:gdLst/>
              <a:ahLst/>
              <a:cxnLst/>
              <a:rect l="l" t="t" r="r" b="b"/>
              <a:pathLst>
                <a:path w="6761" h="4737" extrusionOk="0">
                  <a:moveTo>
                    <a:pt x="3872" y="1"/>
                  </a:moveTo>
                  <a:cubicBezTo>
                    <a:pt x="3295" y="310"/>
                    <a:pt x="2676" y="657"/>
                    <a:pt x="2024" y="1082"/>
                  </a:cubicBezTo>
                  <a:cubicBezTo>
                    <a:pt x="1387" y="1466"/>
                    <a:pt x="735" y="1891"/>
                    <a:pt x="0" y="2390"/>
                  </a:cubicBezTo>
                  <a:cubicBezTo>
                    <a:pt x="657" y="3120"/>
                    <a:pt x="1465" y="4025"/>
                    <a:pt x="2121" y="4737"/>
                  </a:cubicBezTo>
                  <a:cubicBezTo>
                    <a:pt x="2329" y="4718"/>
                    <a:pt x="2542" y="4718"/>
                    <a:pt x="2736" y="4700"/>
                  </a:cubicBezTo>
                  <a:cubicBezTo>
                    <a:pt x="2985" y="4681"/>
                    <a:pt x="3235" y="4663"/>
                    <a:pt x="3484" y="4663"/>
                  </a:cubicBezTo>
                  <a:cubicBezTo>
                    <a:pt x="3623" y="4644"/>
                    <a:pt x="3775" y="4644"/>
                    <a:pt x="3909" y="4644"/>
                  </a:cubicBezTo>
                  <a:lnTo>
                    <a:pt x="4718" y="3951"/>
                  </a:lnTo>
                  <a:lnTo>
                    <a:pt x="6760" y="2219"/>
                  </a:lnTo>
                  <a:cubicBezTo>
                    <a:pt x="6760" y="2196"/>
                    <a:pt x="6742" y="2177"/>
                    <a:pt x="6663" y="2140"/>
                  </a:cubicBezTo>
                  <a:cubicBezTo>
                    <a:pt x="6663" y="2140"/>
                    <a:pt x="6663" y="2122"/>
                    <a:pt x="6645" y="2122"/>
                  </a:cubicBezTo>
                  <a:cubicBezTo>
                    <a:pt x="6645" y="2103"/>
                    <a:pt x="6626" y="2103"/>
                    <a:pt x="6603" y="2080"/>
                  </a:cubicBezTo>
                  <a:lnTo>
                    <a:pt x="6585" y="2080"/>
                  </a:lnTo>
                  <a:cubicBezTo>
                    <a:pt x="6566" y="2062"/>
                    <a:pt x="6548" y="2043"/>
                    <a:pt x="6548" y="2043"/>
                  </a:cubicBezTo>
                  <a:cubicBezTo>
                    <a:pt x="6529" y="2025"/>
                    <a:pt x="6511" y="2006"/>
                    <a:pt x="6488" y="2006"/>
                  </a:cubicBezTo>
                  <a:lnTo>
                    <a:pt x="6469" y="1988"/>
                  </a:lnTo>
                  <a:cubicBezTo>
                    <a:pt x="6451" y="1965"/>
                    <a:pt x="6432" y="1965"/>
                    <a:pt x="6432" y="1946"/>
                  </a:cubicBezTo>
                  <a:cubicBezTo>
                    <a:pt x="6414" y="1946"/>
                    <a:pt x="6414" y="1928"/>
                    <a:pt x="6395" y="1928"/>
                  </a:cubicBezTo>
                  <a:cubicBezTo>
                    <a:pt x="6354" y="1891"/>
                    <a:pt x="6298" y="1849"/>
                    <a:pt x="6257" y="1812"/>
                  </a:cubicBezTo>
                  <a:cubicBezTo>
                    <a:pt x="6220" y="1794"/>
                    <a:pt x="6201" y="1775"/>
                    <a:pt x="6183" y="1757"/>
                  </a:cubicBezTo>
                  <a:cubicBezTo>
                    <a:pt x="6164" y="1757"/>
                    <a:pt x="6141" y="1734"/>
                    <a:pt x="6123" y="1715"/>
                  </a:cubicBezTo>
                  <a:cubicBezTo>
                    <a:pt x="6067" y="1678"/>
                    <a:pt x="6007" y="1641"/>
                    <a:pt x="5952" y="1581"/>
                  </a:cubicBezTo>
                  <a:cubicBezTo>
                    <a:pt x="5933" y="1581"/>
                    <a:pt x="5933" y="1563"/>
                    <a:pt x="5910" y="1563"/>
                  </a:cubicBezTo>
                  <a:cubicBezTo>
                    <a:pt x="5873" y="1526"/>
                    <a:pt x="5836" y="1484"/>
                    <a:pt x="5776" y="1466"/>
                  </a:cubicBezTo>
                  <a:cubicBezTo>
                    <a:pt x="5776" y="1447"/>
                    <a:pt x="5758" y="1447"/>
                    <a:pt x="5739" y="1429"/>
                  </a:cubicBezTo>
                  <a:cubicBezTo>
                    <a:pt x="5721" y="1410"/>
                    <a:pt x="5702" y="1387"/>
                    <a:pt x="5661" y="1368"/>
                  </a:cubicBezTo>
                  <a:cubicBezTo>
                    <a:pt x="5642" y="1350"/>
                    <a:pt x="5624" y="1332"/>
                    <a:pt x="5605" y="1332"/>
                  </a:cubicBezTo>
                  <a:cubicBezTo>
                    <a:pt x="5564" y="1295"/>
                    <a:pt x="5527" y="1271"/>
                    <a:pt x="5490" y="1234"/>
                  </a:cubicBezTo>
                  <a:cubicBezTo>
                    <a:pt x="5102" y="948"/>
                    <a:pt x="4566" y="541"/>
                    <a:pt x="387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5949541" y="1369955"/>
              <a:ext cx="780018" cy="364687"/>
            </a:xfrm>
            <a:custGeom>
              <a:avLst/>
              <a:gdLst/>
              <a:ahLst/>
              <a:cxnLst/>
              <a:rect l="l" t="t" r="r" b="b"/>
              <a:pathLst>
                <a:path w="4737" h="2219" extrusionOk="0">
                  <a:moveTo>
                    <a:pt x="1848" y="1"/>
                  </a:moveTo>
                  <a:cubicBezTo>
                    <a:pt x="1271" y="310"/>
                    <a:pt x="652" y="657"/>
                    <a:pt x="0" y="1082"/>
                  </a:cubicBezTo>
                  <a:lnTo>
                    <a:pt x="1904" y="347"/>
                  </a:lnTo>
                  <a:lnTo>
                    <a:pt x="4736" y="2219"/>
                  </a:lnTo>
                  <a:cubicBezTo>
                    <a:pt x="4718" y="2196"/>
                    <a:pt x="4464" y="2006"/>
                    <a:pt x="1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7328113" y="1294026"/>
              <a:ext cx="1303488" cy="373891"/>
            </a:xfrm>
            <a:custGeom>
              <a:avLst/>
              <a:gdLst/>
              <a:ahLst/>
              <a:cxnLst/>
              <a:rect l="l" t="t" r="r" b="b"/>
              <a:pathLst>
                <a:path w="7916" h="2275" extrusionOk="0">
                  <a:moveTo>
                    <a:pt x="4889" y="0"/>
                  </a:moveTo>
                  <a:cubicBezTo>
                    <a:pt x="3871" y="0"/>
                    <a:pt x="1842" y="647"/>
                    <a:pt x="1" y="1295"/>
                  </a:cubicBezTo>
                  <a:lnTo>
                    <a:pt x="3508" y="809"/>
                  </a:lnTo>
                  <a:lnTo>
                    <a:pt x="3642" y="1562"/>
                  </a:lnTo>
                  <a:lnTo>
                    <a:pt x="4524" y="657"/>
                  </a:lnTo>
                  <a:lnTo>
                    <a:pt x="7916" y="2274"/>
                  </a:lnTo>
                  <a:cubicBezTo>
                    <a:pt x="6835" y="1484"/>
                    <a:pt x="5758" y="657"/>
                    <a:pt x="4931" y="1"/>
                  </a:cubicBezTo>
                  <a:cubicBezTo>
                    <a:pt x="4917" y="0"/>
                    <a:pt x="4903" y="0"/>
                    <a:pt x="4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-7204" y="2126724"/>
              <a:ext cx="9161631" cy="1396954"/>
            </a:xfrm>
            <a:custGeom>
              <a:avLst/>
              <a:gdLst/>
              <a:ahLst/>
              <a:cxnLst/>
              <a:rect l="l" t="t" r="r" b="b"/>
              <a:pathLst>
                <a:path w="55638" h="8500" extrusionOk="0">
                  <a:moveTo>
                    <a:pt x="43178" y="1"/>
                  </a:moveTo>
                  <a:cubicBezTo>
                    <a:pt x="40955" y="1"/>
                    <a:pt x="38383" y="81"/>
                    <a:pt x="35422" y="280"/>
                  </a:cubicBezTo>
                  <a:cubicBezTo>
                    <a:pt x="34577" y="335"/>
                    <a:pt x="33731" y="395"/>
                    <a:pt x="32862" y="474"/>
                  </a:cubicBezTo>
                  <a:cubicBezTo>
                    <a:pt x="28339" y="876"/>
                    <a:pt x="23658" y="1491"/>
                    <a:pt x="19310" y="2207"/>
                  </a:cubicBezTo>
                  <a:cubicBezTo>
                    <a:pt x="8701" y="3898"/>
                    <a:pt x="1" y="5996"/>
                    <a:pt x="1" y="5996"/>
                  </a:cubicBezTo>
                  <a:lnTo>
                    <a:pt x="1" y="8500"/>
                  </a:lnTo>
                  <a:lnTo>
                    <a:pt x="55637" y="8500"/>
                  </a:lnTo>
                  <a:lnTo>
                    <a:pt x="55637" y="1514"/>
                  </a:lnTo>
                  <a:lnTo>
                    <a:pt x="55637" y="1398"/>
                  </a:lnTo>
                  <a:cubicBezTo>
                    <a:pt x="55637" y="1398"/>
                    <a:pt x="55600" y="1375"/>
                    <a:pt x="55485" y="1338"/>
                  </a:cubicBezTo>
                  <a:cubicBezTo>
                    <a:pt x="54745" y="1066"/>
                    <a:pt x="51278" y="1"/>
                    <a:pt x="4317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6212675" y="2147596"/>
              <a:ext cx="47424" cy="164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28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-7204" y="2565206"/>
              <a:ext cx="7712909" cy="711789"/>
            </a:xfrm>
            <a:custGeom>
              <a:avLst/>
              <a:gdLst/>
              <a:ahLst/>
              <a:cxnLst/>
              <a:rect l="l" t="t" r="r" b="b"/>
              <a:pathLst>
                <a:path w="46840" h="4331" extrusionOk="0">
                  <a:moveTo>
                    <a:pt x="46493" y="306"/>
                  </a:moveTo>
                  <a:cubicBezTo>
                    <a:pt x="46608" y="306"/>
                    <a:pt x="46724" y="324"/>
                    <a:pt x="46840" y="324"/>
                  </a:cubicBezTo>
                  <a:cubicBezTo>
                    <a:pt x="46724" y="324"/>
                    <a:pt x="46608" y="306"/>
                    <a:pt x="46493" y="306"/>
                  </a:cubicBezTo>
                  <a:close/>
                  <a:moveTo>
                    <a:pt x="38042" y="1"/>
                  </a:moveTo>
                  <a:cubicBezTo>
                    <a:pt x="18575" y="1"/>
                    <a:pt x="1" y="4330"/>
                    <a:pt x="1" y="4330"/>
                  </a:cubicBezTo>
                  <a:lnTo>
                    <a:pt x="1" y="3328"/>
                  </a:lnTo>
                  <a:lnTo>
                    <a:pt x="1" y="3328"/>
                  </a:lnTo>
                  <a:lnTo>
                    <a:pt x="1" y="4330"/>
                  </a:lnTo>
                  <a:cubicBezTo>
                    <a:pt x="1" y="4330"/>
                    <a:pt x="18575" y="1"/>
                    <a:pt x="38042" y="1"/>
                  </a:cubicBezTo>
                  <a:cubicBezTo>
                    <a:pt x="40851" y="1"/>
                    <a:pt x="43684" y="93"/>
                    <a:pt x="46493" y="306"/>
                  </a:cubicBezTo>
                  <a:cubicBezTo>
                    <a:pt x="43684" y="93"/>
                    <a:pt x="40851" y="1"/>
                    <a:pt x="3804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7096924" y="2124752"/>
              <a:ext cx="2032295" cy="222033"/>
            </a:xfrm>
            <a:custGeom>
              <a:avLst/>
              <a:gdLst/>
              <a:ahLst/>
              <a:cxnLst/>
              <a:rect l="l" t="t" r="r" b="b"/>
              <a:pathLst>
                <a:path w="12342" h="1351" extrusionOk="0">
                  <a:moveTo>
                    <a:pt x="12323" y="1332"/>
                  </a:moveTo>
                  <a:cubicBezTo>
                    <a:pt x="12323" y="1332"/>
                    <a:pt x="12342" y="1332"/>
                    <a:pt x="12342" y="1350"/>
                  </a:cubicBezTo>
                  <a:cubicBezTo>
                    <a:pt x="12342" y="1332"/>
                    <a:pt x="12323" y="1332"/>
                    <a:pt x="12323" y="1332"/>
                  </a:cubicBezTo>
                  <a:close/>
                  <a:moveTo>
                    <a:pt x="12323" y="1332"/>
                  </a:moveTo>
                  <a:lnTo>
                    <a:pt x="12323" y="1332"/>
                  </a:lnTo>
                  <a:lnTo>
                    <a:pt x="12323" y="1332"/>
                  </a:lnTo>
                  <a:close/>
                  <a:moveTo>
                    <a:pt x="37" y="1"/>
                  </a:moveTo>
                  <a:lnTo>
                    <a:pt x="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-7204" y="2996785"/>
              <a:ext cx="9161631" cy="2146707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0"/>
            <p:cNvSpPr/>
            <p:nvPr/>
          </p:nvSpPr>
          <p:spPr>
            <a:xfrm>
              <a:off x="-7204" y="3548667"/>
              <a:ext cx="9161631" cy="1594828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0"/>
            <p:cNvSpPr/>
            <p:nvPr/>
          </p:nvSpPr>
          <p:spPr>
            <a:xfrm>
              <a:off x="-7204" y="3906782"/>
              <a:ext cx="9161631" cy="1236715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1"/>
                  </a:moveTo>
                  <a:cubicBezTo>
                    <a:pt x="5843" y="1"/>
                    <a:pt x="1" y="478"/>
                    <a:pt x="1" y="478"/>
                  </a:cubicBezTo>
                  <a:lnTo>
                    <a:pt x="1" y="7525"/>
                  </a:lnTo>
                  <a:lnTo>
                    <a:pt x="55637" y="7525"/>
                  </a:lnTo>
                  <a:lnTo>
                    <a:pt x="55637" y="5676"/>
                  </a:lnTo>
                  <a:cubicBezTo>
                    <a:pt x="43136" y="971"/>
                    <a:pt x="26114" y="1"/>
                    <a:pt x="1420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7211212" y="3868495"/>
              <a:ext cx="1464860" cy="199189"/>
            </a:xfrm>
            <a:custGeom>
              <a:avLst/>
              <a:gdLst/>
              <a:ahLst/>
              <a:cxnLst/>
              <a:rect l="l" t="t" r="r" b="b"/>
              <a:pathLst>
                <a:path w="8896" h="1212" extrusionOk="0">
                  <a:moveTo>
                    <a:pt x="4450" y="1"/>
                  </a:moveTo>
                  <a:cubicBezTo>
                    <a:pt x="1983" y="1"/>
                    <a:pt x="1" y="287"/>
                    <a:pt x="1" y="615"/>
                  </a:cubicBezTo>
                  <a:cubicBezTo>
                    <a:pt x="1" y="943"/>
                    <a:pt x="1983" y="1211"/>
                    <a:pt x="4450" y="1211"/>
                  </a:cubicBezTo>
                  <a:cubicBezTo>
                    <a:pt x="6913" y="1211"/>
                    <a:pt x="8895" y="943"/>
                    <a:pt x="8895" y="615"/>
                  </a:cubicBezTo>
                  <a:cubicBezTo>
                    <a:pt x="8895" y="287"/>
                    <a:pt x="6913" y="1"/>
                    <a:pt x="445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1200282" y="4548727"/>
              <a:ext cx="7954143" cy="385888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1"/>
                  </a:moveTo>
                  <a:cubicBezTo>
                    <a:pt x="10822" y="1"/>
                    <a:pt x="1" y="523"/>
                    <a:pt x="1" y="1174"/>
                  </a:cubicBezTo>
                  <a:cubicBezTo>
                    <a:pt x="1" y="1830"/>
                    <a:pt x="10822" y="2348"/>
                    <a:pt x="24162" y="2348"/>
                  </a:cubicBezTo>
                  <a:cubicBezTo>
                    <a:pt x="37506" y="2348"/>
                    <a:pt x="48304" y="1830"/>
                    <a:pt x="48304" y="1174"/>
                  </a:cubicBezTo>
                  <a:cubicBezTo>
                    <a:pt x="48304" y="523"/>
                    <a:pt x="37506" y="1"/>
                    <a:pt x="2416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-7204" y="1876586"/>
              <a:ext cx="3179846" cy="1235565"/>
            </a:xfrm>
            <a:custGeom>
              <a:avLst/>
              <a:gdLst/>
              <a:ahLst/>
              <a:cxnLst/>
              <a:rect l="l" t="t" r="r" b="b"/>
              <a:pathLst>
                <a:path w="19311" h="7518" extrusionOk="0">
                  <a:moveTo>
                    <a:pt x="2368" y="1"/>
                  </a:moveTo>
                  <a:cubicBezTo>
                    <a:pt x="1773" y="1"/>
                    <a:pt x="1171" y="149"/>
                    <a:pt x="634" y="416"/>
                  </a:cubicBezTo>
                  <a:cubicBezTo>
                    <a:pt x="421" y="531"/>
                    <a:pt x="209" y="665"/>
                    <a:pt x="1" y="799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9"/>
                  </a:cubicBezTo>
                  <a:cubicBezTo>
                    <a:pt x="19116" y="3170"/>
                    <a:pt x="18575" y="2726"/>
                    <a:pt x="18021" y="2477"/>
                  </a:cubicBezTo>
                  <a:cubicBezTo>
                    <a:pt x="17539" y="2269"/>
                    <a:pt x="17017" y="2170"/>
                    <a:pt x="16494" y="2170"/>
                  </a:cubicBezTo>
                  <a:cubicBezTo>
                    <a:pt x="15363" y="2170"/>
                    <a:pt x="14226" y="2634"/>
                    <a:pt x="13474" y="3475"/>
                  </a:cubicBezTo>
                  <a:cubicBezTo>
                    <a:pt x="13105" y="2052"/>
                    <a:pt x="11578" y="1160"/>
                    <a:pt x="10088" y="1160"/>
                  </a:cubicBezTo>
                  <a:cubicBezTo>
                    <a:pt x="10029" y="1160"/>
                    <a:pt x="9971" y="1162"/>
                    <a:pt x="9912" y="1164"/>
                  </a:cubicBezTo>
                  <a:cubicBezTo>
                    <a:pt x="8392" y="1243"/>
                    <a:pt x="7006" y="2112"/>
                    <a:pt x="5892" y="3151"/>
                  </a:cubicBezTo>
                  <a:cubicBezTo>
                    <a:pt x="5698" y="1705"/>
                    <a:pt x="4561" y="434"/>
                    <a:pt x="3138" y="88"/>
                  </a:cubicBezTo>
                  <a:cubicBezTo>
                    <a:pt x="2887" y="29"/>
                    <a:pt x="2628" y="1"/>
                    <a:pt x="2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-7204" y="2750427"/>
              <a:ext cx="9161631" cy="555330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3533745" y="4564669"/>
              <a:ext cx="5383228" cy="300920"/>
            </a:xfrm>
            <a:custGeom>
              <a:avLst/>
              <a:gdLst/>
              <a:ahLst/>
              <a:cxnLst/>
              <a:rect l="l" t="t" r="r" b="b"/>
              <a:pathLst>
                <a:path w="32692" h="1831" extrusionOk="0">
                  <a:moveTo>
                    <a:pt x="16344" y="1"/>
                  </a:moveTo>
                  <a:cubicBezTo>
                    <a:pt x="7315" y="1"/>
                    <a:pt x="1" y="426"/>
                    <a:pt x="1" y="925"/>
                  </a:cubicBezTo>
                  <a:cubicBezTo>
                    <a:pt x="1" y="1424"/>
                    <a:pt x="7315" y="1830"/>
                    <a:pt x="16344" y="1830"/>
                  </a:cubicBezTo>
                  <a:cubicBezTo>
                    <a:pt x="25372" y="1830"/>
                    <a:pt x="32691" y="1424"/>
                    <a:pt x="32691" y="925"/>
                  </a:cubicBezTo>
                  <a:cubicBezTo>
                    <a:pt x="32691" y="426"/>
                    <a:pt x="25372" y="1"/>
                    <a:pt x="1634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0"/>
            <p:cNvSpPr/>
            <p:nvPr/>
          </p:nvSpPr>
          <p:spPr>
            <a:xfrm>
              <a:off x="5569001" y="4336882"/>
              <a:ext cx="3071826" cy="199189"/>
            </a:xfrm>
            <a:custGeom>
              <a:avLst/>
              <a:gdLst/>
              <a:ahLst/>
              <a:cxnLst/>
              <a:rect l="l" t="t" r="r" b="b"/>
              <a:pathLst>
                <a:path w="18655" h="1212" extrusionOk="0">
                  <a:moveTo>
                    <a:pt x="9339" y="1"/>
                  </a:moveTo>
                  <a:cubicBezTo>
                    <a:pt x="4178" y="1"/>
                    <a:pt x="1" y="269"/>
                    <a:pt x="1" y="615"/>
                  </a:cubicBezTo>
                  <a:cubicBezTo>
                    <a:pt x="1" y="943"/>
                    <a:pt x="4178" y="1211"/>
                    <a:pt x="9339" y="1211"/>
                  </a:cubicBezTo>
                  <a:cubicBezTo>
                    <a:pt x="14477" y="1211"/>
                    <a:pt x="18654" y="943"/>
                    <a:pt x="18654" y="615"/>
                  </a:cubicBezTo>
                  <a:cubicBezTo>
                    <a:pt x="18654" y="269"/>
                    <a:pt x="14477" y="1"/>
                    <a:pt x="933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3469855" y="3837263"/>
              <a:ext cx="146223" cy="31226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4313762" y="4362028"/>
              <a:ext cx="133214" cy="35006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5200810" y="3491638"/>
              <a:ext cx="140130" cy="32048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1520555" y="3422612"/>
              <a:ext cx="101434" cy="28268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3583968" y="3232789"/>
              <a:ext cx="76240" cy="25145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0"/>
            <p:cNvSpPr/>
            <p:nvPr/>
          </p:nvSpPr>
          <p:spPr>
            <a:xfrm>
              <a:off x="7068767" y="4336882"/>
              <a:ext cx="79204" cy="13148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0"/>
            <p:cNvSpPr/>
            <p:nvPr/>
          </p:nvSpPr>
          <p:spPr>
            <a:xfrm>
              <a:off x="7109768" y="5004466"/>
              <a:ext cx="101434" cy="28925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06" y="0"/>
                  </a:moveTo>
                  <a:cubicBezTo>
                    <a:pt x="135" y="0"/>
                    <a:pt x="1" y="37"/>
                    <a:pt x="1" y="79"/>
                  </a:cubicBezTo>
                  <a:cubicBezTo>
                    <a:pt x="1" y="134"/>
                    <a:pt x="135" y="176"/>
                    <a:pt x="306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5261736" y="5055249"/>
              <a:ext cx="120370" cy="44209"/>
            </a:xfrm>
            <a:custGeom>
              <a:avLst/>
              <a:gdLst/>
              <a:ahLst/>
              <a:cxnLst/>
              <a:rect l="l" t="t" r="r" b="b"/>
              <a:pathLst>
                <a:path w="731" h="269" extrusionOk="0">
                  <a:moveTo>
                    <a:pt x="365" y="1"/>
                  </a:moveTo>
                  <a:cubicBezTo>
                    <a:pt x="171" y="1"/>
                    <a:pt x="0" y="56"/>
                    <a:pt x="0" y="135"/>
                  </a:cubicBezTo>
                  <a:cubicBezTo>
                    <a:pt x="0" y="213"/>
                    <a:pt x="171" y="269"/>
                    <a:pt x="365" y="269"/>
                  </a:cubicBezTo>
                  <a:cubicBezTo>
                    <a:pt x="578" y="269"/>
                    <a:pt x="730" y="213"/>
                    <a:pt x="730" y="135"/>
                  </a:cubicBezTo>
                  <a:cubicBezTo>
                    <a:pt x="730" y="56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5200810" y="4090031"/>
              <a:ext cx="99128" cy="32048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4449940" y="3441512"/>
              <a:ext cx="89084" cy="28268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1609639" y="3143877"/>
              <a:ext cx="50387" cy="22187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7087703" y="3830360"/>
              <a:ext cx="101434" cy="29090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3"/>
          <p:cNvGrpSpPr/>
          <p:nvPr/>
        </p:nvGrpSpPr>
        <p:grpSpPr>
          <a:xfrm>
            <a:off x="-150" y="2955667"/>
            <a:ext cx="9143966" cy="2187785"/>
            <a:chOff x="-150" y="2955667"/>
            <a:chExt cx="9143966" cy="2187785"/>
          </a:xfrm>
        </p:grpSpPr>
        <p:sp>
          <p:nvSpPr>
            <p:cNvPr id="225" name="Google Shape;225;p3"/>
            <p:cNvSpPr/>
            <p:nvPr/>
          </p:nvSpPr>
          <p:spPr>
            <a:xfrm flipH="1">
              <a:off x="-139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 flipH="1"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 flipH="1"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 flipH="1">
              <a:off x="351964" y="4656575"/>
              <a:ext cx="6820062" cy="315900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 flipH="1">
              <a:off x="5554334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 flipH="1">
              <a:off x="512439" y="4338925"/>
              <a:ext cx="2526260" cy="193475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 flipH="1">
              <a:off x="5527524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 flipH="1">
              <a:off x="4698226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 flipH="1">
              <a:off x="4344759" y="3982942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 flipH="1">
              <a:off x="7517772" y="3984216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 flipH="1">
              <a:off x="2002434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 flipH="1">
              <a:off x="1939325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 flipH="1">
              <a:off x="3764897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 flipH="1">
              <a:off x="3846906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 flipH="1">
              <a:off x="6136481" y="4144687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 flipH="1">
              <a:off x="1961347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3"/>
          <p:cNvSpPr/>
          <p:nvPr/>
        </p:nvSpPr>
        <p:spPr>
          <a:xfrm>
            <a:off x="5076875" y="794603"/>
            <a:ext cx="3167000" cy="4986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"/>
          <p:cNvSpPr/>
          <p:nvPr/>
        </p:nvSpPr>
        <p:spPr>
          <a:xfrm>
            <a:off x="-1854241" y="2434425"/>
            <a:ext cx="3499868" cy="585910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"/>
          <p:cNvSpPr/>
          <p:nvPr/>
        </p:nvSpPr>
        <p:spPr>
          <a:xfrm>
            <a:off x="7164149" y="2076625"/>
            <a:ext cx="1461968" cy="242908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912075" y="1410625"/>
            <a:ext cx="35562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body" idx="1"/>
          </p:nvPr>
        </p:nvSpPr>
        <p:spPr>
          <a:xfrm>
            <a:off x="912075" y="1971625"/>
            <a:ext cx="4093200" cy="4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540000"/>
            <a:ext cx="2808000" cy="8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"/>
          <p:cNvSpPr txBox="1">
            <a:spLocks noGrp="1"/>
          </p:cNvSpPr>
          <p:nvPr>
            <p:ph type="subTitle" idx="1"/>
          </p:nvPr>
        </p:nvSpPr>
        <p:spPr>
          <a:xfrm>
            <a:off x="1368152" y="1963725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title" idx="2"/>
          </p:nvPr>
        </p:nvSpPr>
        <p:spPr>
          <a:xfrm>
            <a:off x="1368150" y="1602826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subTitle" idx="3"/>
          </p:nvPr>
        </p:nvSpPr>
        <p:spPr>
          <a:xfrm>
            <a:off x="1368152" y="3229600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title" idx="4"/>
          </p:nvPr>
        </p:nvSpPr>
        <p:spPr>
          <a:xfrm>
            <a:off x="1368150" y="2868701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9" name="Google Shape;259;p5"/>
          <p:cNvSpPr/>
          <p:nvPr/>
        </p:nvSpPr>
        <p:spPr>
          <a:xfrm>
            <a:off x="0" y="4022871"/>
            <a:ext cx="9143994" cy="1124472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5"/>
          <p:cNvSpPr/>
          <p:nvPr/>
        </p:nvSpPr>
        <p:spPr>
          <a:xfrm flipH="1">
            <a:off x="21" y="4354075"/>
            <a:ext cx="9143966" cy="789435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5"/>
          <p:cNvSpPr/>
          <p:nvPr/>
        </p:nvSpPr>
        <p:spPr>
          <a:xfrm>
            <a:off x="6872800" y="1441128"/>
            <a:ext cx="3167000" cy="4986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5"/>
          <p:cNvSpPr/>
          <p:nvPr/>
        </p:nvSpPr>
        <p:spPr>
          <a:xfrm>
            <a:off x="-1546891" y="750000"/>
            <a:ext cx="3499868" cy="585910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5"/>
          <p:cNvSpPr/>
          <p:nvPr/>
        </p:nvSpPr>
        <p:spPr>
          <a:xfrm>
            <a:off x="7961549" y="172950"/>
            <a:ext cx="1461968" cy="242908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_2_1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1"/>
          <p:cNvSpPr/>
          <p:nvPr/>
        </p:nvSpPr>
        <p:spPr>
          <a:xfrm>
            <a:off x="0" y="3969076"/>
            <a:ext cx="9143994" cy="1178270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1"/>
          <p:cNvSpPr/>
          <p:nvPr/>
        </p:nvSpPr>
        <p:spPr>
          <a:xfrm>
            <a:off x="6130825" y="135028"/>
            <a:ext cx="3167000" cy="4986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1"/>
          <p:cNvSpPr/>
          <p:nvPr/>
        </p:nvSpPr>
        <p:spPr>
          <a:xfrm>
            <a:off x="-1328941" y="703800"/>
            <a:ext cx="3499868" cy="585910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1"/>
          <p:cNvSpPr/>
          <p:nvPr/>
        </p:nvSpPr>
        <p:spPr>
          <a:xfrm>
            <a:off x="7693011" y="1822550"/>
            <a:ext cx="1461968" cy="242908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1"/>
          <p:cNvSpPr/>
          <p:nvPr/>
        </p:nvSpPr>
        <p:spPr>
          <a:xfrm flipH="1">
            <a:off x="0" y="4372356"/>
            <a:ext cx="9143994" cy="77499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5_2_1_2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2"/>
          <p:cNvSpPr/>
          <p:nvPr/>
        </p:nvSpPr>
        <p:spPr>
          <a:xfrm>
            <a:off x="0" y="2509397"/>
            <a:ext cx="9143994" cy="2637946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2"/>
          <p:cNvSpPr/>
          <p:nvPr/>
        </p:nvSpPr>
        <p:spPr>
          <a:xfrm>
            <a:off x="34" y="4667963"/>
            <a:ext cx="9143966" cy="477351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2"/>
          <p:cNvSpPr/>
          <p:nvPr/>
        </p:nvSpPr>
        <p:spPr>
          <a:xfrm>
            <a:off x="6872800" y="1060603"/>
            <a:ext cx="3167000" cy="4986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2"/>
          <p:cNvSpPr/>
          <p:nvPr/>
        </p:nvSpPr>
        <p:spPr>
          <a:xfrm>
            <a:off x="-1784391" y="704625"/>
            <a:ext cx="3499868" cy="585910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2"/>
          <p:cNvSpPr/>
          <p:nvPr/>
        </p:nvSpPr>
        <p:spPr>
          <a:xfrm>
            <a:off x="253499" y="172950"/>
            <a:ext cx="1461968" cy="242908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5_2_1_1_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28"/>
          <p:cNvGrpSpPr/>
          <p:nvPr/>
        </p:nvGrpSpPr>
        <p:grpSpPr>
          <a:xfrm>
            <a:off x="0" y="2420410"/>
            <a:ext cx="9144019" cy="2723089"/>
            <a:chOff x="0" y="2420410"/>
            <a:chExt cx="9144019" cy="2723089"/>
          </a:xfrm>
        </p:grpSpPr>
        <p:sp>
          <p:nvSpPr>
            <p:cNvPr id="492" name="Google Shape;492;p28"/>
            <p:cNvSpPr/>
            <p:nvPr/>
          </p:nvSpPr>
          <p:spPr>
            <a:xfrm>
              <a:off x="0" y="2427593"/>
              <a:ext cx="6723895" cy="2321968"/>
            </a:xfrm>
            <a:custGeom>
              <a:avLst/>
              <a:gdLst/>
              <a:ahLst/>
              <a:cxnLst/>
              <a:rect l="l" t="t" r="r" b="b"/>
              <a:pathLst>
                <a:path w="38079" h="15711" extrusionOk="0">
                  <a:moveTo>
                    <a:pt x="9279" y="1"/>
                  </a:moveTo>
                  <a:cubicBezTo>
                    <a:pt x="8336" y="287"/>
                    <a:pt x="5430" y="1789"/>
                    <a:pt x="3120" y="3023"/>
                  </a:cubicBezTo>
                  <a:cubicBezTo>
                    <a:pt x="2020" y="3619"/>
                    <a:pt x="1040" y="4159"/>
                    <a:pt x="481" y="4446"/>
                  </a:cubicBezTo>
                  <a:cubicBezTo>
                    <a:pt x="172" y="4621"/>
                    <a:pt x="1" y="4718"/>
                    <a:pt x="1" y="4718"/>
                  </a:cubicBezTo>
                  <a:lnTo>
                    <a:pt x="1" y="15711"/>
                  </a:lnTo>
                  <a:cubicBezTo>
                    <a:pt x="1" y="15711"/>
                    <a:pt x="5753" y="14690"/>
                    <a:pt x="6276" y="14574"/>
                  </a:cubicBezTo>
                  <a:cubicBezTo>
                    <a:pt x="6775" y="14477"/>
                    <a:pt x="14532" y="13668"/>
                    <a:pt x="14532" y="13668"/>
                  </a:cubicBezTo>
                  <a:lnTo>
                    <a:pt x="17037" y="13571"/>
                  </a:lnTo>
                  <a:lnTo>
                    <a:pt x="21426" y="13359"/>
                  </a:lnTo>
                  <a:lnTo>
                    <a:pt x="22831" y="13303"/>
                  </a:lnTo>
                  <a:lnTo>
                    <a:pt x="24545" y="13225"/>
                  </a:lnTo>
                  <a:lnTo>
                    <a:pt x="33458" y="12379"/>
                  </a:lnTo>
                  <a:cubicBezTo>
                    <a:pt x="33458" y="12379"/>
                    <a:pt x="38079" y="10896"/>
                    <a:pt x="37039" y="9893"/>
                  </a:cubicBezTo>
                  <a:cubicBezTo>
                    <a:pt x="36850" y="9704"/>
                    <a:pt x="36577" y="9413"/>
                    <a:pt x="36272" y="9085"/>
                  </a:cubicBezTo>
                  <a:cubicBezTo>
                    <a:pt x="35616" y="8373"/>
                    <a:pt x="34808" y="7468"/>
                    <a:pt x="34151" y="6738"/>
                  </a:cubicBezTo>
                  <a:cubicBezTo>
                    <a:pt x="33537" y="6026"/>
                    <a:pt x="33075" y="5504"/>
                    <a:pt x="33075" y="5504"/>
                  </a:cubicBezTo>
                  <a:cubicBezTo>
                    <a:pt x="33075" y="5504"/>
                    <a:pt x="31998" y="5643"/>
                    <a:pt x="26837" y="5911"/>
                  </a:cubicBezTo>
                  <a:cubicBezTo>
                    <a:pt x="26393" y="5430"/>
                    <a:pt x="25834" y="4968"/>
                    <a:pt x="25257" y="4524"/>
                  </a:cubicBezTo>
                  <a:cubicBezTo>
                    <a:pt x="23815" y="3466"/>
                    <a:pt x="22253" y="2639"/>
                    <a:pt x="22198" y="2616"/>
                  </a:cubicBezTo>
                  <a:lnTo>
                    <a:pt x="14574" y="4621"/>
                  </a:lnTo>
                  <a:cubicBezTo>
                    <a:pt x="14574" y="4621"/>
                    <a:pt x="14094" y="4141"/>
                    <a:pt x="13359" y="3466"/>
                  </a:cubicBezTo>
                  <a:cubicBezTo>
                    <a:pt x="12282" y="2464"/>
                    <a:pt x="10684" y="1022"/>
                    <a:pt x="9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2573469" y="2807042"/>
              <a:ext cx="2165546" cy="486976"/>
            </a:xfrm>
            <a:custGeom>
              <a:avLst/>
              <a:gdLst/>
              <a:ahLst/>
              <a:cxnLst/>
              <a:rect l="l" t="t" r="r" b="b"/>
              <a:pathLst>
                <a:path w="12264" h="3295" extrusionOk="0">
                  <a:moveTo>
                    <a:pt x="7624" y="0"/>
                  </a:moveTo>
                  <a:lnTo>
                    <a:pt x="0" y="2005"/>
                  </a:lnTo>
                  <a:lnTo>
                    <a:pt x="6062" y="1294"/>
                  </a:lnTo>
                  <a:lnTo>
                    <a:pt x="5716" y="2310"/>
                  </a:lnTo>
                  <a:lnTo>
                    <a:pt x="7393" y="1294"/>
                  </a:lnTo>
                  <a:lnTo>
                    <a:pt x="7929" y="2620"/>
                  </a:lnTo>
                  <a:lnTo>
                    <a:pt x="8336" y="1294"/>
                  </a:lnTo>
                  <a:lnTo>
                    <a:pt x="12263" y="3295"/>
                  </a:lnTo>
                  <a:cubicBezTo>
                    <a:pt x="11819" y="2814"/>
                    <a:pt x="11260" y="2352"/>
                    <a:pt x="10683" y="1908"/>
                  </a:cubicBezTo>
                  <a:cubicBezTo>
                    <a:pt x="9241" y="850"/>
                    <a:pt x="7679" y="23"/>
                    <a:pt x="7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50751" y="2420410"/>
              <a:ext cx="1808154" cy="512397"/>
            </a:xfrm>
            <a:custGeom>
              <a:avLst/>
              <a:gdLst/>
              <a:ahLst/>
              <a:cxnLst/>
              <a:rect l="l" t="t" r="r" b="b"/>
              <a:pathLst>
                <a:path w="10240" h="3467" extrusionOk="0">
                  <a:moveTo>
                    <a:pt x="6160" y="1"/>
                  </a:moveTo>
                  <a:cubicBezTo>
                    <a:pt x="5217" y="287"/>
                    <a:pt x="2311" y="1789"/>
                    <a:pt x="1" y="3023"/>
                  </a:cubicBezTo>
                  <a:lnTo>
                    <a:pt x="5254" y="1673"/>
                  </a:lnTo>
                  <a:lnTo>
                    <a:pt x="5545" y="3023"/>
                  </a:lnTo>
                  <a:lnTo>
                    <a:pt x="6793" y="1673"/>
                  </a:lnTo>
                  <a:lnTo>
                    <a:pt x="10240" y="3466"/>
                  </a:lnTo>
                  <a:cubicBezTo>
                    <a:pt x="9163" y="2464"/>
                    <a:pt x="7565" y="1022"/>
                    <a:pt x="6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2559102" y="3096187"/>
              <a:ext cx="1210086" cy="1322891"/>
            </a:xfrm>
            <a:custGeom>
              <a:avLst/>
              <a:gdLst/>
              <a:ahLst/>
              <a:cxnLst/>
              <a:rect l="l" t="t" r="r" b="b"/>
              <a:pathLst>
                <a:path w="6853" h="8951" extrusionOk="0">
                  <a:moveTo>
                    <a:pt x="0" y="0"/>
                  </a:moveTo>
                  <a:lnTo>
                    <a:pt x="2463" y="8950"/>
                  </a:lnTo>
                  <a:lnTo>
                    <a:pt x="6852" y="8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5612684" y="3279288"/>
              <a:ext cx="3531335" cy="841577"/>
            </a:xfrm>
            <a:custGeom>
              <a:avLst/>
              <a:gdLst/>
              <a:ahLst/>
              <a:cxnLst/>
              <a:rect l="l" t="t" r="r" b="b"/>
              <a:pathLst>
                <a:path w="21487" h="6378" extrusionOk="0">
                  <a:moveTo>
                    <a:pt x="15285" y="0"/>
                  </a:moveTo>
                  <a:cubicBezTo>
                    <a:pt x="14267" y="0"/>
                    <a:pt x="12238" y="647"/>
                    <a:pt x="10397" y="1295"/>
                  </a:cubicBezTo>
                  <a:cubicBezTo>
                    <a:pt x="9283" y="1678"/>
                    <a:pt x="8244" y="2080"/>
                    <a:pt x="7550" y="2353"/>
                  </a:cubicBezTo>
                  <a:cubicBezTo>
                    <a:pt x="7065" y="2542"/>
                    <a:pt x="6760" y="2681"/>
                    <a:pt x="6760" y="2681"/>
                  </a:cubicBezTo>
                  <a:cubicBezTo>
                    <a:pt x="6742" y="2658"/>
                    <a:pt x="6603" y="2542"/>
                    <a:pt x="5490" y="1696"/>
                  </a:cubicBezTo>
                  <a:cubicBezTo>
                    <a:pt x="5102" y="1410"/>
                    <a:pt x="4566" y="1003"/>
                    <a:pt x="3872" y="463"/>
                  </a:cubicBezTo>
                  <a:cubicBezTo>
                    <a:pt x="3295" y="772"/>
                    <a:pt x="2676" y="1119"/>
                    <a:pt x="2024" y="1544"/>
                  </a:cubicBezTo>
                  <a:cubicBezTo>
                    <a:pt x="1387" y="1928"/>
                    <a:pt x="735" y="2353"/>
                    <a:pt x="0" y="2852"/>
                  </a:cubicBezTo>
                  <a:cubicBezTo>
                    <a:pt x="657" y="3582"/>
                    <a:pt x="1465" y="4487"/>
                    <a:pt x="2121" y="5199"/>
                  </a:cubicBezTo>
                  <a:cubicBezTo>
                    <a:pt x="2329" y="5180"/>
                    <a:pt x="2542" y="5180"/>
                    <a:pt x="2736" y="5162"/>
                  </a:cubicBezTo>
                  <a:cubicBezTo>
                    <a:pt x="2985" y="5143"/>
                    <a:pt x="3235" y="5125"/>
                    <a:pt x="3484" y="5125"/>
                  </a:cubicBezTo>
                  <a:cubicBezTo>
                    <a:pt x="3623" y="5106"/>
                    <a:pt x="3775" y="5106"/>
                    <a:pt x="3909" y="5106"/>
                  </a:cubicBezTo>
                  <a:cubicBezTo>
                    <a:pt x="4025" y="5083"/>
                    <a:pt x="4140" y="5083"/>
                    <a:pt x="4256" y="5083"/>
                  </a:cubicBezTo>
                  <a:cubicBezTo>
                    <a:pt x="4408" y="5083"/>
                    <a:pt x="4566" y="5065"/>
                    <a:pt x="4718" y="5065"/>
                  </a:cubicBezTo>
                  <a:lnTo>
                    <a:pt x="4778" y="5065"/>
                  </a:lnTo>
                  <a:cubicBezTo>
                    <a:pt x="5009" y="5046"/>
                    <a:pt x="5217" y="5046"/>
                    <a:pt x="5430" y="5028"/>
                  </a:cubicBezTo>
                  <a:lnTo>
                    <a:pt x="5776" y="5028"/>
                  </a:lnTo>
                  <a:cubicBezTo>
                    <a:pt x="6395" y="5009"/>
                    <a:pt x="6991" y="4991"/>
                    <a:pt x="7550" y="4991"/>
                  </a:cubicBezTo>
                  <a:lnTo>
                    <a:pt x="7684" y="4991"/>
                  </a:lnTo>
                  <a:cubicBezTo>
                    <a:pt x="7837" y="4991"/>
                    <a:pt x="7989" y="4968"/>
                    <a:pt x="8147" y="4968"/>
                  </a:cubicBezTo>
                  <a:lnTo>
                    <a:pt x="9454" y="4968"/>
                  </a:lnTo>
                  <a:cubicBezTo>
                    <a:pt x="10166" y="4968"/>
                    <a:pt x="10840" y="4991"/>
                    <a:pt x="11478" y="5009"/>
                  </a:cubicBezTo>
                  <a:lnTo>
                    <a:pt x="11515" y="5009"/>
                  </a:lnTo>
                  <a:cubicBezTo>
                    <a:pt x="11686" y="5009"/>
                    <a:pt x="11861" y="5028"/>
                    <a:pt x="12032" y="5028"/>
                  </a:cubicBezTo>
                  <a:lnTo>
                    <a:pt x="12226" y="5028"/>
                  </a:lnTo>
                  <a:cubicBezTo>
                    <a:pt x="12342" y="5046"/>
                    <a:pt x="12457" y="5046"/>
                    <a:pt x="12591" y="5046"/>
                  </a:cubicBezTo>
                  <a:lnTo>
                    <a:pt x="12767" y="5046"/>
                  </a:lnTo>
                  <a:cubicBezTo>
                    <a:pt x="12767" y="5046"/>
                    <a:pt x="12786" y="5065"/>
                    <a:pt x="12804" y="5065"/>
                  </a:cubicBezTo>
                  <a:cubicBezTo>
                    <a:pt x="13017" y="5065"/>
                    <a:pt x="13248" y="5083"/>
                    <a:pt x="13460" y="5083"/>
                  </a:cubicBezTo>
                  <a:cubicBezTo>
                    <a:pt x="13516" y="5083"/>
                    <a:pt x="13557" y="5106"/>
                    <a:pt x="13613" y="5106"/>
                  </a:cubicBezTo>
                  <a:cubicBezTo>
                    <a:pt x="13728" y="5106"/>
                    <a:pt x="13844" y="5125"/>
                    <a:pt x="13941" y="5125"/>
                  </a:cubicBezTo>
                  <a:cubicBezTo>
                    <a:pt x="14019" y="5125"/>
                    <a:pt x="14075" y="5125"/>
                    <a:pt x="14135" y="5143"/>
                  </a:cubicBezTo>
                  <a:cubicBezTo>
                    <a:pt x="14287" y="5143"/>
                    <a:pt x="14440" y="5162"/>
                    <a:pt x="14574" y="5162"/>
                  </a:cubicBezTo>
                  <a:cubicBezTo>
                    <a:pt x="14634" y="5162"/>
                    <a:pt x="14689" y="5180"/>
                    <a:pt x="14731" y="5180"/>
                  </a:cubicBezTo>
                  <a:lnTo>
                    <a:pt x="14883" y="5180"/>
                  </a:lnTo>
                  <a:cubicBezTo>
                    <a:pt x="14980" y="5199"/>
                    <a:pt x="15077" y="5199"/>
                    <a:pt x="15151" y="5222"/>
                  </a:cubicBezTo>
                  <a:cubicBezTo>
                    <a:pt x="15364" y="5240"/>
                    <a:pt x="15558" y="5259"/>
                    <a:pt x="15752" y="5277"/>
                  </a:cubicBezTo>
                  <a:lnTo>
                    <a:pt x="15886" y="5277"/>
                  </a:lnTo>
                  <a:cubicBezTo>
                    <a:pt x="15941" y="5277"/>
                    <a:pt x="15983" y="5296"/>
                    <a:pt x="16020" y="5296"/>
                  </a:cubicBezTo>
                  <a:cubicBezTo>
                    <a:pt x="16075" y="5296"/>
                    <a:pt x="16117" y="5296"/>
                    <a:pt x="16154" y="5314"/>
                  </a:cubicBezTo>
                  <a:lnTo>
                    <a:pt x="16172" y="5314"/>
                  </a:lnTo>
                  <a:cubicBezTo>
                    <a:pt x="16348" y="5338"/>
                    <a:pt x="16519" y="5356"/>
                    <a:pt x="16676" y="5374"/>
                  </a:cubicBezTo>
                  <a:cubicBezTo>
                    <a:pt x="17097" y="5411"/>
                    <a:pt x="17485" y="5471"/>
                    <a:pt x="17850" y="5527"/>
                  </a:cubicBezTo>
                  <a:cubicBezTo>
                    <a:pt x="18367" y="5605"/>
                    <a:pt x="18848" y="5684"/>
                    <a:pt x="19254" y="5758"/>
                  </a:cubicBezTo>
                  <a:lnTo>
                    <a:pt x="19254" y="5776"/>
                  </a:lnTo>
                  <a:lnTo>
                    <a:pt x="19333" y="5776"/>
                  </a:lnTo>
                  <a:cubicBezTo>
                    <a:pt x="19425" y="5800"/>
                    <a:pt x="19504" y="5818"/>
                    <a:pt x="19564" y="5837"/>
                  </a:cubicBezTo>
                  <a:cubicBezTo>
                    <a:pt x="19601" y="5837"/>
                    <a:pt x="19619" y="5837"/>
                    <a:pt x="19656" y="5855"/>
                  </a:cubicBezTo>
                  <a:cubicBezTo>
                    <a:pt x="19698" y="5855"/>
                    <a:pt x="19735" y="5873"/>
                    <a:pt x="19772" y="5873"/>
                  </a:cubicBezTo>
                  <a:lnTo>
                    <a:pt x="19795" y="5873"/>
                  </a:lnTo>
                  <a:cubicBezTo>
                    <a:pt x="19850" y="5892"/>
                    <a:pt x="19929" y="5915"/>
                    <a:pt x="19984" y="5934"/>
                  </a:cubicBezTo>
                  <a:cubicBezTo>
                    <a:pt x="20044" y="5934"/>
                    <a:pt x="20081" y="5952"/>
                    <a:pt x="20118" y="5952"/>
                  </a:cubicBezTo>
                  <a:cubicBezTo>
                    <a:pt x="20160" y="5971"/>
                    <a:pt x="20197" y="5971"/>
                    <a:pt x="20234" y="5989"/>
                  </a:cubicBezTo>
                  <a:cubicBezTo>
                    <a:pt x="20276" y="5989"/>
                    <a:pt x="20312" y="6007"/>
                    <a:pt x="20349" y="6007"/>
                  </a:cubicBezTo>
                  <a:cubicBezTo>
                    <a:pt x="20391" y="6031"/>
                    <a:pt x="20428" y="6031"/>
                    <a:pt x="20465" y="6049"/>
                  </a:cubicBezTo>
                  <a:cubicBezTo>
                    <a:pt x="20488" y="6049"/>
                    <a:pt x="20507" y="6049"/>
                    <a:pt x="20525" y="6068"/>
                  </a:cubicBezTo>
                  <a:cubicBezTo>
                    <a:pt x="20604" y="6086"/>
                    <a:pt x="20677" y="6105"/>
                    <a:pt x="20738" y="6123"/>
                  </a:cubicBezTo>
                  <a:cubicBezTo>
                    <a:pt x="20775" y="6123"/>
                    <a:pt x="20811" y="6146"/>
                    <a:pt x="20853" y="6146"/>
                  </a:cubicBezTo>
                  <a:cubicBezTo>
                    <a:pt x="20872" y="6165"/>
                    <a:pt x="20872" y="6165"/>
                    <a:pt x="20890" y="6165"/>
                  </a:cubicBezTo>
                  <a:cubicBezTo>
                    <a:pt x="20909" y="6165"/>
                    <a:pt x="20950" y="6183"/>
                    <a:pt x="20969" y="6183"/>
                  </a:cubicBezTo>
                  <a:cubicBezTo>
                    <a:pt x="20987" y="6202"/>
                    <a:pt x="21006" y="6202"/>
                    <a:pt x="21024" y="6202"/>
                  </a:cubicBezTo>
                  <a:cubicBezTo>
                    <a:pt x="21103" y="6220"/>
                    <a:pt x="21158" y="6262"/>
                    <a:pt x="21218" y="6280"/>
                  </a:cubicBezTo>
                  <a:lnTo>
                    <a:pt x="21255" y="6280"/>
                  </a:lnTo>
                  <a:cubicBezTo>
                    <a:pt x="21274" y="6299"/>
                    <a:pt x="21297" y="6299"/>
                    <a:pt x="21315" y="6299"/>
                  </a:cubicBezTo>
                  <a:lnTo>
                    <a:pt x="21334" y="6317"/>
                  </a:lnTo>
                  <a:cubicBezTo>
                    <a:pt x="21449" y="6354"/>
                    <a:pt x="21486" y="6377"/>
                    <a:pt x="21486" y="6377"/>
                  </a:cubicBezTo>
                  <a:lnTo>
                    <a:pt x="21486" y="4547"/>
                  </a:lnTo>
                  <a:cubicBezTo>
                    <a:pt x="20641" y="3951"/>
                    <a:pt x="19467" y="3120"/>
                    <a:pt x="18312" y="2274"/>
                  </a:cubicBezTo>
                  <a:cubicBezTo>
                    <a:pt x="17231" y="1484"/>
                    <a:pt x="16154" y="657"/>
                    <a:pt x="15327" y="1"/>
                  </a:cubicBezTo>
                  <a:cubicBezTo>
                    <a:pt x="15313" y="0"/>
                    <a:pt x="15299" y="0"/>
                    <a:pt x="152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414892" y="3313676"/>
              <a:ext cx="1496091" cy="992923"/>
            </a:xfrm>
            <a:custGeom>
              <a:avLst/>
              <a:gdLst/>
              <a:ahLst/>
              <a:cxnLst/>
              <a:rect l="l" t="t" r="r" b="b"/>
              <a:pathLst>
                <a:path w="6761" h="4737" extrusionOk="0">
                  <a:moveTo>
                    <a:pt x="3872" y="1"/>
                  </a:moveTo>
                  <a:cubicBezTo>
                    <a:pt x="3295" y="310"/>
                    <a:pt x="2676" y="657"/>
                    <a:pt x="2024" y="1082"/>
                  </a:cubicBezTo>
                  <a:cubicBezTo>
                    <a:pt x="1387" y="1466"/>
                    <a:pt x="735" y="1891"/>
                    <a:pt x="0" y="2390"/>
                  </a:cubicBezTo>
                  <a:cubicBezTo>
                    <a:pt x="657" y="3120"/>
                    <a:pt x="1465" y="4025"/>
                    <a:pt x="2121" y="4737"/>
                  </a:cubicBezTo>
                  <a:cubicBezTo>
                    <a:pt x="2329" y="4718"/>
                    <a:pt x="2542" y="4718"/>
                    <a:pt x="2736" y="4700"/>
                  </a:cubicBezTo>
                  <a:cubicBezTo>
                    <a:pt x="2985" y="4681"/>
                    <a:pt x="3235" y="4663"/>
                    <a:pt x="3484" y="4663"/>
                  </a:cubicBezTo>
                  <a:cubicBezTo>
                    <a:pt x="3623" y="4644"/>
                    <a:pt x="3775" y="4644"/>
                    <a:pt x="3909" y="4644"/>
                  </a:cubicBezTo>
                  <a:lnTo>
                    <a:pt x="4718" y="3951"/>
                  </a:lnTo>
                  <a:lnTo>
                    <a:pt x="6760" y="2219"/>
                  </a:lnTo>
                  <a:cubicBezTo>
                    <a:pt x="6760" y="2196"/>
                    <a:pt x="6742" y="2177"/>
                    <a:pt x="6663" y="2140"/>
                  </a:cubicBezTo>
                  <a:cubicBezTo>
                    <a:pt x="6663" y="2140"/>
                    <a:pt x="6663" y="2122"/>
                    <a:pt x="6645" y="2122"/>
                  </a:cubicBezTo>
                  <a:cubicBezTo>
                    <a:pt x="6645" y="2103"/>
                    <a:pt x="6626" y="2103"/>
                    <a:pt x="6603" y="2080"/>
                  </a:cubicBezTo>
                  <a:lnTo>
                    <a:pt x="6585" y="2080"/>
                  </a:lnTo>
                  <a:cubicBezTo>
                    <a:pt x="6566" y="2062"/>
                    <a:pt x="6548" y="2043"/>
                    <a:pt x="6548" y="2043"/>
                  </a:cubicBezTo>
                  <a:cubicBezTo>
                    <a:pt x="6529" y="2025"/>
                    <a:pt x="6511" y="2006"/>
                    <a:pt x="6488" y="2006"/>
                  </a:cubicBezTo>
                  <a:lnTo>
                    <a:pt x="6469" y="1988"/>
                  </a:lnTo>
                  <a:cubicBezTo>
                    <a:pt x="6451" y="1965"/>
                    <a:pt x="6432" y="1965"/>
                    <a:pt x="6432" y="1946"/>
                  </a:cubicBezTo>
                  <a:cubicBezTo>
                    <a:pt x="6414" y="1946"/>
                    <a:pt x="6414" y="1928"/>
                    <a:pt x="6395" y="1928"/>
                  </a:cubicBezTo>
                  <a:cubicBezTo>
                    <a:pt x="6354" y="1891"/>
                    <a:pt x="6298" y="1849"/>
                    <a:pt x="6257" y="1812"/>
                  </a:cubicBezTo>
                  <a:cubicBezTo>
                    <a:pt x="6220" y="1794"/>
                    <a:pt x="6201" y="1775"/>
                    <a:pt x="6183" y="1757"/>
                  </a:cubicBezTo>
                  <a:cubicBezTo>
                    <a:pt x="6164" y="1757"/>
                    <a:pt x="6141" y="1734"/>
                    <a:pt x="6123" y="1715"/>
                  </a:cubicBezTo>
                  <a:cubicBezTo>
                    <a:pt x="6067" y="1678"/>
                    <a:pt x="6007" y="1641"/>
                    <a:pt x="5952" y="1581"/>
                  </a:cubicBezTo>
                  <a:cubicBezTo>
                    <a:pt x="5933" y="1581"/>
                    <a:pt x="5933" y="1563"/>
                    <a:pt x="5910" y="1563"/>
                  </a:cubicBezTo>
                  <a:cubicBezTo>
                    <a:pt x="5873" y="1526"/>
                    <a:pt x="5836" y="1484"/>
                    <a:pt x="5776" y="1466"/>
                  </a:cubicBezTo>
                  <a:cubicBezTo>
                    <a:pt x="5776" y="1447"/>
                    <a:pt x="5758" y="1447"/>
                    <a:pt x="5739" y="1429"/>
                  </a:cubicBezTo>
                  <a:cubicBezTo>
                    <a:pt x="5721" y="1410"/>
                    <a:pt x="5702" y="1387"/>
                    <a:pt x="5661" y="1368"/>
                  </a:cubicBezTo>
                  <a:cubicBezTo>
                    <a:pt x="5642" y="1350"/>
                    <a:pt x="5624" y="1332"/>
                    <a:pt x="5605" y="1332"/>
                  </a:cubicBezTo>
                  <a:cubicBezTo>
                    <a:pt x="5564" y="1295"/>
                    <a:pt x="5527" y="1271"/>
                    <a:pt x="5490" y="1234"/>
                  </a:cubicBezTo>
                  <a:cubicBezTo>
                    <a:pt x="5102" y="948"/>
                    <a:pt x="4566" y="541"/>
                    <a:pt x="3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5862775" y="3306492"/>
              <a:ext cx="1048215" cy="465125"/>
            </a:xfrm>
            <a:custGeom>
              <a:avLst/>
              <a:gdLst/>
              <a:ahLst/>
              <a:cxnLst/>
              <a:rect l="l" t="t" r="r" b="b"/>
              <a:pathLst>
                <a:path w="4737" h="2219" extrusionOk="0">
                  <a:moveTo>
                    <a:pt x="1848" y="1"/>
                  </a:moveTo>
                  <a:cubicBezTo>
                    <a:pt x="1271" y="310"/>
                    <a:pt x="652" y="657"/>
                    <a:pt x="0" y="1082"/>
                  </a:cubicBezTo>
                  <a:lnTo>
                    <a:pt x="1904" y="347"/>
                  </a:lnTo>
                  <a:lnTo>
                    <a:pt x="4736" y="2219"/>
                  </a:lnTo>
                  <a:cubicBezTo>
                    <a:pt x="4718" y="2196"/>
                    <a:pt x="4464" y="2006"/>
                    <a:pt x="1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7314073" y="3272104"/>
              <a:ext cx="1300975" cy="300186"/>
            </a:xfrm>
            <a:custGeom>
              <a:avLst/>
              <a:gdLst/>
              <a:ahLst/>
              <a:cxnLst/>
              <a:rect l="l" t="t" r="r" b="b"/>
              <a:pathLst>
                <a:path w="7916" h="2275" extrusionOk="0">
                  <a:moveTo>
                    <a:pt x="4889" y="0"/>
                  </a:moveTo>
                  <a:cubicBezTo>
                    <a:pt x="3871" y="0"/>
                    <a:pt x="1842" y="647"/>
                    <a:pt x="1" y="1295"/>
                  </a:cubicBezTo>
                  <a:lnTo>
                    <a:pt x="3508" y="809"/>
                  </a:lnTo>
                  <a:lnTo>
                    <a:pt x="3642" y="1562"/>
                  </a:lnTo>
                  <a:lnTo>
                    <a:pt x="4524" y="657"/>
                  </a:lnTo>
                  <a:lnTo>
                    <a:pt x="7916" y="2274"/>
                  </a:lnTo>
                  <a:cubicBezTo>
                    <a:pt x="6835" y="1484"/>
                    <a:pt x="5758" y="657"/>
                    <a:pt x="4931" y="1"/>
                  </a:cubicBezTo>
                  <a:cubicBezTo>
                    <a:pt x="4917" y="0"/>
                    <a:pt x="4903" y="0"/>
                    <a:pt x="4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25" y="3761474"/>
              <a:ext cx="9143966" cy="1382025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25" y="4150551"/>
              <a:ext cx="9143966" cy="992913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0" y="3563052"/>
              <a:ext cx="9143966" cy="44585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3470419" y="4246795"/>
              <a:ext cx="145941" cy="25071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4312708" y="4668115"/>
              <a:ext cx="132957" cy="2810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5198056" y="3969302"/>
              <a:ext cx="139860" cy="25730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1524855" y="3913882"/>
              <a:ext cx="101238" cy="22695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3584288" y="3950328"/>
              <a:ext cx="76093" cy="20188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062432" y="4647926"/>
              <a:ext cx="79051" cy="10556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5198056" y="4449736"/>
              <a:ext cx="98937" cy="25730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4448625" y="3929056"/>
              <a:ext cx="88912" cy="22695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1613743" y="3878943"/>
              <a:ext cx="50290" cy="1781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081332" y="4241253"/>
              <a:ext cx="101238" cy="23355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513;p28"/>
          <p:cNvSpPr/>
          <p:nvPr/>
        </p:nvSpPr>
        <p:spPr>
          <a:xfrm>
            <a:off x="6348400" y="2322453"/>
            <a:ext cx="3167000" cy="4986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8"/>
          <p:cNvSpPr/>
          <p:nvPr/>
        </p:nvSpPr>
        <p:spPr>
          <a:xfrm>
            <a:off x="-871516" y="704625"/>
            <a:ext cx="3499868" cy="585910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8"/>
          <p:cNvSpPr/>
          <p:nvPr/>
        </p:nvSpPr>
        <p:spPr>
          <a:xfrm>
            <a:off x="6136899" y="717550"/>
            <a:ext cx="1461968" cy="242908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8"/>
          <p:cNvSpPr txBox="1">
            <a:spLocks noGrp="1"/>
          </p:cNvSpPr>
          <p:nvPr>
            <p:ph type="title"/>
          </p:nvPr>
        </p:nvSpPr>
        <p:spPr>
          <a:xfrm>
            <a:off x="3168000" y="1496750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7" name="Google Shape;517;p28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777050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518" name="Google Shape;518;p28"/>
          <p:cNvSpPr txBox="1">
            <a:spLocks noGrp="1"/>
          </p:cNvSpPr>
          <p:nvPr>
            <p:ph type="body" idx="1"/>
          </p:nvPr>
        </p:nvSpPr>
        <p:spPr>
          <a:xfrm>
            <a:off x="2552850" y="2065025"/>
            <a:ext cx="4038300" cy="4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5_2_1_1_1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9"/>
          <p:cNvSpPr/>
          <p:nvPr/>
        </p:nvSpPr>
        <p:spPr>
          <a:xfrm>
            <a:off x="-1" y="3037275"/>
            <a:ext cx="9143994" cy="2110086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9"/>
          <p:cNvSpPr/>
          <p:nvPr/>
        </p:nvSpPr>
        <p:spPr>
          <a:xfrm flipH="1">
            <a:off x="461684" y="1717703"/>
            <a:ext cx="3167000" cy="4986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9"/>
          <p:cNvSpPr/>
          <p:nvPr/>
        </p:nvSpPr>
        <p:spPr>
          <a:xfrm flipH="1">
            <a:off x="3041482" y="609675"/>
            <a:ext cx="3499868" cy="585910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9"/>
          <p:cNvSpPr/>
          <p:nvPr/>
        </p:nvSpPr>
        <p:spPr>
          <a:xfrm flipH="1">
            <a:off x="3110043" y="3067550"/>
            <a:ext cx="1461968" cy="242908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9"/>
          <p:cNvSpPr txBox="1">
            <a:spLocks noGrp="1"/>
          </p:cNvSpPr>
          <p:nvPr>
            <p:ph type="title"/>
          </p:nvPr>
        </p:nvSpPr>
        <p:spPr>
          <a:xfrm>
            <a:off x="5616000" y="191527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5" name="Google Shape;525;p29"/>
          <p:cNvSpPr txBox="1">
            <a:spLocks noGrp="1"/>
          </p:cNvSpPr>
          <p:nvPr>
            <p:ph type="body" idx="1"/>
          </p:nvPr>
        </p:nvSpPr>
        <p:spPr>
          <a:xfrm>
            <a:off x="4452375" y="2476275"/>
            <a:ext cx="3971700" cy="4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6" name="Google Shape;526;p29"/>
          <p:cNvSpPr txBox="1">
            <a:spLocks noGrp="1"/>
          </p:cNvSpPr>
          <p:nvPr>
            <p:ph type="title" idx="2" hasCustomPrompt="1"/>
          </p:nvPr>
        </p:nvSpPr>
        <p:spPr>
          <a:xfrm>
            <a:off x="5616000" y="11955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39"/>
          <p:cNvGrpSpPr/>
          <p:nvPr/>
        </p:nvGrpSpPr>
        <p:grpSpPr>
          <a:xfrm>
            <a:off x="3057" y="-25"/>
            <a:ext cx="9141347" cy="5143541"/>
            <a:chOff x="3057" y="-25"/>
            <a:chExt cx="9141347" cy="5143541"/>
          </a:xfrm>
        </p:grpSpPr>
        <p:sp>
          <p:nvSpPr>
            <p:cNvPr id="660" name="Google Shape;660;p39"/>
            <p:cNvSpPr/>
            <p:nvPr/>
          </p:nvSpPr>
          <p:spPr>
            <a:xfrm>
              <a:off x="3057" y="-25"/>
              <a:ext cx="9141312" cy="3590096"/>
            </a:xfrm>
            <a:custGeom>
              <a:avLst/>
              <a:gdLst/>
              <a:ahLst/>
              <a:cxnLst/>
              <a:rect l="l" t="t" r="r" b="b"/>
              <a:pathLst>
                <a:path w="55217" h="21486" extrusionOk="0">
                  <a:moveTo>
                    <a:pt x="0" y="0"/>
                  </a:moveTo>
                  <a:lnTo>
                    <a:pt x="0" y="21486"/>
                  </a:lnTo>
                  <a:lnTo>
                    <a:pt x="55216" y="21486"/>
                  </a:lnTo>
                  <a:lnTo>
                    <a:pt x="55216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3057" y="2113000"/>
              <a:ext cx="9141312" cy="624750"/>
            </a:xfrm>
            <a:custGeom>
              <a:avLst/>
              <a:gdLst/>
              <a:ahLst/>
              <a:cxnLst/>
              <a:rect l="l" t="t" r="r" b="b"/>
              <a:pathLst>
                <a:path w="55217" h="3739" extrusionOk="0">
                  <a:moveTo>
                    <a:pt x="8955" y="158"/>
                  </a:moveTo>
                  <a:lnTo>
                    <a:pt x="45130" y="657"/>
                  </a:lnTo>
                  <a:lnTo>
                    <a:pt x="45203" y="3623"/>
                  </a:lnTo>
                  <a:lnTo>
                    <a:pt x="9011" y="3623"/>
                  </a:lnTo>
                  <a:lnTo>
                    <a:pt x="8955" y="158"/>
                  </a:lnTo>
                  <a:close/>
                  <a:moveTo>
                    <a:pt x="0" y="1"/>
                  </a:moveTo>
                  <a:lnTo>
                    <a:pt x="0" y="24"/>
                  </a:lnTo>
                  <a:lnTo>
                    <a:pt x="8798" y="158"/>
                  </a:lnTo>
                  <a:lnTo>
                    <a:pt x="8974" y="3623"/>
                  </a:lnTo>
                  <a:lnTo>
                    <a:pt x="0" y="3623"/>
                  </a:lnTo>
                  <a:lnTo>
                    <a:pt x="0" y="3739"/>
                  </a:lnTo>
                  <a:lnTo>
                    <a:pt x="55216" y="3679"/>
                  </a:lnTo>
                  <a:lnTo>
                    <a:pt x="55216" y="3623"/>
                  </a:lnTo>
                  <a:lnTo>
                    <a:pt x="45264" y="3623"/>
                  </a:lnTo>
                  <a:lnTo>
                    <a:pt x="45300" y="657"/>
                  </a:lnTo>
                  <a:lnTo>
                    <a:pt x="55216" y="809"/>
                  </a:lnTo>
                  <a:lnTo>
                    <a:pt x="55216" y="7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3057" y="3200925"/>
              <a:ext cx="9141312" cy="102760"/>
            </a:xfrm>
            <a:custGeom>
              <a:avLst/>
              <a:gdLst/>
              <a:ahLst/>
              <a:cxnLst/>
              <a:rect l="l" t="t" r="r" b="b"/>
              <a:pathLst>
                <a:path w="55217" h="615" extrusionOk="0">
                  <a:moveTo>
                    <a:pt x="0" y="0"/>
                  </a:moveTo>
                  <a:lnTo>
                    <a:pt x="0" y="97"/>
                  </a:lnTo>
                  <a:lnTo>
                    <a:pt x="55216" y="615"/>
                  </a:lnTo>
                  <a:lnTo>
                    <a:pt x="55216" y="5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2817295" y="807523"/>
              <a:ext cx="26157" cy="472698"/>
            </a:xfrm>
            <a:custGeom>
              <a:avLst/>
              <a:gdLst/>
              <a:ahLst/>
              <a:cxnLst/>
              <a:rect l="l" t="t" r="r" b="b"/>
              <a:pathLst>
                <a:path w="158" h="2829" extrusionOk="0">
                  <a:moveTo>
                    <a:pt x="0" y="0"/>
                  </a:moveTo>
                  <a:lnTo>
                    <a:pt x="0" y="2828"/>
                  </a:lnTo>
                  <a:lnTo>
                    <a:pt x="98" y="282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3521889" y="2734576"/>
              <a:ext cx="38408" cy="501938"/>
            </a:xfrm>
            <a:custGeom>
              <a:avLst/>
              <a:gdLst/>
              <a:ahLst/>
              <a:cxnLst/>
              <a:rect l="l" t="t" r="r" b="b"/>
              <a:pathLst>
                <a:path w="232" h="3004" extrusionOk="0">
                  <a:moveTo>
                    <a:pt x="0" y="0"/>
                  </a:moveTo>
                  <a:lnTo>
                    <a:pt x="194" y="3004"/>
                  </a:lnTo>
                  <a:lnTo>
                    <a:pt x="231" y="300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6546379" y="2730733"/>
              <a:ext cx="35428" cy="537529"/>
            </a:xfrm>
            <a:custGeom>
              <a:avLst/>
              <a:gdLst/>
              <a:ahLst/>
              <a:cxnLst/>
              <a:rect l="l" t="t" r="r" b="b"/>
              <a:pathLst>
                <a:path w="214" h="3217" extrusionOk="0">
                  <a:moveTo>
                    <a:pt x="1" y="0"/>
                  </a:moveTo>
                  <a:lnTo>
                    <a:pt x="135" y="3216"/>
                  </a:lnTo>
                  <a:lnTo>
                    <a:pt x="213" y="321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9122055" y="2727558"/>
              <a:ext cx="22350" cy="566936"/>
            </a:xfrm>
            <a:custGeom>
              <a:avLst/>
              <a:gdLst/>
              <a:ahLst/>
              <a:cxnLst/>
              <a:rect l="l" t="t" r="r" b="b"/>
              <a:pathLst>
                <a:path w="135" h="3393" extrusionOk="0">
                  <a:moveTo>
                    <a:pt x="0" y="1"/>
                  </a:moveTo>
                  <a:lnTo>
                    <a:pt x="37" y="3392"/>
                  </a:lnTo>
                  <a:lnTo>
                    <a:pt x="134" y="3392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3057" y="-25"/>
              <a:ext cx="9141312" cy="1772825"/>
            </a:xfrm>
            <a:custGeom>
              <a:avLst/>
              <a:gdLst/>
              <a:ahLst/>
              <a:cxnLst/>
              <a:rect l="l" t="t" r="r" b="b"/>
              <a:pathLst>
                <a:path w="55217" h="10610" extrusionOk="0">
                  <a:moveTo>
                    <a:pt x="47307" y="1995"/>
                  </a:moveTo>
                  <a:lnTo>
                    <a:pt x="47514" y="4736"/>
                  </a:lnTo>
                  <a:lnTo>
                    <a:pt x="27165" y="4736"/>
                  </a:lnTo>
                  <a:lnTo>
                    <a:pt x="27206" y="2177"/>
                  </a:lnTo>
                  <a:lnTo>
                    <a:pt x="27031" y="2177"/>
                  </a:lnTo>
                  <a:lnTo>
                    <a:pt x="27109" y="4736"/>
                  </a:lnTo>
                  <a:lnTo>
                    <a:pt x="6506" y="4736"/>
                  </a:lnTo>
                  <a:lnTo>
                    <a:pt x="6548" y="2348"/>
                  </a:lnTo>
                  <a:lnTo>
                    <a:pt x="47307" y="1995"/>
                  </a:lnTo>
                  <a:close/>
                  <a:moveTo>
                    <a:pt x="25663" y="7874"/>
                  </a:moveTo>
                  <a:lnTo>
                    <a:pt x="47033" y="8142"/>
                  </a:lnTo>
                  <a:lnTo>
                    <a:pt x="47111" y="10363"/>
                  </a:lnTo>
                  <a:lnTo>
                    <a:pt x="47111" y="10363"/>
                  </a:lnTo>
                  <a:lnTo>
                    <a:pt x="25705" y="10434"/>
                  </a:lnTo>
                  <a:lnTo>
                    <a:pt x="25663" y="7874"/>
                  </a:lnTo>
                  <a:close/>
                  <a:moveTo>
                    <a:pt x="13479" y="0"/>
                  </a:moveTo>
                  <a:lnTo>
                    <a:pt x="13497" y="2195"/>
                  </a:lnTo>
                  <a:lnTo>
                    <a:pt x="13576" y="2195"/>
                  </a:lnTo>
                  <a:lnTo>
                    <a:pt x="0" y="2292"/>
                  </a:lnTo>
                  <a:lnTo>
                    <a:pt x="0" y="2408"/>
                  </a:lnTo>
                  <a:lnTo>
                    <a:pt x="6354" y="2348"/>
                  </a:lnTo>
                  <a:lnTo>
                    <a:pt x="6414" y="4736"/>
                  </a:lnTo>
                  <a:lnTo>
                    <a:pt x="0" y="4736"/>
                  </a:lnTo>
                  <a:lnTo>
                    <a:pt x="0" y="4852"/>
                  </a:lnTo>
                  <a:lnTo>
                    <a:pt x="36771" y="4815"/>
                  </a:lnTo>
                  <a:lnTo>
                    <a:pt x="36771" y="4815"/>
                  </a:lnTo>
                  <a:lnTo>
                    <a:pt x="36849" y="7934"/>
                  </a:lnTo>
                  <a:lnTo>
                    <a:pt x="36849" y="7934"/>
                  </a:lnTo>
                  <a:lnTo>
                    <a:pt x="0" y="7430"/>
                  </a:lnTo>
                  <a:lnTo>
                    <a:pt x="0" y="7546"/>
                  </a:lnTo>
                  <a:lnTo>
                    <a:pt x="25566" y="7874"/>
                  </a:lnTo>
                  <a:lnTo>
                    <a:pt x="25492" y="7874"/>
                  </a:lnTo>
                  <a:lnTo>
                    <a:pt x="25608" y="10434"/>
                  </a:lnTo>
                  <a:lnTo>
                    <a:pt x="0" y="10512"/>
                  </a:lnTo>
                  <a:lnTo>
                    <a:pt x="0" y="10609"/>
                  </a:lnTo>
                  <a:lnTo>
                    <a:pt x="55216" y="10378"/>
                  </a:lnTo>
                  <a:lnTo>
                    <a:pt x="55216" y="10337"/>
                  </a:lnTo>
                  <a:lnTo>
                    <a:pt x="47149" y="10363"/>
                  </a:lnTo>
                  <a:lnTo>
                    <a:pt x="47149" y="10363"/>
                  </a:lnTo>
                  <a:lnTo>
                    <a:pt x="47149" y="8142"/>
                  </a:lnTo>
                  <a:lnTo>
                    <a:pt x="47149" y="8142"/>
                  </a:lnTo>
                  <a:lnTo>
                    <a:pt x="55216" y="8239"/>
                  </a:lnTo>
                  <a:lnTo>
                    <a:pt x="55216" y="8183"/>
                  </a:lnTo>
                  <a:lnTo>
                    <a:pt x="36946" y="7934"/>
                  </a:lnTo>
                  <a:lnTo>
                    <a:pt x="36983" y="4815"/>
                  </a:lnTo>
                  <a:lnTo>
                    <a:pt x="55216" y="4815"/>
                  </a:lnTo>
                  <a:lnTo>
                    <a:pt x="55216" y="4736"/>
                  </a:lnTo>
                  <a:lnTo>
                    <a:pt x="47574" y="4736"/>
                  </a:lnTo>
                  <a:lnTo>
                    <a:pt x="47514" y="1994"/>
                  </a:lnTo>
                  <a:lnTo>
                    <a:pt x="47514" y="1994"/>
                  </a:lnTo>
                  <a:lnTo>
                    <a:pt x="55216" y="1927"/>
                  </a:lnTo>
                  <a:lnTo>
                    <a:pt x="55216" y="1849"/>
                  </a:lnTo>
                  <a:lnTo>
                    <a:pt x="13594" y="2195"/>
                  </a:lnTo>
                  <a:lnTo>
                    <a:pt x="13594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6221398" y="-25"/>
              <a:ext cx="26157" cy="334347"/>
            </a:xfrm>
            <a:custGeom>
              <a:avLst/>
              <a:gdLst/>
              <a:ahLst/>
              <a:cxnLst/>
              <a:rect l="l" t="t" r="r" b="b"/>
              <a:pathLst>
                <a:path w="158" h="2001" extrusionOk="0">
                  <a:moveTo>
                    <a:pt x="0" y="0"/>
                  </a:moveTo>
                  <a:lnTo>
                    <a:pt x="60" y="2001"/>
                  </a:lnTo>
                  <a:lnTo>
                    <a:pt x="157" y="2001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4605765" y="1753254"/>
              <a:ext cx="35263" cy="421735"/>
            </a:xfrm>
            <a:custGeom>
              <a:avLst/>
              <a:gdLst/>
              <a:ahLst/>
              <a:cxnLst/>
              <a:rect l="l" t="t" r="r" b="b"/>
              <a:pathLst>
                <a:path w="213" h="2524" extrusionOk="0">
                  <a:moveTo>
                    <a:pt x="0" y="1"/>
                  </a:moveTo>
                  <a:lnTo>
                    <a:pt x="153" y="2523"/>
                  </a:lnTo>
                  <a:lnTo>
                    <a:pt x="213" y="252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3057" y="3490326"/>
              <a:ext cx="9141312" cy="99753"/>
            </a:xfrm>
            <a:custGeom>
              <a:avLst/>
              <a:gdLst/>
              <a:ahLst/>
              <a:cxnLst/>
              <a:rect l="l" t="t" r="r" b="b"/>
              <a:pathLst>
                <a:path w="55217" h="597" extrusionOk="0">
                  <a:moveTo>
                    <a:pt x="0" y="1"/>
                  </a:moveTo>
                  <a:lnTo>
                    <a:pt x="0" y="597"/>
                  </a:lnTo>
                  <a:lnTo>
                    <a:pt x="55216" y="597"/>
                  </a:lnTo>
                  <a:lnTo>
                    <a:pt x="55216" y="1"/>
                  </a:lnTo>
                  <a:close/>
                </a:path>
              </a:pathLst>
            </a:custGeom>
            <a:solidFill>
              <a:srgbClr val="FAF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3057" y="3589911"/>
              <a:ext cx="9141312" cy="1553603"/>
            </a:xfrm>
            <a:custGeom>
              <a:avLst/>
              <a:gdLst/>
              <a:ahLst/>
              <a:cxnLst/>
              <a:rect l="l" t="t" r="r" b="b"/>
              <a:pathLst>
                <a:path w="55217" h="9298" extrusionOk="0">
                  <a:moveTo>
                    <a:pt x="0" y="1"/>
                  </a:moveTo>
                  <a:lnTo>
                    <a:pt x="0" y="9298"/>
                  </a:lnTo>
                  <a:lnTo>
                    <a:pt x="55216" y="9298"/>
                  </a:lnTo>
                  <a:lnTo>
                    <a:pt x="552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1619352" y="4654611"/>
              <a:ext cx="1784822" cy="488905"/>
            </a:xfrm>
            <a:custGeom>
              <a:avLst/>
              <a:gdLst/>
              <a:ahLst/>
              <a:cxnLst/>
              <a:rect l="l" t="t" r="r" b="b"/>
              <a:pathLst>
                <a:path w="10781" h="2926" extrusionOk="0">
                  <a:moveTo>
                    <a:pt x="1387" y="1"/>
                  </a:moveTo>
                  <a:lnTo>
                    <a:pt x="1" y="2926"/>
                  </a:lnTo>
                  <a:lnTo>
                    <a:pt x="9819" y="2926"/>
                  </a:lnTo>
                  <a:lnTo>
                    <a:pt x="10780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7420003" y="3786075"/>
              <a:ext cx="1584337" cy="840129"/>
            </a:xfrm>
            <a:custGeom>
              <a:avLst/>
              <a:gdLst/>
              <a:ahLst/>
              <a:cxnLst/>
              <a:rect l="l" t="t" r="r" b="b"/>
              <a:pathLst>
                <a:path w="9570" h="5028" extrusionOk="0">
                  <a:moveTo>
                    <a:pt x="0" y="1"/>
                  </a:moveTo>
                  <a:lnTo>
                    <a:pt x="195" y="5028"/>
                  </a:lnTo>
                  <a:lnTo>
                    <a:pt x="9570" y="5028"/>
                  </a:lnTo>
                  <a:lnTo>
                    <a:pt x="8664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3073" y="3589911"/>
              <a:ext cx="9141312" cy="1553603"/>
            </a:xfrm>
            <a:custGeom>
              <a:avLst/>
              <a:gdLst/>
              <a:ahLst/>
              <a:cxnLst/>
              <a:rect l="l" t="t" r="r" b="b"/>
              <a:pathLst>
                <a:path w="55217" h="9298" extrusionOk="0">
                  <a:moveTo>
                    <a:pt x="0" y="1"/>
                  </a:moveTo>
                  <a:lnTo>
                    <a:pt x="0" y="1004"/>
                  </a:lnTo>
                  <a:lnTo>
                    <a:pt x="4427" y="1004"/>
                  </a:lnTo>
                  <a:lnTo>
                    <a:pt x="4834" y="366"/>
                  </a:lnTo>
                  <a:lnTo>
                    <a:pt x="5065" y="1"/>
                  </a:lnTo>
                  <a:close/>
                  <a:moveTo>
                    <a:pt x="5351" y="1"/>
                  </a:moveTo>
                  <a:lnTo>
                    <a:pt x="5120" y="366"/>
                  </a:lnTo>
                  <a:lnTo>
                    <a:pt x="4718" y="1004"/>
                  </a:lnTo>
                  <a:lnTo>
                    <a:pt x="13382" y="1004"/>
                  </a:lnTo>
                  <a:lnTo>
                    <a:pt x="13668" y="366"/>
                  </a:lnTo>
                  <a:lnTo>
                    <a:pt x="13844" y="1"/>
                  </a:lnTo>
                  <a:close/>
                  <a:moveTo>
                    <a:pt x="14130" y="1"/>
                  </a:moveTo>
                  <a:lnTo>
                    <a:pt x="13959" y="366"/>
                  </a:lnTo>
                  <a:lnTo>
                    <a:pt x="13668" y="1004"/>
                  </a:lnTo>
                  <a:lnTo>
                    <a:pt x="22313" y="1004"/>
                  </a:lnTo>
                  <a:lnTo>
                    <a:pt x="22526" y="366"/>
                  </a:lnTo>
                  <a:lnTo>
                    <a:pt x="22641" y="1"/>
                  </a:lnTo>
                  <a:close/>
                  <a:moveTo>
                    <a:pt x="22932" y="1"/>
                  </a:moveTo>
                  <a:lnTo>
                    <a:pt x="22817" y="366"/>
                  </a:lnTo>
                  <a:lnTo>
                    <a:pt x="22604" y="1004"/>
                  </a:lnTo>
                  <a:lnTo>
                    <a:pt x="31249" y="1004"/>
                  </a:lnTo>
                  <a:lnTo>
                    <a:pt x="31365" y="366"/>
                  </a:lnTo>
                  <a:lnTo>
                    <a:pt x="31439" y="1"/>
                  </a:lnTo>
                  <a:close/>
                  <a:moveTo>
                    <a:pt x="31711" y="1"/>
                  </a:moveTo>
                  <a:lnTo>
                    <a:pt x="31651" y="366"/>
                  </a:lnTo>
                  <a:lnTo>
                    <a:pt x="31536" y="1004"/>
                  </a:lnTo>
                  <a:lnTo>
                    <a:pt x="40181" y="1004"/>
                  </a:lnTo>
                  <a:lnTo>
                    <a:pt x="40199" y="366"/>
                  </a:lnTo>
                  <a:lnTo>
                    <a:pt x="40218" y="1"/>
                  </a:lnTo>
                  <a:close/>
                  <a:moveTo>
                    <a:pt x="40509" y="1"/>
                  </a:moveTo>
                  <a:lnTo>
                    <a:pt x="40490" y="366"/>
                  </a:lnTo>
                  <a:lnTo>
                    <a:pt x="40467" y="1004"/>
                  </a:lnTo>
                  <a:lnTo>
                    <a:pt x="49112" y="1004"/>
                  </a:lnTo>
                  <a:lnTo>
                    <a:pt x="49057" y="366"/>
                  </a:lnTo>
                  <a:lnTo>
                    <a:pt x="49015" y="1"/>
                  </a:lnTo>
                  <a:close/>
                  <a:moveTo>
                    <a:pt x="49288" y="1"/>
                  </a:moveTo>
                  <a:lnTo>
                    <a:pt x="49325" y="366"/>
                  </a:lnTo>
                  <a:lnTo>
                    <a:pt x="49404" y="1004"/>
                  </a:lnTo>
                  <a:lnTo>
                    <a:pt x="55216" y="1004"/>
                  </a:lnTo>
                  <a:lnTo>
                    <a:pt x="55216" y="1"/>
                  </a:lnTo>
                  <a:close/>
                  <a:moveTo>
                    <a:pt x="0" y="1175"/>
                  </a:moveTo>
                  <a:lnTo>
                    <a:pt x="0" y="6202"/>
                  </a:lnTo>
                  <a:lnTo>
                    <a:pt x="5910" y="6202"/>
                  </a:lnTo>
                  <a:lnTo>
                    <a:pt x="8664" y="1175"/>
                  </a:lnTo>
                  <a:close/>
                  <a:moveTo>
                    <a:pt x="8955" y="1175"/>
                  </a:moveTo>
                  <a:lnTo>
                    <a:pt x="6220" y="6202"/>
                  </a:lnTo>
                  <a:lnTo>
                    <a:pt x="15613" y="6202"/>
                  </a:lnTo>
                  <a:lnTo>
                    <a:pt x="17637" y="1175"/>
                  </a:lnTo>
                  <a:close/>
                  <a:moveTo>
                    <a:pt x="17924" y="1175"/>
                  </a:moveTo>
                  <a:lnTo>
                    <a:pt x="15923" y="6202"/>
                  </a:lnTo>
                  <a:lnTo>
                    <a:pt x="25298" y="6202"/>
                  </a:lnTo>
                  <a:lnTo>
                    <a:pt x="26587" y="1175"/>
                  </a:lnTo>
                  <a:close/>
                  <a:moveTo>
                    <a:pt x="26878" y="1175"/>
                  </a:moveTo>
                  <a:lnTo>
                    <a:pt x="25608" y="6202"/>
                  </a:lnTo>
                  <a:lnTo>
                    <a:pt x="34983" y="6202"/>
                  </a:lnTo>
                  <a:lnTo>
                    <a:pt x="35560" y="1175"/>
                  </a:lnTo>
                  <a:close/>
                  <a:moveTo>
                    <a:pt x="35847" y="1175"/>
                  </a:moveTo>
                  <a:lnTo>
                    <a:pt x="35292" y="6202"/>
                  </a:lnTo>
                  <a:lnTo>
                    <a:pt x="44686" y="6202"/>
                  </a:lnTo>
                  <a:lnTo>
                    <a:pt x="44510" y="1175"/>
                  </a:lnTo>
                  <a:close/>
                  <a:moveTo>
                    <a:pt x="53775" y="1175"/>
                  </a:moveTo>
                  <a:lnTo>
                    <a:pt x="54676" y="6202"/>
                  </a:lnTo>
                  <a:lnTo>
                    <a:pt x="55216" y="6202"/>
                  </a:lnTo>
                  <a:lnTo>
                    <a:pt x="55216" y="1175"/>
                  </a:lnTo>
                  <a:close/>
                  <a:moveTo>
                    <a:pt x="0" y="6373"/>
                  </a:moveTo>
                  <a:lnTo>
                    <a:pt x="0" y="8166"/>
                  </a:lnTo>
                  <a:lnTo>
                    <a:pt x="1119" y="6373"/>
                  </a:lnTo>
                  <a:close/>
                  <a:moveTo>
                    <a:pt x="1424" y="6373"/>
                  </a:moveTo>
                  <a:lnTo>
                    <a:pt x="0" y="8683"/>
                  </a:lnTo>
                  <a:lnTo>
                    <a:pt x="0" y="9298"/>
                  </a:lnTo>
                  <a:lnTo>
                    <a:pt x="9436" y="9298"/>
                  </a:lnTo>
                  <a:lnTo>
                    <a:pt x="10840" y="6373"/>
                  </a:lnTo>
                  <a:close/>
                  <a:moveTo>
                    <a:pt x="20853" y="6373"/>
                  </a:moveTo>
                  <a:lnTo>
                    <a:pt x="19906" y="9298"/>
                  </a:lnTo>
                  <a:lnTo>
                    <a:pt x="29725" y="9298"/>
                  </a:lnTo>
                  <a:lnTo>
                    <a:pt x="30265" y="6373"/>
                  </a:lnTo>
                  <a:close/>
                  <a:moveTo>
                    <a:pt x="30575" y="6373"/>
                  </a:moveTo>
                  <a:lnTo>
                    <a:pt x="30053" y="9298"/>
                  </a:lnTo>
                  <a:lnTo>
                    <a:pt x="39871" y="9298"/>
                  </a:lnTo>
                  <a:lnTo>
                    <a:pt x="39987" y="6373"/>
                  </a:lnTo>
                  <a:close/>
                  <a:moveTo>
                    <a:pt x="40296" y="6373"/>
                  </a:moveTo>
                  <a:lnTo>
                    <a:pt x="40199" y="9298"/>
                  </a:lnTo>
                  <a:lnTo>
                    <a:pt x="50018" y="9298"/>
                  </a:lnTo>
                  <a:lnTo>
                    <a:pt x="49690" y="6373"/>
                  </a:lnTo>
                  <a:close/>
                  <a:moveTo>
                    <a:pt x="50018" y="6373"/>
                  </a:moveTo>
                  <a:lnTo>
                    <a:pt x="50346" y="9298"/>
                  </a:lnTo>
                  <a:lnTo>
                    <a:pt x="55216" y="9298"/>
                  </a:lnTo>
                  <a:lnTo>
                    <a:pt x="55216" y="6373"/>
                  </a:lnTo>
                  <a:close/>
                </a:path>
              </a:pathLst>
            </a:custGeom>
            <a:solidFill>
              <a:srgbClr val="FFF76A">
                <a:alpha val="651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3057" y="3490326"/>
              <a:ext cx="9135187" cy="99753"/>
            </a:xfrm>
            <a:custGeom>
              <a:avLst/>
              <a:gdLst/>
              <a:ahLst/>
              <a:cxnLst/>
              <a:rect l="l" t="t" r="r" b="b"/>
              <a:pathLst>
                <a:path w="55180" h="597" extrusionOk="0">
                  <a:moveTo>
                    <a:pt x="0" y="1"/>
                  </a:moveTo>
                  <a:lnTo>
                    <a:pt x="0" y="597"/>
                  </a:lnTo>
                  <a:lnTo>
                    <a:pt x="55179" y="597"/>
                  </a:lnTo>
                  <a:lnTo>
                    <a:pt x="55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6" name="Google Shape;676;p39"/>
          <p:cNvGrpSpPr/>
          <p:nvPr/>
        </p:nvGrpSpPr>
        <p:grpSpPr>
          <a:xfrm flipH="1">
            <a:off x="479852" y="539989"/>
            <a:ext cx="2257649" cy="3898023"/>
            <a:chOff x="741245" y="4005303"/>
            <a:chExt cx="399598" cy="689952"/>
          </a:xfrm>
        </p:grpSpPr>
        <p:sp>
          <p:nvSpPr>
            <p:cNvPr id="677" name="Google Shape;677;p39"/>
            <p:cNvSpPr/>
            <p:nvPr/>
          </p:nvSpPr>
          <p:spPr>
            <a:xfrm>
              <a:off x="775846" y="4005303"/>
              <a:ext cx="364997" cy="689952"/>
            </a:xfrm>
            <a:custGeom>
              <a:avLst/>
              <a:gdLst/>
              <a:ahLst/>
              <a:cxnLst/>
              <a:rect l="l" t="t" r="r" b="b"/>
              <a:pathLst>
                <a:path w="13017" h="24606" extrusionOk="0">
                  <a:moveTo>
                    <a:pt x="8816" y="23644"/>
                  </a:moveTo>
                  <a:lnTo>
                    <a:pt x="9916" y="23663"/>
                  </a:lnTo>
                  <a:lnTo>
                    <a:pt x="7472" y="23663"/>
                  </a:lnTo>
                  <a:lnTo>
                    <a:pt x="8761" y="23644"/>
                  </a:lnTo>
                  <a:close/>
                  <a:moveTo>
                    <a:pt x="4815" y="1"/>
                  </a:moveTo>
                  <a:cubicBezTo>
                    <a:pt x="4797" y="1"/>
                    <a:pt x="4773" y="19"/>
                    <a:pt x="4773" y="43"/>
                  </a:cubicBezTo>
                  <a:lnTo>
                    <a:pt x="4773" y="79"/>
                  </a:lnTo>
                  <a:lnTo>
                    <a:pt x="4736" y="79"/>
                  </a:lnTo>
                  <a:cubicBezTo>
                    <a:pt x="4718" y="79"/>
                    <a:pt x="4681" y="116"/>
                    <a:pt x="4681" y="158"/>
                  </a:cubicBezTo>
                  <a:cubicBezTo>
                    <a:pt x="4658" y="213"/>
                    <a:pt x="4658" y="274"/>
                    <a:pt x="4639" y="329"/>
                  </a:cubicBezTo>
                  <a:lnTo>
                    <a:pt x="4602" y="329"/>
                  </a:lnTo>
                  <a:cubicBezTo>
                    <a:pt x="4584" y="366"/>
                    <a:pt x="4584" y="408"/>
                    <a:pt x="4565" y="444"/>
                  </a:cubicBezTo>
                  <a:lnTo>
                    <a:pt x="4565" y="505"/>
                  </a:lnTo>
                  <a:cubicBezTo>
                    <a:pt x="4565" y="523"/>
                    <a:pt x="4542" y="542"/>
                    <a:pt x="4542" y="560"/>
                  </a:cubicBezTo>
                  <a:lnTo>
                    <a:pt x="4256" y="560"/>
                  </a:lnTo>
                  <a:lnTo>
                    <a:pt x="2389" y="523"/>
                  </a:lnTo>
                  <a:lnTo>
                    <a:pt x="2255" y="523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97" y="4104"/>
                  </a:lnTo>
                  <a:lnTo>
                    <a:pt x="116" y="4603"/>
                  </a:lnTo>
                  <a:lnTo>
                    <a:pt x="153" y="6123"/>
                  </a:lnTo>
                  <a:lnTo>
                    <a:pt x="231" y="8762"/>
                  </a:lnTo>
                  <a:lnTo>
                    <a:pt x="231" y="9242"/>
                  </a:lnTo>
                  <a:lnTo>
                    <a:pt x="268" y="10360"/>
                  </a:lnTo>
                  <a:lnTo>
                    <a:pt x="347" y="13248"/>
                  </a:lnTo>
                  <a:lnTo>
                    <a:pt x="347" y="13364"/>
                  </a:lnTo>
                  <a:lnTo>
                    <a:pt x="384" y="14459"/>
                  </a:lnTo>
                  <a:lnTo>
                    <a:pt x="384" y="14482"/>
                  </a:lnTo>
                  <a:lnTo>
                    <a:pt x="481" y="17984"/>
                  </a:lnTo>
                  <a:lnTo>
                    <a:pt x="481" y="18908"/>
                  </a:lnTo>
                  <a:lnTo>
                    <a:pt x="499" y="18908"/>
                  </a:lnTo>
                  <a:lnTo>
                    <a:pt x="578" y="21681"/>
                  </a:lnTo>
                  <a:lnTo>
                    <a:pt x="578" y="21759"/>
                  </a:lnTo>
                  <a:lnTo>
                    <a:pt x="638" y="23644"/>
                  </a:lnTo>
                  <a:lnTo>
                    <a:pt x="754" y="23644"/>
                  </a:lnTo>
                  <a:lnTo>
                    <a:pt x="772" y="23912"/>
                  </a:lnTo>
                  <a:lnTo>
                    <a:pt x="11265" y="23912"/>
                  </a:lnTo>
                  <a:lnTo>
                    <a:pt x="11418" y="24605"/>
                  </a:lnTo>
                  <a:lnTo>
                    <a:pt x="11746" y="24605"/>
                  </a:lnTo>
                  <a:lnTo>
                    <a:pt x="11764" y="23912"/>
                  </a:lnTo>
                  <a:lnTo>
                    <a:pt x="12245" y="23912"/>
                  </a:lnTo>
                  <a:lnTo>
                    <a:pt x="12263" y="23663"/>
                  </a:lnTo>
                  <a:lnTo>
                    <a:pt x="12379" y="23663"/>
                  </a:lnTo>
                  <a:lnTo>
                    <a:pt x="12397" y="22817"/>
                  </a:lnTo>
                  <a:lnTo>
                    <a:pt x="12420" y="22124"/>
                  </a:lnTo>
                  <a:lnTo>
                    <a:pt x="12439" y="21833"/>
                  </a:lnTo>
                  <a:lnTo>
                    <a:pt x="12439" y="21718"/>
                  </a:lnTo>
                  <a:lnTo>
                    <a:pt x="12494" y="19370"/>
                  </a:lnTo>
                  <a:lnTo>
                    <a:pt x="12536" y="18040"/>
                  </a:lnTo>
                  <a:lnTo>
                    <a:pt x="12536" y="17716"/>
                  </a:lnTo>
                  <a:lnTo>
                    <a:pt x="12554" y="17619"/>
                  </a:lnTo>
                  <a:lnTo>
                    <a:pt x="12651" y="13613"/>
                  </a:lnTo>
                  <a:lnTo>
                    <a:pt x="12670" y="13613"/>
                  </a:lnTo>
                  <a:lnTo>
                    <a:pt x="12670" y="13345"/>
                  </a:lnTo>
                  <a:lnTo>
                    <a:pt x="12785" y="9205"/>
                  </a:lnTo>
                  <a:lnTo>
                    <a:pt x="12785" y="8914"/>
                  </a:lnTo>
                  <a:lnTo>
                    <a:pt x="12901" y="4548"/>
                  </a:lnTo>
                  <a:lnTo>
                    <a:pt x="12901" y="4335"/>
                  </a:lnTo>
                  <a:lnTo>
                    <a:pt x="13017" y="736"/>
                  </a:lnTo>
                  <a:lnTo>
                    <a:pt x="11127" y="694"/>
                  </a:lnTo>
                  <a:lnTo>
                    <a:pt x="10956" y="694"/>
                  </a:lnTo>
                  <a:lnTo>
                    <a:pt x="8932" y="657"/>
                  </a:lnTo>
                  <a:lnTo>
                    <a:pt x="8761" y="657"/>
                  </a:lnTo>
                  <a:lnTo>
                    <a:pt x="7892" y="639"/>
                  </a:lnTo>
                  <a:lnTo>
                    <a:pt x="7892" y="597"/>
                  </a:lnTo>
                  <a:lnTo>
                    <a:pt x="7892" y="560"/>
                  </a:lnTo>
                  <a:lnTo>
                    <a:pt x="7892" y="523"/>
                  </a:lnTo>
                  <a:cubicBezTo>
                    <a:pt x="7892" y="523"/>
                    <a:pt x="7892" y="505"/>
                    <a:pt x="7874" y="505"/>
                  </a:cubicBezTo>
                  <a:lnTo>
                    <a:pt x="7874" y="481"/>
                  </a:lnTo>
                  <a:lnTo>
                    <a:pt x="7874" y="463"/>
                  </a:lnTo>
                  <a:lnTo>
                    <a:pt x="7874" y="426"/>
                  </a:lnTo>
                  <a:cubicBezTo>
                    <a:pt x="7874" y="426"/>
                    <a:pt x="7874" y="408"/>
                    <a:pt x="7855" y="408"/>
                  </a:cubicBezTo>
                  <a:lnTo>
                    <a:pt x="7855" y="389"/>
                  </a:lnTo>
                  <a:lnTo>
                    <a:pt x="7855" y="347"/>
                  </a:lnTo>
                  <a:lnTo>
                    <a:pt x="7837" y="329"/>
                  </a:lnTo>
                  <a:lnTo>
                    <a:pt x="7800" y="329"/>
                  </a:lnTo>
                  <a:cubicBezTo>
                    <a:pt x="7777" y="274"/>
                    <a:pt x="7777" y="213"/>
                    <a:pt x="7758" y="158"/>
                  </a:cubicBezTo>
                  <a:cubicBezTo>
                    <a:pt x="7758" y="116"/>
                    <a:pt x="7740" y="79"/>
                    <a:pt x="7703" y="79"/>
                  </a:cubicBezTo>
                  <a:lnTo>
                    <a:pt x="7661" y="79"/>
                  </a:lnTo>
                  <a:lnTo>
                    <a:pt x="7661" y="43"/>
                  </a:lnTo>
                  <a:cubicBezTo>
                    <a:pt x="7661" y="19"/>
                    <a:pt x="7643" y="1"/>
                    <a:pt x="76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986903" y="4023725"/>
              <a:ext cx="61576" cy="645088"/>
            </a:xfrm>
            <a:custGeom>
              <a:avLst/>
              <a:gdLst/>
              <a:ahLst/>
              <a:cxnLst/>
              <a:rect l="l" t="t" r="r" b="b"/>
              <a:pathLst>
                <a:path w="2196" h="23006" extrusionOk="0">
                  <a:moveTo>
                    <a:pt x="0" y="0"/>
                  </a:moveTo>
                  <a:lnTo>
                    <a:pt x="0" y="22987"/>
                  </a:lnTo>
                  <a:lnTo>
                    <a:pt x="60" y="22987"/>
                  </a:lnTo>
                  <a:lnTo>
                    <a:pt x="1483" y="23006"/>
                  </a:lnTo>
                  <a:lnTo>
                    <a:pt x="2195" y="3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923813" y="4022014"/>
              <a:ext cx="63118" cy="646799"/>
            </a:xfrm>
            <a:custGeom>
              <a:avLst/>
              <a:gdLst/>
              <a:ahLst/>
              <a:cxnLst/>
              <a:rect l="l" t="t" r="r" b="b"/>
              <a:pathLst>
                <a:path w="2251" h="23067" extrusionOk="0">
                  <a:moveTo>
                    <a:pt x="0" y="1"/>
                  </a:moveTo>
                  <a:lnTo>
                    <a:pt x="0" y="23067"/>
                  </a:lnTo>
                  <a:lnTo>
                    <a:pt x="153" y="23067"/>
                  </a:lnTo>
                  <a:lnTo>
                    <a:pt x="2250" y="23048"/>
                  </a:lnTo>
                  <a:lnTo>
                    <a:pt x="2250" y="61"/>
                  </a:lnTo>
                  <a:lnTo>
                    <a:pt x="171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52031" y="4021005"/>
              <a:ext cx="71810" cy="647808"/>
            </a:xfrm>
            <a:custGeom>
              <a:avLst/>
              <a:gdLst/>
              <a:ahLst/>
              <a:cxnLst/>
              <a:rect l="l" t="t" r="r" b="b"/>
              <a:pathLst>
                <a:path w="2561" h="23103" extrusionOk="0">
                  <a:moveTo>
                    <a:pt x="324" y="0"/>
                  </a:moveTo>
                  <a:lnTo>
                    <a:pt x="0" y="23084"/>
                  </a:lnTo>
                  <a:lnTo>
                    <a:pt x="2560" y="23103"/>
                  </a:lnTo>
                  <a:lnTo>
                    <a:pt x="2560" y="37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741245" y="4018790"/>
              <a:ext cx="64800" cy="649519"/>
            </a:xfrm>
            <a:custGeom>
              <a:avLst/>
              <a:gdLst/>
              <a:ahLst/>
              <a:cxnLst/>
              <a:rect l="l" t="t" r="r" b="b"/>
              <a:pathLst>
                <a:path w="2311" h="23164" extrusionOk="0">
                  <a:moveTo>
                    <a:pt x="1" y="0"/>
                  </a:moveTo>
                  <a:lnTo>
                    <a:pt x="638" y="23163"/>
                  </a:lnTo>
                  <a:lnTo>
                    <a:pt x="2311" y="23163"/>
                  </a:lnTo>
                  <a:lnTo>
                    <a:pt x="225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04475" y="4019968"/>
              <a:ext cx="56641" cy="648341"/>
            </a:xfrm>
            <a:custGeom>
              <a:avLst/>
              <a:gdLst/>
              <a:ahLst/>
              <a:cxnLst/>
              <a:rect l="l" t="t" r="r" b="b"/>
              <a:pathLst>
                <a:path w="2020" h="23122" extrusionOk="0">
                  <a:moveTo>
                    <a:pt x="1" y="0"/>
                  </a:moveTo>
                  <a:lnTo>
                    <a:pt x="56" y="23121"/>
                  </a:lnTo>
                  <a:lnTo>
                    <a:pt x="1696" y="23121"/>
                  </a:lnTo>
                  <a:lnTo>
                    <a:pt x="2020" y="37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1028487" y="4024762"/>
              <a:ext cx="77755" cy="644051"/>
            </a:xfrm>
            <a:custGeom>
              <a:avLst/>
              <a:gdLst/>
              <a:ahLst/>
              <a:cxnLst/>
              <a:rect l="l" t="t" r="r" b="b"/>
              <a:pathLst>
                <a:path w="2773" h="22969" extrusionOk="0">
                  <a:moveTo>
                    <a:pt x="712" y="0"/>
                  </a:moveTo>
                  <a:lnTo>
                    <a:pt x="0" y="22969"/>
                  </a:lnTo>
                  <a:lnTo>
                    <a:pt x="2140" y="22969"/>
                  </a:lnTo>
                  <a:lnTo>
                    <a:pt x="2773" y="42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762892" y="4668280"/>
              <a:ext cx="322376" cy="7543"/>
            </a:xfrm>
            <a:custGeom>
              <a:avLst/>
              <a:gdLst/>
              <a:ahLst/>
              <a:cxnLst/>
              <a:rect l="l" t="t" r="r" b="b"/>
              <a:pathLst>
                <a:path w="11497" h="269" extrusionOk="0">
                  <a:moveTo>
                    <a:pt x="0" y="0"/>
                  </a:moveTo>
                  <a:lnTo>
                    <a:pt x="0" y="268"/>
                  </a:lnTo>
                  <a:lnTo>
                    <a:pt x="11473" y="268"/>
                  </a:lnTo>
                  <a:lnTo>
                    <a:pt x="11496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776884" y="4675795"/>
              <a:ext cx="14132" cy="19460"/>
            </a:xfrm>
            <a:custGeom>
              <a:avLst/>
              <a:gdLst/>
              <a:ahLst/>
              <a:cxnLst/>
              <a:rect l="l" t="t" r="r" b="b"/>
              <a:pathLst>
                <a:path w="504" h="694" extrusionOk="0">
                  <a:moveTo>
                    <a:pt x="0" y="0"/>
                  </a:moveTo>
                  <a:lnTo>
                    <a:pt x="0" y="693"/>
                  </a:lnTo>
                  <a:lnTo>
                    <a:pt x="347" y="693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1057115" y="4675795"/>
              <a:ext cx="14020" cy="19460"/>
            </a:xfrm>
            <a:custGeom>
              <a:avLst/>
              <a:gdLst/>
              <a:ahLst/>
              <a:cxnLst/>
              <a:rect l="l" t="t" r="r" b="b"/>
              <a:pathLst>
                <a:path w="500" h="694" extrusionOk="0">
                  <a:moveTo>
                    <a:pt x="1" y="0"/>
                  </a:moveTo>
                  <a:lnTo>
                    <a:pt x="153" y="693"/>
                  </a:lnTo>
                  <a:lnTo>
                    <a:pt x="481" y="69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744497" y="4134371"/>
              <a:ext cx="358519" cy="54033"/>
            </a:xfrm>
            <a:custGeom>
              <a:avLst/>
              <a:gdLst/>
              <a:ahLst/>
              <a:cxnLst/>
              <a:rect l="l" t="t" r="r" b="b"/>
              <a:pathLst>
                <a:path w="12786" h="1927" extrusionOk="0">
                  <a:moveTo>
                    <a:pt x="0" y="0"/>
                  </a:moveTo>
                  <a:lnTo>
                    <a:pt x="42" y="1562"/>
                  </a:lnTo>
                  <a:lnTo>
                    <a:pt x="12748" y="1927"/>
                  </a:lnTo>
                  <a:lnTo>
                    <a:pt x="12785" y="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747722" y="4264448"/>
              <a:ext cx="351537" cy="43294"/>
            </a:xfrm>
            <a:custGeom>
              <a:avLst/>
              <a:gdLst/>
              <a:ahLst/>
              <a:cxnLst/>
              <a:rect l="l" t="t" r="r" b="b"/>
              <a:pathLst>
                <a:path w="12537" h="1544" extrusionOk="0">
                  <a:moveTo>
                    <a:pt x="1" y="0"/>
                  </a:moveTo>
                  <a:lnTo>
                    <a:pt x="42" y="1118"/>
                  </a:lnTo>
                  <a:lnTo>
                    <a:pt x="12499" y="1543"/>
                  </a:lnTo>
                  <a:lnTo>
                    <a:pt x="12536" y="1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751620" y="4389198"/>
              <a:ext cx="344387" cy="34489"/>
            </a:xfrm>
            <a:custGeom>
              <a:avLst/>
              <a:gdLst/>
              <a:ahLst/>
              <a:cxnLst/>
              <a:rect l="l" t="t" r="r" b="b"/>
              <a:pathLst>
                <a:path w="12282" h="1230" extrusionOk="0">
                  <a:moveTo>
                    <a:pt x="0" y="1"/>
                  </a:moveTo>
                  <a:lnTo>
                    <a:pt x="19" y="791"/>
                  </a:lnTo>
                  <a:lnTo>
                    <a:pt x="12263" y="1230"/>
                  </a:lnTo>
                  <a:lnTo>
                    <a:pt x="12282" y="11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754844" y="4509574"/>
              <a:ext cx="337938" cy="41079"/>
            </a:xfrm>
            <a:custGeom>
              <a:avLst/>
              <a:gdLst/>
              <a:ahLst/>
              <a:cxnLst/>
              <a:rect l="l" t="t" r="r" b="b"/>
              <a:pathLst>
                <a:path w="12052" h="1465" extrusionOk="0">
                  <a:moveTo>
                    <a:pt x="1" y="0"/>
                  </a:moveTo>
                  <a:lnTo>
                    <a:pt x="1" y="924"/>
                  </a:lnTo>
                  <a:lnTo>
                    <a:pt x="12014" y="1465"/>
                  </a:lnTo>
                  <a:lnTo>
                    <a:pt x="12051" y="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758097" y="4625127"/>
              <a:ext cx="331433" cy="20497"/>
            </a:xfrm>
            <a:custGeom>
              <a:avLst/>
              <a:gdLst/>
              <a:ahLst/>
              <a:cxnLst/>
              <a:rect l="l" t="t" r="r" b="b"/>
              <a:pathLst>
                <a:path w="11820" h="731" extrusionOk="0">
                  <a:moveTo>
                    <a:pt x="0" y="1"/>
                  </a:moveTo>
                  <a:lnTo>
                    <a:pt x="0" y="440"/>
                  </a:lnTo>
                  <a:lnTo>
                    <a:pt x="11801" y="731"/>
                  </a:lnTo>
                  <a:lnTo>
                    <a:pt x="11820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52031" y="4021005"/>
              <a:ext cx="76605" cy="647808"/>
            </a:xfrm>
            <a:custGeom>
              <a:avLst/>
              <a:gdLst/>
              <a:ahLst/>
              <a:cxnLst/>
              <a:rect l="l" t="t" r="r" b="b"/>
              <a:pathLst>
                <a:path w="2732" h="23103" extrusionOk="0">
                  <a:moveTo>
                    <a:pt x="324" y="0"/>
                  </a:moveTo>
                  <a:lnTo>
                    <a:pt x="93" y="15807"/>
                  </a:lnTo>
                  <a:lnTo>
                    <a:pt x="93" y="15923"/>
                  </a:lnTo>
                  <a:lnTo>
                    <a:pt x="0" y="23084"/>
                  </a:lnTo>
                  <a:lnTo>
                    <a:pt x="134" y="23084"/>
                  </a:lnTo>
                  <a:lnTo>
                    <a:pt x="231" y="15959"/>
                  </a:lnTo>
                  <a:lnTo>
                    <a:pt x="2560" y="16075"/>
                  </a:lnTo>
                  <a:lnTo>
                    <a:pt x="2560" y="23103"/>
                  </a:lnTo>
                  <a:lnTo>
                    <a:pt x="2657" y="23103"/>
                  </a:lnTo>
                  <a:lnTo>
                    <a:pt x="2676" y="16075"/>
                  </a:lnTo>
                  <a:lnTo>
                    <a:pt x="2676" y="15959"/>
                  </a:lnTo>
                  <a:lnTo>
                    <a:pt x="2731" y="60"/>
                  </a:lnTo>
                  <a:lnTo>
                    <a:pt x="2560" y="37"/>
                  </a:lnTo>
                  <a:lnTo>
                    <a:pt x="2560" y="15941"/>
                  </a:lnTo>
                  <a:lnTo>
                    <a:pt x="250" y="15825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746180" y="4019968"/>
              <a:ext cx="62081" cy="648341"/>
            </a:xfrm>
            <a:custGeom>
              <a:avLst/>
              <a:gdLst/>
              <a:ahLst/>
              <a:cxnLst/>
              <a:rect l="l" t="t" r="r" b="b"/>
              <a:pathLst>
                <a:path w="2214" h="23122" extrusionOk="0">
                  <a:moveTo>
                    <a:pt x="2080" y="0"/>
                  </a:moveTo>
                  <a:lnTo>
                    <a:pt x="2098" y="6681"/>
                  </a:lnTo>
                  <a:lnTo>
                    <a:pt x="0" y="6681"/>
                  </a:lnTo>
                  <a:lnTo>
                    <a:pt x="19" y="6889"/>
                  </a:lnTo>
                  <a:lnTo>
                    <a:pt x="2098" y="6815"/>
                  </a:lnTo>
                  <a:lnTo>
                    <a:pt x="2135" y="23121"/>
                  </a:lnTo>
                  <a:lnTo>
                    <a:pt x="2158" y="23121"/>
                  </a:lnTo>
                  <a:lnTo>
                    <a:pt x="2214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986903" y="4023725"/>
              <a:ext cx="66483" cy="645088"/>
            </a:xfrm>
            <a:custGeom>
              <a:avLst/>
              <a:gdLst/>
              <a:ahLst/>
              <a:cxnLst/>
              <a:rect l="l" t="t" r="r" b="b"/>
              <a:pathLst>
                <a:path w="2371" h="23006" extrusionOk="0">
                  <a:moveTo>
                    <a:pt x="134" y="6700"/>
                  </a:moveTo>
                  <a:lnTo>
                    <a:pt x="1983" y="6834"/>
                  </a:lnTo>
                  <a:lnTo>
                    <a:pt x="1599" y="19388"/>
                  </a:lnTo>
                  <a:lnTo>
                    <a:pt x="97" y="19328"/>
                  </a:lnTo>
                  <a:lnTo>
                    <a:pt x="134" y="6700"/>
                  </a:lnTo>
                  <a:close/>
                  <a:moveTo>
                    <a:pt x="0" y="0"/>
                  </a:moveTo>
                  <a:lnTo>
                    <a:pt x="0" y="22987"/>
                  </a:lnTo>
                  <a:lnTo>
                    <a:pt x="79" y="22987"/>
                  </a:lnTo>
                  <a:lnTo>
                    <a:pt x="97" y="19443"/>
                  </a:lnTo>
                  <a:lnTo>
                    <a:pt x="1599" y="19559"/>
                  </a:lnTo>
                  <a:lnTo>
                    <a:pt x="1483" y="23006"/>
                  </a:lnTo>
                  <a:lnTo>
                    <a:pt x="1562" y="23006"/>
                  </a:lnTo>
                  <a:lnTo>
                    <a:pt x="2371" y="37"/>
                  </a:lnTo>
                  <a:lnTo>
                    <a:pt x="2195" y="37"/>
                  </a:lnTo>
                  <a:lnTo>
                    <a:pt x="2006" y="6584"/>
                  </a:lnTo>
                  <a:lnTo>
                    <a:pt x="134" y="654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743965" y="4120351"/>
              <a:ext cx="359557" cy="19488"/>
            </a:xfrm>
            <a:custGeom>
              <a:avLst/>
              <a:gdLst/>
              <a:ahLst/>
              <a:cxnLst/>
              <a:rect l="l" t="t" r="r" b="b"/>
              <a:pathLst>
                <a:path w="12823" h="695" extrusionOk="0">
                  <a:moveTo>
                    <a:pt x="1" y="1"/>
                  </a:moveTo>
                  <a:lnTo>
                    <a:pt x="19" y="500"/>
                  </a:lnTo>
                  <a:lnTo>
                    <a:pt x="12804" y="694"/>
                  </a:lnTo>
                  <a:lnTo>
                    <a:pt x="1282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747722" y="4250961"/>
              <a:ext cx="352042" cy="17918"/>
            </a:xfrm>
            <a:custGeom>
              <a:avLst/>
              <a:gdLst/>
              <a:ahLst/>
              <a:cxnLst/>
              <a:rect l="l" t="t" r="r" b="b"/>
              <a:pathLst>
                <a:path w="12555" h="639" extrusionOk="0">
                  <a:moveTo>
                    <a:pt x="1" y="1"/>
                  </a:moveTo>
                  <a:lnTo>
                    <a:pt x="1" y="481"/>
                  </a:lnTo>
                  <a:lnTo>
                    <a:pt x="12536" y="638"/>
                  </a:lnTo>
                  <a:lnTo>
                    <a:pt x="12555" y="1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750975" y="4376777"/>
              <a:ext cx="345565" cy="15702"/>
            </a:xfrm>
            <a:custGeom>
              <a:avLst/>
              <a:gdLst/>
              <a:ahLst/>
              <a:cxnLst/>
              <a:rect l="l" t="t" r="r" b="b"/>
              <a:pathLst>
                <a:path w="12324" h="560" extrusionOk="0">
                  <a:moveTo>
                    <a:pt x="0" y="0"/>
                  </a:moveTo>
                  <a:lnTo>
                    <a:pt x="23" y="444"/>
                  </a:lnTo>
                  <a:lnTo>
                    <a:pt x="12305" y="559"/>
                  </a:lnTo>
                  <a:lnTo>
                    <a:pt x="12323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754199" y="4497124"/>
              <a:ext cx="339088" cy="14020"/>
            </a:xfrm>
            <a:custGeom>
              <a:avLst/>
              <a:gdLst/>
              <a:ahLst/>
              <a:cxnLst/>
              <a:rect l="l" t="t" r="r" b="b"/>
              <a:pathLst>
                <a:path w="12093" h="500" extrusionOk="0">
                  <a:moveTo>
                    <a:pt x="1" y="1"/>
                  </a:moveTo>
                  <a:lnTo>
                    <a:pt x="24" y="444"/>
                  </a:lnTo>
                  <a:lnTo>
                    <a:pt x="12074" y="500"/>
                  </a:lnTo>
                  <a:lnTo>
                    <a:pt x="12093" y="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743965" y="4120351"/>
              <a:ext cx="359557" cy="12478"/>
            </a:xfrm>
            <a:custGeom>
              <a:avLst/>
              <a:gdLst/>
              <a:ahLst/>
              <a:cxnLst/>
              <a:rect l="l" t="t" r="r" b="b"/>
              <a:pathLst>
                <a:path w="12823" h="445" extrusionOk="0">
                  <a:moveTo>
                    <a:pt x="1" y="1"/>
                  </a:moveTo>
                  <a:lnTo>
                    <a:pt x="1" y="56"/>
                  </a:lnTo>
                  <a:lnTo>
                    <a:pt x="12804" y="445"/>
                  </a:lnTo>
                  <a:lnTo>
                    <a:pt x="1282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747722" y="4250961"/>
              <a:ext cx="352042" cy="12478"/>
            </a:xfrm>
            <a:custGeom>
              <a:avLst/>
              <a:gdLst/>
              <a:ahLst/>
              <a:cxnLst/>
              <a:rect l="l" t="t" r="r" b="b"/>
              <a:pathLst>
                <a:path w="12555" h="445" extrusionOk="0">
                  <a:moveTo>
                    <a:pt x="1" y="1"/>
                  </a:moveTo>
                  <a:lnTo>
                    <a:pt x="1" y="79"/>
                  </a:lnTo>
                  <a:lnTo>
                    <a:pt x="12555" y="444"/>
                  </a:lnTo>
                  <a:lnTo>
                    <a:pt x="12555" y="1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750975" y="4376777"/>
              <a:ext cx="345565" cy="10263"/>
            </a:xfrm>
            <a:custGeom>
              <a:avLst/>
              <a:gdLst/>
              <a:ahLst/>
              <a:cxnLst/>
              <a:rect l="l" t="t" r="r" b="b"/>
              <a:pathLst>
                <a:path w="12324" h="366" extrusionOk="0">
                  <a:moveTo>
                    <a:pt x="0" y="0"/>
                  </a:moveTo>
                  <a:lnTo>
                    <a:pt x="0" y="116"/>
                  </a:lnTo>
                  <a:lnTo>
                    <a:pt x="12323" y="365"/>
                  </a:lnTo>
                  <a:lnTo>
                    <a:pt x="12323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754199" y="4497124"/>
              <a:ext cx="339088" cy="5468"/>
            </a:xfrm>
            <a:custGeom>
              <a:avLst/>
              <a:gdLst/>
              <a:ahLst/>
              <a:cxnLst/>
              <a:rect l="l" t="t" r="r" b="b"/>
              <a:pathLst>
                <a:path w="12093" h="195" extrusionOk="0">
                  <a:moveTo>
                    <a:pt x="1" y="1"/>
                  </a:moveTo>
                  <a:lnTo>
                    <a:pt x="24" y="195"/>
                  </a:lnTo>
                  <a:lnTo>
                    <a:pt x="12093" y="176"/>
                  </a:lnTo>
                  <a:lnTo>
                    <a:pt x="12093" y="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757452" y="4613210"/>
              <a:ext cx="332610" cy="12478"/>
            </a:xfrm>
            <a:custGeom>
              <a:avLst/>
              <a:gdLst/>
              <a:ahLst/>
              <a:cxnLst/>
              <a:rect l="l" t="t" r="r" b="b"/>
              <a:pathLst>
                <a:path w="11862" h="445" extrusionOk="0">
                  <a:moveTo>
                    <a:pt x="0" y="1"/>
                  </a:moveTo>
                  <a:lnTo>
                    <a:pt x="23" y="426"/>
                  </a:lnTo>
                  <a:lnTo>
                    <a:pt x="11843" y="444"/>
                  </a:lnTo>
                  <a:lnTo>
                    <a:pt x="11861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757452" y="4613210"/>
              <a:ext cx="332610" cy="4318"/>
            </a:xfrm>
            <a:custGeom>
              <a:avLst/>
              <a:gdLst/>
              <a:ahLst/>
              <a:cxnLst/>
              <a:rect l="l" t="t" r="r" b="b"/>
              <a:pathLst>
                <a:path w="11862" h="154" extrusionOk="0">
                  <a:moveTo>
                    <a:pt x="0" y="1"/>
                  </a:moveTo>
                  <a:lnTo>
                    <a:pt x="0" y="79"/>
                  </a:lnTo>
                  <a:lnTo>
                    <a:pt x="11861" y="153"/>
                  </a:lnTo>
                  <a:lnTo>
                    <a:pt x="11861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769874" y="4409163"/>
              <a:ext cx="76745" cy="88522"/>
            </a:xfrm>
            <a:custGeom>
              <a:avLst/>
              <a:gdLst/>
              <a:ahLst/>
              <a:cxnLst/>
              <a:rect l="l" t="t" r="r" b="b"/>
              <a:pathLst>
                <a:path w="2737" h="3157" extrusionOk="0">
                  <a:moveTo>
                    <a:pt x="135" y="0"/>
                  </a:moveTo>
                  <a:cubicBezTo>
                    <a:pt x="135" y="0"/>
                    <a:pt x="1" y="310"/>
                    <a:pt x="1" y="499"/>
                  </a:cubicBezTo>
                  <a:lnTo>
                    <a:pt x="1" y="2944"/>
                  </a:lnTo>
                  <a:cubicBezTo>
                    <a:pt x="1" y="3082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36" y="3082"/>
                    <a:pt x="2736" y="2944"/>
                  </a:cubicBezTo>
                  <a:lnTo>
                    <a:pt x="2736" y="499"/>
                  </a:lnTo>
                  <a:cubicBezTo>
                    <a:pt x="2736" y="402"/>
                    <a:pt x="2699" y="250"/>
                    <a:pt x="2676" y="153"/>
                  </a:cubicBezTo>
                  <a:cubicBezTo>
                    <a:pt x="2639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772594" y="441188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0"/>
                  </a:moveTo>
                  <a:cubicBezTo>
                    <a:pt x="61" y="97"/>
                    <a:pt x="1" y="287"/>
                    <a:pt x="1" y="402"/>
                  </a:cubicBezTo>
                  <a:lnTo>
                    <a:pt x="1" y="2847"/>
                  </a:lnTo>
                  <a:cubicBezTo>
                    <a:pt x="1" y="2907"/>
                    <a:pt x="19" y="2944"/>
                    <a:pt x="38" y="2962"/>
                  </a:cubicBezTo>
                  <a:lnTo>
                    <a:pt x="2505" y="2962"/>
                  </a:lnTo>
                  <a:cubicBezTo>
                    <a:pt x="2524" y="2944"/>
                    <a:pt x="2561" y="2907"/>
                    <a:pt x="2561" y="2847"/>
                  </a:cubicBezTo>
                  <a:lnTo>
                    <a:pt x="2561" y="402"/>
                  </a:lnTo>
                  <a:cubicBezTo>
                    <a:pt x="2561" y="287"/>
                    <a:pt x="2487" y="97"/>
                    <a:pt x="246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771051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56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16" y="268"/>
                  </a:lnTo>
                  <a:cubicBezTo>
                    <a:pt x="2634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775313" y="4439867"/>
              <a:ext cx="43182" cy="29162"/>
            </a:xfrm>
            <a:custGeom>
              <a:avLst/>
              <a:gdLst/>
              <a:ahLst/>
              <a:cxnLst/>
              <a:rect l="l" t="t" r="r" b="b"/>
              <a:pathLst>
                <a:path w="1540" h="1040" extrusionOk="0">
                  <a:moveTo>
                    <a:pt x="1406" y="0"/>
                  </a:moveTo>
                  <a:lnTo>
                    <a:pt x="1" y="231"/>
                  </a:lnTo>
                  <a:lnTo>
                    <a:pt x="135" y="1040"/>
                  </a:lnTo>
                  <a:lnTo>
                    <a:pt x="1540" y="832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771051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56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8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771051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500" y="0"/>
                  </a:moveTo>
                  <a:lnTo>
                    <a:pt x="2172" y="171"/>
                  </a:lnTo>
                  <a:cubicBezTo>
                    <a:pt x="2172" y="171"/>
                    <a:pt x="287" y="208"/>
                    <a:pt x="0" y="208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16" y="268"/>
                  </a:lnTo>
                  <a:cubicBezTo>
                    <a:pt x="2634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807728" y="4401648"/>
              <a:ext cx="11300" cy="7543"/>
            </a:xfrm>
            <a:custGeom>
              <a:avLst/>
              <a:gdLst/>
              <a:ahLst/>
              <a:cxnLst/>
              <a:rect l="l" t="t" r="r" b="b"/>
              <a:pathLst>
                <a:path w="403" h="269" extrusionOk="0">
                  <a:moveTo>
                    <a:pt x="97" y="0"/>
                  </a:moveTo>
                  <a:lnTo>
                    <a:pt x="0" y="268"/>
                  </a:lnTo>
                  <a:lnTo>
                    <a:pt x="310" y="268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88174" y="4409163"/>
              <a:ext cx="76605" cy="88522"/>
            </a:xfrm>
            <a:custGeom>
              <a:avLst/>
              <a:gdLst/>
              <a:ahLst/>
              <a:cxnLst/>
              <a:rect l="l" t="t" r="r" b="b"/>
              <a:pathLst>
                <a:path w="2732" h="3157" extrusionOk="0">
                  <a:moveTo>
                    <a:pt x="116" y="0"/>
                  </a:moveTo>
                  <a:cubicBezTo>
                    <a:pt x="116" y="0"/>
                    <a:pt x="0" y="310"/>
                    <a:pt x="0" y="499"/>
                  </a:cubicBezTo>
                  <a:lnTo>
                    <a:pt x="0" y="2944"/>
                  </a:lnTo>
                  <a:cubicBezTo>
                    <a:pt x="0" y="3082"/>
                    <a:pt x="97" y="3156"/>
                    <a:pt x="97" y="3156"/>
                  </a:cubicBezTo>
                  <a:lnTo>
                    <a:pt x="2616" y="3156"/>
                  </a:lnTo>
                  <a:cubicBezTo>
                    <a:pt x="2616" y="3156"/>
                    <a:pt x="2731" y="3082"/>
                    <a:pt x="2731" y="2944"/>
                  </a:cubicBezTo>
                  <a:lnTo>
                    <a:pt x="2731" y="499"/>
                  </a:lnTo>
                  <a:cubicBezTo>
                    <a:pt x="2731" y="402"/>
                    <a:pt x="2694" y="250"/>
                    <a:pt x="2657" y="153"/>
                  </a:cubicBezTo>
                  <a:cubicBezTo>
                    <a:pt x="2639" y="56"/>
                    <a:pt x="2597" y="0"/>
                    <a:pt x="2597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90894" y="4411883"/>
              <a:ext cx="71278" cy="83083"/>
            </a:xfrm>
            <a:custGeom>
              <a:avLst/>
              <a:gdLst/>
              <a:ahLst/>
              <a:cxnLst/>
              <a:rect l="l" t="t" r="r" b="b"/>
              <a:pathLst>
                <a:path w="2542" h="2963" extrusionOk="0">
                  <a:moveTo>
                    <a:pt x="93" y="0"/>
                  </a:moveTo>
                  <a:cubicBezTo>
                    <a:pt x="56" y="97"/>
                    <a:pt x="0" y="287"/>
                    <a:pt x="0" y="402"/>
                  </a:cubicBezTo>
                  <a:lnTo>
                    <a:pt x="0" y="2847"/>
                  </a:lnTo>
                  <a:cubicBezTo>
                    <a:pt x="0" y="2907"/>
                    <a:pt x="19" y="2944"/>
                    <a:pt x="37" y="2962"/>
                  </a:cubicBezTo>
                  <a:lnTo>
                    <a:pt x="2500" y="2962"/>
                  </a:lnTo>
                  <a:cubicBezTo>
                    <a:pt x="2519" y="2944"/>
                    <a:pt x="2542" y="2907"/>
                    <a:pt x="2542" y="2847"/>
                  </a:cubicBezTo>
                  <a:lnTo>
                    <a:pt x="2542" y="402"/>
                  </a:lnTo>
                  <a:cubicBezTo>
                    <a:pt x="2542" y="287"/>
                    <a:pt x="2482" y="97"/>
                    <a:pt x="244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9212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602" y="268"/>
                  </a:lnTo>
                  <a:cubicBezTo>
                    <a:pt x="2639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9" y="0"/>
                    <a:pt x="2602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908644" y="4436614"/>
              <a:ext cx="45369" cy="35667"/>
            </a:xfrm>
            <a:custGeom>
              <a:avLst/>
              <a:gdLst/>
              <a:ahLst/>
              <a:cxnLst/>
              <a:rect l="l" t="t" r="r" b="b"/>
              <a:pathLst>
                <a:path w="1618" h="1272" extrusionOk="0">
                  <a:moveTo>
                    <a:pt x="292" y="1"/>
                  </a:moveTo>
                  <a:lnTo>
                    <a:pt x="0" y="772"/>
                  </a:lnTo>
                  <a:lnTo>
                    <a:pt x="1331" y="1271"/>
                  </a:lnTo>
                  <a:lnTo>
                    <a:pt x="1618" y="504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89212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50" y="268"/>
                  </a:lnTo>
                  <a:cubicBezTo>
                    <a:pt x="268" y="190"/>
                    <a:pt x="268" y="74"/>
                    <a:pt x="26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89212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486" y="0"/>
                  </a:moveTo>
                  <a:lnTo>
                    <a:pt x="2177" y="171"/>
                  </a:lnTo>
                  <a:cubicBezTo>
                    <a:pt x="2177" y="171"/>
                    <a:pt x="291" y="208"/>
                    <a:pt x="0" y="208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602" y="268"/>
                  </a:lnTo>
                  <a:cubicBezTo>
                    <a:pt x="2639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9" y="0"/>
                    <a:pt x="2602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25860" y="4401648"/>
              <a:ext cx="10936" cy="7543"/>
            </a:xfrm>
            <a:custGeom>
              <a:avLst/>
              <a:gdLst/>
              <a:ahLst/>
              <a:cxnLst/>
              <a:rect l="l" t="t" r="r" b="b"/>
              <a:pathLst>
                <a:path w="390" h="269" extrusionOk="0">
                  <a:moveTo>
                    <a:pt x="98" y="0"/>
                  </a:moveTo>
                  <a:lnTo>
                    <a:pt x="1" y="268"/>
                  </a:lnTo>
                  <a:lnTo>
                    <a:pt x="292" y="268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1012279" y="4409163"/>
              <a:ext cx="77250" cy="88522"/>
            </a:xfrm>
            <a:custGeom>
              <a:avLst/>
              <a:gdLst/>
              <a:ahLst/>
              <a:cxnLst/>
              <a:rect l="l" t="t" r="r" b="b"/>
              <a:pathLst>
                <a:path w="2755" h="3157" extrusionOk="0">
                  <a:moveTo>
                    <a:pt x="135" y="0"/>
                  </a:moveTo>
                  <a:cubicBezTo>
                    <a:pt x="135" y="0"/>
                    <a:pt x="1" y="310"/>
                    <a:pt x="1" y="499"/>
                  </a:cubicBezTo>
                  <a:lnTo>
                    <a:pt x="1" y="2944"/>
                  </a:lnTo>
                  <a:cubicBezTo>
                    <a:pt x="1" y="3082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55" y="3082"/>
                    <a:pt x="2755" y="2944"/>
                  </a:cubicBezTo>
                  <a:lnTo>
                    <a:pt x="2755" y="499"/>
                  </a:lnTo>
                  <a:cubicBezTo>
                    <a:pt x="2755" y="402"/>
                    <a:pt x="2718" y="250"/>
                    <a:pt x="2676" y="153"/>
                  </a:cubicBezTo>
                  <a:cubicBezTo>
                    <a:pt x="2658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1014999" y="441188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0"/>
                  </a:moveTo>
                  <a:cubicBezTo>
                    <a:pt x="79" y="97"/>
                    <a:pt x="1" y="287"/>
                    <a:pt x="1" y="402"/>
                  </a:cubicBezTo>
                  <a:lnTo>
                    <a:pt x="1" y="2847"/>
                  </a:lnTo>
                  <a:cubicBezTo>
                    <a:pt x="1" y="2907"/>
                    <a:pt x="38" y="2944"/>
                    <a:pt x="56" y="2962"/>
                  </a:cubicBezTo>
                  <a:lnTo>
                    <a:pt x="2505" y="2962"/>
                  </a:lnTo>
                  <a:cubicBezTo>
                    <a:pt x="2524" y="2944"/>
                    <a:pt x="2561" y="2907"/>
                    <a:pt x="2561" y="2847"/>
                  </a:cubicBezTo>
                  <a:lnTo>
                    <a:pt x="2561" y="402"/>
                  </a:lnTo>
                  <a:cubicBezTo>
                    <a:pt x="2561" y="287"/>
                    <a:pt x="2505" y="97"/>
                    <a:pt x="246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1013962" y="4401648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1012279" y="4439867"/>
              <a:ext cx="30227" cy="31881"/>
            </a:xfrm>
            <a:custGeom>
              <a:avLst/>
              <a:gdLst/>
              <a:ahLst/>
              <a:cxnLst/>
              <a:rect l="l" t="t" r="r" b="b"/>
              <a:pathLst>
                <a:path w="1078" h="1137" extrusionOk="0">
                  <a:moveTo>
                    <a:pt x="1" y="0"/>
                  </a:moveTo>
                  <a:lnTo>
                    <a:pt x="1" y="869"/>
                  </a:lnTo>
                  <a:lnTo>
                    <a:pt x="828" y="1137"/>
                  </a:lnTo>
                  <a:lnTo>
                    <a:pt x="1078" y="3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1013962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0" y="268"/>
                  </a:lnTo>
                  <a:cubicBezTo>
                    <a:pt x="250" y="190"/>
                    <a:pt x="269" y="74"/>
                    <a:pt x="26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1013962" y="4401648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2482" y="0"/>
                  </a:moveTo>
                  <a:lnTo>
                    <a:pt x="2154" y="171"/>
                  </a:lnTo>
                  <a:cubicBezTo>
                    <a:pt x="2154" y="171"/>
                    <a:pt x="287" y="208"/>
                    <a:pt x="1" y="208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1050638" y="4401648"/>
              <a:ext cx="10795" cy="7543"/>
            </a:xfrm>
            <a:custGeom>
              <a:avLst/>
              <a:gdLst/>
              <a:ahLst/>
              <a:cxnLst/>
              <a:rect l="l" t="t" r="r" b="b"/>
              <a:pathLst>
                <a:path w="385" h="269" extrusionOk="0">
                  <a:moveTo>
                    <a:pt x="98" y="0"/>
                  </a:moveTo>
                  <a:lnTo>
                    <a:pt x="1" y="268"/>
                  </a:lnTo>
                  <a:lnTo>
                    <a:pt x="287" y="26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769874" y="4525248"/>
              <a:ext cx="76745" cy="87990"/>
            </a:xfrm>
            <a:custGeom>
              <a:avLst/>
              <a:gdLst/>
              <a:ahLst/>
              <a:cxnLst/>
              <a:rect l="l" t="t" r="r" b="b"/>
              <a:pathLst>
                <a:path w="2737" h="3138" extrusionOk="0">
                  <a:moveTo>
                    <a:pt x="135" y="0"/>
                  </a:moveTo>
                  <a:cubicBezTo>
                    <a:pt x="135" y="0"/>
                    <a:pt x="1" y="287"/>
                    <a:pt x="1" y="499"/>
                  </a:cubicBezTo>
                  <a:lnTo>
                    <a:pt x="1" y="2944"/>
                  </a:lnTo>
                  <a:cubicBezTo>
                    <a:pt x="1" y="3078"/>
                    <a:pt x="116" y="3138"/>
                    <a:pt x="116" y="3138"/>
                  </a:cubicBezTo>
                  <a:lnTo>
                    <a:pt x="2639" y="3138"/>
                  </a:lnTo>
                  <a:cubicBezTo>
                    <a:pt x="2639" y="3138"/>
                    <a:pt x="2736" y="3059"/>
                    <a:pt x="2736" y="2944"/>
                  </a:cubicBezTo>
                  <a:lnTo>
                    <a:pt x="2736" y="499"/>
                  </a:lnTo>
                  <a:cubicBezTo>
                    <a:pt x="2736" y="384"/>
                    <a:pt x="2699" y="231"/>
                    <a:pt x="2676" y="134"/>
                  </a:cubicBezTo>
                  <a:cubicBezTo>
                    <a:pt x="2639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772594" y="452847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1"/>
                  </a:moveTo>
                  <a:cubicBezTo>
                    <a:pt x="61" y="98"/>
                    <a:pt x="1" y="269"/>
                    <a:pt x="1" y="403"/>
                  </a:cubicBezTo>
                  <a:lnTo>
                    <a:pt x="1" y="2847"/>
                  </a:lnTo>
                  <a:cubicBezTo>
                    <a:pt x="1" y="2907"/>
                    <a:pt x="19" y="2944"/>
                    <a:pt x="38" y="2963"/>
                  </a:cubicBezTo>
                  <a:lnTo>
                    <a:pt x="2505" y="2963"/>
                  </a:lnTo>
                  <a:cubicBezTo>
                    <a:pt x="2524" y="2926"/>
                    <a:pt x="2561" y="2889"/>
                    <a:pt x="2561" y="2847"/>
                  </a:cubicBezTo>
                  <a:lnTo>
                    <a:pt x="2561" y="403"/>
                  </a:lnTo>
                  <a:cubicBezTo>
                    <a:pt x="2561" y="269"/>
                    <a:pt x="2487" y="98"/>
                    <a:pt x="246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771051" y="4517089"/>
              <a:ext cx="74530" cy="8188"/>
            </a:xfrm>
            <a:custGeom>
              <a:avLst/>
              <a:gdLst/>
              <a:ahLst/>
              <a:cxnLst/>
              <a:rect l="l" t="t" r="r" b="b"/>
              <a:pathLst>
                <a:path w="2658" h="292" extrusionOk="0">
                  <a:moveTo>
                    <a:pt x="56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16" y="291"/>
                  </a:lnTo>
                  <a:cubicBezTo>
                    <a:pt x="2634" y="291"/>
                    <a:pt x="2657" y="273"/>
                    <a:pt x="2657" y="231"/>
                  </a:cubicBezTo>
                  <a:lnTo>
                    <a:pt x="2657" y="60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785043" y="4568374"/>
              <a:ext cx="41611" cy="26470"/>
            </a:xfrm>
            <a:custGeom>
              <a:avLst/>
              <a:gdLst/>
              <a:ahLst/>
              <a:cxnLst/>
              <a:rect l="l" t="t" r="r" b="b"/>
              <a:pathLst>
                <a:path w="1484" h="944" extrusionOk="0">
                  <a:moveTo>
                    <a:pt x="79" y="1"/>
                  </a:moveTo>
                  <a:lnTo>
                    <a:pt x="0" y="828"/>
                  </a:lnTo>
                  <a:lnTo>
                    <a:pt x="1424" y="944"/>
                  </a:lnTo>
                  <a:lnTo>
                    <a:pt x="1484" y="11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771051" y="4517089"/>
              <a:ext cx="7543" cy="8188"/>
            </a:xfrm>
            <a:custGeom>
              <a:avLst/>
              <a:gdLst/>
              <a:ahLst/>
              <a:cxnLst/>
              <a:rect l="l" t="t" r="r" b="b"/>
              <a:pathLst>
                <a:path w="269" h="292" extrusionOk="0">
                  <a:moveTo>
                    <a:pt x="56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8" y="291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771051" y="4517089"/>
              <a:ext cx="74530" cy="8188"/>
            </a:xfrm>
            <a:custGeom>
              <a:avLst/>
              <a:gdLst/>
              <a:ahLst/>
              <a:cxnLst/>
              <a:rect l="l" t="t" r="r" b="b"/>
              <a:pathLst>
                <a:path w="2658" h="292" extrusionOk="0">
                  <a:moveTo>
                    <a:pt x="2500" y="0"/>
                  </a:moveTo>
                  <a:lnTo>
                    <a:pt x="2172" y="176"/>
                  </a:lnTo>
                  <a:cubicBezTo>
                    <a:pt x="2172" y="176"/>
                    <a:pt x="287" y="213"/>
                    <a:pt x="0" y="213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16" y="291"/>
                  </a:lnTo>
                  <a:cubicBezTo>
                    <a:pt x="2634" y="291"/>
                    <a:pt x="2657" y="273"/>
                    <a:pt x="2657" y="231"/>
                  </a:cubicBezTo>
                  <a:lnTo>
                    <a:pt x="2657" y="60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9"/>
            <p:cNvSpPr/>
            <p:nvPr/>
          </p:nvSpPr>
          <p:spPr>
            <a:xfrm>
              <a:off x="807728" y="4517089"/>
              <a:ext cx="11300" cy="8188"/>
            </a:xfrm>
            <a:custGeom>
              <a:avLst/>
              <a:gdLst/>
              <a:ahLst/>
              <a:cxnLst/>
              <a:rect l="l" t="t" r="r" b="b"/>
              <a:pathLst>
                <a:path w="403" h="292" extrusionOk="0">
                  <a:moveTo>
                    <a:pt x="97" y="0"/>
                  </a:moveTo>
                  <a:lnTo>
                    <a:pt x="0" y="291"/>
                  </a:lnTo>
                  <a:lnTo>
                    <a:pt x="310" y="291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9"/>
            <p:cNvSpPr/>
            <p:nvPr/>
          </p:nvSpPr>
          <p:spPr>
            <a:xfrm>
              <a:off x="888174" y="4525753"/>
              <a:ext cx="76605" cy="88522"/>
            </a:xfrm>
            <a:custGeom>
              <a:avLst/>
              <a:gdLst/>
              <a:ahLst/>
              <a:cxnLst/>
              <a:rect l="l" t="t" r="r" b="b"/>
              <a:pathLst>
                <a:path w="2732" h="3157" extrusionOk="0">
                  <a:moveTo>
                    <a:pt x="116" y="1"/>
                  </a:moveTo>
                  <a:cubicBezTo>
                    <a:pt x="116" y="1"/>
                    <a:pt x="0" y="287"/>
                    <a:pt x="0" y="500"/>
                  </a:cubicBezTo>
                  <a:lnTo>
                    <a:pt x="0" y="2944"/>
                  </a:lnTo>
                  <a:cubicBezTo>
                    <a:pt x="0" y="3083"/>
                    <a:pt x="97" y="3157"/>
                    <a:pt x="97" y="3157"/>
                  </a:cubicBezTo>
                  <a:lnTo>
                    <a:pt x="2616" y="3157"/>
                  </a:lnTo>
                  <a:cubicBezTo>
                    <a:pt x="2616" y="3157"/>
                    <a:pt x="2731" y="3060"/>
                    <a:pt x="2731" y="2944"/>
                  </a:cubicBezTo>
                  <a:lnTo>
                    <a:pt x="2731" y="500"/>
                  </a:lnTo>
                  <a:cubicBezTo>
                    <a:pt x="2731" y="384"/>
                    <a:pt x="2694" y="250"/>
                    <a:pt x="2657" y="135"/>
                  </a:cubicBezTo>
                  <a:cubicBezTo>
                    <a:pt x="2639" y="56"/>
                    <a:pt x="2597" y="1"/>
                    <a:pt x="2597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9"/>
            <p:cNvSpPr/>
            <p:nvPr/>
          </p:nvSpPr>
          <p:spPr>
            <a:xfrm>
              <a:off x="890894" y="4528473"/>
              <a:ext cx="71278" cy="83083"/>
            </a:xfrm>
            <a:custGeom>
              <a:avLst/>
              <a:gdLst/>
              <a:ahLst/>
              <a:cxnLst/>
              <a:rect l="l" t="t" r="r" b="b"/>
              <a:pathLst>
                <a:path w="2542" h="2963" extrusionOk="0">
                  <a:moveTo>
                    <a:pt x="93" y="1"/>
                  </a:moveTo>
                  <a:cubicBezTo>
                    <a:pt x="56" y="98"/>
                    <a:pt x="0" y="269"/>
                    <a:pt x="0" y="403"/>
                  </a:cubicBezTo>
                  <a:lnTo>
                    <a:pt x="0" y="2847"/>
                  </a:lnTo>
                  <a:cubicBezTo>
                    <a:pt x="0" y="2907"/>
                    <a:pt x="19" y="2944"/>
                    <a:pt x="37" y="2963"/>
                  </a:cubicBezTo>
                  <a:lnTo>
                    <a:pt x="2500" y="2963"/>
                  </a:lnTo>
                  <a:cubicBezTo>
                    <a:pt x="2519" y="2926"/>
                    <a:pt x="2542" y="2889"/>
                    <a:pt x="2542" y="2847"/>
                  </a:cubicBezTo>
                  <a:lnTo>
                    <a:pt x="2542" y="403"/>
                  </a:lnTo>
                  <a:cubicBezTo>
                    <a:pt x="2542" y="269"/>
                    <a:pt x="2482" y="98"/>
                    <a:pt x="244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9"/>
            <p:cNvSpPr/>
            <p:nvPr/>
          </p:nvSpPr>
          <p:spPr>
            <a:xfrm>
              <a:off x="889212" y="451823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602" y="269"/>
                  </a:lnTo>
                  <a:cubicBezTo>
                    <a:pt x="2639" y="269"/>
                    <a:pt x="2657" y="250"/>
                    <a:pt x="2657" y="232"/>
                  </a:cubicBezTo>
                  <a:lnTo>
                    <a:pt x="2657" y="38"/>
                  </a:lnTo>
                  <a:cubicBezTo>
                    <a:pt x="2657" y="19"/>
                    <a:pt x="2639" y="1"/>
                    <a:pt x="260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9"/>
            <p:cNvSpPr/>
            <p:nvPr/>
          </p:nvSpPr>
          <p:spPr>
            <a:xfrm>
              <a:off x="902671" y="4545185"/>
              <a:ext cx="45397" cy="35162"/>
            </a:xfrm>
            <a:custGeom>
              <a:avLst/>
              <a:gdLst/>
              <a:ahLst/>
              <a:cxnLst/>
              <a:rect l="l" t="t" r="r" b="b"/>
              <a:pathLst>
                <a:path w="1619" h="1254" extrusionOk="0">
                  <a:moveTo>
                    <a:pt x="1350" y="1"/>
                  </a:moveTo>
                  <a:lnTo>
                    <a:pt x="1" y="463"/>
                  </a:lnTo>
                  <a:lnTo>
                    <a:pt x="274" y="1253"/>
                  </a:lnTo>
                  <a:lnTo>
                    <a:pt x="1618" y="791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9"/>
            <p:cNvSpPr/>
            <p:nvPr/>
          </p:nvSpPr>
          <p:spPr>
            <a:xfrm>
              <a:off x="889212" y="451823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50" y="269"/>
                  </a:lnTo>
                  <a:cubicBezTo>
                    <a:pt x="268" y="172"/>
                    <a:pt x="268" y="75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9"/>
            <p:cNvSpPr/>
            <p:nvPr/>
          </p:nvSpPr>
          <p:spPr>
            <a:xfrm>
              <a:off x="889212" y="451823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486" y="1"/>
                  </a:moveTo>
                  <a:lnTo>
                    <a:pt x="2177" y="172"/>
                  </a:lnTo>
                  <a:cubicBezTo>
                    <a:pt x="2177" y="172"/>
                    <a:pt x="291" y="190"/>
                    <a:pt x="0" y="209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602" y="269"/>
                  </a:lnTo>
                  <a:cubicBezTo>
                    <a:pt x="2639" y="269"/>
                    <a:pt x="2657" y="250"/>
                    <a:pt x="2657" y="232"/>
                  </a:cubicBezTo>
                  <a:lnTo>
                    <a:pt x="2657" y="38"/>
                  </a:lnTo>
                  <a:cubicBezTo>
                    <a:pt x="2657" y="19"/>
                    <a:pt x="2639" y="1"/>
                    <a:pt x="260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9"/>
            <p:cNvSpPr/>
            <p:nvPr/>
          </p:nvSpPr>
          <p:spPr>
            <a:xfrm>
              <a:off x="925860" y="4518238"/>
              <a:ext cx="10936" cy="7543"/>
            </a:xfrm>
            <a:custGeom>
              <a:avLst/>
              <a:gdLst/>
              <a:ahLst/>
              <a:cxnLst/>
              <a:rect l="l" t="t" r="r" b="b"/>
              <a:pathLst>
                <a:path w="390" h="269" extrusionOk="0">
                  <a:moveTo>
                    <a:pt x="98" y="1"/>
                  </a:moveTo>
                  <a:lnTo>
                    <a:pt x="1" y="269"/>
                  </a:lnTo>
                  <a:lnTo>
                    <a:pt x="292" y="269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9"/>
            <p:cNvSpPr/>
            <p:nvPr/>
          </p:nvSpPr>
          <p:spPr>
            <a:xfrm>
              <a:off x="1012279" y="4526286"/>
              <a:ext cx="77250" cy="88522"/>
            </a:xfrm>
            <a:custGeom>
              <a:avLst/>
              <a:gdLst/>
              <a:ahLst/>
              <a:cxnLst/>
              <a:rect l="l" t="t" r="r" b="b"/>
              <a:pathLst>
                <a:path w="2755" h="3157" extrusionOk="0">
                  <a:moveTo>
                    <a:pt x="135" y="0"/>
                  </a:moveTo>
                  <a:cubicBezTo>
                    <a:pt x="135" y="0"/>
                    <a:pt x="116" y="60"/>
                    <a:pt x="79" y="153"/>
                  </a:cubicBezTo>
                  <a:cubicBezTo>
                    <a:pt x="38" y="250"/>
                    <a:pt x="1" y="384"/>
                    <a:pt x="1" y="499"/>
                  </a:cubicBezTo>
                  <a:lnTo>
                    <a:pt x="1" y="2948"/>
                  </a:lnTo>
                  <a:cubicBezTo>
                    <a:pt x="1" y="3064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55" y="3082"/>
                    <a:pt x="2755" y="2948"/>
                  </a:cubicBezTo>
                  <a:lnTo>
                    <a:pt x="2755" y="499"/>
                  </a:lnTo>
                  <a:cubicBezTo>
                    <a:pt x="2755" y="291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9"/>
            <p:cNvSpPr/>
            <p:nvPr/>
          </p:nvSpPr>
          <p:spPr>
            <a:xfrm>
              <a:off x="1014999" y="4529006"/>
              <a:ext cx="71810" cy="83195"/>
            </a:xfrm>
            <a:custGeom>
              <a:avLst/>
              <a:gdLst/>
              <a:ahLst/>
              <a:cxnLst/>
              <a:rect l="l" t="t" r="r" b="b"/>
              <a:pathLst>
                <a:path w="2561" h="2967" extrusionOk="0">
                  <a:moveTo>
                    <a:pt x="98" y="0"/>
                  </a:moveTo>
                  <a:cubicBezTo>
                    <a:pt x="79" y="97"/>
                    <a:pt x="1" y="268"/>
                    <a:pt x="1" y="402"/>
                  </a:cubicBezTo>
                  <a:lnTo>
                    <a:pt x="1" y="2851"/>
                  </a:lnTo>
                  <a:cubicBezTo>
                    <a:pt x="1" y="2907"/>
                    <a:pt x="38" y="2944"/>
                    <a:pt x="56" y="2967"/>
                  </a:cubicBezTo>
                  <a:lnTo>
                    <a:pt x="2524" y="2967"/>
                  </a:lnTo>
                  <a:cubicBezTo>
                    <a:pt x="2542" y="2944"/>
                    <a:pt x="2561" y="2907"/>
                    <a:pt x="2561" y="2851"/>
                  </a:cubicBezTo>
                  <a:lnTo>
                    <a:pt x="2561" y="402"/>
                  </a:lnTo>
                  <a:cubicBezTo>
                    <a:pt x="2561" y="268"/>
                    <a:pt x="2505" y="97"/>
                    <a:pt x="246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9"/>
            <p:cNvSpPr/>
            <p:nvPr/>
          </p:nvSpPr>
          <p:spPr>
            <a:xfrm>
              <a:off x="1013962" y="4518771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9"/>
            <p:cNvSpPr/>
            <p:nvPr/>
          </p:nvSpPr>
          <p:spPr>
            <a:xfrm>
              <a:off x="1059331" y="4557102"/>
              <a:ext cx="30199" cy="31265"/>
            </a:xfrm>
            <a:custGeom>
              <a:avLst/>
              <a:gdLst/>
              <a:ahLst/>
              <a:cxnLst/>
              <a:rect l="l" t="t" r="r" b="b"/>
              <a:pathLst>
                <a:path w="1077" h="1115" extrusionOk="0">
                  <a:moveTo>
                    <a:pt x="1077" y="1"/>
                  </a:moveTo>
                  <a:lnTo>
                    <a:pt x="0" y="324"/>
                  </a:lnTo>
                  <a:lnTo>
                    <a:pt x="250" y="1114"/>
                  </a:lnTo>
                  <a:lnTo>
                    <a:pt x="1077" y="865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9"/>
            <p:cNvSpPr/>
            <p:nvPr/>
          </p:nvSpPr>
          <p:spPr>
            <a:xfrm>
              <a:off x="1080837" y="4518771"/>
              <a:ext cx="7010" cy="7543"/>
            </a:xfrm>
            <a:custGeom>
              <a:avLst/>
              <a:gdLst/>
              <a:ahLst/>
              <a:cxnLst/>
              <a:rect l="l" t="t" r="r" b="b"/>
              <a:pathLst>
                <a:path w="250" h="269" extrusionOk="0">
                  <a:moveTo>
                    <a:pt x="0" y="0"/>
                  </a:moveTo>
                  <a:lnTo>
                    <a:pt x="0" y="268"/>
                  </a:lnTo>
                  <a:lnTo>
                    <a:pt x="213" y="268"/>
                  </a:lnTo>
                  <a:cubicBezTo>
                    <a:pt x="231" y="268"/>
                    <a:pt x="250" y="250"/>
                    <a:pt x="250" y="231"/>
                  </a:cubicBezTo>
                  <a:lnTo>
                    <a:pt x="250" y="37"/>
                  </a:lnTo>
                  <a:cubicBezTo>
                    <a:pt x="250" y="19"/>
                    <a:pt x="231" y="0"/>
                    <a:pt x="21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9"/>
            <p:cNvSpPr/>
            <p:nvPr/>
          </p:nvSpPr>
          <p:spPr>
            <a:xfrm>
              <a:off x="1013962" y="4518771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213"/>
                  </a:lnTo>
                  <a:cubicBezTo>
                    <a:pt x="2367" y="190"/>
                    <a:pt x="482" y="171"/>
                    <a:pt x="482" y="171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9"/>
            <p:cNvSpPr/>
            <p:nvPr/>
          </p:nvSpPr>
          <p:spPr>
            <a:xfrm>
              <a:off x="1040404" y="4518771"/>
              <a:ext cx="11300" cy="7543"/>
            </a:xfrm>
            <a:custGeom>
              <a:avLst/>
              <a:gdLst/>
              <a:ahLst/>
              <a:cxnLst/>
              <a:rect l="l" t="t" r="r" b="b"/>
              <a:pathLst>
                <a:path w="403" h="269" extrusionOk="0">
                  <a:moveTo>
                    <a:pt x="1" y="0"/>
                  </a:moveTo>
                  <a:lnTo>
                    <a:pt x="98" y="268"/>
                  </a:lnTo>
                  <a:lnTo>
                    <a:pt x="403" y="268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9"/>
            <p:cNvSpPr/>
            <p:nvPr/>
          </p:nvSpPr>
          <p:spPr>
            <a:xfrm>
              <a:off x="762892" y="4189413"/>
              <a:ext cx="41107" cy="62613"/>
            </a:xfrm>
            <a:custGeom>
              <a:avLst/>
              <a:gdLst/>
              <a:ahLst/>
              <a:cxnLst/>
              <a:rect l="l" t="t" r="r" b="b"/>
              <a:pathLst>
                <a:path w="1466" h="2233" extrusionOk="0">
                  <a:moveTo>
                    <a:pt x="79" y="1"/>
                  </a:moveTo>
                  <a:cubicBezTo>
                    <a:pt x="79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60" y="2232"/>
                    <a:pt x="60" y="2232"/>
                  </a:cubicBezTo>
                  <a:lnTo>
                    <a:pt x="1405" y="2232"/>
                  </a:lnTo>
                  <a:cubicBezTo>
                    <a:pt x="1405" y="2232"/>
                    <a:pt x="1465" y="2177"/>
                    <a:pt x="1465" y="2098"/>
                  </a:cubicBezTo>
                  <a:lnTo>
                    <a:pt x="1465" y="347"/>
                  </a:lnTo>
                  <a:cubicBezTo>
                    <a:pt x="1465" y="269"/>
                    <a:pt x="1447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9"/>
            <p:cNvSpPr/>
            <p:nvPr/>
          </p:nvSpPr>
          <p:spPr>
            <a:xfrm>
              <a:off x="764574" y="4191096"/>
              <a:ext cx="37714" cy="59389"/>
            </a:xfrm>
            <a:custGeom>
              <a:avLst/>
              <a:gdLst/>
              <a:ahLst/>
              <a:cxnLst/>
              <a:rect l="l" t="t" r="r" b="b"/>
              <a:pathLst>
                <a:path w="1345" h="2118" extrusionOk="0">
                  <a:moveTo>
                    <a:pt x="74" y="1"/>
                  </a:moveTo>
                  <a:cubicBezTo>
                    <a:pt x="37" y="56"/>
                    <a:pt x="0" y="190"/>
                    <a:pt x="0" y="287"/>
                  </a:cubicBezTo>
                  <a:lnTo>
                    <a:pt x="0" y="2038"/>
                  </a:lnTo>
                  <a:cubicBezTo>
                    <a:pt x="0" y="2080"/>
                    <a:pt x="19" y="2099"/>
                    <a:pt x="37" y="2117"/>
                  </a:cubicBezTo>
                  <a:lnTo>
                    <a:pt x="1308" y="2117"/>
                  </a:lnTo>
                  <a:cubicBezTo>
                    <a:pt x="1326" y="2099"/>
                    <a:pt x="1345" y="2080"/>
                    <a:pt x="1345" y="2038"/>
                  </a:cubicBezTo>
                  <a:lnTo>
                    <a:pt x="1345" y="287"/>
                  </a:lnTo>
                  <a:cubicBezTo>
                    <a:pt x="1345" y="190"/>
                    <a:pt x="1308" y="56"/>
                    <a:pt x="127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9"/>
            <p:cNvSpPr/>
            <p:nvPr/>
          </p:nvSpPr>
          <p:spPr>
            <a:xfrm>
              <a:off x="763396" y="4183469"/>
              <a:ext cx="40069" cy="5973"/>
            </a:xfrm>
            <a:custGeom>
              <a:avLst/>
              <a:gdLst/>
              <a:ahLst/>
              <a:cxnLst/>
              <a:rect l="l" t="t" r="r" b="b"/>
              <a:pathLst>
                <a:path w="1429" h="213" extrusionOk="0">
                  <a:moveTo>
                    <a:pt x="42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42" y="213"/>
                  </a:cubicBezTo>
                  <a:lnTo>
                    <a:pt x="1387" y="213"/>
                  </a:lnTo>
                  <a:cubicBezTo>
                    <a:pt x="1405" y="213"/>
                    <a:pt x="1429" y="194"/>
                    <a:pt x="1429" y="176"/>
                  </a:cubicBezTo>
                  <a:lnTo>
                    <a:pt x="1429" y="42"/>
                  </a:lnTo>
                  <a:cubicBezTo>
                    <a:pt x="1429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9"/>
            <p:cNvSpPr/>
            <p:nvPr/>
          </p:nvSpPr>
          <p:spPr>
            <a:xfrm>
              <a:off x="766649" y="4211060"/>
              <a:ext cx="30872" cy="21002"/>
            </a:xfrm>
            <a:custGeom>
              <a:avLst/>
              <a:gdLst/>
              <a:ahLst/>
              <a:cxnLst/>
              <a:rect l="l" t="t" r="r" b="b"/>
              <a:pathLst>
                <a:path w="1101" h="749" extrusionOk="0">
                  <a:moveTo>
                    <a:pt x="1003" y="0"/>
                  </a:moveTo>
                  <a:lnTo>
                    <a:pt x="0" y="153"/>
                  </a:lnTo>
                  <a:lnTo>
                    <a:pt x="97" y="749"/>
                  </a:lnTo>
                  <a:lnTo>
                    <a:pt x="1100" y="578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9"/>
            <p:cNvSpPr/>
            <p:nvPr/>
          </p:nvSpPr>
          <p:spPr>
            <a:xfrm>
              <a:off x="782323" y="4183469"/>
              <a:ext cx="9225" cy="5973"/>
            </a:xfrm>
            <a:custGeom>
              <a:avLst/>
              <a:gdLst/>
              <a:ahLst/>
              <a:cxnLst/>
              <a:rect l="l" t="t" r="r" b="b"/>
              <a:pathLst>
                <a:path w="329" h="213" extrusionOk="0">
                  <a:moveTo>
                    <a:pt x="60" y="0"/>
                  </a:moveTo>
                  <a:lnTo>
                    <a:pt x="0" y="213"/>
                  </a:lnTo>
                  <a:lnTo>
                    <a:pt x="310" y="213"/>
                  </a:lnTo>
                  <a:cubicBezTo>
                    <a:pt x="310" y="134"/>
                    <a:pt x="310" y="60"/>
                    <a:pt x="32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9"/>
            <p:cNvSpPr/>
            <p:nvPr/>
          </p:nvSpPr>
          <p:spPr>
            <a:xfrm>
              <a:off x="763396" y="4183469"/>
              <a:ext cx="40069" cy="5973"/>
            </a:xfrm>
            <a:custGeom>
              <a:avLst/>
              <a:gdLst/>
              <a:ahLst/>
              <a:cxnLst/>
              <a:rect l="l" t="t" r="r" b="b"/>
              <a:pathLst>
                <a:path w="1429" h="213" extrusionOk="0">
                  <a:moveTo>
                    <a:pt x="1313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42" y="213"/>
                  </a:cubicBezTo>
                  <a:lnTo>
                    <a:pt x="1387" y="213"/>
                  </a:lnTo>
                  <a:cubicBezTo>
                    <a:pt x="1405" y="213"/>
                    <a:pt x="1429" y="194"/>
                    <a:pt x="1429" y="176"/>
                  </a:cubicBezTo>
                  <a:lnTo>
                    <a:pt x="1429" y="42"/>
                  </a:lnTo>
                  <a:cubicBezTo>
                    <a:pt x="1429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9"/>
            <p:cNvSpPr/>
            <p:nvPr/>
          </p:nvSpPr>
          <p:spPr>
            <a:xfrm>
              <a:off x="846591" y="4189413"/>
              <a:ext cx="41611" cy="62613"/>
            </a:xfrm>
            <a:custGeom>
              <a:avLst/>
              <a:gdLst/>
              <a:ahLst/>
              <a:cxnLst/>
              <a:rect l="l" t="t" r="r" b="b"/>
              <a:pathLst>
                <a:path w="1484" h="2233" extrusionOk="0">
                  <a:moveTo>
                    <a:pt x="79" y="1"/>
                  </a:moveTo>
                  <a:cubicBezTo>
                    <a:pt x="79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79" y="2232"/>
                    <a:pt x="79" y="2232"/>
                  </a:cubicBezTo>
                  <a:lnTo>
                    <a:pt x="1405" y="2232"/>
                  </a:lnTo>
                  <a:cubicBezTo>
                    <a:pt x="1405" y="2232"/>
                    <a:pt x="1483" y="2177"/>
                    <a:pt x="1483" y="2098"/>
                  </a:cubicBezTo>
                  <a:lnTo>
                    <a:pt x="1483" y="347"/>
                  </a:lnTo>
                  <a:cubicBezTo>
                    <a:pt x="1483" y="269"/>
                    <a:pt x="1442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9"/>
            <p:cNvSpPr/>
            <p:nvPr/>
          </p:nvSpPr>
          <p:spPr>
            <a:xfrm>
              <a:off x="848133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42" y="56"/>
                    <a:pt x="1" y="190"/>
                    <a:pt x="1" y="287"/>
                  </a:cubicBezTo>
                  <a:lnTo>
                    <a:pt x="1" y="2038"/>
                  </a:lnTo>
                  <a:cubicBezTo>
                    <a:pt x="1" y="2080"/>
                    <a:pt x="24" y="2099"/>
                    <a:pt x="42" y="2117"/>
                  </a:cubicBezTo>
                  <a:lnTo>
                    <a:pt x="1313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13" y="56"/>
                    <a:pt x="127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9"/>
            <p:cNvSpPr/>
            <p:nvPr/>
          </p:nvSpPr>
          <p:spPr>
            <a:xfrm>
              <a:off x="847096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38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9"/>
            <p:cNvSpPr/>
            <p:nvPr/>
          </p:nvSpPr>
          <p:spPr>
            <a:xfrm>
              <a:off x="852536" y="4207807"/>
              <a:ext cx="32947" cy="26974"/>
            </a:xfrm>
            <a:custGeom>
              <a:avLst/>
              <a:gdLst/>
              <a:ahLst/>
              <a:cxnLst/>
              <a:rect l="l" t="t" r="r" b="b"/>
              <a:pathLst>
                <a:path w="1175" h="962" extrusionOk="0">
                  <a:moveTo>
                    <a:pt x="250" y="1"/>
                  </a:moveTo>
                  <a:lnTo>
                    <a:pt x="1" y="560"/>
                  </a:lnTo>
                  <a:lnTo>
                    <a:pt x="943" y="962"/>
                  </a:lnTo>
                  <a:lnTo>
                    <a:pt x="1174" y="421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9"/>
            <p:cNvSpPr/>
            <p:nvPr/>
          </p:nvSpPr>
          <p:spPr>
            <a:xfrm>
              <a:off x="866023" y="4183469"/>
              <a:ext cx="9225" cy="5973"/>
            </a:xfrm>
            <a:custGeom>
              <a:avLst/>
              <a:gdLst/>
              <a:ahLst/>
              <a:cxnLst/>
              <a:rect l="l" t="t" r="r" b="b"/>
              <a:pathLst>
                <a:path w="329" h="213" extrusionOk="0">
                  <a:moveTo>
                    <a:pt x="56" y="0"/>
                  </a:moveTo>
                  <a:lnTo>
                    <a:pt x="0" y="213"/>
                  </a:lnTo>
                  <a:lnTo>
                    <a:pt x="310" y="213"/>
                  </a:lnTo>
                  <a:cubicBezTo>
                    <a:pt x="310" y="134"/>
                    <a:pt x="328" y="60"/>
                    <a:pt x="32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9"/>
            <p:cNvSpPr/>
            <p:nvPr/>
          </p:nvSpPr>
          <p:spPr>
            <a:xfrm>
              <a:off x="847096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1308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9"/>
            <p:cNvSpPr/>
            <p:nvPr/>
          </p:nvSpPr>
          <p:spPr>
            <a:xfrm>
              <a:off x="930291" y="4189413"/>
              <a:ext cx="41611" cy="62613"/>
            </a:xfrm>
            <a:custGeom>
              <a:avLst/>
              <a:gdLst/>
              <a:ahLst/>
              <a:cxnLst/>
              <a:rect l="l" t="t" r="r" b="b"/>
              <a:pathLst>
                <a:path w="1484" h="2233" extrusionOk="0">
                  <a:moveTo>
                    <a:pt x="74" y="1"/>
                  </a:moveTo>
                  <a:cubicBezTo>
                    <a:pt x="74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74" y="2232"/>
                    <a:pt x="74" y="2232"/>
                  </a:cubicBezTo>
                  <a:lnTo>
                    <a:pt x="1405" y="2232"/>
                  </a:lnTo>
                  <a:cubicBezTo>
                    <a:pt x="1405" y="2232"/>
                    <a:pt x="1483" y="2177"/>
                    <a:pt x="1483" y="2098"/>
                  </a:cubicBezTo>
                  <a:lnTo>
                    <a:pt x="1483" y="347"/>
                  </a:lnTo>
                  <a:cubicBezTo>
                    <a:pt x="1483" y="269"/>
                    <a:pt x="1442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9"/>
            <p:cNvSpPr/>
            <p:nvPr/>
          </p:nvSpPr>
          <p:spPr>
            <a:xfrm>
              <a:off x="931833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61" y="56"/>
                    <a:pt x="1" y="190"/>
                    <a:pt x="1" y="287"/>
                  </a:cubicBezTo>
                  <a:lnTo>
                    <a:pt x="1" y="2038"/>
                  </a:lnTo>
                  <a:cubicBezTo>
                    <a:pt x="1" y="2080"/>
                    <a:pt x="19" y="2099"/>
                    <a:pt x="42" y="2117"/>
                  </a:cubicBezTo>
                  <a:lnTo>
                    <a:pt x="1313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13" y="56"/>
                    <a:pt x="1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9"/>
            <p:cNvSpPr/>
            <p:nvPr/>
          </p:nvSpPr>
          <p:spPr>
            <a:xfrm>
              <a:off x="930795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38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9"/>
            <p:cNvSpPr/>
            <p:nvPr/>
          </p:nvSpPr>
          <p:spPr>
            <a:xfrm>
              <a:off x="935085" y="4205620"/>
              <a:ext cx="32919" cy="26974"/>
            </a:xfrm>
            <a:custGeom>
              <a:avLst/>
              <a:gdLst/>
              <a:ahLst/>
              <a:cxnLst/>
              <a:rect l="l" t="t" r="r" b="b"/>
              <a:pathLst>
                <a:path w="1174" h="962" extrusionOk="0">
                  <a:moveTo>
                    <a:pt x="250" y="0"/>
                  </a:moveTo>
                  <a:lnTo>
                    <a:pt x="0" y="559"/>
                  </a:lnTo>
                  <a:lnTo>
                    <a:pt x="943" y="961"/>
                  </a:lnTo>
                  <a:lnTo>
                    <a:pt x="1174" y="425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9"/>
            <p:cNvSpPr/>
            <p:nvPr/>
          </p:nvSpPr>
          <p:spPr>
            <a:xfrm>
              <a:off x="950227" y="4183469"/>
              <a:ext cx="8720" cy="5973"/>
            </a:xfrm>
            <a:custGeom>
              <a:avLst/>
              <a:gdLst/>
              <a:ahLst/>
              <a:cxnLst/>
              <a:rect l="l" t="t" r="r" b="b"/>
              <a:pathLst>
                <a:path w="311" h="213" extrusionOk="0">
                  <a:moveTo>
                    <a:pt x="38" y="0"/>
                  </a:moveTo>
                  <a:lnTo>
                    <a:pt x="1" y="213"/>
                  </a:lnTo>
                  <a:lnTo>
                    <a:pt x="287" y="213"/>
                  </a:lnTo>
                  <a:cubicBezTo>
                    <a:pt x="310" y="134"/>
                    <a:pt x="310" y="60"/>
                    <a:pt x="31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9"/>
            <p:cNvSpPr/>
            <p:nvPr/>
          </p:nvSpPr>
          <p:spPr>
            <a:xfrm>
              <a:off x="930795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1308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9"/>
            <p:cNvSpPr/>
            <p:nvPr/>
          </p:nvSpPr>
          <p:spPr>
            <a:xfrm>
              <a:off x="1013962" y="4189413"/>
              <a:ext cx="41499" cy="62613"/>
            </a:xfrm>
            <a:custGeom>
              <a:avLst/>
              <a:gdLst/>
              <a:ahLst/>
              <a:cxnLst/>
              <a:rect l="l" t="t" r="r" b="b"/>
              <a:pathLst>
                <a:path w="1480" h="2233" extrusionOk="0">
                  <a:moveTo>
                    <a:pt x="75" y="1"/>
                  </a:moveTo>
                  <a:cubicBezTo>
                    <a:pt x="75" y="1"/>
                    <a:pt x="1" y="213"/>
                    <a:pt x="1" y="347"/>
                  </a:cubicBezTo>
                  <a:lnTo>
                    <a:pt x="1" y="2098"/>
                  </a:lnTo>
                  <a:cubicBezTo>
                    <a:pt x="1" y="2196"/>
                    <a:pt x="75" y="2232"/>
                    <a:pt x="75" y="2232"/>
                  </a:cubicBezTo>
                  <a:lnTo>
                    <a:pt x="1406" y="2232"/>
                  </a:lnTo>
                  <a:cubicBezTo>
                    <a:pt x="1406" y="2232"/>
                    <a:pt x="1480" y="2177"/>
                    <a:pt x="1480" y="2098"/>
                  </a:cubicBezTo>
                  <a:lnTo>
                    <a:pt x="1480" y="347"/>
                  </a:lnTo>
                  <a:cubicBezTo>
                    <a:pt x="1480" y="269"/>
                    <a:pt x="1443" y="176"/>
                    <a:pt x="1424" y="98"/>
                  </a:cubicBezTo>
                  <a:cubicBezTo>
                    <a:pt x="1406" y="38"/>
                    <a:pt x="1387" y="1"/>
                    <a:pt x="1387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1015532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60" y="56"/>
                    <a:pt x="0" y="190"/>
                    <a:pt x="0" y="287"/>
                  </a:cubicBezTo>
                  <a:lnTo>
                    <a:pt x="0" y="2038"/>
                  </a:lnTo>
                  <a:cubicBezTo>
                    <a:pt x="0" y="2080"/>
                    <a:pt x="19" y="2099"/>
                    <a:pt x="37" y="2117"/>
                  </a:cubicBezTo>
                  <a:lnTo>
                    <a:pt x="1308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08" y="56"/>
                    <a:pt x="1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1014999" y="4183469"/>
              <a:ext cx="39424" cy="5973"/>
            </a:xfrm>
            <a:custGeom>
              <a:avLst/>
              <a:gdLst/>
              <a:ahLst/>
              <a:cxnLst/>
              <a:rect l="l" t="t" r="r" b="b"/>
              <a:pathLst>
                <a:path w="1406" h="213" extrusionOk="0">
                  <a:moveTo>
                    <a:pt x="19" y="0"/>
                  </a:moveTo>
                  <a:cubicBezTo>
                    <a:pt x="1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" y="213"/>
                    <a:pt x="19" y="213"/>
                  </a:cubicBezTo>
                  <a:lnTo>
                    <a:pt x="1369" y="213"/>
                  </a:lnTo>
                  <a:cubicBezTo>
                    <a:pt x="1387" y="213"/>
                    <a:pt x="1406" y="194"/>
                    <a:pt x="1406" y="176"/>
                  </a:cubicBezTo>
                  <a:lnTo>
                    <a:pt x="1406" y="42"/>
                  </a:lnTo>
                  <a:cubicBezTo>
                    <a:pt x="1406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1018252" y="4209882"/>
              <a:ext cx="33452" cy="28657"/>
            </a:xfrm>
            <a:custGeom>
              <a:avLst/>
              <a:gdLst/>
              <a:ahLst/>
              <a:cxnLst/>
              <a:rect l="l" t="t" r="r" b="b"/>
              <a:pathLst>
                <a:path w="1193" h="1022" extrusionOk="0">
                  <a:moveTo>
                    <a:pt x="310" y="1"/>
                  </a:moveTo>
                  <a:lnTo>
                    <a:pt x="0" y="523"/>
                  </a:lnTo>
                  <a:lnTo>
                    <a:pt x="888" y="1022"/>
                  </a:lnTo>
                  <a:lnTo>
                    <a:pt x="1193" y="523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1033926" y="4183469"/>
              <a:ext cx="8580" cy="5973"/>
            </a:xfrm>
            <a:custGeom>
              <a:avLst/>
              <a:gdLst/>
              <a:ahLst/>
              <a:cxnLst/>
              <a:rect l="l" t="t" r="r" b="b"/>
              <a:pathLst>
                <a:path w="306" h="213" extrusionOk="0">
                  <a:moveTo>
                    <a:pt x="38" y="0"/>
                  </a:moveTo>
                  <a:lnTo>
                    <a:pt x="1" y="213"/>
                  </a:lnTo>
                  <a:lnTo>
                    <a:pt x="287" y="213"/>
                  </a:lnTo>
                  <a:cubicBezTo>
                    <a:pt x="306" y="134"/>
                    <a:pt x="306" y="60"/>
                    <a:pt x="30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1014999" y="4183469"/>
              <a:ext cx="39424" cy="5973"/>
            </a:xfrm>
            <a:custGeom>
              <a:avLst/>
              <a:gdLst/>
              <a:ahLst/>
              <a:cxnLst/>
              <a:rect l="l" t="t" r="r" b="b"/>
              <a:pathLst>
                <a:path w="1406" h="213" extrusionOk="0">
                  <a:moveTo>
                    <a:pt x="1290" y="0"/>
                  </a:moveTo>
                  <a:lnTo>
                    <a:pt x="1235" y="134"/>
                  </a:lnTo>
                  <a:cubicBezTo>
                    <a:pt x="1235" y="134"/>
                    <a:pt x="195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" y="213"/>
                    <a:pt x="19" y="213"/>
                  </a:cubicBezTo>
                  <a:lnTo>
                    <a:pt x="1369" y="213"/>
                  </a:lnTo>
                  <a:cubicBezTo>
                    <a:pt x="1387" y="213"/>
                    <a:pt x="1406" y="194"/>
                    <a:pt x="1406" y="176"/>
                  </a:cubicBezTo>
                  <a:lnTo>
                    <a:pt x="1406" y="42"/>
                  </a:lnTo>
                  <a:cubicBezTo>
                    <a:pt x="1406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762359" y="4293582"/>
              <a:ext cx="57818" cy="83223"/>
            </a:xfrm>
            <a:custGeom>
              <a:avLst/>
              <a:gdLst/>
              <a:ahLst/>
              <a:cxnLst/>
              <a:rect l="l" t="t" r="r" b="b"/>
              <a:pathLst>
                <a:path w="2062" h="2968" extrusionOk="0">
                  <a:moveTo>
                    <a:pt x="384" y="1"/>
                  </a:moveTo>
                  <a:lnTo>
                    <a:pt x="38" y="620"/>
                  </a:lnTo>
                  <a:cubicBezTo>
                    <a:pt x="19" y="657"/>
                    <a:pt x="1" y="712"/>
                    <a:pt x="19" y="754"/>
                  </a:cubicBezTo>
                  <a:lnTo>
                    <a:pt x="135" y="2852"/>
                  </a:lnTo>
                  <a:lnTo>
                    <a:pt x="135" y="2967"/>
                  </a:lnTo>
                  <a:lnTo>
                    <a:pt x="1928" y="2967"/>
                  </a:lnTo>
                  <a:lnTo>
                    <a:pt x="1965" y="2353"/>
                  </a:lnTo>
                  <a:lnTo>
                    <a:pt x="2062" y="754"/>
                  </a:lnTo>
                  <a:cubicBezTo>
                    <a:pt x="2062" y="712"/>
                    <a:pt x="2043" y="657"/>
                    <a:pt x="2020" y="620"/>
                  </a:cubicBezTo>
                  <a:lnTo>
                    <a:pt x="169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765079" y="4295797"/>
              <a:ext cx="52379" cy="78288"/>
            </a:xfrm>
            <a:custGeom>
              <a:avLst/>
              <a:gdLst/>
              <a:ahLst/>
              <a:cxnLst/>
              <a:rect l="l" t="t" r="r" b="b"/>
              <a:pathLst>
                <a:path w="1868" h="2792" extrusionOk="0">
                  <a:moveTo>
                    <a:pt x="347" y="0"/>
                  </a:moveTo>
                  <a:lnTo>
                    <a:pt x="19" y="578"/>
                  </a:lnTo>
                  <a:cubicBezTo>
                    <a:pt x="1" y="596"/>
                    <a:pt x="1" y="633"/>
                    <a:pt x="1" y="675"/>
                  </a:cubicBezTo>
                  <a:lnTo>
                    <a:pt x="135" y="2791"/>
                  </a:lnTo>
                  <a:lnTo>
                    <a:pt x="1752" y="2791"/>
                  </a:lnTo>
                  <a:lnTo>
                    <a:pt x="1868" y="675"/>
                  </a:lnTo>
                  <a:cubicBezTo>
                    <a:pt x="1868" y="633"/>
                    <a:pt x="1868" y="596"/>
                    <a:pt x="1849" y="578"/>
                  </a:cubicBezTo>
                  <a:lnTo>
                    <a:pt x="154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771556" y="4289320"/>
              <a:ext cx="39957" cy="4290"/>
            </a:xfrm>
            <a:custGeom>
              <a:avLst/>
              <a:gdLst/>
              <a:ahLst/>
              <a:cxnLst/>
              <a:rect l="l" t="t" r="r" b="b"/>
              <a:pathLst>
                <a:path w="1425" h="153" extrusionOk="0">
                  <a:moveTo>
                    <a:pt x="19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" y="37"/>
                  </a:lnTo>
                  <a:lnTo>
                    <a:pt x="1" y="116"/>
                  </a:lnTo>
                  <a:cubicBezTo>
                    <a:pt x="1" y="134"/>
                    <a:pt x="1" y="134"/>
                    <a:pt x="19" y="153"/>
                  </a:cubicBezTo>
                  <a:lnTo>
                    <a:pt x="1387" y="153"/>
                  </a:lnTo>
                  <a:cubicBezTo>
                    <a:pt x="1406" y="153"/>
                    <a:pt x="1424" y="134"/>
                    <a:pt x="1424" y="116"/>
                  </a:cubicBezTo>
                  <a:lnTo>
                    <a:pt x="1424" y="37"/>
                  </a:lnTo>
                  <a:cubicBezTo>
                    <a:pt x="1424" y="19"/>
                    <a:pt x="1406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772089" y="4289320"/>
              <a:ext cx="39424" cy="4290"/>
            </a:xfrm>
            <a:custGeom>
              <a:avLst/>
              <a:gdLst/>
              <a:ahLst/>
              <a:cxnLst/>
              <a:rect l="l" t="t" r="r" b="b"/>
              <a:pathLst>
                <a:path w="1406" h="153" extrusionOk="0">
                  <a:moveTo>
                    <a:pt x="1211" y="0"/>
                  </a:moveTo>
                  <a:lnTo>
                    <a:pt x="1211" y="97"/>
                  </a:lnTo>
                  <a:cubicBezTo>
                    <a:pt x="1211" y="97"/>
                    <a:pt x="213" y="134"/>
                    <a:pt x="0" y="153"/>
                  </a:cubicBezTo>
                  <a:lnTo>
                    <a:pt x="1368" y="153"/>
                  </a:lnTo>
                  <a:cubicBezTo>
                    <a:pt x="1387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7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771556" y="4289320"/>
              <a:ext cx="39957" cy="1570"/>
            </a:xfrm>
            <a:custGeom>
              <a:avLst/>
              <a:gdLst/>
              <a:ahLst/>
              <a:cxnLst/>
              <a:rect l="l" t="t" r="r" b="b"/>
              <a:pathLst>
                <a:path w="1425" h="56" extrusionOk="0">
                  <a:moveTo>
                    <a:pt x="19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424" y="56"/>
                  </a:lnTo>
                  <a:lnTo>
                    <a:pt x="1424" y="37"/>
                  </a:lnTo>
                  <a:cubicBezTo>
                    <a:pt x="1424" y="19"/>
                    <a:pt x="1406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9"/>
            <p:cNvSpPr/>
            <p:nvPr/>
          </p:nvSpPr>
          <p:spPr>
            <a:xfrm>
              <a:off x="771051" y="4331941"/>
              <a:ext cx="37209" cy="28657"/>
            </a:xfrm>
            <a:custGeom>
              <a:avLst/>
              <a:gdLst/>
              <a:ahLst/>
              <a:cxnLst/>
              <a:rect l="l" t="t" r="r" b="b"/>
              <a:pathLst>
                <a:path w="1327" h="1022" extrusionOk="0">
                  <a:moveTo>
                    <a:pt x="134" y="0"/>
                  </a:moveTo>
                  <a:lnTo>
                    <a:pt x="0" y="596"/>
                  </a:lnTo>
                  <a:lnTo>
                    <a:pt x="1017" y="1022"/>
                  </a:lnTo>
                  <a:lnTo>
                    <a:pt x="1327" y="44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9"/>
            <p:cNvSpPr/>
            <p:nvPr/>
          </p:nvSpPr>
          <p:spPr>
            <a:xfrm>
              <a:off x="829879" y="4293582"/>
              <a:ext cx="57790" cy="83223"/>
            </a:xfrm>
            <a:custGeom>
              <a:avLst/>
              <a:gdLst/>
              <a:ahLst/>
              <a:cxnLst/>
              <a:rect l="l" t="t" r="r" b="b"/>
              <a:pathLst>
                <a:path w="2061" h="2968" extrusionOk="0">
                  <a:moveTo>
                    <a:pt x="365" y="1"/>
                  </a:moveTo>
                  <a:lnTo>
                    <a:pt x="37" y="620"/>
                  </a:lnTo>
                  <a:cubicBezTo>
                    <a:pt x="19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34" y="2967"/>
                  </a:lnTo>
                  <a:lnTo>
                    <a:pt x="1922" y="2967"/>
                  </a:lnTo>
                  <a:lnTo>
                    <a:pt x="1964" y="2353"/>
                  </a:lnTo>
                  <a:lnTo>
                    <a:pt x="2061" y="754"/>
                  </a:lnTo>
                  <a:cubicBezTo>
                    <a:pt x="2061" y="712"/>
                    <a:pt x="2038" y="657"/>
                    <a:pt x="2019" y="620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>
              <a:off x="832599" y="4295797"/>
              <a:ext cx="52351" cy="78288"/>
            </a:xfrm>
            <a:custGeom>
              <a:avLst/>
              <a:gdLst/>
              <a:ahLst/>
              <a:cxnLst/>
              <a:rect l="l" t="t" r="r" b="b"/>
              <a:pathLst>
                <a:path w="1867" h="2792" extrusionOk="0">
                  <a:moveTo>
                    <a:pt x="324" y="0"/>
                  </a:moveTo>
                  <a:lnTo>
                    <a:pt x="19" y="578"/>
                  </a:lnTo>
                  <a:cubicBezTo>
                    <a:pt x="0" y="596"/>
                    <a:pt x="0" y="633"/>
                    <a:pt x="0" y="675"/>
                  </a:cubicBezTo>
                  <a:lnTo>
                    <a:pt x="116" y="2791"/>
                  </a:lnTo>
                  <a:lnTo>
                    <a:pt x="1751" y="2791"/>
                  </a:lnTo>
                  <a:lnTo>
                    <a:pt x="1867" y="675"/>
                  </a:lnTo>
                  <a:cubicBezTo>
                    <a:pt x="1867" y="633"/>
                    <a:pt x="1867" y="596"/>
                    <a:pt x="1848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9"/>
            <p:cNvSpPr/>
            <p:nvPr/>
          </p:nvSpPr>
          <p:spPr>
            <a:xfrm>
              <a:off x="838431" y="4289320"/>
              <a:ext cx="40041" cy="4290"/>
            </a:xfrm>
            <a:custGeom>
              <a:avLst/>
              <a:gdLst/>
              <a:ahLst/>
              <a:cxnLst/>
              <a:rect l="l" t="t" r="r" b="b"/>
              <a:pathLst>
                <a:path w="1428" h="153" extrusionOk="0">
                  <a:moveTo>
                    <a:pt x="42" y="0"/>
                  </a:moveTo>
                  <a:cubicBezTo>
                    <a:pt x="23" y="0"/>
                    <a:pt x="23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23" y="134"/>
                    <a:pt x="23" y="153"/>
                  </a:cubicBezTo>
                  <a:lnTo>
                    <a:pt x="1409" y="153"/>
                  </a:lnTo>
                  <a:cubicBezTo>
                    <a:pt x="1428" y="153"/>
                    <a:pt x="1428" y="134"/>
                    <a:pt x="1428" y="116"/>
                  </a:cubicBezTo>
                  <a:lnTo>
                    <a:pt x="1428" y="37"/>
                  </a:lnTo>
                  <a:cubicBezTo>
                    <a:pt x="1428" y="19"/>
                    <a:pt x="1428" y="0"/>
                    <a:pt x="140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9"/>
            <p:cNvSpPr/>
            <p:nvPr/>
          </p:nvSpPr>
          <p:spPr>
            <a:xfrm>
              <a:off x="839076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211" y="0"/>
                  </a:moveTo>
                  <a:cubicBezTo>
                    <a:pt x="1211" y="56"/>
                    <a:pt x="1229" y="97"/>
                    <a:pt x="1211" y="97"/>
                  </a:cubicBezTo>
                  <a:cubicBezTo>
                    <a:pt x="1211" y="97"/>
                    <a:pt x="208" y="134"/>
                    <a:pt x="0" y="153"/>
                  </a:cubicBezTo>
                  <a:lnTo>
                    <a:pt x="1386" y="153"/>
                  </a:lnTo>
                  <a:cubicBezTo>
                    <a:pt x="1405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405" y="0"/>
                    <a:pt x="138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838431" y="4289320"/>
              <a:ext cx="40041" cy="1570"/>
            </a:xfrm>
            <a:custGeom>
              <a:avLst/>
              <a:gdLst/>
              <a:ahLst/>
              <a:cxnLst/>
              <a:rect l="l" t="t" r="r" b="b"/>
              <a:pathLst>
                <a:path w="1428" h="56" extrusionOk="0">
                  <a:moveTo>
                    <a:pt x="42" y="0"/>
                  </a:moveTo>
                  <a:cubicBezTo>
                    <a:pt x="23" y="0"/>
                    <a:pt x="23" y="0"/>
                    <a:pt x="0" y="19"/>
                  </a:cubicBezTo>
                  <a:lnTo>
                    <a:pt x="1428" y="56"/>
                  </a:lnTo>
                  <a:lnTo>
                    <a:pt x="1428" y="37"/>
                  </a:lnTo>
                  <a:cubicBezTo>
                    <a:pt x="1428" y="19"/>
                    <a:pt x="1428" y="0"/>
                    <a:pt x="140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838431" y="4328688"/>
              <a:ext cx="35639" cy="22180"/>
            </a:xfrm>
            <a:custGeom>
              <a:avLst/>
              <a:gdLst/>
              <a:ahLst/>
              <a:cxnLst/>
              <a:rect l="l" t="t" r="r" b="b"/>
              <a:pathLst>
                <a:path w="1271" h="791" extrusionOk="0">
                  <a:moveTo>
                    <a:pt x="1271" y="1"/>
                  </a:moveTo>
                  <a:lnTo>
                    <a:pt x="0" y="195"/>
                  </a:lnTo>
                  <a:lnTo>
                    <a:pt x="176" y="791"/>
                  </a:lnTo>
                  <a:lnTo>
                    <a:pt x="1271" y="675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897372" y="4293582"/>
              <a:ext cx="57174" cy="83223"/>
            </a:xfrm>
            <a:custGeom>
              <a:avLst/>
              <a:gdLst/>
              <a:ahLst/>
              <a:cxnLst/>
              <a:rect l="l" t="t" r="r" b="b"/>
              <a:pathLst>
                <a:path w="2039" h="2968" extrusionOk="0">
                  <a:moveTo>
                    <a:pt x="365" y="1"/>
                  </a:moveTo>
                  <a:lnTo>
                    <a:pt x="19" y="620"/>
                  </a:lnTo>
                  <a:cubicBezTo>
                    <a:pt x="0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16" y="2967"/>
                  </a:lnTo>
                  <a:lnTo>
                    <a:pt x="1904" y="2967"/>
                  </a:lnTo>
                  <a:lnTo>
                    <a:pt x="1941" y="2353"/>
                  </a:lnTo>
                  <a:lnTo>
                    <a:pt x="2038" y="754"/>
                  </a:lnTo>
                  <a:cubicBezTo>
                    <a:pt x="2038" y="712"/>
                    <a:pt x="2038" y="657"/>
                    <a:pt x="2001" y="620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899447" y="4295797"/>
              <a:ext cx="53024" cy="78288"/>
            </a:xfrm>
            <a:custGeom>
              <a:avLst/>
              <a:gdLst/>
              <a:ahLst/>
              <a:cxnLst/>
              <a:rect l="l" t="t" r="r" b="b"/>
              <a:pathLst>
                <a:path w="1891" h="2792" extrusionOk="0">
                  <a:moveTo>
                    <a:pt x="347" y="0"/>
                  </a:moveTo>
                  <a:lnTo>
                    <a:pt x="19" y="578"/>
                  </a:lnTo>
                  <a:cubicBezTo>
                    <a:pt x="19" y="596"/>
                    <a:pt x="0" y="633"/>
                    <a:pt x="0" y="675"/>
                  </a:cubicBezTo>
                  <a:lnTo>
                    <a:pt x="134" y="2791"/>
                  </a:lnTo>
                  <a:lnTo>
                    <a:pt x="1752" y="2791"/>
                  </a:lnTo>
                  <a:lnTo>
                    <a:pt x="1867" y="675"/>
                  </a:lnTo>
                  <a:cubicBezTo>
                    <a:pt x="1890" y="633"/>
                    <a:pt x="1867" y="596"/>
                    <a:pt x="1849" y="578"/>
                  </a:cubicBezTo>
                  <a:lnTo>
                    <a:pt x="154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905924" y="4289320"/>
              <a:ext cx="40069" cy="4290"/>
            </a:xfrm>
            <a:custGeom>
              <a:avLst/>
              <a:gdLst/>
              <a:ahLst/>
              <a:cxnLst/>
              <a:rect l="l" t="t" r="r" b="b"/>
              <a:pathLst>
                <a:path w="1429" h="153" extrusionOk="0">
                  <a:moveTo>
                    <a:pt x="19" y="0"/>
                  </a:moveTo>
                  <a:cubicBezTo>
                    <a:pt x="19" y="0"/>
                    <a:pt x="0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0" y="134"/>
                    <a:pt x="19" y="153"/>
                  </a:cubicBezTo>
                  <a:lnTo>
                    <a:pt x="1387" y="153"/>
                  </a:lnTo>
                  <a:cubicBezTo>
                    <a:pt x="1405" y="153"/>
                    <a:pt x="1428" y="134"/>
                    <a:pt x="1428" y="116"/>
                  </a:cubicBezTo>
                  <a:lnTo>
                    <a:pt x="1428" y="37"/>
                  </a:lnTo>
                  <a:cubicBezTo>
                    <a:pt x="1428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9"/>
            <p:cNvSpPr/>
            <p:nvPr/>
          </p:nvSpPr>
          <p:spPr>
            <a:xfrm>
              <a:off x="906428" y="4289320"/>
              <a:ext cx="39564" cy="4290"/>
            </a:xfrm>
            <a:custGeom>
              <a:avLst/>
              <a:gdLst/>
              <a:ahLst/>
              <a:cxnLst/>
              <a:rect l="l" t="t" r="r" b="b"/>
              <a:pathLst>
                <a:path w="1411" h="153" extrusionOk="0">
                  <a:moveTo>
                    <a:pt x="1216" y="0"/>
                  </a:moveTo>
                  <a:lnTo>
                    <a:pt x="1216" y="97"/>
                  </a:lnTo>
                  <a:cubicBezTo>
                    <a:pt x="1216" y="97"/>
                    <a:pt x="213" y="134"/>
                    <a:pt x="1" y="153"/>
                  </a:cubicBezTo>
                  <a:lnTo>
                    <a:pt x="1369" y="153"/>
                  </a:lnTo>
                  <a:cubicBezTo>
                    <a:pt x="1387" y="153"/>
                    <a:pt x="1410" y="134"/>
                    <a:pt x="1410" y="116"/>
                  </a:cubicBezTo>
                  <a:lnTo>
                    <a:pt x="1410" y="37"/>
                  </a:lnTo>
                  <a:cubicBezTo>
                    <a:pt x="1410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9"/>
            <p:cNvSpPr/>
            <p:nvPr/>
          </p:nvSpPr>
          <p:spPr>
            <a:xfrm>
              <a:off x="905924" y="4289320"/>
              <a:ext cx="40069" cy="1570"/>
            </a:xfrm>
            <a:custGeom>
              <a:avLst/>
              <a:gdLst/>
              <a:ahLst/>
              <a:cxnLst/>
              <a:rect l="l" t="t" r="r" b="b"/>
              <a:pathLst>
                <a:path w="1429" h="56" extrusionOk="0">
                  <a:moveTo>
                    <a:pt x="19" y="0"/>
                  </a:moveTo>
                  <a:cubicBezTo>
                    <a:pt x="19" y="0"/>
                    <a:pt x="0" y="0"/>
                    <a:pt x="0" y="19"/>
                  </a:cubicBezTo>
                  <a:lnTo>
                    <a:pt x="1428" y="56"/>
                  </a:lnTo>
                  <a:lnTo>
                    <a:pt x="1428" y="37"/>
                  </a:lnTo>
                  <a:cubicBezTo>
                    <a:pt x="1428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9"/>
            <p:cNvSpPr/>
            <p:nvPr/>
          </p:nvSpPr>
          <p:spPr>
            <a:xfrm>
              <a:off x="906428" y="4327650"/>
              <a:ext cx="36845" cy="25965"/>
            </a:xfrm>
            <a:custGeom>
              <a:avLst/>
              <a:gdLst/>
              <a:ahLst/>
              <a:cxnLst/>
              <a:rect l="l" t="t" r="r" b="b"/>
              <a:pathLst>
                <a:path w="1314" h="926" extrusionOk="0">
                  <a:moveTo>
                    <a:pt x="79" y="1"/>
                  </a:moveTo>
                  <a:lnTo>
                    <a:pt x="1" y="615"/>
                  </a:lnTo>
                  <a:lnTo>
                    <a:pt x="1064" y="925"/>
                  </a:lnTo>
                  <a:lnTo>
                    <a:pt x="1313" y="30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9"/>
            <p:cNvSpPr/>
            <p:nvPr/>
          </p:nvSpPr>
          <p:spPr>
            <a:xfrm>
              <a:off x="964219" y="4293582"/>
              <a:ext cx="57818" cy="83223"/>
            </a:xfrm>
            <a:custGeom>
              <a:avLst/>
              <a:gdLst/>
              <a:ahLst/>
              <a:cxnLst/>
              <a:rect l="l" t="t" r="r" b="b"/>
              <a:pathLst>
                <a:path w="2062" h="2968" extrusionOk="0">
                  <a:moveTo>
                    <a:pt x="366" y="1"/>
                  </a:moveTo>
                  <a:lnTo>
                    <a:pt x="42" y="620"/>
                  </a:lnTo>
                  <a:cubicBezTo>
                    <a:pt x="19" y="657"/>
                    <a:pt x="1" y="712"/>
                    <a:pt x="1" y="754"/>
                  </a:cubicBezTo>
                  <a:lnTo>
                    <a:pt x="135" y="2852"/>
                  </a:lnTo>
                  <a:lnTo>
                    <a:pt x="135" y="2967"/>
                  </a:lnTo>
                  <a:lnTo>
                    <a:pt x="1927" y="2967"/>
                  </a:lnTo>
                  <a:lnTo>
                    <a:pt x="1964" y="2353"/>
                  </a:lnTo>
                  <a:lnTo>
                    <a:pt x="2061" y="754"/>
                  </a:lnTo>
                  <a:cubicBezTo>
                    <a:pt x="2061" y="712"/>
                    <a:pt x="2043" y="657"/>
                    <a:pt x="2024" y="620"/>
                  </a:cubicBezTo>
                  <a:lnTo>
                    <a:pt x="1678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9"/>
            <p:cNvSpPr/>
            <p:nvPr/>
          </p:nvSpPr>
          <p:spPr>
            <a:xfrm>
              <a:off x="966939" y="4295797"/>
              <a:ext cx="52379" cy="78288"/>
            </a:xfrm>
            <a:custGeom>
              <a:avLst/>
              <a:gdLst/>
              <a:ahLst/>
              <a:cxnLst/>
              <a:rect l="l" t="t" r="r" b="b"/>
              <a:pathLst>
                <a:path w="1868" h="2792" extrusionOk="0">
                  <a:moveTo>
                    <a:pt x="329" y="0"/>
                  </a:moveTo>
                  <a:lnTo>
                    <a:pt x="19" y="578"/>
                  </a:lnTo>
                  <a:cubicBezTo>
                    <a:pt x="1" y="596"/>
                    <a:pt x="1" y="633"/>
                    <a:pt x="1" y="675"/>
                  </a:cubicBezTo>
                  <a:lnTo>
                    <a:pt x="116" y="2791"/>
                  </a:lnTo>
                  <a:lnTo>
                    <a:pt x="1752" y="2791"/>
                  </a:lnTo>
                  <a:lnTo>
                    <a:pt x="1867" y="675"/>
                  </a:lnTo>
                  <a:cubicBezTo>
                    <a:pt x="1867" y="633"/>
                    <a:pt x="1867" y="596"/>
                    <a:pt x="1849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972911" y="4289320"/>
              <a:ext cx="40434" cy="4290"/>
            </a:xfrm>
            <a:custGeom>
              <a:avLst/>
              <a:gdLst/>
              <a:ahLst/>
              <a:cxnLst/>
              <a:rect l="l" t="t" r="r" b="b"/>
              <a:pathLst>
                <a:path w="1442" h="153" extrusionOk="0">
                  <a:moveTo>
                    <a:pt x="37" y="0"/>
                  </a:moveTo>
                  <a:cubicBezTo>
                    <a:pt x="19" y="0"/>
                    <a:pt x="19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19" y="134"/>
                    <a:pt x="37" y="153"/>
                  </a:cubicBezTo>
                  <a:lnTo>
                    <a:pt x="1405" y="153"/>
                  </a:lnTo>
                  <a:cubicBezTo>
                    <a:pt x="1423" y="153"/>
                    <a:pt x="1442" y="134"/>
                    <a:pt x="1442" y="116"/>
                  </a:cubicBezTo>
                  <a:lnTo>
                    <a:pt x="1442" y="37"/>
                  </a:lnTo>
                  <a:cubicBezTo>
                    <a:pt x="1442" y="19"/>
                    <a:pt x="1423" y="0"/>
                    <a:pt x="1405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973949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197" y="0"/>
                  </a:moveTo>
                  <a:cubicBezTo>
                    <a:pt x="1197" y="56"/>
                    <a:pt x="1215" y="97"/>
                    <a:pt x="1215" y="97"/>
                  </a:cubicBezTo>
                  <a:cubicBezTo>
                    <a:pt x="1197" y="97"/>
                    <a:pt x="194" y="134"/>
                    <a:pt x="0" y="153"/>
                  </a:cubicBezTo>
                  <a:lnTo>
                    <a:pt x="1368" y="153"/>
                  </a:lnTo>
                  <a:cubicBezTo>
                    <a:pt x="1386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6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972911" y="4289320"/>
              <a:ext cx="40434" cy="1570"/>
            </a:xfrm>
            <a:custGeom>
              <a:avLst/>
              <a:gdLst/>
              <a:ahLst/>
              <a:cxnLst/>
              <a:rect l="l" t="t" r="r" b="b"/>
              <a:pathLst>
                <a:path w="1442" h="56" extrusionOk="0">
                  <a:moveTo>
                    <a:pt x="37" y="0"/>
                  </a:moveTo>
                  <a:cubicBezTo>
                    <a:pt x="19" y="0"/>
                    <a:pt x="19" y="0"/>
                    <a:pt x="0" y="19"/>
                  </a:cubicBezTo>
                  <a:lnTo>
                    <a:pt x="1442" y="56"/>
                  </a:lnTo>
                  <a:lnTo>
                    <a:pt x="1442" y="37"/>
                  </a:lnTo>
                  <a:cubicBezTo>
                    <a:pt x="1442" y="19"/>
                    <a:pt x="1423" y="0"/>
                    <a:pt x="1405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975631" y="4323893"/>
              <a:ext cx="35639" cy="18815"/>
            </a:xfrm>
            <a:custGeom>
              <a:avLst/>
              <a:gdLst/>
              <a:ahLst/>
              <a:cxnLst/>
              <a:rect l="l" t="t" r="r" b="b"/>
              <a:pathLst>
                <a:path w="1271" h="671" extrusionOk="0">
                  <a:moveTo>
                    <a:pt x="0" y="1"/>
                  </a:moveTo>
                  <a:lnTo>
                    <a:pt x="74" y="615"/>
                  </a:lnTo>
                  <a:lnTo>
                    <a:pt x="1174" y="671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031739" y="4293582"/>
              <a:ext cx="57286" cy="83223"/>
            </a:xfrm>
            <a:custGeom>
              <a:avLst/>
              <a:gdLst/>
              <a:ahLst/>
              <a:cxnLst/>
              <a:rect l="l" t="t" r="r" b="b"/>
              <a:pathLst>
                <a:path w="2043" h="2968" extrusionOk="0">
                  <a:moveTo>
                    <a:pt x="365" y="1"/>
                  </a:moveTo>
                  <a:lnTo>
                    <a:pt x="37" y="620"/>
                  </a:lnTo>
                  <a:cubicBezTo>
                    <a:pt x="0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16" y="2967"/>
                  </a:lnTo>
                  <a:lnTo>
                    <a:pt x="1927" y="2967"/>
                  </a:lnTo>
                  <a:lnTo>
                    <a:pt x="1945" y="2353"/>
                  </a:lnTo>
                  <a:lnTo>
                    <a:pt x="2042" y="754"/>
                  </a:lnTo>
                  <a:cubicBezTo>
                    <a:pt x="2042" y="712"/>
                    <a:pt x="2042" y="657"/>
                    <a:pt x="2001" y="620"/>
                  </a:cubicBezTo>
                  <a:lnTo>
                    <a:pt x="167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033926" y="4295797"/>
              <a:ext cx="52883" cy="78288"/>
            </a:xfrm>
            <a:custGeom>
              <a:avLst/>
              <a:gdLst/>
              <a:ahLst/>
              <a:cxnLst/>
              <a:rect l="l" t="t" r="r" b="b"/>
              <a:pathLst>
                <a:path w="1886" h="2792" extrusionOk="0">
                  <a:moveTo>
                    <a:pt x="347" y="0"/>
                  </a:moveTo>
                  <a:lnTo>
                    <a:pt x="38" y="578"/>
                  </a:lnTo>
                  <a:cubicBezTo>
                    <a:pt x="19" y="596"/>
                    <a:pt x="1" y="633"/>
                    <a:pt x="1" y="675"/>
                  </a:cubicBezTo>
                  <a:lnTo>
                    <a:pt x="135" y="2791"/>
                  </a:lnTo>
                  <a:lnTo>
                    <a:pt x="1752" y="2791"/>
                  </a:lnTo>
                  <a:lnTo>
                    <a:pt x="1886" y="675"/>
                  </a:lnTo>
                  <a:cubicBezTo>
                    <a:pt x="1886" y="633"/>
                    <a:pt x="1867" y="596"/>
                    <a:pt x="1849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9"/>
            <p:cNvSpPr/>
            <p:nvPr/>
          </p:nvSpPr>
          <p:spPr>
            <a:xfrm>
              <a:off x="1040404" y="4289320"/>
              <a:ext cx="39929" cy="4290"/>
            </a:xfrm>
            <a:custGeom>
              <a:avLst/>
              <a:gdLst/>
              <a:ahLst/>
              <a:cxnLst/>
              <a:rect l="l" t="t" r="r" b="b"/>
              <a:pathLst>
                <a:path w="1424" h="153" extrusionOk="0">
                  <a:moveTo>
                    <a:pt x="38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" y="37"/>
                  </a:lnTo>
                  <a:lnTo>
                    <a:pt x="1" y="116"/>
                  </a:lnTo>
                  <a:cubicBezTo>
                    <a:pt x="1" y="134"/>
                    <a:pt x="1" y="134"/>
                    <a:pt x="19" y="153"/>
                  </a:cubicBezTo>
                  <a:lnTo>
                    <a:pt x="1387" y="153"/>
                  </a:lnTo>
                  <a:cubicBezTo>
                    <a:pt x="1405" y="153"/>
                    <a:pt x="1424" y="134"/>
                    <a:pt x="1424" y="116"/>
                  </a:cubicBezTo>
                  <a:lnTo>
                    <a:pt x="1424" y="37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9"/>
            <p:cNvSpPr/>
            <p:nvPr/>
          </p:nvSpPr>
          <p:spPr>
            <a:xfrm>
              <a:off x="1040936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211" y="0"/>
                  </a:moveTo>
                  <a:lnTo>
                    <a:pt x="1211" y="97"/>
                  </a:lnTo>
                  <a:cubicBezTo>
                    <a:pt x="1211" y="97"/>
                    <a:pt x="213" y="134"/>
                    <a:pt x="0" y="153"/>
                  </a:cubicBezTo>
                  <a:lnTo>
                    <a:pt x="1368" y="153"/>
                  </a:lnTo>
                  <a:cubicBezTo>
                    <a:pt x="1386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6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040404" y="4289320"/>
              <a:ext cx="39929" cy="1570"/>
            </a:xfrm>
            <a:custGeom>
              <a:avLst/>
              <a:gdLst/>
              <a:ahLst/>
              <a:cxnLst/>
              <a:rect l="l" t="t" r="r" b="b"/>
              <a:pathLst>
                <a:path w="1424" h="56" extrusionOk="0">
                  <a:moveTo>
                    <a:pt x="38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424" y="56"/>
                  </a:lnTo>
                  <a:lnTo>
                    <a:pt x="1424" y="37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9"/>
            <p:cNvSpPr/>
            <p:nvPr/>
          </p:nvSpPr>
          <p:spPr>
            <a:xfrm>
              <a:off x="1038721" y="4333623"/>
              <a:ext cx="36817" cy="25937"/>
            </a:xfrm>
            <a:custGeom>
              <a:avLst/>
              <a:gdLst/>
              <a:ahLst/>
              <a:cxnLst/>
              <a:rect l="l" t="t" r="r" b="b"/>
              <a:pathLst>
                <a:path w="1313" h="925" extrusionOk="0">
                  <a:moveTo>
                    <a:pt x="79" y="0"/>
                  </a:moveTo>
                  <a:lnTo>
                    <a:pt x="1" y="615"/>
                  </a:lnTo>
                  <a:lnTo>
                    <a:pt x="1059" y="925"/>
                  </a:lnTo>
                  <a:lnTo>
                    <a:pt x="1313" y="287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" name="Google Shape;801;p39"/>
          <p:cNvGrpSpPr/>
          <p:nvPr/>
        </p:nvGrpSpPr>
        <p:grpSpPr>
          <a:xfrm flipH="1">
            <a:off x="803329" y="472039"/>
            <a:ext cx="1765754" cy="680245"/>
            <a:chOff x="237646" y="4005303"/>
            <a:chExt cx="312534" cy="120404"/>
          </a:xfrm>
        </p:grpSpPr>
        <p:sp>
          <p:nvSpPr>
            <p:cNvPr id="802" name="Google Shape;802;p39"/>
            <p:cNvSpPr/>
            <p:nvPr/>
          </p:nvSpPr>
          <p:spPr>
            <a:xfrm>
              <a:off x="272753" y="4047951"/>
              <a:ext cx="12983" cy="73465"/>
            </a:xfrm>
            <a:custGeom>
              <a:avLst/>
              <a:gdLst/>
              <a:ahLst/>
              <a:cxnLst/>
              <a:rect l="l" t="t" r="r" b="b"/>
              <a:pathLst>
                <a:path w="463" h="2620" extrusionOk="0">
                  <a:moveTo>
                    <a:pt x="19" y="0"/>
                  </a:moveTo>
                  <a:cubicBezTo>
                    <a:pt x="38" y="60"/>
                    <a:pt x="38" y="97"/>
                    <a:pt x="38" y="157"/>
                  </a:cubicBezTo>
                  <a:lnTo>
                    <a:pt x="38" y="291"/>
                  </a:lnTo>
                  <a:lnTo>
                    <a:pt x="38" y="370"/>
                  </a:lnTo>
                  <a:lnTo>
                    <a:pt x="38" y="541"/>
                  </a:lnTo>
                  <a:lnTo>
                    <a:pt x="38" y="966"/>
                  </a:lnTo>
                  <a:lnTo>
                    <a:pt x="38" y="1562"/>
                  </a:lnTo>
                  <a:cubicBezTo>
                    <a:pt x="38" y="1830"/>
                    <a:pt x="38" y="2079"/>
                    <a:pt x="19" y="2333"/>
                  </a:cubicBezTo>
                  <a:lnTo>
                    <a:pt x="19" y="2504"/>
                  </a:lnTo>
                  <a:cubicBezTo>
                    <a:pt x="19" y="2523"/>
                    <a:pt x="19" y="2523"/>
                    <a:pt x="1" y="2541"/>
                  </a:cubicBezTo>
                  <a:lnTo>
                    <a:pt x="1" y="2620"/>
                  </a:lnTo>
                  <a:lnTo>
                    <a:pt x="347" y="2620"/>
                  </a:lnTo>
                  <a:lnTo>
                    <a:pt x="347" y="2541"/>
                  </a:lnTo>
                  <a:lnTo>
                    <a:pt x="366" y="2523"/>
                  </a:lnTo>
                  <a:lnTo>
                    <a:pt x="366" y="2504"/>
                  </a:lnTo>
                  <a:lnTo>
                    <a:pt x="366" y="2449"/>
                  </a:lnTo>
                  <a:cubicBezTo>
                    <a:pt x="366" y="2407"/>
                    <a:pt x="384" y="2389"/>
                    <a:pt x="384" y="2352"/>
                  </a:cubicBezTo>
                  <a:lnTo>
                    <a:pt x="384" y="2333"/>
                  </a:lnTo>
                  <a:lnTo>
                    <a:pt x="384" y="2310"/>
                  </a:lnTo>
                  <a:cubicBezTo>
                    <a:pt x="403" y="2255"/>
                    <a:pt x="403" y="2176"/>
                    <a:pt x="403" y="2102"/>
                  </a:cubicBezTo>
                  <a:cubicBezTo>
                    <a:pt x="421" y="2079"/>
                    <a:pt x="421" y="2061"/>
                    <a:pt x="421" y="2042"/>
                  </a:cubicBezTo>
                  <a:lnTo>
                    <a:pt x="421" y="2005"/>
                  </a:lnTo>
                  <a:lnTo>
                    <a:pt x="421" y="1964"/>
                  </a:lnTo>
                  <a:lnTo>
                    <a:pt x="421" y="1927"/>
                  </a:lnTo>
                  <a:cubicBezTo>
                    <a:pt x="421" y="1908"/>
                    <a:pt x="421" y="1890"/>
                    <a:pt x="444" y="1871"/>
                  </a:cubicBezTo>
                  <a:lnTo>
                    <a:pt x="444" y="1793"/>
                  </a:lnTo>
                  <a:lnTo>
                    <a:pt x="444" y="1733"/>
                  </a:lnTo>
                  <a:lnTo>
                    <a:pt x="444" y="1714"/>
                  </a:lnTo>
                  <a:lnTo>
                    <a:pt x="444" y="1659"/>
                  </a:lnTo>
                  <a:lnTo>
                    <a:pt x="444" y="1617"/>
                  </a:lnTo>
                  <a:cubicBezTo>
                    <a:pt x="444" y="1599"/>
                    <a:pt x="444" y="1599"/>
                    <a:pt x="463" y="1580"/>
                  </a:cubicBezTo>
                  <a:lnTo>
                    <a:pt x="463" y="1562"/>
                  </a:lnTo>
                  <a:lnTo>
                    <a:pt x="463" y="1428"/>
                  </a:lnTo>
                  <a:lnTo>
                    <a:pt x="463" y="1409"/>
                  </a:lnTo>
                  <a:lnTo>
                    <a:pt x="463" y="1349"/>
                  </a:lnTo>
                  <a:lnTo>
                    <a:pt x="463" y="1331"/>
                  </a:lnTo>
                  <a:lnTo>
                    <a:pt x="463" y="1252"/>
                  </a:lnTo>
                  <a:lnTo>
                    <a:pt x="463" y="1178"/>
                  </a:lnTo>
                  <a:lnTo>
                    <a:pt x="463" y="1155"/>
                  </a:lnTo>
                  <a:cubicBezTo>
                    <a:pt x="463" y="966"/>
                    <a:pt x="463" y="753"/>
                    <a:pt x="444" y="559"/>
                  </a:cubicBezTo>
                  <a:lnTo>
                    <a:pt x="444" y="504"/>
                  </a:lnTo>
                  <a:lnTo>
                    <a:pt x="444" y="462"/>
                  </a:lnTo>
                  <a:lnTo>
                    <a:pt x="444" y="425"/>
                  </a:lnTo>
                  <a:lnTo>
                    <a:pt x="444" y="370"/>
                  </a:lnTo>
                  <a:lnTo>
                    <a:pt x="444" y="347"/>
                  </a:lnTo>
                  <a:lnTo>
                    <a:pt x="444" y="310"/>
                  </a:lnTo>
                  <a:cubicBezTo>
                    <a:pt x="421" y="273"/>
                    <a:pt x="421" y="231"/>
                    <a:pt x="421" y="194"/>
                  </a:cubicBezTo>
                  <a:lnTo>
                    <a:pt x="421" y="157"/>
                  </a:lnTo>
                  <a:lnTo>
                    <a:pt x="421" y="139"/>
                  </a:lnTo>
                  <a:lnTo>
                    <a:pt x="421" y="97"/>
                  </a:lnTo>
                  <a:cubicBezTo>
                    <a:pt x="421" y="60"/>
                    <a:pt x="403" y="42"/>
                    <a:pt x="403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9"/>
            <p:cNvSpPr/>
            <p:nvPr/>
          </p:nvSpPr>
          <p:spPr>
            <a:xfrm>
              <a:off x="237646" y="4047951"/>
              <a:ext cx="16235" cy="73465"/>
            </a:xfrm>
            <a:custGeom>
              <a:avLst/>
              <a:gdLst/>
              <a:ahLst/>
              <a:cxnLst/>
              <a:rect l="l" t="t" r="r" b="b"/>
              <a:pathLst>
                <a:path w="579" h="2620" extrusionOk="0">
                  <a:moveTo>
                    <a:pt x="171" y="0"/>
                  </a:moveTo>
                  <a:cubicBezTo>
                    <a:pt x="153" y="0"/>
                    <a:pt x="135" y="23"/>
                    <a:pt x="135" y="42"/>
                  </a:cubicBezTo>
                  <a:cubicBezTo>
                    <a:pt x="116" y="157"/>
                    <a:pt x="98" y="273"/>
                    <a:pt x="79" y="370"/>
                  </a:cubicBezTo>
                  <a:lnTo>
                    <a:pt x="79" y="462"/>
                  </a:lnTo>
                  <a:cubicBezTo>
                    <a:pt x="1" y="1118"/>
                    <a:pt x="37" y="1733"/>
                    <a:pt x="171" y="2310"/>
                  </a:cubicBezTo>
                  <a:cubicBezTo>
                    <a:pt x="195" y="2389"/>
                    <a:pt x="195" y="2449"/>
                    <a:pt x="213" y="2504"/>
                  </a:cubicBezTo>
                  <a:cubicBezTo>
                    <a:pt x="213" y="2523"/>
                    <a:pt x="213" y="2523"/>
                    <a:pt x="232" y="2523"/>
                  </a:cubicBezTo>
                  <a:lnTo>
                    <a:pt x="232" y="2583"/>
                  </a:lnTo>
                  <a:cubicBezTo>
                    <a:pt x="250" y="2601"/>
                    <a:pt x="269" y="2620"/>
                    <a:pt x="287" y="2620"/>
                  </a:cubicBezTo>
                  <a:lnTo>
                    <a:pt x="578" y="2620"/>
                  </a:lnTo>
                  <a:lnTo>
                    <a:pt x="578" y="2541"/>
                  </a:lnTo>
                  <a:cubicBezTo>
                    <a:pt x="560" y="2523"/>
                    <a:pt x="560" y="2523"/>
                    <a:pt x="560" y="2504"/>
                  </a:cubicBezTo>
                  <a:cubicBezTo>
                    <a:pt x="560" y="2449"/>
                    <a:pt x="541" y="2389"/>
                    <a:pt x="541" y="2310"/>
                  </a:cubicBezTo>
                  <a:cubicBezTo>
                    <a:pt x="463" y="1756"/>
                    <a:pt x="444" y="1137"/>
                    <a:pt x="481" y="485"/>
                  </a:cubicBezTo>
                  <a:lnTo>
                    <a:pt x="481" y="370"/>
                  </a:lnTo>
                  <a:cubicBezTo>
                    <a:pt x="500" y="254"/>
                    <a:pt x="500" y="139"/>
                    <a:pt x="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249563" y="4047951"/>
              <a:ext cx="14020" cy="73465"/>
            </a:xfrm>
            <a:custGeom>
              <a:avLst/>
              <a:gdLst/>
              <a:ahLst/>
              <a:cxnLst/>
              <a:rect l="l" t="t" r="r" b="b"/>
              <a:pathLst>
                <a:path w="500" h="2620" extrusionOk="0">
                  <a:moveTo>
                    <a:pt x="93" y="0"/>
                  </a:moveTo>
                  <a:cubicBezTo>
                    <a:pt x="1" y="947"/>
                    <a:pt x="19" y="1830"/>
                    <a:pt x="153" y="2620"/>
                  </a:cubicBezTo>
                  <a:lnTo>
                    <a:pt x="500" y="2620"/>
                  </a:lnTo>
                  <a:cubicBezTo>
                    <a:pt x="440" y="1830"/>
                    <a:pt x="440" y="947"/>
                    <a:pt x="481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262518" y="4047951"/>
              <a:ext cx="11300" cy="73465"/>
            </a:xfrm>
            <a:custGeom>
              <a:avLst/>
              <a:gdLst/>
              <a:ahLst/>
              <a:cxnLst/>
              <a:rect l="l" t="t" r="r" b="b"/>
              <a:pathLst>
                <a:path w="403" h="2620" extrusionOk="0">
                  <a:moveTo>
                    <a:pt x="19" y="0"/>
                  </a:moveTo>
                  <a:cubicBezTo>
                    <a:pt x="19" y="60"/>
                    <a:pt x="1" y="97"/>
                    <a:pt x="1" y="157"/>
                  </a:cubicBezTo>
                  <a:lnTo>
                    <a:pt x="1" y="291"/>
                  </a:lnTo>
                  <a:lnTo>
                    <a:pt x="1" y="370"/>
                  </a:lnTo>
                  <a:lnTo>
                    <a:pt x="1" y="504"/>
                  </a:lnTo>
                  <a:lnTo>
                    <a:pt x="1" y="1021"/>
                  </a:lnTo>
                  <a:lnTo>
                    <a:pt x="1" y="1617"/>
                  </a:lnTo>
                  <a:cubicBezTo>
                    <a:pt x="1" y="1871"/>
                    <a:pt x="1" y="2102"/>
                    <a:pt x="19" y="2333"/>
                  </a:cubicBezTo>
                  <a:lnTo>
                    <a:pt x="19" y="2504"/>
                  </a:lnTo>
                  <a:cubicBezTo>
                    <a:pt x="38" y="2541"/>
                    <a:pt x="38" y="2583"/>
                    <a:pt x="38" y="2620"/>
                  </a:cubicBezTo>
                  <a:lnTo>
                    <a:pt x="366" y="2620"/>
                  </a:lnTo>
                  <a:lnTo>
                    <a:pt x="366" y="2541"/>
                  </a:lnTo>
                  <a:cubicBezTo>
                    <a:pt x="384" y="2523"/>
                    <a:pt x="384" y="2523"/>
                    <a:pt x="384" y="2504"/>
                  </a:cubicBezTo>
                  <a:lnTo>
                    <a:pt x="384" y="2333"/>
                  </a:lnTo>
                  <a:cubicBezTo>
                    <a:pt x="403" y="2079"/>
                    <a:pt x="403" y="1830"/>
                    <a:pt x="403" y="1562"/>
                  </a:cubicBezTo>
                  <a:lnTo>
                    <a:pt x="403" y="966"/>
                  </a:lnTo>
                  <a:lnTo>
                    <a:pt x="403" y="541"/>
                  </a:lnTo>
                  <a:lnTo>
                    <a:pt x="403" y="370"/>
                  </a:lnTo>
                  <a:lnTo>
                    <a:pt x="403" y="291"/>
                  </a:lnTo>
                  <a:lnTo>
                    <a:pt x="403" y="157"/>
                  </a:lnTo>
                  <a:cubicBezTo>
                    <a:pt x="403" y="97"/>
                    <a:pt x="403" y="60"/>
                    <a:pt x="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272753" y="4047951"/>
              <a:ext cx="2103" cy="73465"/>
            </a:xfrm>
            <a:custGeom>
              <a:avLst/>
              <a:gdLst/>
              <a:ahLst/>
              <a:cxnLst/>
              <a:rect l="l" t="t" r="r" b="b"/>
              <a:pathLst>
                <a:path w="75" h="2620" extrusionOk="0">
                  <a:moveTo>
                    <a:pt x="19" y="0"/>
                  </a:moveTo>
                  <a:cubicBezTo>
                    <a:pt x="38" y="60"/>
                    <a:pt x="38" y="97"/>
                    <a:pt x="38" y="157"/>
                  </a:cubicBezTo>
                  <a:lnTo>
                    <a:pt x="38" y="291"/>
                  </a:lnTo>
                  <a:lnTo>
                    <a:pt x="38" y="370"/>
                  </a:lnTo>
                  <a:lnTo>
                    <a:pt x="38" y="541"/>
                  </a:lnTo>
                  <a:lnTo>
                    <a:pt x="38" y="966"/>
                  </a:lnTo>
                  <a:lnTo>
                    <a:pt x="38" y="1562"/>
                  </a:lnTo>
                  <a:cubicBezTo>
                    <a:pt x="38" y="1830"/>
                    <a:pt x="38" y="2079"/>
                    <a:pt x="19" y="2333"/>
                  </a:cubicBezTo>
                  <a:lnTo>
                    <a:pt x="19" y="2504"/>
                  </a:lnTo>
                  <a:cubicBezTo>
                    <a:pt x="19" y="2523"/>
                    <a:pt x="19" y="2523"/>
                    <a:pt x="1" y="2541"/>
                  </a:cubicBezTo>
                  <a:lnTo>
                    <a:pt x="1" y="2620"/>
                  </a:lnTo>
                  <a:lnTo>
                    <a:pt x="38" y="2620"/>
                  </a:lnTo>
                  <a:lnTo>
                    <a:pt x="38" y="2504"/>
                  </a:lnTo>
                  <a:cubicBezTo>
                    <a:pt x="38" y="2449"/>
                    <a:pt x="38" y="2389"/>
                    <a:pt x="56" y="2333"/>
                  </a:cubicBezTo>
                  <a:lnTo>
                    <a:pt x="56" y="2158"/>
                  </a:lnTo>
                  <a:cubicBezTo>
                    <a:pt x="56" y="1964"/>
                    <a:pt x="75" y="1774"/>
                    <a:pt x="75" y="1562"/>
                  </a:cubicBezTo>
                  <a:lnTo>
                    <a:pt x="75" y="966"/>
                  </a:lnTo>
                  <a:lnTo>
                    <a:pt x="75" y="541"/>
                  </a:lnTo>
                  <a:cubicBezTo>
                    <a:pt x="75" y="485"/>
                    <a:pt x="75" y="425"/>
                    <a:pt x="56" y="370"/>
                  </a:cubicBezTo>
                  <a:lnTo>
                    <a:pt x="56" y="291"/>
                  </a:lnTo>
                  <a:lnTo>
                    <a:pt x="56" y="157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282482" y="4047951"/>
              <a:ext cx="15702" cy="73465"/>
            </a:xfrm>
            <a:custGeom>
              <a:avLst/>
              <a:gdLst/>
              <a:ahLst/>
              <a:cxnLst/>
              <a:rect l="l" t="t" r="r" b="b"/>
              <a:pathLst>
                <a:path w="560" h="2620" extrusionOk="0">
                  <a:moveTo>
                    <a:pt x="56" y="0"/>
                  </a:moveTo>
                  <a:cubicBezTo>
                    <a:pt x="56" y="42"/>
                    <a:pt x="74" y="60"/>
                    <a:pt x="74" y="97"/>
                  </a:cubicBezTo>
                  <a:lnTo>
                    <a:pt x="74" y="157"/>
                  </a:lnTo>
                  <a:lnTo>
                    <a:pt x="74" y="194"/>
                  </a:lnTo>
                  <a:lnTo>
                    <a:pt x="74" y="254"/>
                  </a:lnTo>
                  <a:cubicBezTo>
                    <a:pt x="74" y="273"/>
                    <a:pt x="97" y="291"/>
                    <a:pt x="97" y="310"/>
                  </a:cubicBezTo>
                  <a:lnTo>
                    <a:pt x="97" y="370"/>
                  </a:lnTo>
                  <a:lnTo>
                    <a:pt x="97" y="425"/>
                  </a:lnTo>
                  <a:lnTo>
                    <a:pt x="97" y="462"/>
                  </a:lnTo>
                  <a:lnTo>
                    <a:pt x="97" y="485"/>
                  </a:lnTo>
                  <a:lnTo>
                    <a:pt x="97" y="504"/>
                  </a:lnTo>
                  <a:lnTo>
                    <a:pt x="97" y="559"/>
                  </a:lnTo>
                  <a:cubicBezTo>
                    <a:pt x="116" y="753"/>
                    <a:pt x="116" y="966"/>
                    <a:pt x="116" y="1155"/>
                  </a:cubicBezTo>
                  <a:lnTo>
                    <a:pt x="116" y="1178"/>
                  </a:lnTo>
                  <a:lnTo>
                    <a:pt x="116" y="1252"/>
                  </a:lnTo>
                  <a:lnTo>
                    <a:pt x="116" y="1331"/>
                  </a:lnTo>
                  <a:lnTo>
                    <a:pt x="116" y="1349"/>
                  </a:lnTo>
                  <a:lnTo>
                    <a:pt x="116" y="1409"/>
                  </a:lnTo>
                  <a:lnTo>
                    <a:pt x="116" y="1428"/>
                  </a:lnTo>
                  <a:lnTo>
                    <a:pt x="116" y="1562"/>
                  </a:lnTo>
                  <a:lnTo>
                    <a:pt x="116" y="1580"/>
                  </a:lnTo>
                  <a:cubicBezTo>
                    <a:pt x="97" y="1599"/>
                    <a:pt x="97" y="1617"/>
                    <a:pt x="97" y="1617"/>
                  </a:cubicBezTo>
                  <a:lnTo>
                    <a:pt x="97" y="1659"/>
                  </a:lnTo>
                  <a:lnTo>
                    <a:pt x="97" y="1714"/>
                  </a:lnTo>
                  <a:lnTo>
                    <a:pt x="97" y="1733"/>
                  </a:lnTo>
                  <a:lnTo>
                    <a:pt x="97" y="1793"/>
                  </a:lnTo>
                  <a:lnTo>
                    <a:pt x="97" y="1811"/>
                  </a:lnTo>
                  <a:cubicBezTo>
                    <a:pt x="97" y="1848"/>
                    <a:pt x="74" y="1890"/>
                    <a:pt x="74" y="1927"/>
                  </a:cubicBezTo>
                  <a:lnTo>
                    <a:pt x="74" y="1964"/>
                  </a:lnTo>
                  <a:lnTo>
                    <a:pt x="74" y="2005"/>
                  </a:lnTo>
                  <a:lnTo>
                    <a:pt x="74" y="2042"/>
                  </a:lnTo>
                  <a:cubicBezTo>
                    <a:pt x="74" y="2061"/>
                    <a:pt x="74" y="2079"/>
                    <a:pt x="56" y="2102"/>
                  </a:cubicBezTo>
                  <a:cubicBezTo>
                    <a:pt x="56" y="2176"/>
                    <a:pt x="56" y="2255"/>
                    <a:pt x="37" y="2310"/>
                  </a:cubicBezTo>
                  <a:lnTo>
                    <a:pt x="37" y="2333"/>
                  </a:lnTo>
                  <a:lnTo>
                    <a:pt x="37" y="2352"/>
                  </a:lnTo>
                  <a:cubicBezTo>
                    <a:pt x="37" y="2389"/>
                    <a:pt x="19" y="2407"/>
                    <a:pt x="19" y="2449"/>
                  </a:cubicBezTo>
                  <a:lnTo>
                    <a:pt x="19" y="2504"/>
                  </a:lnTo>
                  <a:lnTo>
                    <a:pt x="19" y="2523"/>
                  </a:lnTo>
                  <a:lnTo>
                    <a:pt x="0" y="2541"/>
                  </a:lnTo>
                  <a:lnTo>
                    <a:pt x="0" y="2620"/>
                  </a:lnTo>
                  <a:lnTo>
                    <a:pt x="287" y="2620"/>
                  </a:lnTo>
                  <a:cubicBezTo>
                    <a:pt x="305" y="2620"/>
                    <a:pt x="328" y="2601"/>
                    <a:pt x="347" y="2583"/>
                  </a:cubicBezTo>
                  <a:cubicBezTo>
                    <a:pt x="347" y="2541"/>
                    <a:pt x="365" y="2523"/>
                    <a:pt x="365" y="2504"/>
                  </a:cubicBezTo>
                  <a:cubicBezTo>
                    <a:pt x="384" y="2449"/>
                    <a:pt x="384" y="2389"/>
                    <a:pt x="402" y="2333"/>
                  </a:cubicBezTo>
                  <a:lnTo>
                    <a:pt x="402" y="2310"/>
                  </a:lnTo>
                  <a:cubicBezTo>
                    <a:pt x="518" y="1774"/>
                    <a:pt x="559" y="1197"/>
                    <a:pt x="518" y="578"/>
                  </a:cubicBezTo>
                  <a:cubicBezTo>
                    <a:pt x="499" y="504"/>
                    <a:pt x="499" y="444"/>
                    <a:pt x="499" y="370"/>
                  </a:cubicBezTo>
                  <a:cubicBezTo>
                    <a:pt x="481" y="291"/>
                    <a:pt x="481" y="231"/>
                    <a:pt x="462" y="157"/>
                  </a:cubicBezTo>
                  <a:cubicBezTo>
                    <a:pt x="462" y="116"/>
                    <a:pt x="462" y="79"/>
                    <a:pt x="444" y="42"/>
                  </a:cubicBezTo>
                  <a:cubicBezTo>
                    <a:pt x="444" y="23"/>
                    <a:pt x="421" y="0"/>
                    <a:pt x="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9"/>
            <p:cNvSpPr/>
            <p:nvPr/>
          </p:nvSpPr>
          <p:spPr>
            <a:xfrm>
              <a:off x="249563" y="4047951"/>
              <a:ext cx="5356" cy="73465"/>
            </a:xfrm>
            <a:custGeom>
              <a:avLst/>
              <a:gdLst/>
              <a:ahLst/>
              <a:cxnLst/>
              <a:rect l="l" t="t" r="r" b="b"/>
              <a:pathLst>
                <a:path w="191" h="2620" extrusionOk="0">
                  <a:moveTo>
                    <a:pt x="93" y="0"/>
                  </a:moveTo>
                  <a:cubicBezTo>
                    <a:pt x="1" y="947"/>
                    <a:pt x="19" y="1830"/>
                    <a:pt x="153" y="2620"/>
                  </a:cubicBezTo>
                  <a:lnTo>
                    <a:pt x="190" y="2620"/>
                  </a:lnTo>
                  <a:cubicBezTo>
                    <a:pt x="172" y="2583"/>
                    <a:pt x="172" y="2541"/>
                    <a:pt x="172" y="2504"/>
                  </a:cubicBezTo>
                  <a:cubicBezTo>
                    <a:pt x="153" y="2449"/>
                    <a:pt x="153" y="2389"/>
                    <a:pt x="135" y="2310"/>
                  </a:cubicBezTo>
                  <a:cubicBezTo>
                    <a:pt x="56" y="1617"/>
                    <a:pt x="38" y="832"/>
                    <a:pt x="11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9"/>
            <p:cNvSpPr/>
            <p:nvPr/>
          </p:nvSpPr>
          <p:spPr>
            <a:xfrm>
              <a:off x="261873" y="4047951"/>
              <a:ext cx="2243" cy="73465"/>
            </a:xfrm>
            <a:custGeom>
              <a:avLst/>
              <a:gdLst/>
              <a:ahLst/>
              <a:cxnLst/>
              <a:rect l="l" t="t" r="r" b="b"/>
              <a:pathLst>
                <a:path w="80" h="2620" extrusionOk="0">
                  <a:moveTo>
                    <a:pt x="42" y="0"/>
                  </a:moveTo>
                  <a:cubicBezTo>
                    <a:pt x="1" y="947"/>
                    <a:pt x="1" y="1830"/>
                    <a:pt x="61" y="2620"/>
                  </a:cubicBezTo>
                  <a:lnTo>
                    <a:pt x="79" y="2620"/>
                  </a:lnTo>
                  <a:cubicBezTo>
                    <a:pt x="24" y="1830"/>
                    <a:pt x="24" y="947"/>
                    <a:pt x="4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9"/>
            <p:cNvSpPr/>
            <p:nvPr/>
          </p:nvSpPr>
          <p:spPr>
            <a:xfrm>
              <a:off x="243086" y="4046914"/>
              <a:ext cx="50164" cy="1066"/>
            </a:xfrm>
            <a:custGeom>
              <a:avLst/>
              <a:gdLst/>
              <a:ahLst/>
              <a:cxnLst/>
              <a:rect l="l" t="t" r="r" b="b"/>
              <a:pathLst>
                <a:path w="1789" h="38" extrusionOk="0">
                  <a:moveTo>
                    <a:pt x="19" y="0"/>
                  </a:moveTo>
                  <a:cubicBezTo>
                    <a:pt x="1" y="0"/>
                    <a:pt x="1" y="0"/>
                    <a:pt x="1" y="19"/>
                  </a:cubicBezTo>
                  <a:lnTo>
                    <a:pt x="1" y="37"/>
                  </a:lnTo>
                  <a:lnTo>
                    <a:pt x="1789" y="37"/>
                  </a:lnTo>
                  <a:lnTo>
                    <a:pt x="1789" y="19"/>
                  </a:lnTo>
                  <a:cubicBezTo>
                    <a:pt x="1789" y="0"/>
                    <a:pt x="1789" y="0"/>
                    <a:pt x="177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9"/>
            <p:cNvSpPr/>
            <p:nvPr/>
          </p:nvSpPr>
          <p:spPr>
            <a:xfrm>
              <a:off x="252171" y="4076048"/>
              <a:ext cx="30844" cy="18422"/>
            </a:xfrm>
            <a:custGeom>
              <a:avLst/>
              <a:gdLst/>
              <a:ahLst/>
              <a:cxnLst/>
              <a:rect l="l" t="t" r="r" b="b"/>
              <a:pathLst>
                <a:path w="1100" h="657" extrusionOk="0">
                  <a:moveTo>
                    <a:pt x="984" y="1"/>
                  </a:moveTo>
                  <a:lnTo>
                    <a:pt x="0" y="98"/>
                  </a:lnTo>
                  <a:lnTo>
                    <a:pt x="79" y="657"/>
                  </a:lnTo>
                  <a:lnTo>
                    <a:pt x="1100" y="523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9"/>
            <p:cNvSpPr/>
            <p:nvPr/>
          </p:nvSpPr>
          <p:spPr>
            <a:xfrm>
              <a:off x="282482" y="4047951"/>
              <a:ext cx="4823" cy="73465"/>
            </a:xfrm>
            <a:custGeom>
              <a:avLst/>
              <a:gdLst/>
              <a:ahLst/>
              <a:cxnLst/>
              <a:rect l="l" t="t" r="r" b="b"/>
              <a:pathLst>
                <a:path w="172" h="2620" extrusionOk="0">
                  <a:moveTo>
                    <a:pt x="56" y="0"/>
                  </a:moveTo>
                  <a:cubicBezTo>
                    <a:pt x="56" y="42"/>
                    <a:pt x="74" y="60"/>
                    <a:pt x="74" y="97"/>
                  </a:cubicBezTo>
                  <a:lnTo>
                    <a:pt x="74" y="139"/>
                  </a:lnTo>
                  <a:lnTo>
                    <a:pt x="74" y="157"/>
                  </a:lnTo>
                  <a:lnTo>
                    <a:pt x="74" y="194"/>
                  </a:lnTo>
                  <a:lnTo>
                    <a:pt x="74" y="254"/>
                  </a:lnTo>
                  <a:cubicBezTo>
                    <a:pt x="74" y="273"/>
                    <a:pt x="97" y="291"/>
                    <a:pt x="97" y="310"/>
                  </a:cubicBezTo>
                  <a:lnTo>
                    <a:pt x="97" y="347"/>
                  </a:lnTo>
                  <a:lnTo>
                    <a:pt x="97" y="370"/>
                  </a:lnTo>
                  <a:lnTo>
                    <a:pt x="97" y="425"/>
                  </a:lnTo>
                  <a:lnTo>
                    <a:pt x="97" y="485"/>
                  </a:lnTo>
                  <a:lnTo>
                    <a:pt x="97" y="559"/>
                  </a:lnTo>
                  <a:cubicBezTo>
                    <a:pt x="116" y="753"/>
                    <a:pt x="116" y="966"/>
                    <a:pt x="116" y="1155"/>
                  </a:cubicBezTo>
                  <a:lnTo>
                    <a:pt x="116" y="1178"/>
                  </a:lnTo>
                  <a:lnTo>
                    <a:pt x="116" y="1252"/>
                  </a:lnTo>
                  <a:lnTo>
                    <a:pt x="116" y="1331"/>
                  </a:lnTo>
                  <a:lnTo>
                    <a:pt x="116" y="1349"/>
                  </a:lnTo>
                  <a:lnTo>
                    <a:pt x="116" y="1409"/>
                  </a:lnTo>
                  <a:lnTo>
                    <a:pt x="116" y="1428"/>
                  </a:lnTo>
                  <a:lnTo>
                    <a:pt x="116" y="1562"/>
                  </a:lnTo>
                  <a:lnTo>
                    <a:pt x="116" y="1580"/>
                  </a:lnTo>
                  <a:cubicBezTo>
                    <a:pt x="97" y="1599"/>
                    <a:pt x="97" y="1599"/>
                    <a:pt x="97" y="1617"/>
                  </a:cubicBezTo>
                  <a:lnTo>
                    <a:pt x="97" y="1659"/>
                  </a:lnTo>
                  <a:lnTo>
                    <a:pt x="97" y="1714"/>
                  </a:lnTo>
                  <a:lnTo>
                    <a:pt x="97" y="1733"/>
                  </a:lnTo>
                  <a:lnTo>
                    <a:pt x="97" y="1793"/>
                  </a:lnTo>
                  <a:lnTo>
                    <a:pt x="97" y="1811"/>
                  </a:lnTo>
                  <a:lnTo>
                    <a:pt x="97" y="1871"/>
                  </a:lnTo>
                  <a:cubicBezTo>
                    <a:pt x="74" y="1890"/>
                    <a:pt x="74" y="1908"/>
                    <a:pt x="74" y="1927"/>
                  </a:cubicBezTo>
                  <a:lnTo>
                    <a:pt x="74" y="1964"/>
                  </a:lnTo>
                  <a:lnTo>
                    <a:pt x="74" y="2005"/>
                  </a:lnTo>
                  <a:lnTo>
                    <a:pt x="74" y="2042"/>
                  </a:lnTo>
                  <a:cubicBezTo>
                    <a:pt x="74" y="2061"/>
                    <a:pt x="74" y="2079"/>
                    <a:pt x="56" y="2102"/>
                  </a:cubicBezTo>
                  <a:cubicBezTo>
                    <a:pt x="56" y="2176"/>
                    <a:pt x="56" y="2255"/>
                    <a:pt x="37" y="2310"/>
                  </a:cubicBezTo>
                  <a:lnTo>
                    <a:pt x="37" y="2333"/>
                  </a:lnTo>
                  <a:lnTo>
                    <a:pt x="37" y="2352"/>
                  </a:lnTo>
                  <a:cubicBezTo>
                    <a:pt x="37" y="2389"/>
                    <a:pt x="19" y="2407"/>
                    <a:pt x="19" y="2449"/>
                  </a:cubicBezTo>
                  <a:lnTo>
                    <a:pt x="19" y="2504"/>
                  </a:lnTo>
                  <a:lnTo>
                    <a:pt x="19" y="2523"/>
                  </a:lnTo>
                  <a:lnTo>
                    <a:pt x="0" y="2541"/>
                  </a:lnTo>
                  <a:lnTo>
                    <a:pt x="0" y="2620"/>
                  </a:lnTo>
                  <a:lnTo>
                    <a:pt x="37" y="2620"/>
                  </a:lnTo>
                  <a:cubicBezTo>
                    <a:pt x="37" y="2583"/>
                    <a:pt x="37" y="2541"/>
                    <a:pt x="56" y="2504"/>
                  </a:cubicBezTo>
                  <a:cubicBezTo>
                    <a:pt x="56" y="2449"/>
                    <a:pt x="56" y="2389"/>
                    <a:pt x="74" y="2333"/>
                  </a:cubicBezTo>
                  <a:cubicBezTo>
                    <a:pt x="153" y="1774"/>
                    <a:pt x="171" y="1178"/>
                    <a:pt x="134" y="559"/>
                  </a:cubicBezTo>
                  <a:lnTo>
                    <a:pt x="134" y="370"/>
                  </a:lnTo>
                  <a:cubicBezTo>
                    <a:pt x="134" y="347"/>
                    <a:pt x="116" y="328"/>
                    <a:pt x="116" y="310"/>
                  </a:cubicBezTo>
                  <a:lnTo>
                    <a:pt x="116" y="157"/>
                  </a:lnTo>
                  <a:cubicBezTo>
                    <a:pt x="116" y="97"/>
                    <a:pt x="97" y="60"/>
                    <a:pt x="97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9"/>
            <p:cNvSpPr/>
            <p:nvPr/>
          </p:nvSpPr>
          <p:spPr>
            <a:xfrm>
              <a:off x="239189" y="4052354"/>
              <a:ext cx="57818" cy="5973"/>
            </a:xfrm>
            <a:custGeom>
              <a:avLst/>
              <a:gdLst/>
              <a:ahLst/>
              <a:cxnLst/>
              <a:rect l="l" t="t" r="r" b="b"/>
              <a:pathLst>
                <a:path w="2062" h="213" extrusionOk="0">
                  <a:moveTo>
                    <a:pt x="24" y="0"/>
                  </a:moveTo>
                  <a:cubicBezTo>
                    <a:pt x="24" y="19"/>
                    <a:pt x="1" y="56"/>
                    <a:pt x="1" y="74"/>
                  </a:cubicBezTo>
                  <a:lnTo>
                    <a:pt x="1" y="116"/>
                  </a:lnTo>
                  <a:lnTo>
                    <a:pt x="1" y="213"/>
                  </a:lnTo>
                  <a:lnTo>
                    <a:pt x="2062" y="213"/>
                  </a:lnTo>
                  <a:lnTo>
                    <a:pt x="2062" y="171"/>
                  </a:lnTo>
                  <a:lnTo>
                    <a:pt x="2062" y="153"/>
                  </a:lnTo>
                  <a:lnTo>
                    <a:pt x="2062" y="134"/>
                  </a:lnTo>
                  <a:lnTo>
                    <a:pt x="2062" y="116"/>
                  </a:lnTo>
                  <a:lnTo>
                    <a:pt x="2062" y="97"/>
                  </a:lnTo>
                  <a:lnTo>
                    <a:pt x="2062" y="74"/>
                  </a:lnTo>
                  <a:lnTo>
                    <a:pt x="2062" y="56"/>
                  </a:lnTo>
                  <a:lnTo>
                    <a:pt x="2062" y="37"/>
                  </a:lnTo>
                  <a:lnTo>
                    <a:pt x="2043" y="19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9"/>
            <p:cNvSpPr/>
            <p:nvPr/>
          </p:nvSpPr>
          <p:spPr>
            <a:xfrm>
              <a:off x="241909" y="4113369"/>
              <a:ext cx="52379" cy="4823"/>
            </a:xfrm>
            <a:custGeom>
              <a:avLst/>
              <a:gdLst/>
              <a:ahLst/>
              <a:cxnLst/>
              <a:rect l="l" t="t" r="r" b="b"/>
              <a:pathLst>
                <a:path w="1868" h="172" extrusionOk="0">
                  <a:moveTo>
                    <a:pt x="1" y="0"/>
                  </a:moveTo>
                  <a:lnTo>
                    <a:pt x="1" y="37"/>
                  </a:lnTo>
                  <a:lnTo>
                    <a:pt x="1" y="93"/>
                  </a:lnTo>
                  <a:cubicBezTo>
                    <a:pt x="19" y="116"/>
                    <a:pt x="19" y="153"/>
                    <a:pt x="43" y="171"/>
                  </a:cubicBezTo>
                  <a:lnTo>
                    <a:pt x="1831" y="171"/>
                  </a:lnTo>
                  <a:cubicBezTo>
                    <a:pt x="1849" y="134"/>
                    <a:pt x="1868" y="74"/>
                    <a:pt x="1868" y="19"/>
                  </a:cubicBezTo>
                  <a:lnTo>
                    <a:pt x="1868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9"/>
            <p:cNvSpPr/>
            <p:nvPr/>
          </p:nvSpPr>
          <p:spPr>
            <a:xfrm>
              <a:off x="239189" y="4052354"/>
              <a:ext cx="57818" cy="5973"/>
            </a:xfrm>
            <a:custGeom>
              <a:avLst/>
              <a:gdLst/>
              <a:ahLst/>
              <a:cxnLst/>
              <a:rect l="l" t="t" r="r" b="b"/>
              <a:pathLst>
                <a:path w="2062" h="213" extrusionOk="0">
                  <a:moveTo>
                    <a:pt x="1946" y="0"/>
                  </a:moveTo>
                  <a:lnTo>
                    <a:pt x="1965" y="153"/>
                  </a:lnTo>
                  <a:lnTo>
                    <a:pt x="1641" y="153"/>
                  </a:lnTo>
                  <a:lnTo>
                    <a:pt x="1484" y="134"/>
                  </a:lnTo>
                  <a:lnTo>
                    <a:pt x="833" y="134"/>
                  </a:lnTo>
                  <a:lnTo>
                    <a:pt x="1" y="116"/>
                  </a:lnTo>
                  <a:lnTo>
                    <a:pt x="1" y="213"/>
                  </a:lnTo>
                  <a:lnTo>
                    <a:pt x="2062" y="213"/>
                  </a:lnTo>
                  <a:lnTo>
                    <a:pt x="2062" y="171"/>
                  </a:lnTo>
                  <a:lnTo>
                    <a:pt x="2062" y="153"/>
                  </a:lnTo>
                  <a:lnTo>
                    <a:pt x="2062" y="134"/>
                  </a:lnTo>
                  <a:lnTo>
                    <a:pt x="2062" y="116"/>
                  </a:lnTo>
                  <a:lnTo>
                    <a:pt x="2062" y="97"/>
                  </a:lnTo>
                  <a:lnTo>
                    <a:pt x="2062" y="74"/>
                  </a:lnTo>
                  <a:lnTo>
                    <a:pt x="2062" y="56"/>
                  </a:lnTo>
                  <a:lnTo>
                    <a:pt x="2062" y="37"/>
                  </a:lnTo>
                  <a:lnTo>
                    <a:pt x="2043" y="19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9"/>
            <p:cNvSpPr/>
            <p:nvPr/>
          </p:nvSpPr>
          <p:spPr>
            <a:xfrm>
              <a:off x="241909" y="4113369"/>
              <a:ext cx="52379" cy="4823"/>
            </a:xfrm>
            <a:custGeom>
              <a:avLst/>
              <a:gdLst/>
              <a:ahLst/>
              <a:cxnLst/>
              <a:rect l="l" t="t" r="r" b="b"/>
              <a:pathLst>
                <a:path w="1868" h="172" extrusionOk="0">
                  <a:moveTo>
                    <a:pt x="1775" y="0"/>
                  </a:moveTo>
                  <a:lnTo>
                    <a:pt x="1734" y="116"/>
                  </a:lnTo>
                  <a:lnTo>
                    <a:pt x="1" y="93"/>
                  </a:lnTo>
                  <a:lnTo>
                    <a:pt x="1" y="93"/>
                  </a:lnTo>
                  <a:cubicBezTo>
                    <a:pt x="19" y="116"/>
                    <a:pt x="19" y="153"/>
                    <a:pt x="43" y="171"/>
                  </a:cubicBezTo>
                  <a:lnTo>
                    <a:pt x="1831" y="171"/>
                  </a:lnTo>
                  <a:cubicBezTo>
                    <a:pt x="1868" y="116"/>
                    <a:pt x="1868" y="56"/>
                    <a:pt x="186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9"/>
            <p:cNvSpPr/>
            <p:nvPr/>
          </p:nvSpPr>
          <p:spPr>
            <a:xfrm>
              <a:off x="239862" y="4058298"/>
              <a:ext cx="57146" cy="5860"/>
            </a:xfrm>
            <a:custGeom>
              <a:avLst/>
              <a:gdLst/>
              <a:ahLst/>
              <a:cxnLst/>
              <a:rect l="l" t="t" r="r" b="b"/>
              <a:pathLst>
                <a:path w="2038" h="209" extrusionOk="0">
                  <a:moveTo>
                    <a:pt x="0" y="1"/>
                  </a:moveTo>
                  <a:lnTo>
                    <a:pt x="0" y="93"/>
                  </a:lnTo>
                  <a:lnTo>
                    <a:pt x="402" y="116"/>
                  </a:lnTo>
                  <a:lnTo>
                    <a:pt x="809" y="135"/>
                  </a:lnTo>
                  <a:lnTo>
                    <a:pt x="1211" y="172"/>
                  </a:lnTo>
                  <a:lnTo>
                    <a:pt x="1423" y="172"/>
                  </a:lnTo>
                  <a:lnTo>
                    <a:pt x="1617" y="190"/>
                  </a:lnTo>
                  <a:lnTo>
                    <a:pt x="1654" y="190"/>
                  </a:lnTo>
                  <a:lnTo>
                    <a:pt x="2038" y="209"/>
                  </a:lnTo>
                  <a:cubicBezTo>
                    <a:pt x="2019" y="135"/>
                    <a:pt x="2019" y="75"/>
                    <a:pt x="201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9"/>
            <p:cNvSpPr/>
            <p:nvPr/>
          </p:nvSpPr>
          <p:spPr>
            <a:xfrm>
              <a:off x="243619" y="4118164"/>
              <a:ext cx="49126" cy="2215"/>
            </a:xfrm>
            <a:custGeom>
              <a:avLst/>
              <a:gdLst/>
              <a:ahLst/>
              <a:cxnLst/>
              <a:rect l="l" t="t" r="r" b="b"/>
              <a:pathLst>
                <a:path w="1752" h="79" extrusionOk="0">
                  <a:moveTo>
                    <a:pt x="0" y="0"/>
                  </a:moveTo>
                  <a:cubicBezTo>
                    <a:pt x="0" y="19"/>
                    <a:pt x="0" y="19"/>
                    <a:pt x="19" y="19"/>
                  </a:cubicBezTo>
                  <a:lnTo>
                    <a:pt x="365" y="37"/>
                  </a:lnTo>
                  <a:lnTo>
                    <a:pt x="1386" y="61"/>
                  </a:lnTo>
                  <a:lnTo>
                    <a:pt x="1733" y="79"/>
                  </a:lnTo>
                  <a:cubicBezTo>
                    <a:pt x="1733" y="37"/>
                    <a:pt x="1751" y="19"/>
                    <a:pt x="175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518916" y="4035642"/>
              <a:ext cx="16235" cy="90064"/>
            </a:xfrm>
            <a:custGeom>
              <a:avLst/>
              <a:gdLst/>
              <a:ahLst/>
              <a:cxnLst/>
              <a:rect l="l" t="t" r="r" b="b"/>
              <a:pathLst>
                <a:path w="579" h="3212" extrusionOk="0">
                  <a:moveTo>
                    <a:pt x="38" y="0"/>
                  </a:moveTo>
                  <a:lnTo>
                    <a:pt x="38" y="171"/>
                  </a:lnTo>
                  <a:lnTo>
                    <a:pt x="38" y="347"/>
                  </a:lnTo>
                  <a:cubicBezTo>
                    <a:pt x="56" y="365"/>
                    <a:pt x="56" y="402"/>
                    <a:pt x="56" y="439"/>
                  </a:cubicBezTo>
                  <a:lnTo>
                    <a:pt x="56" y="633"/>
                  </a:lnTo>
                  <a:lnTo>
                    <a:pt x="56" y="1174"/>
                  </a:lnTo>
                  <a:lnTo>
                    <a:pt x="56" y="1904"/>
                  </a:lnTo>
                  <a:cubicBezTo>
                    <a:pt x="56" y="2232"/>
                    <a:pt x="38" y="2541"/>
                    <a:pt x="19" y="2846"/>
                  </a:cubicBezTo>
                  <a:lnTo>
                    <a:pt x="19" y="3059"/>
                  </a:lnTo>
                  <a:lnTo>
                    <a:pt x="19" y="3119"/>
                  </a:lnTo>
                  <a:cubicBezTo>
                    <a:pt x="19" y="3138"/>
                    <a:pt x="19" y="3174"/>
                    <a:pt x="1" y="3211"/>
                  </a:cubicBezTo>
                  <a:lnTo>
                    <a:pt x="421" y="3211"/>
                  </a:lnTo>
                  <a:cubicBezTo>
                    <a:pt x="421" y="3174"/>
                    <a:pt x="444" y="3156"/>
                    <a:pt x="444" y="3119"/>
                  </a:cubicBezTo>
                  <a:lnTo>
                    <a:pt x="444" y="3096"/>
                  </a:lnTo>
                  <a:lnTo>
                    <a:pt x="444" y="3077"/>
                  </a:lnTo>
                  <a:lnTo>
                    <a:pt x="444" y="3059"/>
                  </a:lnTo>
                  <a:cubicBezTo>
                    <a:pt x="444" y="3040"/>
                    <a:pt x="463" y="3022"/>
                    <a:pt x="463" y="3004"/>
                  </a:cubicBezTo>
                  <a:lnTo>
                    <a:pt x="463" y="2980"/>
                  </a:lnTo>
                  <a:cubicBezTo>
                    <a:pt x="463" y="2943"/>
                    <a:pt x="463" y="2925"/>
                    <a:pt x="481" y="2888"/>
                  </a:cubicBezTo>
                  <a:lnTo>
                    <a:pt x="481" y="2846"/>
                  </a:lnTo>
                  <a:cubicBezTo>
                    <a:pt x="500" y="2749"/>
                    <a:pt x="500" y="2675"/>
                    <a:pt x="518" y="2578"/>
                  </a:cubicBezTo>
                  <a:lnTo>
                    <a:pt x="518" y="2560"/>
                  </a:lnTo>
                  <a:lnTo>
                    <a:pt x="518" y="2481"/>
                  </a:lnTo>
                  <a:lnTo>
                    <a:pt x="518" y="2463"/>
                  </a:lnTo>
                  <a:lnTo>
                    <a:pt x="518" y="2384"/>
                  </a:lnTo>
                  <a:cubicBezTo>
                    <a:pt x="537" y="2384"/>
                    <a:pt x="537" y="2366"/>
                    <a:pt x="537" y="2366"/>
                  </a:cubicBezTo>
                  <a:lnTo>
                    <a:pt x="537" y="2287"/>
                  </a:lnTo>
                  <a:lnTo>
                    <a:pt x="537" y="2195"/>
                  </a:lnTo>
                  <a:cubicBezTo>
                    <a:pt x="537" y="2172"/>
                    <a:pt x="537" y="2135"/>
                    <a:pt x="560" y="2116"/>
                  </a:cubicBezTo>
                  <a:lnTo>
                    <a:pt x="560" y="2098"/>
                  </a:lnTo>
                  <a:lnTo>
                    <a:pt x="560" y="2019"/>
                  </a:lnTo>
                  <a:lnTo>
                    <a:pt x="560" y="1982"/>
                  </a:lnTo>
                  <a:lnTo>
                    <a:pt x="560" y="1922"/>
                  </a:lnTo>
                  <a:lnTo>
                    <a:pt x="560" y="1904"/>
                  </a:lnTo>
                  <a:cubicBezTo>
                    <a:pt x="560" y="1848"/>
                    <a:pt x="560" y="1788"/>
                    <a:pt x="578" y="1733"/>
                  </a:cubicBezTo>
                  <a:lnTo>
                    <a:pt x="578" y="1710"/>
                  </a:lnTo>
                  <a:lnTo>
                    <a:pt x="578" y="1636"/>
                  </a:lnTo>
                  <a:lnTo>
                    <a:pt x="578" y="1617"/>
                  </a:lnTo>
                  <a:lnTo>
                    <a:pt x="578" y="1520"/>
                  </a:lnTo>
                  <a:lnTo>
                    <a:pt x="578" y="1423"/>
                  </a:lnTo>
                  <a:lnTo>
                    <a:pt x="578" y="1405"/>
                  </a:lnTo>
                  <a:cubicBezTo>
                    <a:pt x="578" y="1174"/>
                    <a:pt x="578" y="924"/>
                    <a:pt x="560" y="670"/>
                  </a:cubicBezTo>
                  <a:lnTo>
                    <a:pt x="560" y="615"/>
                  </a:lnTo>
                  <a:lnTo>
                    <a:pt x="560" y="555"/>
                  </a:lnTo>
                  <a:lnTo>
                    <a:pt x="560" y="518"/>
                  </a:lnTo>
                  <a:cubicBezTo>
                    <a:pt x="537" y="481"/>
                    <a:pt x="537" y="462"/>
                    <a:pt x="537" y="439"/>
                  </a:cubicBezTo>
                  <a:lnTo>
                    <a:pt x="537" y="421"/>
                  </a:lnTo>
                  <a:lnTo>
                    <a:pt x="537" y="347"/>
                  </a:lnTo>
                  <a:cubicBezTo>
                    <a:pt x="537" y="305"/>
                    <a:pt x="537" y="268"/>
                    <a:pt x="518" y="208"/>
                  </a:cubicBezTo>
                  <a:lnTo>
                    <a:pt x="518" y="171"/>
                  </a:lnTo>
                  <a:lnTo>
                    <a:pt x="518" y="153"/>
                  </a:lnTo>
                  <a:lnTo>
                    <a:pt x="518" y="116"/>
                  </a:lnTo>
                  <a:lnTo>
                    <a:pt x="518" y="93"/>
                  </a:lnTo>
                  <a:cubicBezTo>
                    <a:pt x="518" y="56"/>
                    <a:pt x="518" y="19"/>
                    <a:pt x="50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9"/>
            <p:cNvSpPr/>
            <p:nvPr/>
          </p:nvSpPr>
          <p:spPr>
            <a:xfrm>
              <a:off x="476295" y="4035642"/>
              <a:ext cx="19460" cy="90064"/>
            </a:xfrm>
            <a:custGeom>
              <a:avLst/>
              <a:gdLst/>
              <a:ahLst/>
              <a:cxnLst/>
              <a:rect l="l" t="t" r="r" b="b"/>
              <a:pathLst>
                <a:path w="694" h="3212" extrusionOk="0">
                  <a:moveTo>
                    <a:pt x="190" y="0"/>
                  </a:moveTo>
                  <a:cubicBezTo>
                    <a:pt x="172" y="0"/>
                    <a:pt x="135" y="19"/>
                    <a:pt x="135" y="37"/>
                  </a:cubicBezTo>
                  <a:cubicBezTo>
                    <a:pt x="116" y="171"/>
                    <a:pt x="93" y="305"/>
                    <a:pt x="75" y="439"/>
                  </a:cubicBezTo>
                  <a:lnTo>
                    <a:pt x="75" y="536"/>
                  </a:lnTo>
                  <a:cubicBezTo>
                    <a:pt x="1" y="1345"/>
                    <a:pt x="38" y="2116"/>
                    <a:pt x="190" y="2846"/>
                  </a:cubicBezTo>
                  <a:cubicBezTo>
                    <a:pt x="209" y="2906"/>
                    <a:pt x="232" y="2980"/>
                    <a:pt x="250" y="3059"/>
                  </a:cubicBezTo>
                  <a:lnTo>
                    <a:pt x="250" y="3096"/>
                  </a:lnTo>
                  <a:cubicBezTo>
                    <a:pt x="269" y="3119"/>
                    <a:pt x="269" y="3138"/>
                    <a:pt x="269" y="3174"/>
                  </a:cubicBezTo>
                  <a:cubicBezTo>
                    <a:pt x="287" y="3193"/>
                    <a:pt x="306" y="3211"/>
                    <a:pt x="324" y="3211"/>
                  </a:cubicBezTo>
                  <a:lnTo>
                    <a:pt x="694" y="3211"/>
                  </a:lnTo>
                  <a:lnTo>
                    <a:pt x="694" y="3119"/>
                  </a:lnTo>
                  <a:cubicBezTo>
                    <a:pt x="671" y="3096"/>
                    <a:pt x="671" y="3077"/>
                    <a:pt x="671" y="3059"/>
                  </a:cubicBezTo>
                  <a:cubicBezTo>
                    <a:pt x="671" y="2980"/>
                    <a:pt x="652" y="2906"/>
                    <a:pt x="652" y="2846"/>
                  </a:cubicBezTo>
                  <a:cubicBezTo>
                    <a:pt x="555" y="2135"/>
                    <a:pt x="518" y="1363"/>
                    <a:pt x="578" y="578"/>
                  </a:cubicBezTo>
                  <a:lnTo>
                    <a:pt x="578" y="439"/>
                  </a:lnTo>
                  <a:cubicBezTo>
                    <a:pt x="597" y="287"/>
                    <a:pt x="597" y="134"/>
                    <a:pt x="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9"/>
            <p:cNvSpPr/>
            <p:nvPr/>
          </p:nvSpPr>
          <p:spPr>
            <a:xfrm>
              <a:off x="490287" y="4035642"/>
              <a:ext cx="17273" cy="90064"/>
            </a:xfrm>
            <a:custGeom>
              <a:avLst/>
              <a:gdLst/>
              <a:ahLst/>
              <a:cxnLst/>
              <a:rect l="l" t="t" r="r" b="b"/>
              <a:pathLst>
                <a:path w="616" h="3212" extrusionOk="0">
                  <a:moveTo>
                    <a:pt x="116" y="0"/>
                  </a:moveTo>
                  <a:cubicBezTo>
                    <a:pt x="1" y="1132"/>
                    <a:pt x="38" y="2232"/>
                    <a:pt x="195" y="3211"/>
                  </a:cubicBezTo>
                  <a:lnTo>
                    <a:pt x="615" y="3211"/>
                  </a:lnTo>
                  <a:cubicBezTo>
                    <a:pt x="560" y="2232"/>
                    <a:pt x="560" y="1132"/>
                    <a:pt x="597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9"/>
            <p:cNvSpPr/>
            <p:nvPr/>
          </p:nvSpPr>
          <p:spPr>
            <a:xfrm>
              <a:off x="505961" y="4035642"/>
              <a:ext cx="14553" cy="90064"/>
            </a:xfrm>
            <a:custGeom>
              <a:avLst/>
              <a:gdLst/>
              <a:ahLst/>
              <a:cxnLst/>
              <a:rect l="l" t="t" r="r" b="b"/>
              <a:pathLst>
                <a:path w="519" h="3212" extrusionOk="0">
                  <a:moveTo>
                    <a:pt x="38" y="0"/>
                  </a:moveTo>
                  <a:cubicBezTo>
                    <a:pt x="19" y="56"/>
                    <a:pt x="19" y="116"/>
                    <a:pt x="19" y="171"/>
                  </a:cubicBezTo>
                  <a:lnTo>
                    <a:pt x="19" y="324"/>
                  </a:lnTo>
                  <a:lnTo>
                    <a:pt x="19" y="439"/>
                  </a:lnTo>
                  <a:lnTo>
                    <a:pt x="19" y="596"/>
                  </a:lnTo>
                  <a:cubicBezTo>
                    <a:pt x="1" y="827"/>
                    <a:pt x="1" y="1040"/>
                    <a:pt x="1" y="1248"/>
                  </a:cubicBezTo>
                  <a:cubicBezTo>
                    <a:pt x="1" y="1502"/>
                    <a:pt x="1" y="1733"/>
                    <a:pt x="19" y="1982"/>
                  </a:cubicBezTo>
                  <a:cubicBezTo>
                    <a:pt x="19" y="2269"/>
                    <a:pt x="19" y="2578"/>
                    <a:pt x="38" y="2846"/>
                  </a:cubicBezTo>
                  <a:cubicBezTo>
                    <a:pt x="38" y="2925"/>
                    <a:pt x="38" y="3004"/>
                    <a:pt x="56" y="3059"/>
                  </a:cubicBezTo>
                  <a:lnTo>
                    <a:pt x="56" y="3211"/>
                  </a:lnTo>
                  <a:lnTo>
                    <a:pt x="463" y="3211"/>
                  </a:lnTo>
                  <a:cubicBezTo>
                    <a:pt x="481" y="3174"/>
                    <a:pt x="481" y="3138"/>
                    <a:pt x="481" y="3119"/>
                  </a:cubicBezTo>
                  <a:lnTo>
                    <a:pt x="481" y="3059"/>
                  </a:lnTo>
                  <a:lnTo>
                    <a:pt x="481" y="2846"/>
                  </a:lnTo>
                  <a:cubicBezTo>
                    <a:pt x="500" y="2541"/>
                    <a:pt x="518" y="2232"/>
                    <a:pt x="518" y="1904"/>
                  </a:cubicBezTo>
                  <a:lnTo>
                    <a:pt x="518" y="1174"/>
                  </a:lnTo>
                  <a:lnTo>
                    <a:pt x="518" y="633"/>
                  </a:lnTo>
                  <a:lnTo>
                    <a:pt x="518" y="439"/>
                  </a:lnTo>
                  <a:cubicBezTo>
                    <a:pt x="518" y="402"/>
                    <a:pt x="518" y="365"/>
                    <a:pt x="500" y="347"/>
                  </a:cubicBezTo>
                  <a:lnTo>
                    <a:pt x="500" y="171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518916" y="4035642"/>
              <a:ext cx="2748" cy="90064"/>
            </a:xfrm>
            <a:custGeom>
              <a:avLst/>
              <a:gdLst/>
              <a:ahLst/>
              <a:cxnLst/>
              <a:rect l="l" t="t" r="r" b="b"/>
              <a:pathLst>
                <a:path w="98" h="3212" extrusionOk="0">
                  <a:moveTo>
                    <a:pt x="38" y="0"/>
                  </a:moveTo>
                  <a:lnTo>
                    <a:pt x="38" y="171"/>
                  </a:lnTo>
                  <a:lnTo>
                    <a:pt x="38" y="347"/>
                  </a:lnTo>
                  <a:cubicBezTo>
                    <a:pt x="56" y="365"/>
                    <a:pt x="56" y="402"/>
                    <a:pt x="56" y="439"/>
                  </a:cubicBezTo>
                  <a:lnTo>
                    <a:pt x="56" y="633"/>
                  </a:lnTo>
                  <a:lnTo>
                    <a:pt x="56" y="1174"/>
                  </a:lnTo>
                  <a:lnTo>
                    <a:pt x="56" y="1904"/>
                  </a:lnTo>
                  <a:cubicBezTo>
                    <a:pt x="56" y="2232"/>
                    <a:pt x="38" y="2541"/>
                    <a:pt x="19" y="2846"/>
                  </a:cubicBezTo>
                  <a:lnTo>
                    <a:pt x="19" y="3059"/>
                  </a:lnTo>
                  <a:lnTo>
                    <a:pt x="19" y="3119"/>
                  </a:lnTo>
                  <a:cubicBezTo>
                    <a:pt x="19" y="3138"/>
                    <a:pt x="19" y="3174"/>
                    <a:pt x="1" y="3211"/>
                  </a:cubicBezTo>
                  <a:lnTo>
                    <a:pt x="38" y="3211"/>
                  </a:lnTo>
                  <a:cubicBezTo>
                    <a:pt x="38" y="3156"/>
                    <a:pt x="56" y="3119"/>
                    <a:pt x="56" y="3059"/>
                  </a:cubicBezTo>
                  <a:lnTo>
                    <a:pt x="56" y="2846"/>
                  </a:lnTo>
                  <a:cubicBezTo>
                    <a:pt x="56" y="2791"/>
                    <a:pt x="75" y="2712"/>
                    <a:pt x="75" y="2657"/>
                  </a:cubicBezTo>
                  <a:cubicBezTo>
                    <a:pt x="75" y="2403"/>
                    <a:pt x="98" y="2153"/>
                    <a:pt x="98" y="1904"/>
                  </a:cubicBezTo>
                  <a:lnTo>
                    <a:pt x="98" y="1174"/>
                  </a:lnTo>
                  <a:lnTo>
                    <a:pt x="98" y="633"/>
                  </a:lnTo>
                  <a:cubicBezTo>
                    <a:pt x="98" y="578"/>
                    <a:pt x="98" y="499"/>
                    <a:pt x="75" y="439"/>
                  </a:cubicBezTo>
                  <a:lnTo>
                    <a:pt x="75" y="347"/>
                  </a:lnTo>
                  <a:lnTo>
                    <a:pt x="75" y="17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530721" y="4035642"/>
              <a:ext cx="19460" cy="90064"/>
            </a:xfrm>
            <a:custGeom>
              <a:avLst/>
              <a:gdLst/>
              <a:ahLst/>
              <a:cxnLst/>
              <a:rect l="l" t="t" r="r" b="b"/>
              <a:pathLst>
                <a:path w="694" h="3212" extrusionOk="0">
                  <a:moveTo>
                    <a:pt x="79" y="0"/>
                  </a:moveTo>
                  <a:cubicBezTo>
                    <a:pt x="97" y="19"/>
                    <a:pt x="97" y="56"/>
                    <a:pt x="97" y="93"/>
                  </a:cubicBezTo>
                  <a:lnTo>
                    <a:pt x="97" y="116"/>
                  </a:lnTo>
                  <a:lnTo>
                    <a:pt x="97" y="171"/>
                  </a:lnTo>
                  <a:lnTo>
                    <a:pt x="97" y="208"/>
                  </a:lnTo>
                  <a:cubicBezTo>
                    <a:pt x="116" y="250"/>
                    <a:pt x="116" y="268"/>
                    <a:pt x="116" y="287"/>
                  </a:cubicBezTo>
                  <a:lnTo>
                    <a:pt x="116" y="347"/>
                  </a:lnTo>
                  <a:lnTo>
                    <a:pt x="116" y="439"/>
                  </a:lnTo>
                  <a:cubicBezTo>
                    <a:pt x="116" y="462"/>
                    <a:pt x="116" y="481"/>
                    <a:pt x="139" y="518"/>
                  </a:cubicBezTo>
                  <a:lnTo>
                    <a:pt x="139" y="555"/>
                  </a:lnTo>
                  <a:lnTo>
                    <a:pt x="139" y="578"/>
                  </a:lnTo>
                  <a:lnTo>
                    <a:pt x="139" y="615"/>
                  </a:lnTo>
                  <a:lnTo>
                    <a:pt x="139" y="652"/>
                  </a:lnTo>
                  <a:lnTo>
                    <a:pt x="139" y="670"/>
                  </a:lnTo>
                  <a:cubicBezTo>
                    <a:pt x="157" y="924"/>
                    <a:pt x="157" y="1174"/>
                    <a:pt x="157" y="1405"/>
                  </a:cubicBezTo>
                  <a:lnTo>
                    <a:pt x="157" y="1423"/>
                  </a:lnTo>
                  <a:lnTo>
                    <a:pt x="157" y="1520"/>
                  </a:lnTo>
                  <a:lnTo>
                    <a:pt x="157" y="1617"/>
                  </a:lnTo>
                  <a:lnTo>
                    <a:pt x="157" y="1636"/>
                  </a:lnTo>
                  <a:lnTo>
                    <a:pt x="157" y="1710"/>
                  </a:lnTo>
                  <a:lnTo>
                    <a:pt x="157" y="1733"/>
                  </a:lnTo>
                  <a:cubicBezTo>
                    <a:pt x="139" y="1788"/>
                    <a:pt x="139" y="1848"/>
                    <a:pt x="139" y="1904"/>
                  </a:cubicBezTo>
                  <a:lnTo>
                    <a:pt x="139" y="1922"/>
                  </a:lnTo>
                  <a:lnTo>
                    <a:pt x="139" y="1982"/>
                  </a:lnTo>
                  <a:lnTo>
                    <a:pt x="139" y="2019"/>
                  </a:lnTo>
                  <a:lnTo>
                    <a:pt x="139" y="2098"/>
                  </a:lnTo>
                  <a:lnTo>
                    <a:pt x="139" y="2116"/>
                  </a:lnTo>
                  <a:cubicBezTo>
                    <a:pt x="116" y="2135"/>
                    <a:pt x="116" y="2172"/>
                    <a:pt x="116" y="2195"/>
                  </a:cubicBezTo>
                  <a:lnTo>
                    <a:pt x="116" y="2366"/>
                  </a:lnTo>
                  <a:cubicBezTo>
                    <a:pt x="116" y="2366"/>
                    <a:pt x="116" y="2384"/>
                    <a:pt x="97" y="2384"/>
                  </a:cubicBezTo>
                  <a:lnTo>
                    <a:pt x="97" y="2463"/>
                  </a:lnTo>
                  <a:lnTo>
                    <a:pt x="97" y="2481"/>
                  </a:lnTo>
                  <a:lnTo>
                    <a:pt x="97" y="2560"/>
                  </a:lnTo>
                  <a:lnTo>
                    <a:pt x="97" y="2578"/>
                  </a:lnTo>
                  <a:cubicBezTo>
                    <a:pt x="79" y="2675"/>
                    <a:pt x="60" y="2749"/>
                    <a:pt x="60" y="2846"/>
                  </a:cubicBezTo>
                  <a:lnTo>
                    <a:pt x="60" y="2888"/>
                  </a:lnTo>
                  <a:cubicBezTo>
                    <a:pt x="42" y="2925"/>
                    <a:pt x="42" y="2943"/>
                    <a:pt x="42" y="2980"/>
                  </a:cubicBezTo>
                  <a:lnTo>
                    <a:pt x="42" y="3004"/>
                  </a:lnTo>
                  <a:cubicBezTo>
                    <a:pt x="42" y="3022"/>
                    <a:pt x="23" y="3040"/>
                    <a:pt x="23" y="3059"/>
                  </a:cubicBezTo>
                  <a:lnTo>
                    <a:pt x="23" y="3077"/>
                  </a:lnTo>
                  <a:lnTo>
                    <a:pt x="23" y="3096"/>
                  </a:lnTo>
                  <a:lnTo>
                    <a:pt x="23" y="3119"/>
                  </a:lnTo>
                  <a:cubicBezTo>
                    <a:pt x="23" y="3156"/>
                    <a:pt x="0" y="3174"/>
                    <a:pt x="0" y="3211"/>
                  </a:cubicBezTo>
                  <a:lnTo>
                    <a:pt x="370" y="3211"/>
                  </a:lnTo>
                  <a:cubicBezTo>
                    <a:pt x="407" y="3211"/>
                    <a:pt x="425" y="3193"/>
                    <a:pt x="425" y="3174"/>
                  </a:cubicBezTo>
                  <a:lnTo>
                    <a:pt x="425" y="3156"/>
                  </a:lnTo>
                  <a:cubicBezTo>
                    <a:pt x="444" y="3119"/>
                    <a:pt x="444" y="3096"/>
                    <a:pt x="462" y="3059"/>
                  </a:cubicBezTo>
                  <a:cubicBezTo>
                    <a:pt x="485" y="2980"/>
                    <a:pt x="485" y="2925"/>
                    <a:pt x="504" y="2846"/>
                  </a:cubicBezTo>
                  <a:cubicBezTo>
                    <a:pt x="656" y="2172"/>
                    <a:pt x="693" y="1442"/>
                    <a:pt x="638" y="693"/>
                  </a:cubicBezTo>
                  <a:cubicBezTo>
                    <a:pt x="638" y="615"/>
                    <a:pt x="638" y="518"/>
                    <a:pt x="619" y="439"/>
                  </a:cubicBezTo>
                  <a:cubicBezTo>
                    <a:pt x="619" y="347"/>
                    <a:pt x="601" y="268"/>
                    <a:pt x="578" y="171"/>
                  </a:cubicBezTo>
                  <a:cubicBezTo>
                    <a:pt x="578" y="134"/>
                    <a:pt x="578" y="74"/>
                    <a:pt x="559" y="37"/>
                  </a:cubicBezTo>
                  <a:cubicBezTo>
                    <a:pt x="559" y="19"/>
                    <a:pt x="541" y="0"/>
                    <a:pt x="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490287" y="4035642"/>
              <a:ext cx="6505" cy="90064"/>
            </a:xfrm>
            <a:custGeom>
              <a:avLst/>
              <a:gdLst/>
              <a:ahLst/>
              <a:cxnLst/>
              <a:rect l="l" t="t" r="r" b="b"/>
              <a:pathLst>
                <a:path w="232" h="3212" extrusionOk="0">
                  <a:moveTo>
                    <a:pt x="116" y="0"/>
                  </a:moveTo>
                  <a:cubicBezTo>
                    <a:pt x="1" y="1132"/>
                    <a:pt x="38" y="2232"/>
                    <a:pt x="195" y="3211"/>
                  </a:cubicBezTo>
                  <a:lnTo>
                    <a:pt x="232" y="3211"/>
                  </a:lnTo>
                  <a:cubicBezTo>
                    <a:pt x="232" y="3156"/>
                    <a:pt x="213" y="3096"/>
                    <a:pt x="213" y="3059"/>
                  </a:cubicBezTo>
                  <a:cubicBezTo>
                    <a:pt x="195" y="2980"/>
                    <a:pt x="195" y="2906"/>
                    <a:pt x="172" y="2846"/>
                  </a:cubicBezTo>
                  <a:cubicBezTo>
                    <a:pt x="56" y="1964"/>
                    <a:pt x="56" y="998"/>
                    <a:pt x="153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505961" y="4035642"/>
              <a:ext cx="2103" cy="90064"/>
            </a:xfrm>
            <a:custGeom>
              <a:avLst/>
              <a:gdLst/>
              <a:ahLst/>
              <a:cxnLst/>
              <a:rect l="l" t="t" r="r" b="b"/>
              <a:pathLst>
                <a:path w="75" h="3212" extrusionOk="0">
                  <a:moveTo>
                    <a:pt x="38" y="0"/>
                  </a:moveTo>
                  <a:cubicBezTo>
                    <a:pt x="1" y="1132"/>
                    <a:pt x="1" y="2232"/>
                    <a:pt x="56" y="3211"/>
                  </a:cubicBezTo>
                  <a:lnTo>
                    <a:pt x="75" y="3211"/>
                  </a:lnTo>
                  <a:cubicBezTo>
                    <a:pt x="19" y="2232"/>
                    <a:pt x="19" y="1132"/>
                    <a:pt x="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482127" y="4033427"/>
              <a:ext cx="62221" cy="2243"/>
            </a:xfrm>
            <a:custGeom>
              <a:avLst/>
              <a:gdLst/>
              <a:ahLst/>
              <a:cxnLst/>
              <a:rect l="l" t="t" r="r" b="b"/>
              <a:pathLst>
                <a:path w="2219" h="80" extrusionOk="0">
                  <a:moveTo>
                    <a:pt x="42" y="1"/>
                  </a:moveTo>
                  <a:cubicBezTo>
                    <a:pt x="24" y="1"/>
                    <a:pt x="1" y="19"/>
                    <a:pt x="1" y="38"/>
                  </a:cubicBezTo>
                  <a:lnTo>
                    <a:pt x="1" y="79"/>
                  </a:lnTo>
                  <a:lnTo>
                    <a:pt x="2218" y="79"/>
                  </a:lnTo>
                  <a:lnTo>
                    <a:pt x="2218" y="38"/>
                  </a:lnTo>
                  <a:cubicBezTo>
                    <a:pt x="2218" y="19"/>
                    <a:pt x="2218" y="1"/>
                    <a:pt x="219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494044" y="4070608"/>
              <a:ext cx="41107" cy="30872"/>
            </a:xfrm>
            <a:custGeom>
              <a:avLst/>
              <a:gdLst/>
              <a:ahLst/>
              <a:cxnLst/>
              <a:rect l="l" t="t" r="r" b="b"/>
              <a:pathLst>
                <a:path w="1466" h="1101" extrusionOk="0">
                  <a:moveTo>
                    <a:pt x="1137" y="1"/>
                  </a:moveTo>
                  <a:lnTo>
                    <a:pt x="1" y="486"/>
                  </a:lnTo>
                  <a:lnTo>
                    <a:pt x="310" y="1100"/>
                  </a:lnTo>
                  <a:lnTo>
                    <a:pt x="1465" y="560"/>
                  </a:lnTo>
                  <a:lnTo>
                    <a:pt x="1137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530721" y="4035642"/>
              <a:ext cx="5973" cy="90064"/>
            </a:xfrm>
            <a:custGeom>
              <a:avLst/>
              <a:gdLst/>
              <a:ahLst/>
              <a:cxnLst/>
              <a:rect l="l" t="t" r="r" b="b"/>
              <a:pathLst>
                <a:path w="213" h="3212" extrusionOk="0">
                  <a:moveTo>
                    <a:pt x="79" y="0"/>
                  </a:moveTo>
                  <a:cubicBezTo>
                    <a:pt x="97" y="19"/>
                    <a:pt x="97" y="56"/>
                    <a:pt x="97" y="93"/>
                  </a:cubicBezTo>
                  <a:lnTo>
                    <a:pt x="97" y="116"/>
                  </a:lnTo>
                  <a:lnTo>
                    <a:pt x="97" y="153"/>
                  </a:lnTo>
                  <a:lnTo>
                    <a:pt x="97" y="171"/>
                  </a:lnTo>
                  <a:lnTo>
                    <a:pt x="97" y="208"/>
                  </a:lnTo>
                  <a:cubicBezTo>
                    <a:pt x="116" y="250"/>
                    <a:pt x="116" y="268"/>
                    <a:pt x="116" y="287"/>
                  </a:cubicBezTo>
                  <a:lnTo>
                    <a:pt x="116" y="347"/>
                  </a:lnTo>
                  <a:lnTo>
                    <a:pt x="116" y="421"/>
                  </a:lnTo>
                  <a:lnTo>
                    <a:pt x="116" y="439"/>
                  </a:lnTo>
                  <a:cubicBezTo>
                    <a:pt x="116" y="462"/>
                    <a:pt x="116" y="481"/>
                    <a:pt x="139" y="518"/>
                  </a:cubicBezTo>
                  <a:lnTo>
                    <a:pt x="139" y="578"/>
                  </a:lnTo>
                  <a:lnTo>
                    <a:pt x="139" y="652"/>
                  </a:lnTo>
                  <a:lnTo>
                    <a:pt x="139" y="670"/>
                  </a:lnTo>
                  <a:cubicBezTo>
                    <a:pt x="157" y="924"/>
                    <a:pt x="157" y="1174"/>
                    <a:pt x="157" y="1405"/>
                  </a:cubicBezTo>
                  <a:lnTo>
                    <a:pt x="157" y="1423"/>
                  </a:lnTo>
                  <a:lnTo>
                    <a:pt x="157" y="1520"/>
                  </a:lnTo>
                  <a:lnTo>
                    <a:pt x="157" y="1617"/>
                  </a:lnTo>
                  <a:lnTo>
                    <a:pt x="157" y="1636"/>
                  </a:lnTo>
                  <a:lnTo>
                    <a:pt x="157" y="1710"/>
                  </a:lnTo>
                  <a:lnTo>
                    <a:pt x="157" y="1733"/>
                  </a:lnTo>
                  <a:cubicBezTo>
                    <a:pt x="139" y="1788"/>
                    <a:pt x="139" y="1848"/>
                    <a:pt x="139" y="1904"/>
                  </a:cubicBezTo>
                  <a:lnTo>
                    <a:pt x="139" y="1922"/>
                  </a:lnTo>
                  <a:lnTo>
                    <a:pt x="139" y="1982"/>
                  </a:lnTo>
                  <a:lnTo>
                    <a:pt x="139" y="2019"/>
                  </a:lnTo>
                  <a:lnTo>
                    <a:pt x="139" y="2098"/>
                  </a:lnTo>
                  <a:lnTo>
                    <a:pt x="139" y="2116"/>
                  </a:lnTo>
                  <a:cubicBezTo>
                    <a:pt x="116" y="2135"/>
                    <a:pt x="116" y="2172"/>
                    <a:pt x="116" y="2195"/>
                  </a:cubicBezTo>
                  <a:lnTo>
                    <a:pt x="116" y="2287"/>
                  </a:lnTo>
                  <a:lnTo>
                    <a:pt x="116" y="2366"/>
                  </a:lnTo>
                  <a:cubicBezTo>
                    <a:pt x="116" y="2366"/>
                    <a:pt x="116" y="2384"/>
                    <a:pt x="97" y="2384"/>
                  </a:cubicBezTo>
                  <a:lnTo>
                    <a:pt x="97" y="2463"/>
                  </a:lnTo>
                  <a:lnTo>
                    <a:pt x="97" y="2481"/>
                  </a:lnTo>
                  <a:lnTo>
                    <a:pt x="97" y="2560"/>
                  </a:lnTo>
                  <a:lnTo>
                    <a:pt x="97" y="2578"/>
                  </a:lnTo>
                  <a:cubicBezTo>
                    <a:pt x="79" y="2675"/>
                    <a:pt x="60" y="2749"/>
                    <a:pt x="60" y="2846"/>
                  </a:cubicBezTo>
                  <a:lnTo>
                    <a:pt x="60" y="2888"/>
                  </a:lnTo>
                  <a:cubicBezTo>
                    <a:pt x="42" y="2925"/>
                    <a:pt x="42" y="2943"/>
                    <a:pt x="42" y="2980"/>
                  </a:cubicBezTo>
                  <a:lnTo>
                    <a:pt x="42" y="3004"/>
                  </a:lnTo>
                  <a:cubicBezTo>
                    <a:pt x="42" y="3022"/>
                    <a:pt x="23" y="3040"/>
                    <a:pt x="23" y="3059"/>
                  </a:cubicBezTo>
                  <a:lnTo>
                    <a:pt x="23" y="3077"/>
                  </a:lnTo>
                  <a:lnTo>
                    <a:pt x="23" y="3096"/>
                  </a:lnTo>
                  <a:lnTo>
                    <a:pt x="23" y="3119"/>
                  </a:lnTo>
                  <a:cubicBezTo>
                    <a:pt x="23" y="3156"/>
                    <a:pt x="0" y="3174"/>
                    <a:pt x="0" y="3211"/>
                  </a:cubicBezTo>
                  <a:lnTo>
                    <a:pt x="42" y="3211"/>
                  </a:lnTo>
                  <a:cubicBezTo>
                    <a:pt x="60" y="3156"/>
                    <a:pt x="60" y="3119"/>
                    <a:pt x="60" y="3059"/>
                  </a:cubicBezTo>
                  <a:cubicBezTo>
                    <a:pt x="79" y="3004"/>
                    <a:pt x="97" y="2925"/>
                    <a:pt x="97" y="2846"/>
                  </a:cubicBezTo>
                  <a:cubicBezTo>
                    <a:pt x="194" y="2172"/>
                    <a:pt x="213" y="1442"/>
                    <a:pt x="176" y="670"/>
                  </a:cubicBezTo>
                  <a:lnTo>
                    <a:pt x="176" y="439"/>
                  </a:lnTo>
                  <a:cubicBezTo>
                    <a:pt x="157" y="402"/>
                    <a:pt x="157" y="384"/>
                    <a:pt x="157" y="365"/>
                  </a:cubicBezTo>
                  <a:cubicBezTo>
                    <a:pt x="157" y="287"/>
                    <a:pt x="157" y="231"/>
                    <a:pt x="139" y="171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477332" y="4040437"/>
              <a:ext cx="71810" cy="7543"/>
            </a:xfrm>
            <a:custGeom>
              <a:avLst/>
              <a:gdLst/>
              <a:ahLst/>
              <a:cxnLst/>
              <a:rect l="l" t="t" r="r" b="b"/>
              <a:pathLst>
                <a:path w="2561" h="269" extrusionOk="0">
                  <a:moveTo>
                    <a:pt x="38" y="0"/>
                  </a:moveTo>
                  <a:cubicBezTo>
                    <a:pt x="38" y="37"/>
                    <a:pt x="19" y="60"/>
                    <a:pt x="19" y="97"/>
                  </a:cubicBezTo>
                  <a:lnTo>
                    <a:pt x="19" y="134"/>
                  </a:lnTo>
                  <a:cubicBezTo>
                    <a:pt x="1" y="176"/>
                    <a:pt x="1" y="213"/>
                    <a:pt x="1" y="268"/>
                  </a:cubicBezTo>
                  <a:lnTo>
                    <a:pt x="2560" y="268"/>
                  </a:lnTo>
                  <a:lnTo>
                    <a:pt x="2560" y="213"/>
                  </a:lnTo>
                  <a:lnTo>
                    <a:pt x="2560" y="194"/>
                  </a:lnTo>
                  <a:lnTo>
                    <a:pt x="2560" y="176"/>
                  </a:lnTo>
                  <a:lnTo>
                    <a:pt x="2560" y="153"/>
                  </a:lnTo>
                  <a:lnTo>
                    <a:pt x="2560" y="134"/>
                  </a:lnTo>
                  <a:lnTo>
                    <a:pt x="2560" y="97"/>
                  </a:lnTo>
                  <a:cubicBezTo>
                    <a:pt x="2560" y="97"/>
                    <a:pt x="2542" y="97"/>
                    <a:pt x="2542" y="79"/>
                  </a:cubicBezTo>
                  <a:lnTo>
                    <a:pt x="2542" y="60"/>
                  </a:lnTo>
                  <a:lnTo>
                    <a:pt x="2542" y="19"/>
                  </a:lnTo>
                  <a:cubicBezTo>
                    <a:pt x="2523" y="19"/>
                    <a:pt x="2523" y="0"/>
                    <a:pt x="2523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480585" y="4115444"/>
              <a:ext cx="65305" cy="5973"/>
            </a:xfrm>
            <a:custGeom>
              <a:avLst/>
              <a:gdLst/>
              <a:ahLst/>
              <a:cxnLst/>
              <a:rect l="l" t="t" r="r" b="b"/>
              <a:pathLst>
                <a:path w="2329" h="213" extrusionOk="0">
                  <a:moveTo>
                    <a:pt x="0" y="0"/>
                  </a:moveTo>
                  <a:cubicBezTo>
                    <a:pt x="0" y="19"/>
                    <a:pt x="19" y="42"/>
                    <a:pt x="19" y="60"/>
                  </a:cubicBezTo>
                  <a:lnTo>
                    <a:pt x="19" y="116"/>
                  </a:lnTo>
                  <a:cubicBezTo>
                    <a:pt x="37" y="158"/>
                    <a:pt x="37" y="194"/>
                    <a:pt x="56" y="213"/>
                  </a:cubicBezTo>
                  <a:lnTo>
                    <a:pt x="2273" y="213"/>
                  </a:lnTo>
                  <a:cubicBezTo>
                    <a:pt x="2310" y="158"/>
                    <a:pt x="2329" y="97"/>
                    <a:pt x="2329" y="42"/>
                  </a:cubicBezTo>
                  <a:lnTo>
                    <a:pt x="2329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477332" y="4040437"/>
              <a:ext cx="71810" cy="7543"/>
            </a:xfrm>
            <a:custGeom>
              <a:avLst/>
              <a:gdLst/>
              <a:ahLst/>
              <a:cxnLst/>
              <a:rect l="l" t="t" r="r" b="b"/>
              <a:pathLst>
                <a:path w="2561" h="269" extrusionOk="0">
                  <a:moveTo>
                    <a:pt x="2408" y="0"/>
                  </a:moveTo>
                  <a:lnTo>
                    <a:pt x="2445" y="194"/>
                  </a:lnTo>
                  <a:lnTo>
                    <a:pt x="2061" y="194"/>
                  </a:lnTo>
                  <a:lnTo>
                    <a:pt x="2020" y="176"/>
                  </a:lnTo>
                  <a:lnTo>
                    <a:pt x="1521" y="176"/>
                  </a:lnTo>
                  <a:lnTo>
                    <a:pt x="1040" y="153"/>
                  </a:lnTo>
                  <a:lnTo>
                    <a:pt x="19" y="134"/>
                  </a:lnTo>
                  <a:cubicBezTo>
                    <a:pt x="1" y="176"/>
                    <a:pt x="1" y="213"/>
                    <a:pt x="1" y="268"/>
                  </a:cubicBezTo>
                  <a:lnTo>
                    <a:pt x="2560" y="268"/>
                  </a:lnTo>
                  <a:lnTo>
                    <a:pt x="2560" y="213"/>
                  </a:lnTo>
                  <a:lnTo>
                    <a:pt x="2560" y="194"/>
                  </a:lnTo>
                  <a:lnTo>
                    <a:pt x="2560" y="176"/>
                  </a:lnTo>
                  <a:lnTo>
                    <a:pt x="2560" y="153"/>
                  </a:lnTo>
                  <a:lnTo>
                    <a:pt x="2560" y="134"/>
                  </a:lnTo>
                  <a:lnTo>
                    <a:pt x="2560" y="97"/>
                  </a:lnTo>
                  <a:cubicBezTo>
                    <a:pt x="2560" y="97"/>
                    <a:pt x="2542" y="97"/>
                    <a:pt x="2542" y="79"/>
                  </a:cubicBezTo>
                  <a:lnTo>
                    <a:pt x="2542" y="60"/>
                  </a:lnTo>
                  <a:lnTo>
                    <a:pt x="2542" y="19"/>
                  </a:lnTo>
                  <a:cubicBezTo>
                    <a:pt x="2523" y="19"/>
                    <a:pt x="2523" y="0"/>
                    <a:pt x="252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481090" y="4115444"/>
              <a:ext cx="64800" cy="5973"/>
            </a:xfrm>
            <a:custGeom>
              <a:avLst/>
              <a:gdLst/>
              <a:ahLst/>
              <a:cxnLst/>
              <a:rect l="l" t="t" r="r" b="b"/>
              <a:pathLst>
                <a:path w="2311" h="213" extrusionOk="0">
                  <a:moveTo>
                    <a:pt x="2177" y="0"/>
                  </a:moveTo>
                  <a:lnTo>
                    <a:pt x="2140" y="158"/>
                  </a:lnTo>
                  <a:lnTo>
                    <a:pt x="1" y="116"/>
                  </a:lnTo>
                  <a:lnTo>
                    <a:pt x="1" y="116"/>
                  </a:lnTo>
                  <a:cubicBezTo>
                    <a:pt x="19" y="158"/>
                    <a:pt x="19" y="194"/>
                    <a:pt x="38" y="213"/>
                  </a:cubicBezTo>
                  <a:lnTo>
                    <a:pt x="2255" y="213"/>
                  </a:lnTo>
                  <a:cubicBezTo>
                    <a:pt x="2292" y="158"/>
                    <a:pt x="2311" y="79"/>
                    <a:pt x="231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478370" y="4047951"/>
              <a:ext cx="70240" cy="7150"/>
            </a:xfrm>
            <a:custGeom>
              <a:avLst/>
              <a:gdLst/>
              <a:ahLst/>
              <a:cxnLst/>
              <a:rect l="l" t="t" r="r" b="b"/>
              <a:pathLst>
                <a:path w="2505" h="255" extrusionOk="0">
                  <a:moveTo>
                    <a:pt x="1" y="0"/>
                  </a:moveTo>
                  <a:lnTo>
                    <a:pt x="1" y="97"/>
                  </a:lnTo>
                  <a:lnTo>
                    <a:pt x="504" y="139"/>
                  </a:lnTo>
                  <a:lnTo>
                    <a:pt x="1003" y="157"/>
                  </a:lnTo>
                  <a:lnTo>
                    <a:pt x="1502" y="194"/>
                  </a:lnTo>
                  <a:lnTo>
                    <a:pt x="1544" y="194"/>
                  </a:lnTo>
                  <a:lnTo>
                    <a:pt x="1752" y="213"/>
                  </a:lnTo>
                  <a:lnTo>
                    <a:pt x="2006" y="231"/>
                  </a:lnTo>
                  <a:lnTo>
                    <a:pt x="2043" y="231"/>
                  </a:lnTo>
                  <a:lnTo>
                    <a:pt x="2505" y="254"/>
                  </a:lnTo>
                  <a:cubicBezTo>
                    <a:pt x="2505" y="176"/>
                    <a:pt x="2505" y="79"/>
                    <a:pt x="248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398568" y="4007518"/>
              <a:ext cx="21002" cy="118189"/>
            </a:xfrm>
            <a:custGeom>
              <a:avLst/>
              <a:gdLst/>
              <a:ahLst/>
              <a:cxnLst/>
              <a:rect l="l" t="t" r="r" b="b"/>
              <a:pathLst>
                <a:path w="749" h="4215" extrusionOk="0">
                  <a:moveTo>
                    <a:pt x="37" y="0"/>
                  </a:moveTo>
                  <a:cubicBezTo>
                    <a:pt x="37" y="79"/>
                    <a:pt x="37" y="171"/>
                    <a:pt x="56" y="250"/>
                  </a:cubicBezTo>
                  <a:lnTo>
                    <a:pt x="56" y="463"/>
                  </a:lnTo>
                  <a:lnTo>
                    <a:pt x="56" y="597"/>
                  </a:lnTo>
                  <a:lnTo>
                    <a:pt x="56" y="846"/>
                  </a:lnTo>
                  <a:cubicBezTo>
                    <a:pt x="74" y="1077"/>
                    <a:pt x="74" y="1327"/>
                    <a:pt x="74" y="1558"/>
                  </a:cubicBezTo>
                  <a:cubicBezTo>
                    <a:pt x="74" y="1886"/>
                    <a:pt x="74" y="2195"/>
                    <a:pt x="56" y="2523"/>
                  </a:cubicBezTo>
                  <a:cubicBezTo>
                    <a:pt x="56" y="2944"/>
                    <a:pt x="37" y="3350"/>
                    <a:pt x="37" y="3752"/>
                  </a:cubicBezTo>
                  <a:cubicBezTo>
                    <a:pt x="19" y="3831"/>
                    <a:pt x="19" y="3928"/>
                    <a:pt x="19" y="4025"/>
                  </a:cubicBezTo>
                  <a:lnTo>
                    <a:pt x="19" y="4080"/>
                  </a:lnTo>
                  <a:cubicBezTo>
                    <a:pt x="19" y="4122"/>
                    <a:pt x="0" y="4177"/>
                    <a:pt x="0" y="4214"/>
                  </a:cubicBezTo>
                  <a:lnTo>
                    <a:pt x="536" y="4214"/>
                  </a:lnTo>
                  <a:cubicBezTo>
                    <a:pt x="555" y="4177"/>
                    <a:pt x="555" y="4141"/>
                    <a:pt x="555" y="4099"/>
                  </a:cubicBezTo>
                  <a:lnTo>
                    <a:pt x="578" y="4080"/>
                  </a:lnTo>
                  <a:lnTo>
                    <a:pt x="578" y="4062"/>
                  </a:lnTo>
                  <a:lnTo>
                    <a:pt x="578" y="4043"/>
                  </a:lnTo>
                  <a:lnTo>
                    <a:pt x="578" y="4025"/>
                  </a:lnTo>
                  <a:cubicBezTo>
                    <a:pt x="578" y="4007"/>
                    <a:pt x="578" y="3965"/>
                    <a:pt x="596" y="3946"/>
                  </a:cubicBezTo>
                  <a:lnTo>
                    <a:pt x="596" y="3928"/>
                  </a:lnTo>
                  <a:cubicBezTo>
                    <a:pt x="596" y="3868"/>
                    <a:pt x="615" y="3831"/>
                    <a:pt x="615" y="3794"/>
                  </a:cubicBezTo>
                  <a:lnTo>
                    <a:pt x="615" y="3752"/>
                  </a:lnTo>
                  <a:lnTo>
                    <a:pt x="615" y="3734"/>
                  </a:lnTo>
                  <a:cubicBezTo>
                    <a:pt x="633" y="3618"/>
                    <a:pt x="652" y="3503"/>
                    <a:pt x="652" y="3387"/>
                  </a:cubicBezTo>
                  <a:lnTo>
                    <a:pt x="652" y="3369"/>
                  </a:lnTo>
                  <a:cubicBezTo>
                    <a:pt x="670" y="3332"/>
                    <a:pt x="670" y="3290"/>
                    <a:pt x="670" y="3272"/>
                  </a:cubicBezTo>
                  <a:lnTo>
                    <a:pt x="670" y="3235"/>
                  </a:lnTo>
                  <a:cubicBezTo>
                    <a:pt x="670" y="3198"/>
                    <a:pt x="670" y="3175"/>
                    <a:pt x="693" y="3138"/>
                  </a:cubicBezTo>
                  <a:lnTo>
                    <a:pt x="693" y="3101"/>
                  </a:lnTo>
                  <a:lnTo>
                    <a:pt x="693" y="3004"/>
                  </a:lnTo>
                  <a:cubicBezTo>
                    <a:pt x="693" y="2967"/>
                    <a:pt x="693" y="2925"/>
                    <a:pt x="712" y="2888"/>
                  </a:cubicBezTo>
                  <a:lnTo>
                    <a:pt x="712" y="2773"/>
                  </a:lnTo>
                  <a:lnTo>
                    <a:pt x="712" y="2754"/>
                  </a:lnTo>
                  <a:lnTo>
                    <a:pt x="712" y="2657"/>
                  </a:lnTo>
                  <a:cubicBezTo>
                    <a:pt x="712" y="2639"/>
                    <a:pt x="712" y="2620"/>
                    <a:pt x="730" y="2620"/>
                  </a:cubicBezTo>
                  <a:lnTo>
                    <a:pt x="730" y="2597"/>
                  </a:lnTo>
                  <a:lnTo>
                    <a:pt x="730" y="2523"/>
                  </a:lnTo>
                  <a:lnTo>
                    <a:pt x="730" y="2274"/>
                  </a:lnTo>
                  <a:lnTo>
                    <a:pt x="730" y="2251"/>
                  </a:lnTo>
                  <a:lnTo>
                    <a:pt x="730" y="2158"/>
                  </a:lnTo>
                  <a:lnTo>
                    <a:pt x="730" y="2117"/>
                  </a:lnTo>
                  <a:cubicBezTo>
                    <a:pt x="749" y="2080"/>
                    <a:pt x="749" y="2043"/>
                    <a:pt x="749" y="2020"/>
                  </a:cubicBezTo>
                  <a:lnTo>
                    <a:pt x="749" y="2001"/>
                  </a:lnTo>
                  <a:lnTo>
                    <a:pt x="749" y="1886"/>
                  </a:lnTo>
                  <a:lnTo>
                    <a:pt x="749" y="1867"/>
                  </a:lnTo>
                  <a:cubicBezTo>
                    <a:pt x="749" y="1539"/>
                    <a:pt x="730" y="1211"/>
                    <a:pt x="730" y="888"/>
                  </a:cubicBezTo>
                  <a:cubicBezTo>
                    <a:pt x="730" y="865"/>
                    <a:pt x="712" y="846"/>
                    <a:pt x="712" y="809"/>
                  </a:cubicBezTo>
                  <a:lnTo>
                    <a:pt x="712" y="749"/>
                  </a:lnTo>
                  <a:lnTo>
                    <a:pt x="712" y="694"/>
                  </a:lnTo>
                  <a:lnTo>
                    <a:pt x="712" y="597"/>
                  </a:lnTo>
                  <a:lnTo>
                    <a:pt x="712" y="560"/>
                  </a:lnTo>
                  <a:cubicBezTo>
                    <a:pt x="693" y="541"/>
                    <a:pt x="693" y="499"/>
                    <a:pt x="693" y="481"/>
                  </a:cubicBezTo>
                  <a:lnTo>
                    <a:pt x="693" y="310"/>
                  </a:lnTo>
                  <a:cubicBezTo>
                    <a:pt x="670" y="287"/>
                    <a:pt x="670" y="268"/>
                    <a:pt x="670" y="250"/>
                  </a:cubicBezTo>
                  <a:lnTo>
                    <a:pt x="670" y="231"/>
                  </a:lnTo>
                  <a:lnTo>
                    <a:pt x="670" y="171"/>
                  </a:lnTo>
                  <a:lnTo>
                    <a:pt x="670" y="134"/>
                  </a:lnTo>
                  <a:cubicBezTo>
                    <a:pt x="670" y="98"/>
                    <a:pt x="652" y="56"/>
                    <a:pt x="652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342320" y="4007518"/>
              <a:ext cx="25965" cy="118189"/>
            </a:xfrm>
            <a:custGeom>
              <a:avLst/>
              <a:gdLst/>
              <a:ahLst/>
              <a:cxnLst/>
              <a:rect l="l" t="t" r="r" b="b"/>
              <a:pathLst>
                <a:path w="926" h="4215" extrusionOk="0">
                  <a:moveTo>
                    <a:pt x="274" y="0"/>
                  </a:moveTo>
                  <a:cubicBezTo>
                    <a:pt x="232" y="0"/>
                    <a:pt x="195" y="37"/>
                    <a:pt x="195" y="79"/>
                  </a:cubicBezTo>
                  <a:cubicBezTo>
                    <a:pt x="158" y="250"/>
                    <a:pt x="135" y="426"/>
                    <a:pt x="116" y="597"/>
                  </a:cubicBezTo>
                  <a:lnTo>
                    <a:pt x="116" y="731"/>
                  </a:lnTo>
                  <a:cubicBezTo>
                    <a:pt x="1" y="1789"/>
                    <a:pt x="61" y="2791"/>
                    <a:pt x="274" y="3734"/>
                  </a:cubicBezTo>
                  <a:cubicBezTo>
                    <a:pt x="292" y="3812"/>
                    <a:pt x="311" y="3909"/>
                    <a:pt x="329" y="4007"/>
                  </a:cubicBezTo>
                  <a:lnTo>
                    <a:pt x="329" y="4025"/>
                  </a:lnTo>
                  <a:cubicBezTo>
                    <a:pt x="347" y="4043"/>
                    <a:pt x="347" y="4062"/>
                    <a:pt x="347" y="4062"/>
                  </a:cubicBezTo>
                  <a:cubicBezTo>
                    <a:pt x="347" y="4099"/>
                    <a:pt x="366" y="4122"/>
                    <a:pt x="366" y="4159"/>
                  </a:cubicBezTo>
                  <a:cubicBezTo>
                    <a:pt x="389" y="4196"/>
                    <a:pt x="408" y="4214"/>
                    <a:pt x="445" y="4214"/>
                  </a:cubicBezTo>
                  <a:lnTo>
                    <a:pt x="925" y="4214"/>
                  </a:lnTo>
                  <a:cubicBezTo>
                    <a:pt x="925" y="4177"/>
                    <a:pt x="907" y="4122"/>
                    <a:pt x="907" y="4080"/>
                  </a:cubicBezTo>
                  <a:cubicBezTo>
                    <a:pt x="907" y="4062"/>
                    <a:pt x="907" y="4043"/>
                    <a:pt x="888" y="4025"/>
                  </a:cubicBezTo>
                  <a:lnTo>
                    <a:pt x="888" y="4007"/>
                  </a:lnTo>
                  <a:cubicBezTo>
                    <a:pt x="888" y="3909"/>
                    <a:pt x="870" y="3812"/>
                    <a:pt x="851" y="3734"/>
                  </a:cubicBezTo>
                  <a:cubicBezTo>
                    <a:pt x="736" y="2810"/>
                    <a:pt x="694" y="1812"/>
                    <a:pt x="754" y="772"/>
                  </a:cubicBezTo>
                  <a:cubicBezTo>
                    <a:pt x="754" y="712"/>
                    <a:pt x="773" y="657"/>
                    <a:pt x="773" y="597"/>
                  </a:cubicBezTo>
                  <a:cubicBezTo>
                    <a:pt x="791" y="402"/>
                    <a:pt x="791" y="195"/>
                    <a:pt x="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361247" y="4007518"/>
              <a:ext cx="22180" cy="118189"/>
            </a:xfrm>
            <a:custGeom>
              <a:avLst/>
              <a:gdLst/>
              <a:ahLst/>
              <a:cxnLst/>
              <a:rect l="l" t="t" r="r" b="b"/>
              <a:pathLst>
                <a:path w="791" h="4215" extrusionOk="0">
                  <a:moveTo>
                    <a:pt x="135" y="0"/>
                  </a:moveTo>
                  <a:cubicBezTo>
                    <a:pt x="1" y="1502"/>
                    <a:pt x="38" y="2944"/>
                    <a:pt x="250" y="4214"/>
                  </a:cubicBezTo>
                  <a:lnTo>
                    <a:pt x="791" y="4214"/>
                  </a:lnTo>
                  <a:cubicBezTo>
                    <a:pt x="712" y="2944"/>
                    <a:pt x="712" y="1502"/>
                    <a:pt x="754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381716" y="4007518"/>
              <a:ext cx="18955" cy="118189"/>
            </a:xfrm>
            <a:custGeom>
              <a:avLst/>
              <a:gdLst/>
              <a:ahLst/>
              <a:cxnLst/>
              <a:rect l="l" t="t" r="r" b="b"/>
              <a:pathLst>
                <a:path w="676" h="4215" extrusionOk="0">
                  <a:moveTo>
                    <a:pt x="24" y="0"/>
                  </a:moveTo>
                  <a:lnTo>
                    <a:pt x="24" y="250"/>
                  </a:lnTo>
                  <a:lnTo>
                    <a:pt x="24" y="444"/>
                  </a:lnTo>
                  <a:cubicBezTo>
                    <a:pt x="24" y="499"/>
                    <a:pt x="24" y="541"/>
                    <a:pt x="1" y="597"/>
                  </a:cubicBezTo>
                  <a:lnTo>
                    <a:pt x="1" y="809"/>
                  </a:lnTo>
                  <a:lnTo>
                    <a:pt x="1" y="1636"/>
                  </a:lnTo>
                  <a:lnTo>
                    <a:pt x="1" y="2597"/>
                  </a:lnTo>
                  <a:cubicBezTo>
                    <a:pt x="24" y="3004"/>
                    <a:pt x="24" y="3369"/>
                    <a:pt x="42" y="3752"/>
                  </a:cubicBezTo>
                  <a:cubicBezTo>
                    <a:pt x="42" y="3831"/>
                    <a:pt x="42" y="3928"/>
                    <a:pt x="61" y="4025"/>
                  </a:cubicBezTo>
                  <a:lnTo>
                    <a:pt x="61" y="4214"/>
                  </a:lnTo>
                  <a:lnTo>
                    <a:pt x="601" y="4214"/>
                  </a:lnTo>
                  <a:cubicBezTo>
                    <a:pt x="601" y="4177"/>
                    <a:pt x="620" y="4122"/>
                    <a:pt x="620" y="4080"/>
                  </a:cubicBezTo>
                  <a:lnTo>
                    <a:pt x="620" y="4025"/>
                  </a:lnTo>
                  <a:cubicBezTo>
                    <a:pt x="620" y="3928"/>
                    <a:pt x="620" y="3831"/>
                    <a:pt x="638" y="3752"/>
                  </a:cubicBezTo>
                  <a:cubicBezTo>
                    <a:pt x="638" y="3350"/>
                    <a:pt x="657" y="2944"/>
                    <a:pt x="657" y="2523"/>
                  </a:cubicBezTo>
                  <a:cubicBezTo>
                    <a:pt x="675" y="2195"/>
                    <a:pt x="675" y="1886"/>
                    <a:pt x="675" y="1558"/>
                  </a:cubicBezTo>
                  <a:cubicBezTo>
                    <a:pt x="675" y="1327"/>
                    <a:pt x="675" y="1077"/>
                    <a:pt x="657" y="846"/>
                  </a:cubicBezTo>
                  <a:lnTo>
                    <a:pt x="657" y="597"/>
                  </a:lnTo>
                  <a:lnTo>
                    <a:pt x="657" y="463"/>
                  </a:lnTo>
                  <a:lnTo>
                    <a:pt x="657" y="250"/>
                  </a:lnTo>
                  <a:cubicBezTo>
                    <a:pt x="638" y="171"/>
                    <a:pt x="638" y="79"/>
                    <a:pt x="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398568" y="4007518"/>
              <a:ext cx="3253" cy="118189"/>
            </a:xfrm>
            <a:custGeom>
              <a:avLst/>
              <a:gdLst/>
              <a:ahLst/>
              <a:cxnLst/>
              <a:rect l="l" t="t" r="r" b="b"/>
              <a:pathLst>
                <a:path w="116" h="4215" extrusionOk="0">
                  <a:moveTo>
                    <a:pt x="37" y="0"/>
                  </a:moveTo>
                  <a:cubicBezTo>
                    <a:pt x="37" y="79"/>
                    <a:pt x="37" y="171"/>
                    <a:pt x="56" y="250"/>
                  </a:cubicBezTo>
                  <a:lnTo>
                    <a:pt x="56" y="463"/>
                  </a:lnTo>
                  <a:lnTo>
                    <a:pt x="56" y="597"/>
                  </a:lnTo>
                  <a:lnTo>
                    <a:pt x="56" y="846"/>
                  </a:lnTo>
                  <a:cubicBezTo>
                    <a:pt x="74" y="1077"/>
                    <a:pt x="74" y="1327"/>
                    <a:pt x="74" y="1558"/>
                  </a:cubicBezTo>
                  <a:cubicBezTo>
                    <a:pt x="74" y="1886"/>
                    <a:pt x="74" y="2195"/>
                    <a:pt x="56" y="2523"/>
                  </a:cubicBezTo>
                  <a:cubicBezTo>
                    <a:pt x="56" y="2944"/>
                    <a:pt x="37" y="3350"/>
                    <a:pt x="37" y="3752"/>
                  </a:cubicBezTo>
                  <a:cubicBezTo>
                    <a:pt x="19" y="3831"/>
                    <a:pt x="19" y="3928"/>
                    <a:pt x="19" y="4025"/>
                  </a:cubicBezTo>
                  <a:lnTo>
                    <a:pt x="19" y="4080"/>
                  </a:lnTo>
                  <a:cubicBezTo>
                    <a:pt x="19" y="4122"/>
                    <a:pt x="0" y="4177"/>
                    <a:pt x="0" y="4214"/>
                  </a:cubicBezTo>
                  <a:lnTo>
                    <a:pt x="56" y="4214"/>
                  </a:lnTo>
                  <a:lnTo>
                    <a:pt x="56" y="4025"/>
                  </a:lnTo>
                  <a:cubicBezTo>
                    <a:pt x="74" y="3928"/>
                    <a:pt x="74" y="3831"/>
                    <a:pt x="74" y="3752"/>
                  </a:cubicBezTo>
                  <a:cubicBezTo>
                    <a:pt x="74" y="3660"/>
                    <a:pt x="74" y="3563"/>
                    <a:pt x="93" y="3484"/>
                  </a:cubicBezTo>
                  <a:cubicBezTo>
                    <a:pt x="93" y="3156"/>
                    <a:pt x="116" y="2828"/>
                    <a:pt x="116" y="2505"/>
                  </a:cubicBezTo>
                  <a:lnTo>
                    <a:pt x="116" y="1539"/>
                  </a:lnTo>
                  <a:lnTo>
                    <a:pt x="116" y="846"/>
                  </a:lnTo>
                  <a:cubicBezTo>
                    <a:pt x="116" y="772"/>
                    <a:pt x="116" y="675"/>
                    <a:pt x="93" y="597"/>
                  </a:cubicBezTo>
                  <a:lnTo>
                    <a:pt x="93" y="463"/>
                  </a:lnTo>
                  <a:lnTo>
                    <a:pt x="93" y="25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413597" y="4007518"/>
              <a:ext cx="25937" cy="118189"/>
            </a:xfrm>
            <a:custGeom>
              <a:avLst/>
              <a:gdLst/>
              <a:ahLst/>
              <a:cxnLst/>
              <a:rect l="l" t="t" r="r" b="b"/>
              <a:pathLst>
                <a:path w="925" h="4215" extrusionOk="0">
                  <a:moveTo>
                    <a:pt x="116" y="0"/>
                  </a:moveTo>
                  <a:cubicBezTo>
                    <a:pt x="116" y="56"/>
                    <a:pt x="134" y="98"/>
                    <a:pt x="134" y="134"/>
                  </a:cubicBezTo>
                  <a:lnTo>
                    <a:pt x="134" y="171"/>
                  </a:lnTo>
                  <a:lnTo>
                    <a:pt x="134" y="250"/>
                  </a:lnTo>
                  <a:lnTo>
                    <a:pt x="134" y="287"/>
                  </a:lnTo>
                  <a:lnTo>
                    <a:pt x="157" y="310"/>
                  </a:lnTo>
                  <a:lnTo>
                    <a:pt x="157" y="402"/>
                  </a:lnTo>
                  <a:lnTo>
                    <a:pt x="157" y="481"/>
                  </a:lnTo>
                  <a:cubicBezTo>
                    <a:pt x="157" y="518"/>
                    <a:pt x="176" y="560"/>
                    <a:pt x="176" y="597"/>
                  </a:cubicBezTo>
                  <a:lnTo>
                    <a:pt x="176" y="694"/>
                  </a:lnTo>
                  <a:lnTo>
                    <a:pt x="176" y="749"/>
                  </a:lnTo>
                  <a:lnTo>
                    <a:pt x="176" y="772"/>
                  </a:lnTo>
                  <a:lnTo>
                    <a:pt x="176" y="809"/>
                  </a:lnTo>
                  <a:cubicBezTo>
                    <a:pt x="176" y="828"/>
                    <a:pt x="176" y="865"/>
                    <a:pt x="194" y="888"/>
                  </a:cubicBezTo>
                  <a:cubicBezTo>
                    <a:pt x="194" y="1211"/>
                    <a:pt x="213" y="1539"/>
                    <a:pt x="213" y="1867"/>
                  </a:cubicBezTo>
                  <a:lnTo>
                    <a:pt x="213" y="1886"/>
                  </a:lnTo>
                  <a:lnTo>
                    <a:pt x="213" y="2001"/>
                  </a:lnTo>
                  <a:lnTo>
                    <a:pt x="213" y="2020"/>
                  </a:lnTo>
                  <a:cubicBezTo>
                    <a:pt x="213" y="2043"/>
                    <a:pt x="213" y="2080"/>
                    <a:pt x="194" y="2117"/>
                  </a:cubicBezTo>
                  <a:lnTo>
                    <a:pt x="194" y="2158"/>
                  </a:lnTo>
                  <a:lnTo>
                    <a:pt x="194" y="2251"/>
                  </a:lnTo>
                  <a:lnTo>
                    <a:pt x="194" y="2274"/>
                  </a:lnTo>
                  <a:lnTo>
                    <a:pt x="194" y="2523"/>
                  </a:lnTo>
                  <a:lnTo>
                    <a:pt x="194" y="2620"/>
                  </a:lnTo>
                  <a:cubicBezTo>
                    <a:pt x="176" y="2620"/>
                    <a:pt x="176" y="2639"/>
                    <a:pt x="176" y="2657"/>
                  </a:cubicBezTo>
                  <a:lnTo>
                    <a:pt x="176" y="2754"/>
                  </a:lnTo>
                  <a:lnTo>
                    <a:pt x="176" y="2773"/>
                  </a:lnTo>
                  <a:lnTo>
                    <a:pt x="176" y="2888"/>
                  </a:lnTo>
                  <a:cubicBezTo>
                    <a:pt x="157" y="2967"/>
                    <a:pt x="157" y="3022"/>
                    <a:pt x="157" y="3101"/>
                  </a:cubicBezTo>
                  <a:lnTo>
                    <a:pt x="157" y="3138"/>
                  </a:lnTo>
                  <a:cubicBezTo>
                    <a:pt x="134" y="3175"/>
                    <a:pt x="134" y="3198"/>
                    <a:pt x="134" y="3235"/>
                  </a:cubicBezTo>
                  <a:lnTo>
                    <a:pt x="134" y="3272"/>
                  </a:lnTo>
                  <a:cubicBezTo>
                    <a:pt x="134" y="3290"/>
                    <a:pt x="134" y="3332"/>
                    <a:pt x="116" y="3369"/>
                  </a:cubicBezTo>
                  <a:lnTo>
                    <a:pt x="116" y="3387"/>
                  </a:lnTo>
                  <a:cubicBezTo>
                    <a:pt x="116" y="3503"/>
                    <a:pt x="97" y="3618"/>
                    <a:pt x="79" y="3734"/>
                  </a:cubicBezTo>
                  <a:lnTo>
                    <a:pt x="79" y="3752"/>
                  </a:lnTo>
                  <a:lnTo>
                    <a:pt x="79" y="3794"/>
                  </a:lnTo>
                  <a:cubicBezTo>
                    <a:pt x="79" y="3831"/>
                    <a:pt x="60" y="3868"/>
                    <a:pt x="60" y="3928"/>
                  </a:cubicBezTo>
                  <a:lnTo>
                    <a:pt x="60" y="3946"/>
                  </a:lnTo>
                  <a:cubicBezTo>
                    <a:pt x="60" y="3965"/>
                    <a:pt x="42" y="3983"/>
                    <a:pt x="42" y="4007"/>
                  </a:cubicBezTo>
                  <a:lnTo>
                    <a:pt x="42" y="4025"/>
                  </a:lnTo>
                  <a:lnTo>
                    <a:pt x="42" y="4043"/>
                  </a:lnTo>
                  <a:lnTo>
                    <a:pt x="42" y="4062"/>
                  </a:lnTo>
                  <a:lnTo>
                    <a:pt x="42" y="4080"/>
                  </a:lnTo>
                  <a:lnTo>
                    <a:pt x="19" y="4099"/>
                  </a:lnTo>
                  <a:cubicBezTo>
                    <a:pt x="19" y="4141"/>
                    <a:pt x="19" y="4177"/>
                    <a:pt x="0" y="4214"/>
                  </a:cubicBezTo>
                  <a:lnTo>
                    <a:pt x="481" y="4214"/>
                  </a:lnTo>
                  <a:cubicBezTo>
                    <a:pt x="522" y="4214"/>
                    <a:pt x="559" y="4196"/>
                    <a:pt x="559" y="4159"/>
                  </a:cubicBezTo>
                  <a:lnTo>
                    <a:pt x="578" y="4141"/>
                  </a:lnTo>
                  <a:cubicBezTo>
                    <a:pt x="578" y="4099"/>
                    <a:pt x="596" y="4062"/>
                    <a:pt x="596" y="4025"/>
                  </a:cubicBezTo>
                  <a:lnTo>
                    <a:pt x="596" y="4007"/>
                  </a:lnTo>
                  <a:cubicBezTo>
                    <a:pt x="638" y="3928"/>
                    <a:pt x="656" y="3831"/>
                    <a:pt x="675" y="3752"/>
                  </a:cubicBezTo>
                  <a:lnTo>
                    <a:pt x="675" y="3734"/>
                  </a:lnTo>
                  <a:cubicBezTo>
                    <a:pt x="869" y="2851"/>
                    <a:pt x="924" y="1904"/>
                    <a:pt x="850" y="925"/>
                  </a:cubicBezTo>
                  <a:cubicBezTo>
                    <a:pt x="827" y="809"/>
                    <a:pt x="827" y="694"/>
                    <a:pt x="809" y="597"/>
                  </a:cubicBezTo>
                  <a:cubicBezTo>
                    <a:pt x="809" y="481"/>
                    <a:pt x="790" y="365"/>
                    <a:pt x="772" y="250"/>
                  </a:cubicBezTo>
                  <a:cubicBezTo>
                    <a:pt x="772" y="195"/>
                    <a:pt x="753" y="134"/>
                    <a:pt x="753" y="79"/>
                  </a:cubicBezTo>
                  <a:cubicBezTo>
                    <a:pt x="735" y="37"/>
                    <a:pt x="712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361247" y="4007518"/>
              <a:ext cx="8188" cy="118189"/>
            </a:xfrm>
            <a:custGeom>
              <a:avLst/>
              <a:gdLst/>
              <a:ahLst/>
              <a:cxnLst/>
              <a:rect l="l" t="t" r="r" b="b"/>
              <a:pathLst>
                <a:path w="292" h="4215" extrusionOk="0">
                  <a:moveTo>
                    <a:pt x="135" y="0"/>
                  </a:moveTo>
                  <a:cubicBezTo>
                    <a:pt x="1" y="1502"/>
                    <a:pt x="38" y="2944"/>
                    <a:pt x="250" y="4214"/>
                  </a:cubicBezTo>
                  <a:lnTo>
                    <a:pt x="292" y="4214"/>
                  </a:lnTo>
                  <a:cubicBezTo>
                    <a:pt x="292" y="4141"/>
                    <a:pt x="269" y="4080"/>
                    <a:pt x="269" y="4007"/>
                  </a:cubicBezTo>
                  <a:cubicBezTo>
                    <a:pt x="250" y="3909"/>
                    <a:pt x="232" y="3812"/>
                    <a:pt x="232" y="3734"/>
                  </a:cubicBezTo>
                  <a:cubicBezTo>
                    <a:pt x="79" y="2579"/>
                    <a:pt x="61" y="1327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381211" y="4007518"/>
              <a:ext cx="3253" cy="118189"/>
            </a:xfrm>
            <a:custGeom>
              <a:avLst/>
              <a:gdLst/>
              <a:ahLst/>
              <a:cxnLst/>
              <a:rect l="l" t="t" r="r" b="b"/>
              <a:pathLst>
                <a:path w="116" h="4215" extrusionOk="0">
                  <a:moveTo>
                    <a:pt x="42" y="0"/>
                  </a:moveTo>
                  <a:cubicBezTo>
                    <a:pt x="0" y="1502"/>
                    <a:pt x="0" y="2944"/>
                    <a:pt x="79" y="4214"/>
                  </a:cubicBezTo>
                  <a:lnTo>
                    <a:pt x="116" y="4214"/>
                  </a:lnTo>
                  <a:cubicBezTo>
                    <a:pt x="42" y="2944"/>
                    <a:pt x="19" y="1502"/>
                    <a:pt x="7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350507" y="4005303"/>
              <a:ext cx="80980" cy="2243"/>
            </a:xfrm>
            <a:custGeom>
              <a:avLst/>
              <a:gdLst/>
              <a:ahLst/>
              <a:cxnLst/>
              <a:rect l="l" t="t" r="r" b="b"/>
              <a:pathLst>
                <a:path w="2888" h="80" extrusionOk="0">
                  <a:moveTo>
                    <a:pt x="37" y="1"/>
                  </a:moveTo>
                  <a:cubicBezTo>
                    <a:pt x="19" y="1"/>
                    <a:pt x="0" y="19"/>
                    <a:pt x="0" y="43"/>
                  </a:cubicBezTo>
                  <a:lnTo>
                    <a:pt x="0" y="79"/>
                  </a:lnTo>
                  <a:lnTo>
                    <a:pt x="2888" y="79"/>
                  </a:lnTo>
                  <a:lnTo>
                    <a:pt x="2888" y="43"/>
                  </a:lnTo>
                  <a:cubicBezTo>
                    <a:pt x="2888" y="19"/>
                    <a:pt x="2888" y="1"/>
                    <a:pt x="2846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366182" y="4038866"/>
              <a:ext cx="50164" cy="42144"/>
            </a:xfrm>
            <a:custGeom>
              <a:avLst/>
              <a:gdLst/>
              <a:ahLst/>
              <a:cxnLst/>
              <a:rect l="l" t="t" r="r" b="b"/>
              <a:pathLst>
                <a:path w="1789" h="1503" extrusionOk="0">
                  <a:moveTo>
                    <a:pt x="365" y="1"/>
                  </a:moveTo>
                  <a:lnTo>
                    <a:pt x="0" y="828"/>
                  </a:lnTo>
                  <a:lnTo>
                    <a:pt x="1502" y="1502"/>
                  </a:lnTo>
                  <a:lnTo>
                    <a:pt x="1788" y="712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9"/>
            <p:cNvSpPr/>
            <p:nvPr/>
          </p:nvSpPr>
          <p:spPr>
            <a:xfrm>
              <a:off x="413597" y="4007518"/>
              <a:ext cx="8188" cy="118189"/>
            </a:xfrm>
            <a:custGeom>
              <a:avLst/>
              <a:gdLst/>
              <a:ahLst/>
              <a:cxnLst/>
              <a:rect l="l" t="t" r="r" b="b"/>
              <a:pathLst>
                <a:path w="292" h="4215" extrusionOk="0">
                  <a:moveTo>
                    <a:pt x="116" y="0"/>
                  </a:moveTo>
                  <a:cubicBezTo>
                    <a:pt x="116" y="56"/>
                    <a:pt x="134" y="98"/>
                    <a:pt x="134" y="134"/>
                  </a:cubicBezTo>
                  <a:lnTo>
                    <a:pt x="134" y="171"/>
                  </a:lnTo>
                  <a:lnTo>
                    <a:pt x="134" y="231"/>
                  </a:lnTo>
                  <a:lnTo>
                    <a:pt x="134" y="250"/>
                  </a:lnTo>
                  <a:lnTo>
                    <a:pt x="134" y="287"/>
                  </a:lnTo>
                  <a:lnTo>
                    <a:pt x="157" y="310"/>
                  </a:lnTo>
                  <a:lnTo>
                    <a:pt x="157" y="402"/>
                  </a:lnTo>
                  <a:lnTo>
                    <a:pt x="157" y="481"/>
                  </a:lnTo>
                  <a:cubicBezTo>
                    <a:pt x="157" y="499"/>
                    <a:pt x="157" y="541"/>
                    <a:pt x="176" y="560"/>
                  </a:cubicBezTo>
                  <a:lnTo>
                    <a:pt x="176" y="597"/>
                  </a:lnTo>
                  <a:lnTo>
                    <a:pt x="176" y="694"/>
                  </a:lnTo>
                  <a:lnTo>
                    <a:pt x="176" y="772"/>
                  </a:lnTo>
                  <a:cubicBezTo>
                    <a:pt x="176" y="809"/>
                    <a:pt x="176" y="846"/>
                    <a:pt x="194" y="888"/>
                  </a:cubicBezTo>
                  <a:cubicBezTo>
                    <a:pt x="194" y="1211"/>
                    <a:pt x="213" y="1539"/>
                    <a:pt x="213" y="1867"/>
                  </a:cubicBezTo>
                  <a:lnTo>
                    <a:pt x="213" y="1886"/>
                  </a:lnTo>
                  <a:lnTo>
                    <a:pt x="213" y="2001"/>
                  </a:lnTo>
                  <a:lnTo>
                    <a:pt x="213" y="2020"/>
                  </a:lnTo>
                  <a:cubicBezTo>
                    <a:pt x="213" y="2043"/>
                    <a:pt x="213" y="2080"/>
                    <a:pt x="194" y="2117"/>
                  </a:cubicBezTo>
                  <a:lnTo>
                    <a:pt x="194" y="2158"/>
                  </a:lnTo>
                  <a:lnTo>
                    <a:pt x="194" y="2251"/>
                  </a:lnTo>
                  <a:lnTo>
                    <a:pt x="194" y="2274"/>
                  </a:lnTo>
                  <a:lnTo>
                    <a:pt x="194" y="2523"/>
                  </a:lnTo>
                  <a:lnTo>
                    <a:pt x="194" y="2597"/>
                  </a:lnTo>
                  <a:lnTo>
                    <a:pt x="194" y="2620"/>
                  </a:lnTo>
                  <a:cubicBezTo>
                    <a:pt x="176" y="2620"/>
                    <a:pt x="176" y="2639"/>
                    <a:pt x="176" y="2657"/>
                  </a:cubicBezTo>
                  <a:lnTo>
                    <a:pt x="176" y="2754"/>
                  </a:lnTo>
                  <a:lnTo>
                    <a:pt x="176" y="2773"/>
                  </a:lnTo>
                  <a:lnTo>
                    <a:pt x="176" y="2888"/>
                  </a:lnTo>
                  <a:cubicBezTo>
                    <a:pt x="157" y="2925"/>
                    <a:pt x="157" y="2967"/>
                    <a:pt x="157" y="3004"/>
                  </a:cubicBezTo>
                  <a:lnTo>
                    <a:pt x="157" y="3101"/>
                  </a:lnTo>
                  <a:lnTo>
                    <a:pt x="157" y="3138"/>
                  </a:lnTo>
                  <a:cubicBezTo>
                    <a:pt x="134" y="3175"/>
                    <a:pt x="134" y="3198"/>
                    <a:pt x="134" y="3235"/>
                  </a:cubicBezTo>
                  <a:lnTo>
                    <a:pt x="134" y="3272"/>
                  </a:lnTo>
                  <a:cubicBezTo>
                    <a:pt x="134" y="3290"/>
                    <a:pt x="134" y="3332"/>
                    <a:pt x="116" y="3369"/>
                  </a:cubicBezTo>
                  <a:lnTo>
                    <a:pt x="116" y="3387"/>
                  </a:lnTo>
                  <a:cubicBezTo>
                    <a:pt x="116" y="3503"/>
                    <a:pt x="97" y="3618"/>
                    <a:pt x="79" y="3734"/>
                  </a:cubicBezTo>
                  <a:lnTo>
                    <a:pt x="79" y="3752"/>
                  </a:lnTo>
                  <a:lnTo>
                    <a:pt x="79" y="3794"/>
                  </a:lnTo>
                  <a:cubicBezTo>
                    <a:pt x="79" y="3831"/>
                    <a:pt x="60" y="3868"/>
                    <a:pt x="60" y="3928"/>
                  </a:cubicBezTo>
                  <a:lnTo>
                    <a:pt x="60" y="3946"/>
                  </a:lnTo>
                  <a:cubicBezTo>
                    <a:pt x="60" y="3965"/>
                    <a:pt x="42" y="3983"/>
                    <a:pt x="42" y="4007"/>
                  </a:cubicBezTo>
                  <a:lnTo>
                    <a:pt x="42" y="4025"/>
                  </a:lnTo>
                  <a:lnTo>
                    <a:pt x="42" y="4043"/>
                  </a:lnTo>
                  <a:lnTo>
                    <a:pt x="42" y="4062"/>
                  </a:lnTo>
                  <a:lnTo>
                    <a:pt x="42" y="4080"/>
                  </a:lnTo>
                  <a:lnTo>
                    <a:pt x="19" y="4099"/>
                  </a:lnTo>
                  <a:cubicBezTo>
                    <a:pt x="19" y="4141"/>
                    <a:pt x="19" y="4177"/>
                    <a:pt x="0" y="4214"/>
                  </a:cubicBezTo>
                  <a:lnTo>
                    <a:pt x="60" y="4214"/>
                  </a:lnTo>
                  <a:cubicBezTo>
                    <a:pt x="79" y="4159"/>
                    <a:pt x="79" y="4080"/>
                    <a:pt x="97" y="4025"/>
                  </a:cubicBezTo>
                  <a:cubicBezTo>
                    <a:pt x="116" y="3928"/>
                    <a:pt x="116" y="3831"/>
                    <a:pt x="134" y="3752"/>
                  </a:cubicBezTo>
                  <a:cubicBezTo>
                    <a:pt x="250" y="2851"/>
                    <a:pt x="291" y="1886"/>
                    <a:pt x="231" y="888"/>
                  </a:cubicBezTo>
                  <a:lnTo>
                    <a:pt x="231" y="597"/>
                  </a:lnTo>
                  <a:cubicBezTo>
                    <a:pt x="213" y="560"/>
                    <a:pt x="213" y="518"/>
                    <a:pt x="213" y="481"/>
                  </a:cubicBezTo>
                  <a:cubicBezTo>
                    <a:pt x="213" y="402"/>
                    <a:pt x="213" y="329"/>
                    <a:pt x="194" y="250"/>
                  </a:cubicBezTo>
                  <a:cubicBezTo>
                    <a:pt x="194" y="171"/>
                    <a:pt x="176" y="79"/>
                    <a:pt x="17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344030" y="4014500"/>
              <a:ext cx="93934" cy="9758"/>
            </a:xfrm>
            <a:custGeom>
              <a:avLst/>
              <a:gdLst/>
              <a:ahLst/>
              <a:cxnLst/>
              <a:rect l="l" t="t" r="r" b="b"/>
              <a:pathLst>
                <a:path w="3350" h="348" extrusionOk="0">
                  <a:moveTo>
                    <a:pt x="55" y="1"/>
                  </a:moveTo>
                  <a:cubicBezTo>
                    <a:pt x="37" y="38"/>
                    <a:pt x="37" y="80"/>
                    <a:pt x="18" y="116"/>
                  </a:cubicBezTo>
                  <a:lnTo>
                    <a:pt x="18" y="177"/>
                  </a:lnTo>
                  <a:cubicBezTo>
                    <a:pt x="18" y="232"/>
                    <a:pt x="0" y="292"/>
                    <a:pt x="18" y="348"/>
                  </a:cubicBezTo>
                  <a:lnTo>
                    <a:pt x="3350" y="348"/>
                  </a:lnTo>
                  <a:lnTo>
                    <a:pt x="3350" y="269"/>
                  </a:lnTo>
                  <a:lnTo>
                    <a:pt x="3350" y="232"/>
                  </a:lnTo>
                  <a:lnTo>
                    <a:pt x="3350" y="195"/>
                  </a:lnTo>
                  <a:lnTo>
                    <a:pt x="3350" y="177"/>
                  </a:lnTo>
                  <a:lnTo>
                    <a:pt x="3350" y="153"/>
                  </a:lnTo>
                  <a:lnTo>
                    <a:pt x="3331" y="135"/>
                  </a:lnTo>
                  <a:lnTo>
                    <a:pt x="3331" y="98"/>
                  </a:lnTo>
                  <a:lnTo>
                    <a:pt x="3331" y="80"/>
                  </a:lnTo>
                  <a:lnTo>
                    <a:pt x="3331" y="61"/>
                  </a:lnTo>
                  <a:cubicBezTo>
                    <a:pt x="3308" y="61"/>
                    <a:pt x="3308" y="38"/>
                    <a:pt x="3308" y="19"/>
                  </a:cubicBezTo>
                  <a:cubicBezTo>
                    <a:pt x="3308" y="19"/>
                    <a:pt x="3308" y="1"/>
                    <a:pt x="329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9"/>
            <p:cNvSpPr/>
            <p:nvPr/>
          </p:nvSpPr>
          <p:spPr>
            <a:xfrm>
              <a:off x="348797" y="4112724"/>
              <a:ext cx="84765" cy="7655"/>
            </a:xfrm>
            <a:custGeom>
              <a:avLst/>
              <a:gdLst/>
              <a:ahLst/>
              <a:cxnLst/>
              <a:rect l="l" t="t" r="r" b="b"/>
              <a:pathLst>
                <a:path w="3023" h="273" extrusionOk="0">
                  <a:moveTo>
                    <a:pt x="1" y="0"/>
                  </a:moveTo>
                  <a:lnTo>
                    <a:pt x="1" y="60"/>
                  </a:lnTo>
                  <a:lnTo>
                    <a:pt x="1" y="139"/>
                  </a:lnTo>
                  <a:cubicBezTo>
                    <a:pt x="19" y="176"/>
                    <a:pt x="43" y="231"/>
                    <a:pt x="61" y="273"/>
                  </a:cubicBezTo>
                  <a:lnTo>
                    <a:pt x="2949" y="273"/>
                  </a:lnTo>
                  <a:cubicBezTo>
                    <a:pt x="2986" y="194"/>
                    <a:pt x="3023" y="116"/>
                    <a:pt x="3023" y="42"/>
                  </a:cubicBezTo>
                  <a:lnTo>
                    <a:pt x="302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9"/>
            <p:cNvSpPr/>
            <p:nvPr/>
          </p:nvSpPr>
          <p:spPr>
            <a:xfrm>
              <a:off x="344030" y="4014500"/>
              <a:ext cx="93934" cy="9758"/>
            </a:xfrm>
            <a:custGeom>
              <a:avLst/>
              <a:gdLst/>
              <a:ahLst/>
              <a:cxnLst/>
              <a:rect l="l" t="t" r="r" b="b"/>
              <a:pathLst>
                <a:path w="3350" h="348" extrusionOk="0">
                  <a:moveTo>
                    <a:pt x="3137" y="1"/>
                  </a:moveTo>
                  <a:lnTo>
                    <a:pt x="3193" y="250"/>
                  </a:lnTo>
                  <a:lnTo>
                    <a:pt x="2694" y="232"/>
                  </a:lnTo>
                  <a:lnTo>
                    <a:pt x="2407" y="232"/>
                  </a:lnTo>
                  <a:lnTo>
                    <a:pt x="2038" y="214"/>
                  </a:lnTo>
                  <a:lnTo>
                    <a:pt x="2001" y="214"/>
                  </a:lnTo>
                  <a:lnTo>
                    <a:pt x="1368" y="195"/>
                  </a:lnTo>
                  <a:lnTo>
                    <a:pt x="18" y="177"/>
                  </a:lnTo>
                  <a:cubicBezTo>
                    <a:pt x="18" y="232"/>
                    <a:pt x="0" y="292"/>
                    <a:pt x="18" y="348"/>
                  </a:cubicBezTo>
                  <a:lnTo>
                    <a:pt x="3350" y="348"/>
                  </a:lnTo>
                  <a:lnTo>
                    <a:pt x="3350" y="269"/>
                  </a:lnTo>
                  <a:lnTo>
                    <a:pt x="3350" y="232"/>
                  </a:lnTo>
                  <a:lnTo>
                    <a:pt x="3350" y="195"/>
                  </a:lnTo>
                  <a:lnTo>
                    <a:pt x="3350" y="177"/>
                  </a:lnTo>
                  <a:lnTo>
                    <a:pt x="3350" y="153"/>
                  </a:lnTo>
                  <a:lnTo>
                    <a:pt x="3331" y="135"/>
                  </a:lnTo>
                  <a:lnTo>
                    <a:pt x="3331" y="98"/>
                  </a:lnTo>
                  <a:lnTo>
                    <a:pt x="3331" y="61"/>
                  </a:lnTo>
                  <a:cubicBezTo>
                    <a:pt x="3308" y="61"/>
                    <a:pt x="3308" y="38"/>
                    <a:pt x="3308" y="19"/>
                  </a:cubicBezTo>
                  <a:cubicBezTo>
                    <a:pt x="3308" y="19"/>
                    <a:pt x="3308" y="1"/>
                    <a:pt x="3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348797" y="4112724"/>
              <a:ext cx="84765" cy="7655"/>
            </a:xfrm>
            <a:custGeom>
              <a:avLst/>
              <a:gdLst/>
              <a:ahLst/>
              <a:cxnLst/>
              <a:rect l="l" t="t" r="r" b="b"/>
              <a:pathLst>
                <a:path w="3023" h="273" extrusionOk="0">
                  <a:moveTo>
                    <a:pt x="2852" y="0"/>
                  </a:moveTo>
                  <a:lnTo>
                    <a:pt x="2792" y="176"/>
                  </a:lnTo>
                  <a:lnTo>
                    <a:pt x="1" y="139"/>
                  </a:lnTo>
                  <a:lnTo>
                    <a:pt x="1" y="139"/>
                  </a:lnTo>
                  <a:cubicBezTo>
                    <a:pt x="19" y="176"/>
                    <a:pt x="43" y="231"/>
                    <a:pt x="61" y="273"/>
                  </a:cubicBezTo>
                  <a:lnTo>
                    <a:pt x="2949" y="273"/>
                  </a:lnTo>
                  <a:cubicBezTo>
                    <a:pt x="3004" y="176"/>
                    <a:pt x="3023" y="79"/>
                    <a:pt x="302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345572" y="4024230"/>
              <a:ext cx="91887" cy="9225"/>
            </a:xfrm>
            <a:custGeom>
              <a:avLst/>
              <a:gdLst/>
              <a:ahLst/>
              <a:cxnLst/>
              <a:rect l="l" t="t" r="r" b="b"/>
              <a:pathLst>
                <a:path w="3277" h="329" extrusionOk="0">
                  <a:moveTo>
                    <a:pt x="0" y="1"/>
                  </a:moveTo>
                  <a:lnTo>
                    <a:pt x="0" y="135"/>
                  </a:lnTo>
                  <a:lnTo>
                    <a:pt x="638" y="176"/>
                  </a:lnTo>
                  <a:lnTo>
                    <a:pt x="1290" y="213"/>
                  </a:lnTo>
                  <a:lnTo>
                    <a:pt x="1946" y="250"/>
                  </a:lnTo>
                  <a:lnTo>
                    <a:pt x="2006" y="250"/>
                  </a:lnTo>
                  <a:lnTo>
                    <a:pt x="2292" y="269"/>
                  </a:lnTo>
                  <a:lnTo>
                    <a:pt x="2620" y="292"/>
                  </a:lnTo>
                  <a:lnTo>
                    <a:pt x="2657" y="292"/>
                  </a:lnTo>
                  <a:lnTo>
                    <a:pt x="3276" y="329"/>
                  </a:lnTo>
                  <a:cubicBezTo>
                    <a:pt x="3253" y="213"/>
                    <a:pt x="3253" y="98"/>
                    <a:pt x="323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39"/>
          <p:cNvGrpSpPr/>
          <p:nvPr/>
        </p:nvGrpSpPr>
        <p:grpSpPr>
          <a:xfrm>
            <a:off x="3407081" y="1359771"/>
            <a:ext cx="1408846" cy="3056847"/>
            <a:chOff x="6718924" y="3669636"/>
            <a:chExt cx="317974" cy="689924"/>
          </a:xfrm>
        </p:grpSpPr>
        <p:sp>
          <p:nvSpPr>
            <p:cNvPr id="852" name="Google Shape;852;p39"/>
            <p:cNvSpPr/>
            <p:nvPr/>
          </p:nvSpPr>
          <p:spPr>
            <a:xfrm>
              <a:off x="6986734" y="4330903"/>
              <a:ext cx="50164" cy="28657"/>
            </a:xfrm>
            <a:custGeom>
              <a:avLst/>
              <a:gdLst/>
              <a:ahLst/>
              <a:cxnLst/>
              <a:rect l="l" t="t" r="r" b="b"/>
              <a:pathLst>
                <a:path w="1789" h="1022" extrusionOk="0">
                  <a:moveTo>
                    <a:pt x="134" y="0"/>
                  </a:moveTo>
                  <a:cubicBezTo>
                    <a:pt x="134" y="0"/>
                    <a:pt x="0" y="384"/>
                    <a:pt x="0" y="596"/>
                  </a:cubicBezTo>
                  <a:cubicBezTo>
                    <a:pt x="0" y="809"/>
                    <a:pt x="190" y="1022"/>
                    <a:pt x="190" y="1022"/>
                  </a:cubicBezTo>
                  <a:lnTo>
                    <a:pt x="1618" y="1022"/>
                  </a:lnTo>
                  <a:cubicBezTo>
                    <a:pt x="1618" y="1022"/>
                    <a:pt x="1788" y="883"/>
                    <a:pt x="1710" y="615"/>
                  </a:cubicBezTo>
                  <a:cubicBezTo>
                    <a:pt x="1636" y="347"/>
                    <a:pt x="1058" y="0"/>
                    <a:pt x="105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6804699" y="4330903"/>
              <a:ext cx="47051" cy="28657"/>
            </a:xfrm>
            <a:custGeom>
              <a:avLst/>
              <a:gdLst/>
              <a:ahLst/>
              <a:cxnLst/>
              <a:rect l="l" t="t" r="r" b="b"/>
              <a:pathLst>
                <a:path w="1678" h="1022" extrusionOk="0">
                  <a:moveTo>
                    <a:pt x="486" y="0"/>
                  </a:moveTo>
                  <a:cubicBezTo>
                    <a:pt x="213" y="347"/>
                    <a:pt x="0" y="578"/>
                    <a:pt x="24" y="791"/>
                  </a:cubicBezTo>
                  <a:cubicBezTo>
                    <a:pt x="42" y="943"/>
                    <a:pt x="255" y="1022"/>
                    <a:pt x="255" y="1022"/>
                  </a:cubicBezTo>
                  <a:lnTo>
                    <a:pt x="1544" y="1022"/>
                  </a:lnTo>
                  <a:cubicBezTo>
                    <a:pt x="1544" y="1022"/>
                    <a:pt x="1678" y="906"/>
                    <a:pt x="1678" y="767"/>
                  </a:cubicBezTo>
                  <a:cubicBezTo>
                    <a:pt x="1678" y="462"/>
                    <a:pt x="1368" y="0"/>
                    <a:pt x="136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6819335" y="3771589"/>
              <a:ext cx="48621" cy="13487"/>
            </a:xfrm>
            <a:custGeom>
              <a:avLst/>
              <a:gdLst/>
              <a:ahLst/>
              <a:cxnLst/>
              <a:rect l="l" t="t" r="r" b="b"/>
              <a:pathLst>
                <a:path w="1734" h="481" extrusionOk="0">
                  <a:moveTo>
                    <a:pt x="791" y="1"/>
                  </a:moveTo>
                  <a:cubicBezTo>
                    <a:pt x="362" y="1"/>
                    <a:pt x="19" y="79"/>
                    <a:pt x="19" y="79"/>
                  </a:cubicBezTo>
                  <a:cubicBezTo>
                    <a:pt x="19" y="79"/>
                    <a:pt x="1" y="292"/>
                    <a:pt x="19" y="328"/>
                  </a:cubicBezTo>
                  <a:cubicBezTo>
                    <a:pt x="19" y="365"/>
                    <a:pt x="135" y="407"/>
                    <a:pt x="153" y="426"/>
                  </a:cubicBezTo>
                  <a:cubicBezTo>
                    <a:pt x="172" y="444"/>
                    <a:pt x="597" y="481"/>
                    <a:pt x="634" y="481"/>
                  </a:cubicBezTo>
                  <a:cubicBezTo>
                    <a:pt x="675" y="481"/>
                    <a:pt x="1387" y="462"/>
                    <a:pt x="1387" y="462"/>
                  </a:cubicBezTo>
                  <a:cubicBezTo>
                    <a:pt x="1387" y="462"/>
                    <a:pt x="1733" y="310"/>
                    <a:pt x="1465" y="79"/>
                  </a:cubicBezTo>
                  <a:cubicBezTo>
                    <a:pt x="1240" y="20"/>
                    <a:pt x="1005" y="1"/>
                    <a:pt x="791" y="1"/>
                  </a:cubicBezTo>
                  <a:close/>
                </a:path>
              </a:pathLst>
            </a:custGeom>
            <a:solidFill>
              <a:srgbClr val="898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6793426" y="4168439"/>
              <a:ext cx="58856" cy="164791"/>
            </a:xfrm>
            <a:custGeom>
              <a:avLst/>
              <a:gdLst/>
              <a:ahLst/>
              <a:cxnLst/>
              <a:rect l="l" t="t" r="r" b="b"/>
              <a:pathLst>
                <a:path w="2099" h="5877" extrusionOk="0">
                  <a:moveTo>
                    <a:pt x="0" y="0"/>
                  </a:moveTo>
                  <a:lnTo>
                    <a:pt x="0" y="712"/>
                  </a:lnTo>
                  <a:lnTo>
                    <a:pt x="0" y="1114"/>
                  </a:lnTo>
                  <a:cubicBezTo>
                    <a:pt x="0" y="1691"/>
                    <a:pt x="633" y="5522"/>
                    <a:pt x="888" y="5794"/>
                  </a:cubicBezTo>
                  <a:cubicBezTo>
                    <a:pt x="1013" y="5853"/>
                    <a:pt x="1156" y="5876"/>
                    <a:pt x="1287" y="5876"/>
                  </a:cubicBezTo>
                  <a:cubicBezTo>
                    <a:pt x="1372" y="5876"/>
                    <a:pt x="1453" y="5866"/>
                    <a:pt x="1521" y="5850"/>
                  </a:cubicBezTo>
                  <a:cubicBezTo>
                    <a:pt x="1673" y="5831"/>
                    <a:pt x="1770" y="5794"/>
                    <a:pt x="1770" y="5794"/>
                  </a:cubicBezTo>
                  <a:cubicBezTo>
                    <a:pt x="1770" y="4561"/>
                    <a:pt x="2098" y="3193"/>
                    <a:pt x="2098" y="2269"/>
                  </a:cubicBezTo>
                  <a:cubicBezTo>
                    <a:pt x="2098" y="1345"/>
                    <a:pt x="2043" y="0"/>
                    <a:pt x="204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6892155" y="3783506"/>
              <a:ext cx="68053" cy="103159"/>
            </a:xfrm>
            <a:custGeom>
              <a:avLst/>
              <a:gdLst/>
              <a:ahLst/>
              <a:cxnLst/>
              <a:rect l="l" t="t" r="r" b="b"/>
              <a:pathLst>
                <a:path w="2427" h="3679" extrusionOk="0">
                  <a:moveTo>
                    <a:pt x="157" y="1"/>
                  </a:moveTo>
                  <a:lnTo>
                    <a:pt x="0" y="1964"/>
                  </a:lnTo>
                  <a:cubicBezTo>
                    <a:pt x="273" y="2463"/>
                    <a:pt x="809" y="3041"/>
                    <a:pt x="1137" y="3387"/>
                  </a:cubicBezTo>
                  <a:cubicBezTo>
                    <a:pt x="1155" y="3406"/>
                    <a:pt x="1155" y="3406"/>
                    <a:pt x="1179" y="3424"/>
                  </a:cubicBezTo>
                  <a:cubicBezTo>
                    <a:pt x="1234" y="3484"/>
                    <a:pt x="1294" y="3540"/>
                    <a:pt x="1331" y="3581"/>
                  </a:cubicBezTo>
                  <a:cubicBezTo>
                    <a:pt x="1386" y="3637"/>
                    <a:pt x="1428" y="3678"/>
                    <a:pt x="1428" y="3678"/>
                  </a:cubicBezTo>
                  <a:lnTo>
                    <a:pt x="2426" y="3272"/>
                  </a:lnTo>
                  <a:cubicBezTo>
                    <a:pt x="2426" y="3272"/>
                    <a:pt x="1350" y="999"/>
                    <a:pt x="869" y="421"/>
                  </a:cubicBezTo>
                  <a:cubicBezTo>
                    <a:pt x="578" y="190"/>
                    <a:pt x="370" y="98"/>
                    <a:pt x="254" y="37"/>
                  </a:cubicBezTo>
                  <a:cubicBezTo>
                    <a:pt x="194" y="19"/>
                    <a:pt x="157" y="1"/>
                    <a:pt x="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6718924" y="3783506"/>
              <a:ext cx="70240" cy="95000"/>
            </a:xfrm>
            <a:custGeom>
              <a:avLst/>
              <a:gdLst/>
              <a:ahLst/>
              <a:cxnLst/>
              <a:rect l="l" t="t" r="r" b="b"/>
              <a:pathLst>
                <a:path w="2505" h="3388" extrusionOk="0">
                  <a:moveTo>
                    <a:pt x="2329" y="1"/>
                  </a:moveTo>
                  <a:cubicBezTo>
                    <a:pt x="2329" y="1"/>
                    <a:pt x="1946" y="74"/>
                    <a:pt x="1442" y="384"/>
                  </a:cubicBezTo>
                  <a:cubicBezTo>
                    <a:pt x="888" y="1096"/>
                    <a:pt x="1" y="2311"/>
                    <a:pt x="56" y="2773"/>
                  </a:cubicBezTo>
                  <a:cubicBezTo>
                    <a:pt x="79" y="2985"/>
                    <a:pt x="731" y="3387"/>
                    <a:pt x="731" y="3387"/>
                  </a:cubicBezTo>
                  <a:lnTo>
                    <a:pt x="2505" y="196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6822588" y="3966439"/>
              <a:ext cx="145247" cy="202028"/>
            </a:xfrm>
            <a:custGeom>
              <a:avLst/>
              <a:gdLst/>
              <a:ahLst/>
              <a:cxnLst/>
              <a:rect l="l" t="t" r="r" b="b"/>
              <a:pathLst>
                <a:path w="5180" h="7205" extrusionOk="0">
                  <a:moveTo>
                    <a:pt x="0" y="1"/>
                  </a:moveTo>
                  <a:cubicBezTo>
                    <a:pt x="924" y="3776"/>
                    <a:pt x="3271" y="7204"/>
                    <a:pt x="3271" y="7204"/>
                  </a:cubicBezTo>
                  <a:lnTo>
                    <a:pt x="5180" y="7204"/>
                  </a:lnTo>
                  <a:cubicBezTo>
                    <a:pt x="3965" y="2140"/>
                    <a:pt x="3100" y="1"/>
                    <a:pt x="3100" y="1"/>
                  </a:cubicBezTo>
                  <a:close/>
                </a:path>
              </a:pathLst>
            </a:custGeom>
            <a:solidFill>
              <a:srgbClr val="5D3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6914307" y="4168439"/>
              <a:ext cx="102122" cy="165716"/>
            </a:xfrm>
            <a:custGeom>
              <a:avLst/>
              <a:gdLst/>
              <a:ahLst/>
              <a:cxnLst/>
              <a:rect l="l" t="t" r="r" b="b"/>
              <a:pathLst>
                <a:path w="3642" h="5910" extrusionOk="0">
                  <a:moveTo>
                    <a:pt x="0" y="0"/>
                  </a:moveTo>
                  <a:cubicBezTo>
                    <a:pt x="0" y="0"/>
                    <a:pt x="61" y="980"/>
                    <a:pt x="310" y="1691"/>
                  </a:cubicBezTo>
                  <a:cubicBezTo>
                    <a:pt x="735" y="2925"/>
                    <a:pt x="1003" y="3156"/>
                    <a:pt x="2717" y="5794"/>
                  </a:cubicBezTo>
                  <a:cubicBezTo>
                    <a:pt x="2717" y="5794"/>
                    <a:pt x="2791" y="5831"/>
                    <a:pt x="2930" y="5868"/>
                  </a:cubicBezTo>
                  <a:cubicBezTo>
                    <a:pt x="3022" y="5891"/>
                    <a:pt x="3119" y="5910"/>
                    <a:pt x="3235" y="5910"/>
                  </a:cubicBezTo>
                  <a:cubicBezTo>
                    <a:pt x="3526" y="5910"/>
                    <a:pt x="3641" y="5794"/>
                    <a:pt x="3641" y="5794"/>
                  </a:cubicBezTo>
                  <a:lnTo>
                    <a:pt x="2930" y="3387"/>
                  </a:lnTo>
                  <a:lnTo>
                    <a:pt x="2080" y="555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6768022" y="3966439"/>
              <a:ext cx="88522" cy="202028"/>
            </a:xfrm>
            <a:custGeom>
              <a:avLst/>
              <a:gdLst/>
              <a:ahLst/>
              <a:cxnLst/>
              <a:rect l="l" t="t" r="r" b="b"/>
              <a:pathLst>
                <a:path w="3157" h="7205" extrusionOk="0">
                  <a:moveTo>
                    <a:pt x="269" y="1"/>
                  </a:moveTo>
                  <a:cubicBezTo>
                    <a:pt x="269" y="1"/>
                    <a:pt x="116" y="560"/>
                    <a:pt x="1" y="1502"/>
                  </a:cubicBezTo>
                  <a:cubicBezTo>
                    <a:pt x="1" y="2870"/>
                    <a:pt x="1003" y="7204"/>
                    <a:pt x="1003" y="7204"/>
                  </a:cubicBezTo>
                  <a:lnTo>
                    <a:pt x="2792" y="7204"/>
                  </a:lnTo>
                  <a:cubicBezTo>
                    <a:pt x="3157" y="3873"/>
                    <a:pt x="2949" y="1"/>
                    <a:pt x="2949" y="1"/>
                  </a:cubicBezTo>
                  <a:close/>
                </a:path>
              </a:pathLst>
            </a:custGeom>
            <a:solidFill>
              <a:srgbClr val="5D3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6819868" y="3733763"/>
              <a:ext cx="39929" cy="48593"/>
            </a:xfrm>
            <a:custGeom>
              <a:avLst/>
              <a:gdLst/>
              <a:ahLst/>
              <a:cxnLst/>
              <a:rect l="l" t="t" r="r" b="b"/>
              <a:pathLst>
                <a:path w="1424" h="1733" extrusionOk="0">
                  <a:moveTo>
                    <a:pt x="268" y="0"/>
                  </a:moveTo>
                  <a:cubicBezTo>
                    <a:pt x="268" y="0"/>
                    <a:pt x="231" y="716"/>
                    <a:pt x="97" y="1409"/>
                  </a:cubicBezTo>
                  <a:cubicBezTo>
                    <a:pt x="97" y="1446"/>
                    <a:pt x="79" y="1465"/>
                    <a:pt x="37" y="1465"/>
                  </a:cubicBezTo>
                  <a:lnTo>
                    <a:pt x="0" y="1465"/>
                  </a:lnTo>
                  <a:cubicBezTo>
                    <a:pt x="60" y="1562"/>
                    <a:pt x="194" y="1733"/>
                    <a:pt x="730" y="1733"/>
                  </a:cubicBezTo>
                  <a:cubicBezTo>
                    <a:pt x="1271" y="1733"/>
                    <a:pt x="1405" y="1562"/>
                    <a:pt x="1423" y="1465"/>
                  </a:cubicBezTo>
                  <a:cubicBezTo>
                    <a:pt x="1405" y="1465"/>
                    <a:pt x="1368" y="1446"/>
                    <a:pt x="1368" y="1409"/>
                  </a:cubicBezTo>
                  <a:lnTo>
                    <a:pt x="1192" y="0"/>
                  </a:ln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6775537" y="3773776"/>
              <a:ext cx="134003" cy="209403"/>
            </a:xfrm>
            <a:custGeom>
              <a:avLst/>
              <a:gdLst/>
              <a:ahLst/>
              <a:cxnLst/>
              <a:rect l="l" t="t" r="r" b="b"/>
              <a:pathLst>
                <a:path w="4779" h="7468" extrusionOk="0">
                  <a:moveTo>
                    <a:pt x="1581" y="1"/>
                  </a:moveTo>
                  <a:lnTo>
                    <a:pt x="1410" y="56"/>
                  </a:lnTo>
                  <a:lnTo>
                    <a:pt x="1350" y="75"/>
                  </a:lnTo>
                  <a:cubicBezTo>
                    <a:pt x="1119" y="135"/>
                    <a:pt x="772" y="214"/>
                    <a:pt x="310" y="348"/>
                  </a:cubicBezTo>
                  <a:cubicBezTo>
                    <a:pt x="158" y="1503"/>
                    <a:pt x="213" y="2639"/>
                    <a:pt x="486" y="3582"/>
                  </a:cubicBezTo>
                  <a:cubicBezTo>
                    <a:pt x="560" y="4926"/>
                    <a:pt x="329" y="4792"/>
                    <a:pt x="486" y="5236"/>
                  </a:cubicBezTo>
                  <a:lnTo>
                    <a:pt x="486" y="5255"/>
                  </a:lnTo>
                  <a:cubicBezTo>
                    <a:pt x="176" y="6220"/>
                    <a:pt x="1" y="6872"/>
                    <a:pt x="1" y="6872"/>
                  </a:cubicBezTo>
                  <a:cubicBezTo>
                    <a:pt x="1" y="6872"/>
                    <a:pt x="1234" y="7468"/>
                    <a:pt x="2967" y="7468"/>
                  </a:cubicBezTo>
                  <a:cubicBezTo>
                    <a:pt x="4584" y="7468"/>
                    <a:pt x="4778" y="6872"/>
                    <a:pt x="4778" y="6872"/>
                  </a:cubicBezTo>
                  <a:lnTo>
                    <a:pt x="4275" y="5333"/>
                  </a:lnTo>
                  <a:lnTo>
                    <a:pt x="4159" y="5005"/>
                  </a:lnTo>
                  <a:cubicBezTo>
                    <a:pt x="4159" y="5005"/>
                    <a:pt x="4275" y="3813"/>
                    <a:pt x="4353" y="2598"/>
                  </a:cubicBezTo>
                  <a:cubicBezTo>
                    <a:pt x="4390" y="1674"/>
                    <a:pt x="4413" y="731"/>
                    <a:pt x="4316" y="348"/>
                  </a:cubicBezTo>
                  <a:cubicBezTo>
                    <a:pt x="3910" y="190"/>
                    <a:pt x="3679" y="135"/>
                    <a:pt x="3448" y="98"/>
                  </a:cubicBezTo>
                  <a:lnTo>
                    <a:pt x="3217" y="38"/>
                  </a:lnTo>
                  <a:lnTo>
                    <a:pt x="3027" y="1"/>
                  </a:lnTo>
                  <a:cubicBezTo>
                    <a:pt x="3027" y="1"/>
                    <a:pt x="3027" y="19"/>
                    <a:pt x="3004" y="38"/>
                  </a:cubicBezTo>
                  <a:cubicBezTo>
                    <a:pt x="2986" y="135"/>
                    <a:pt x="2852" y="306"/>
                    <a:pt x="2311" y="306"/>
                  </a:cubicBezTo>
                  <a:cubicBezTo>
                    <a:pt x="1775" y="306"/>
                    <a:pt x="1641" y="135"/>
                    <a:pt x="1581" y="38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6775537" y="3921098"/>
              <a:ext cx="134003" cy="62081"/>
            </a:xfrm>
            <a:custGeom>
              <a:avLst/>
              <a:gdLst/>
              <a:ahLst/>
              <a:cxnLst/>
              <a:rect l="l" t="t" r="r" b="b"/>
              <a:pathLst>
                <a:path w="4779" h="2214" extrusionOk="0">
                  <a:moveTo>
                    <a:pt x="486" y="1"/>
                  </a:moveTo>
                  <a:cubicBezTo>
                    <a:pt x="463" y="98"/>
                    <a:pt x="426" y="176"/>
                    <a:pt x="407" y="273"/>
                  </a:cubicBezTo>
                  <a:cubicBezTo>
                    <a:pt x="347" y="444"/>
                    <a:pt x="310" y="597"/>
                    <a:pt x="255" y="735"/>
                  </a:cubicBezTo>
                  <a:cubicBezTo>
                    <a:pt x="98" y="1290"/>
                    <a:pt x="1" y="1618"/>
                    <a:pt x="1" y="1618"/>
                  </a:cubicBezTo>
                  <a:cubicBezTo>
                    <a:pt x="1" y="1618"/>
                    <a:pt x="1234" y="2214"/>
                    <a:pt x="2967" y="2214"/>
                  </a:cubicBezTo>
                  <a:cubicBezTo>
                    <a:pt x="4584" y="2214"/>
                    <a:pt x="4778" y="1618"/>
                    <a:pt x="4778" y="1618"/>
                  </a:cubicBezTo>
                  <a:lnTo>
                    <a:pt x="4275" y="79"/>
                  </a:lnTo>
                  <a:cubicBezTo>
                    <a:pt x="3556" y="206"/>
                    <a:pt x="2930" y="253"/>
                    <a:pt x="2398" y="253"/>
                  </a:cubicBezTo>
                  <a:cubicBezTo>
                    <a:pt x="1477" y="253"/>
                    <a:pt x="838" y="112"/>
                    <a:pt x="486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6803661" y="3775795"/>
              <a:ext cx="16235" cy="66034"/>
            </a:xfrm>
            <a:custGeom>
              <a:avLst/>
              <a:gdLst/>
              <a:ahLst/>
              <a:cxnLst/>
              <a:rect l="l" t="t" r="r" b="b"/>
              <a:pathLst>
                <a:path w="579" h="2355" extrusionOk="0">
                  <a:moveTo>
                    <a:pt x="289" y="1"/>
                  </a:moveTo>
                  <a:cubicBezTo>
                    <a:pt x="97" y="1"/>
                    <a:pt x="0" y="81"/>
                    <a:pt x="0" y="81"/>
                  </a:cubicBezTo>
                  <a:cubicBezTo>
                    <a:pt x="0" y="81"/>
                    <a:pt x="250" y="1084"/>
                    <a:pt x="195" y="2313"/>
                  </a:cubicBezTo>
                  <a:lnTo>
                    <a:pt x="523" y="2355"/>
                  </a:lnTo>
                  <a:cubicBezTo>
                    <a:pt x="523" y="2355"/>
                    <a:pt x="578" y="604"/>
                    <a:pt x="347" y="3"/>
                  </a:cubicBezTo>
                  <a:cubicBezTo>
                    <a:pt x="327" y="1"/>
                    <a:pt x="308" y="1"/>
                    <a:pt x="289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6865714" y="3776496"/>
              <a:ext cx="16740" cy="65333"/>
            </a:xfrm>
            <a:custGeom>
              <a:avLst/>
              <a:gdLst/>
              <a:ahLst/>
              <a:cxnLst/>
              <a:rect l="l" t="t" r="r" b="b"/>
              <a:pathLst>
                <a:path w="597" h="2330" extrusionOk="0">
                  <a:moveTo>
                    <a:pt x="232" y="1"/>
                  </a:moveTo>
                  <a:cubicBezTo>
                    <a:pt x="1" y="597"/>
                    <a:pt x="19" y="2330"/>
                    <a:pt x="19" y="2330"/>
                  </a:cubicBezTo>
                  <a:lnTo>
                    <a:pt x="366" y="2288"/>
                  </a:lnTo>
                  <a:cubicBezTo>
                    <a:pt x="310" y="1059"/>
                    <a:pt x="597" y="93"/>
                    <a:pt x="597" y="93"/>
                  </a:cubicBezTo>
                  <a:cubicBezTo>
                    <a:pt x="597" y="93"/>
                    <a:pt x="523" y="1"/>
                    <a:pt x="232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6763227" y="3825622"/>
              <a:ext cx="208365" cy="365249"/>
            </a:xfrm>
            <a:custGeom>
              <a:avLst/>
              <a:gdLst/>
              <a:ahLst/>
              <a:cxnLst/>
              <a:rect l="l" t="t" r="r" b="b"/>
              <a:pathLst>
                <a:path w="7431" h="13026" extrusionOk="0">
                  <a:moveTo>
                    <a:pt x="1327" y="0"/>
                  </a:moveTo>
                  <a:cubicBezTo>
                    <a:pt x="1327" y="0"/>
                    <a:pt x="1655" y="1867"/>
                    <a:pt x="999" y="3715"/>
                  </a:cubicBezTo>
                  <a:cubicBezTo>
                    <a:pt x="943" y="3868"/>
                    <a:pt x="883" y="4025"/>
                    <a:pt x="828" y="4177"/>
                  </a:cubicBezTo>
                  <a:cubicBezTo>
                    <a:pt x="809" y="4214"/>
                    <a:pt x="786" y="4256"/>
                    <a:pt x="768" y="4274"/>
                  </a:cubicBezTo>
                  <a:cubicBezTo>
                    <a:pt x="384" y="5101"/>
                    <a:pt x="135" y="6007"/>
                    <a:pt x="93" y="6913"/>
                  </a:cubicBezTo>
                  <a:cubicBezTo>
                    <a:pt x="1" y="8761"/>
                    <a:pt x="190" y="10087"/>
                    <a:pt x="809" y="12434"/>
                  </a:cubicBezTo>
                  <a:cubicBezTo>
                    <a:pt x="902" y="12457"/>
                    <a:pt x="980" y="12476"/>
                    <a:pt x="1077" y="12494"/>
                  </a:cubicBezTo>
                  <a:cubicBezTo>
                    <a:pt x="1849" y="12688"/>
                    <a:pt x="2542" y="12822"/>
                    <a:pt x="3138" y="12896"/>
                  </a:cubicBezTo>
                  <a:cubicBezTo>
                    <a:pt x="3775" y="12986"/>
                    <a:pt x="4324" y="13026"/>
                    <a:pt x="4794" y="13026"/>
                  </a:cubicBezTo>
                  <a:cubicBezTo>
                    <a:pt x="5047" y="13026"/>
                    <a:pt x="5277" y="13014"/>
                    <a:pt x="5485" y="12993"/>
                  </a:cubicBezTo>
                  <a:cubicBezTo>
                    <a:pt x="6622" y="12878"/>
                    <a:pt x="7140" y="12531"/>
                    <a:pt x="7334" y="12342"/>
                  </a:cubicBezTo>
                  <a:cubicBezTo>
                    <a:pt x="7412" y="12282"/>
                    <a:pt x="7431" y="12226"/>
                    <a:pt x="7431" y="12226"/>
                  </a:cubicBezTo>
                  <a:cubicBezTo>
                    <a:pt x="7431" y="12226"/>
                    <a:pt x="6294" y="7490"/>
                    <a:pt x="5638" y="5619"/>
                  </a:cubicBezTo>
                  <a:cubicBezTo>
                    <a:pt x="5254" y="4542"/>
                    <a:pt x="4945" y="3655"/>
                    <a:pt x="4755" y="3101"/>
                  </a:cubicBezTo>
                  <a:cubicBezTo>
                    <a:pt x="4621" y="2694"/>
                    <a:pt x="4543" y="2463"/>
                    <a:pt x="4543" y="2463"/>
                  </a:cubicBezTo>
                  <a:cubicBezTo>
                    <a:pt x="4543" y="2463"/>
                    <a:pt x="4640" y="1386"/>
                    <a:pt x="4598" y="56"/>
                  </a:cubicBezTo>
                  <a:lnTo>
                    <a:pt x="4598" y="56"/>
                  </a:lnTo>
                  <a:cubicBezTo>
                    <a:pt x="4084" y="136"/>
                    <a:pt x="3590" y="164"/>
                    <a:pt x="3149" y="164"/>
                  </a:cubicBezTo>
                  <a:cubicBezTo>
                    <a:pt x="2086" y="164"/>
                    <a:pt x="1327" y="0"/>
                    <a:pt x="13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6785912" y="3912546"/>
              <a:ext cx="185681" cy="278325"/>
            </a:xfrm>
            <a:custGeom>
              <a:avLst/>
              <a:gdLst/>
              <a:ahLst/>
              <a:cxnLst/>
              <a:rect l="l" t="t" r="r" b="b"/>
              <a:pathLst>
                <a:path w="6622" h="9926" extrusionOk="0">
                  <a:moveTo>
                    <a:pt x="3946" y="1"/>
                  </a:moveTo>
                  <a:lnTo>
                    <a:pt x="2269" y="555"/>
                  </a:lnTo>
                  <a:lnTo>
                    <a:pt x="2597" y="2311"/>
                  </a:lnTo>
                  <a:cubicBezTo>
                    <a:pt x="2669" y="2678"/>
                    <a:pt x="2994" y="2933"/>
                    <a:pt x="3359" y="2933"/>
                  </a:cubicBezTo>
                  <a:cubicBezTo>
                    <a:pt x="3395" y="2933"/>
                    <a:pt x="3430" y="2930"/>
                    <a:pt x="3466" y="2925"/>
                  </a:cubicBezTo>
                  <a:cubicBezTo>
                    <a:pt x="3504" y="2921"/>
                    <a:pt x="3542" y="2918"/>
                    <a:pt x="3579" y="2918"/>
                  </a:cubicBezTo>
                  <a:cubicBezTo>
                    <a:pt x="4014" y="2918"/>
                    <a:pt x="4396" y="3233"/>
                    <a:pt x="4464" y="3697"/>
                  </a:cubicBezTo>
                  <a:cubicBezTo>
                    <a:pt x="4464" y="3831"/>
                    <a:pt x="4506" y="4002"/>
                    <a:pt x="4524" y="4178"/>
                  </a:cubicBezTo>
                  <a:cubicBezTo>
                    <a:pt x="4829" y="6890"/>
                    <a:pt x="2731" y="9279"/>
                    <a:pt x="0" y="9334"/>
                  </a:cubicBezTo>
                  <a:cubicBezTo>
                    <a:pt x="93" y="9357"/>
                    <a:pt x="171" y="9376"/>
                    <a:pt x="268" y="9394"/>
                  </a:cubicBezTo>
                  <a:cubicBezTo>
                    <a:pt x="1040" y="9588"/>
                    <a:pt x="1733" y="9722"/>
                    <a:pt x="2329" y="9796"/>
                  </a:cubicBezTo>
                  <a:cubicBezTo>
                    <a:pt x="2966" y="9886"/>
                    <a:pt x="3515" y="9926"/>
                    <a:pt x="3985" y="9926"/>
                  </a:cubicBezTo>
                  <a:cubicBezTo>
                    <a:pt x="4238" y="9926"/>
                    <a:pt x="4468" y="9914"/>
                    <a:pt x="4676" y="9893"/>
                  </a:cubicBezTo>
                  <a:cubicBezTo>
                    <a:pt x="5813" y="9778"/>
                    <a:pt x="6331" y="9431"/>
                    <a:pt x="6525" y="9242"/>
                  </a:cubicBezTo>
                  <a:cubicBezTo>
                    <a:pt x="6603" y="9182"/>
                    <a:pt x="6622" y="9126"/>
                    <a:pt x="6622" y="9126"/>
                  </a:cubicBezTo>
                  <a:cubicBezTo>
                    <a:pt x="6622" y="9126"/>
                    <a:pt x="5485" y="4390"/>
                    <a:pt x="4829" y="2519"/>
                  </a:cubicBezTo>
                  <a:cubicBezTo>
                    <a:pt x="4445" y="1442"/>
                    <a:pt x="4136" y="555"/>
                    <a:pt x="3946" y="1"/>
                  </a:cubicBezTo>
                  <a:close/>
                </a:path>
              </a:pathLst>
            </a:custGeom>
            <a:solidFill>
              <a:srgbClr val="9B5C31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6797184" y="3814210"/>
              <a:ext cx="15702" cy="21675"/>
            </a:xfrm>
            <a:custGeom>
              <a:avLst/>
              <a:gdLst/>
              <a:ahLst/>
              <a:cxnLst/>
              <a:rect l="l" t="t" r="r" b="b"/>
              <a:pathLst>
                <a:path w="560" h="773" extrusionOk="0">
                  <a:moveTo>
                    <a:pt x="462" y="1"/>
                  </a:moveTo>
                  <a:cubicBezTo>
                    <a:pt x="462" y="1"/>
                    <a:pt x="310" y="42"/>
                    <a:pt x="79" y="135"/>
                  </a:cubicBezTo>
                  <a:cubicBezTo>
                    <a:pt x="61" y="135"/>
                    <a:pt x="19" y="158"/>
                    <a:pt x="0" y="158"/>
                  </a:cubicBezTo>
                  <a:cubicBezTo>
                    <a:pt x="0" y="158"/>
                    <a:pt x="37" y="481"/>
                    <a:pt x="61" y="772"/>
                  </a:cubicBezTo>
                  <a:lnTo>
                    <a:pt x="560" y="504"/>
                  </a:lnTo>
                  <a:lnTo>
                    <a:pt x="560" y="48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6782659" y="3928753"/>
              <a:ext cx="8580" cy="13487"/>
            </a:xfrm>
            <a:custGeom>
              <a:avLst/>
              <a:gdLst/>
              <a:ahLst/>
              <a:cxnLst/>
              <a:rect l="l" t="t" r="r" b="b"/>
              <a:pathLst>
                <a:path w="306" h="481" extrusionOk="0">
                  <a:moveTo>
                    <a:pt x="135" y="0"/>
                  </a:moveTo>
                  <a:cubicBezTo>
                    <a:pt x="75" y="153"/>
                    <a:pt x="1" y="324"/>
                    <a:pt x="1" y="439"/>
                  </a:cubicBezTo>
                  <a:cubicBezTo>
                    <a:pt x="38" y="462"/>
                    <a:pt x="75" y="481"/>
                    <a:pt x="116" y="481"/>
                  </a:cubicBezTo>
                  <a:cubicBezTo>
                    <a:pt x="190" y="324"/>
                    <a:pt x="250" y="171"/>
                    <a:pt x="306" y="19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6719457" y="3818612"/>
              <a:ext cx="79942" cy="59753"/>
            </a:xfrm>
            <a:custGeom>
              <a:avLst/>
              <a:gdLst/>
              <a:ahLst/>
              <a:cxnLst/>
              <a:rect l="l" t="t" r="r" b="b"/>
              <a:pathLst>
                <a:path w="2851" h="2131" extrusionOk="0">
                  <a:moveTo>
                    <a:pt x="2772" y="1"/>
                  </a:moveTo>
                  <a:cubicBezTo>
                    <a:pt x="2735" y="19"/>
                    <a:pt x="2675" y="38"/>
                    <a:pt x="2638" y="38"/>
                  </a:cubicBezTo>
                  <a:cubicBezTo>
                    <a:pt x="1848" y="306"/>
                    <a:pt x="559" y="768"/>
                    <a:pt x="347" y="925"/>
                  </a:cubicBezTo>
                  <a:cubicBezTo>
                    <a:pt x="268" y="980"/>
                    <a:pt x="194" y="1077"/>
                    <a:pt x="134" y="1156"/>
                  </a:cubicBezTo>
                  <a:cubicBezTo>
                    <a:pt x="0" y="1364"/>
                    <a:pt x="0" y="1595"/>
                    <a:pt x="116" y="1789"/>
                  </a:cubicBezTo>
                  <a:cubicBezTo>
                    <a:pt x="176" y="1886"/>
                    <a:pt x="231" y="1964"/>
                    <a:pt x="328" y="2020"/>
                  </a:cubicBezTo>
                  <a:cubicBezTo>
                    <a:pt x="444" y="2096"/>
                    <a:pt x="554" y="2130"/>
                    <a:pt x="667" y="2130"/>
                  </a:cubicBezTo>
                  <a:cubicBezTo>
                    <a:pt x="1042" y="2130"/>
                    <a:pt x="1443" y="1748"/>
                    <a:pt x="2139" y="1230"/>
                  </a:cubicBezTo>
                  <a:cubicBezTo>
                    <a:pt x="2139" y="1230"/>
                    <a:pt x="2213" y="1174"/>
                    <a:pt x="2851" y="786"/>
                  </a:cubicBezTo>
                  <a:lnTo>
                    <a:pt x="2851" y="712"/>
                  </a:lnTo>
                  <a:cubicBezTo>
                    <a:pt x="2833" y="421"/>
                    <a:pt x="2772" y="1"/>
                    <a:pt x="2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6912232" y="3898947"/>
              <a:ext cx="22039" cy="16459"/>
            </a:xfrm>
            <a:custGeom>
              <a:avLst/>
              <a:gdLst/>
              <a:ahLst/>
              <a:cxnLst/>
              <a:rect l="l" t="t" r="r" b="b"/>
              <a:pathLst>
                <a:path w="786" h="587" extrusionOk="0">
                  <a:moveTo>
                    <a:pt x="74" y="0"/>
                  </a:moveTo>
                  <a:cubicBezTo>
                    <a:pt x="19" y="24"/>
                    <a:pt x="1" y="97"/>
                    <a:pt x="19" y="176"/>
                  </a:cubicBezTo>
                  <a:cubicBezTo>
                    <a:pt x="50" y="355"/>
                    <a:pt x="261" y="586"/>
                    <a:pt x="589" y="586"/>
                  </a:cubicBezTo>
                  <a:cubicBezTo>
                    <a:pt x="651" y="586"/>
                    <a:pt x="716" y="578"/>
                    <a:pt x="786" y="560"/>
                  </a:cubicBezTo>
                  <a:cubicBezTo>
                    <a:pt x="786" y="560"/>
                    <a:pt x="500" y="79"/>
                    <a:pt x="17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6903540" y="3897377"/>
              <a:ext cx="29722" cy="27507"/>
            </a:xfrm>
            <a:custGeom>
              <a:avLst/>
              <a:gdLst/>
              <a:ahLst/>
              <a:cxnLst/>
              <a:rect l="l" t="t" r="r" b="b"/>
              <a:pathLst>
                <a:path w="1060" h="981" extrusionOk="0">
                  <a:moveTo>
                    <a:pt x="500" y="1"/>
                  </a:moveTo>
                  <a:cubicBezTo>
                    <a:pt x="384" y="116"/>
                    <a:pt x="172" y="311"/>
                    <a:pt x="1" y="482"/>
                  </a:cubicBezTo>
                  <a:cubicBezTo>
                    <a:pt x="38" y="676"/>
                    <a:pt x="135" y="865"/>
                    <a:pt x="195" y="981"/>
                  </a:cubicBezTo>
                  <a:lnTo>
                    <a:pt x="1059" y="463"/>
                  </a:lnTo>
                  <a:cubicBezTo>
                    <a:pt x="980" y="384"/>
                    <a:pt x="749" y="98"/>
                    <a:pt x="500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6914307" y="3864934"/>
              <a:ext cx="50808" cy="49715"/>
            </a:xfrm>
            <a:custGeom>
              <a:avLst/>
              <a:gdLst/>
              <a:ahLst/>
              <a:cxnLst/>
              <a:rect l="l" t="t" r="r" b="b"/>
              <a:pathLst>
                <a:path w="1812" h="1773" extrusionOk="0">
                  <a:moveTo>
                    <a:pt x="1240" y="0"/>
                  </a:moveTo>
                  <a:cubicBezTo>
                    <a:pt x="1185" y="0"/>
                    <a:pt x="1124" y="17"/>
                    <a:pt x="1059" y="58"/>
                  </a:cubicBezTo>
                  <a:cubicBezTo>
                    <a:pt x="791" y="252"/>
                    <a:pt x="578" y="405"/>
                    <a:pt x="444" y="562"/>
                  </a:cubicBezTo>
                  <a:cubicBezTo>
                    <a:pt x="116" y="964"/>
                    <a:pt x="0" y="1213"/>
                    <a:pt x="0" y="1213"/>
                  </a:cubicBezTo>
                  <a:cubicBezTo>
                    <a:pt x="14" y="1207"/>
                    <a:pt x="28" y="1205"/>
                    <a:pt x="40" y="1205"/>
                  </a:cubicBezTo>
                  <a:cubicBezTo>
                    <a:pt x="65" y="1205"/>
                    <a:pt x="85" y="1213"/>
                    <a:pt x="97" y="1213"/>
                  </a:cubicBezTo>
                  <a:cubicBezTo>
                    <a:pt x="231" y="1255"/>
                    <a:pt x="365" y="1352"/>
                    <a:pt x="481" y="1468"/>
                  </a:cubicBezTo>
                  <a:cubicBezTo>
                    <a:pt x="620" y="1620"/>
                    <a:pt x="712" y="1773"/>
                    <a:pt x="712" y="1773"/>
                  </a:cubicBezTo>
                  <a:cubicBezTo>
                    <a:pt x="1447" y="1255"/>
                    <a:pt x="1812" y="774"/>
                    <a:pt x="1599" y="289"/>
                  </a:cubicBezTo>
                  <a:lnTo>
                    <a:pt x="1599" y="271"/>
                  </a:lnTo>
                  <a:cubicBezTo>
                    <a:pt x="1539" y="169"/>
                    <a:pt x="1416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6815073" y="3773776"/>
              <a:ext cx="50668" cy="17273"/>
            </a:xfrm>
            <a:custGeom>
              <a:avLst/>
              <a:gdLst/>
              <a:ahLst/>
              <a:cxnLst/>
              <a:rect l="l" t="t" r="r" b="b"/>
              <a:pathLst>
                <a:path w="1807" h="616" extrusionOk="0">
                  <a:moveTo>
                    <a:pt x="171" y="1"/>
                  </a:moveTo>
                  <a:lnTo>
                    <a:pt x="0" y="56"/>
                  </a:lnTo>
                  <a:cubicBezTo>
                    <a:pt x="19" y="232"/>
                    <a:pt x="153" y="615"/>
                    <a:pt x="883" y="615"/>
                  </a:cubicBezTo>
                  <a:cubicBezTo>
                    <a:pt x="1557" y="615"/>
                    <a:pt x="1733" y="287"/>
                    <a:pt x="1807" y="38"/>
                  </a:cubicBezTo>
                  <a:lnTo>
                    <a:pt x="1617" y="1"/>
                  </a:lnTo>
                  <a:cubicBezTo>
                    <a:pt x="1617" y="1"/>
                    <a:pt x="1617" y="19"/>
                    <a:pt x="1594" y="38"/>
                  </a:cubicBezTo>
                  <a:cubicBezTo>
                    <a:pt x="1576" y="135"/>
                    <a:pt x="1442" y="306"/>
                    <a:pt x="901" y="306"/>
                  </a:cubicBezTo>
                  <a:cubicBezTo>
                    <a:pt x="365" y="306"/>
                    <a:pt x="231" y="135"/>
                    <a:pt x="171" y="38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6819868" y="3843372"/>
              <a:ext cx="58828" cy="38920"/>
            </a:xfrm>
            <a:custGeom>
              <a:avLst/>
              <a:gdLst/>
              <a:ahLst/>
              <a:cxnLst/>
              <a:rect l="l" t="t" r="r" b="b"/>
              <a:pathLst>
                <a:path w="2098" h="1388" extrusionOk="0">
                  <a:moveTo>
                    <a:pt x="2098" y="0"/>
                  </a:moveTo>
                  <a:cubicBezTo>
                    <a:pt x="1704" y="88"/>
                    <a:pt x="1308" y="115"/>
                    <a:pt x="967" y="115"/>
                  </a:cubicBezTo>
                  <a:cubicBezTo>
                    <a:pt x="408" y="115"/>
                    <a:pt x="0" y="42"/>
                    <a:pt x="0" y="42"/>
                  </a:cubicBezTo>
                  <a:lnTo>
                    <a:pt x="0" y="42"/>
                  </a:lnTo>
                  <a:cubicBezTo>
                    <a:pt x="0" y="42"/>
                    <a:pt x="37" y="693"/>
                    <a:pt x="347" y="1331"/>
                  </a:cubicBezTo>
                  <a:cubicBezTo>
                    <a:pt x="562" y="1374"/>
                    <a:pt x="807" y="1388"/>
                    <a:pt x="1030" y="1388"/>
                  </a:cubicBezTo>
                  <a:cubicBezTo>
                    <a:pt x="1404" y="1388"/>
                    <a:pt x="1714" y="1349"/>
                    <a:pt x="1714" y="1349"/>
                  </a:cubicBezTo>
                  <a:cubicBezTo>
                    <a:pt x="1714" y="1349"/>
                    <a:pt x="1945" y="1021"/>
                    <a:pt x="209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6847460" y="3888180"/>
              <a:ext cx="68053" cy="93962"/>
            </a:xfrm>
            <a:custGeom>
              <a:avLst/>
              <a:gdLst/>
              <a:ahLst/>
              <a:cxnLst/>
              <a:rect l="l" t="t" r="r" b="b"/>
              <a:pathLst>
                <a:path w="2427" h="3351" extrusionOk="0">
                  <a:moveTo>
                    <a:pt x="1617" y="1"/>
                  </a:moveTo>
                  <a:lnTo>
                    <a:pt x="268" y="232"/>
                  </a:lnTo>
                  <a:lnTo>
                    <a:pt x="37" y="944"/>
                  </a:lnTo>
                  <a:cubicBezTo>
                    <a:pt x="19" y="985"/>
                    <a:pt x="0" y="1041"/>
                    <a:pt x="19" y="1101"/>
                  </a:cubicBezTo>
                  <a:lnTo>
                    <a:pt x="536" y="3235"/>
                  </a:lnTo>
                  <a:lnTo>
                    <a:pt x="555" y="3351"/>
                  </a:lnTo>
                  <a:lnTo>
                    <a:pt x="2426" y="3023"/>
                  </a:lnTo>
                  <a:lnTo>
                    <a:pt x="2329" y="2371"/>
                  </a:lnTo>
                  <a:lnTo>
                    <a:pt x="2135" y="712"/>
                  </a:lnTo>
                  <a:cubicBezTo>
                    <a:pt x="2135" y="657"/>
                    <a:pt x="2116" y="615"/>
                    <a:pt x="2079" y="578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6850039" y="3890899"/>
              <a:ext cx="62221" cy="88522"/>
            </a:xfrm>
            <a:custGeom>
              <a:avLst/>
              <a:gdLst/>
              <a:ahLst/>
              <a:cxnLst/>
              <a:rect l="l" t="t" r="r" b="b"/>
              <a:pathLst>
                <a:path w="2219" h="3157" extrusionOk="0">
                  <a:moveTo>
                    <a:pt x="1484" y="1"/>
                  </a:moveTo>
                  <a:lnTo>
                    <a:pt x="232" y="232"/>
                  </a:lnTo>
                  <a:lnTo>
                    <a:pt x="24" y="865"/>
                  </a:lnTo>
                  <a:cubicBezTo>
                    <a:pt x="24" y="907"/>
                    <a:pt x="1" y="944"/>
                    <a:pt x="24" y="981"/>
                  </a:cubicBezTo>
                  <a:lnTo>
                    <a:pt x="541" y="3157"/>
                  </a:lnTo>
                  <a:lnTo>
                    <a:pt x="2219" y="2852"/>
                  </a:lnTo>
                  <a:lnTo>
                    <a:pt x="1946" y="634"/>
                  </a:lnTo>
                  <a:cubicBezTo>
                    <a:pt x="1946" y="597"/>
                    <a:pt x="1927" y="560"/>
                    <a:pt x="1909" y="542"/>
                  </a:cubicBezTo>
                  <a:lnTo>
                    <a:pt x="148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6861452" y="3920061"/>
              <a:ext cx="37854" cy="23750"/>
            </a:xfrm>
            <a:custGeom>
              <a:avLst/>
              <a:gdLst/>
              <a:ahLst/>
              <a:cxnLst/>
              <a:rect l="l" t="t" r="r" b="b"/>
              <a:pathLst>
                <a:path w="1350" h="847" extrusionOk="0">
                  <a:moveTo>
                    <a:pt x="1308" y="1"/>
                  </a:moveTo>
                  <a:lnTo>
                    <a:pt x="0" y="232"/>
                  </a:lnTo>
                  <a:lnTo>
                    <a:pt x="194" y="846"/>
                  </a:lnTo>
                  <a:lnTo>
                    <a:pt x="1349" y="694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6901352" y="3905648"/>
              <a:ext cx="8692" cy="6561"/>
            </a:xfrm>
            <a:custGeom>
              <a:avLst/>
              <a:gdLst/>
              <a:ahLst/>
              <a:cxnLst/>
              <a:rect l="l" t="t" r="r" b="b"/>
              <a:pathLst>
                <a:path w="310" h="234" extrusionOk="0">
                  <a:moveTo>
                    <a:pt x="222" y="0"/>
                  </a:moveTo>
                  <a:cubicBezTo>
                    <a:pt x="208" y="0"/>
                    <a:pt x="192" y="6"/>
                    <a:pt x="176" y="16"/>
                  </a:cubicBezTo>
                  <a:lnTo>
                    <a:pt x="42" y="108"/>
                  </a:lnTo>
                  <a:cubicBezTo>
                    <a:pt x="0" y="131"/>
                    <a:pt x="0" y="168"/>
                    <a:pt x="19" y="205"/>
                  </a:cubicBezTo>
                  <a:cubicBezTo>
                    <a:pt x="35" y="218"/>
                    <a:pt x="49" y="233"/>
                    <a:pt x="69" y="233"/>
                  </a:cubicBezTo>
                  <a:cubicBezTo>
                    <a:pt x="77" y="233"/>
                    <a:pt x="86" y="230"/>
                    <a:pt x="97" y="223"/>
                  </a:cubicBezTo>
                  <a:lnTo>
                    <a:pt x="250" y="168"/>
                  </a:lnTo>
                  <a:cubicBezTo>
                    <a:pt x="310" y="168"/>
                    <a:pt x="310" y="108"/>
                    <a:pt x="291" y="71"/>
                  </a:cubicBezTo>
                  <a:lnTo>
                    <a:pt x="273" y="34"/>
                  </a:lnTo>
                  <a:cubicBezTo>
                    <a:pt x="260" y="10"/>
                    <a:pt x="242" y="0"/>
                    <a:pt x="222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6901857" y="3913079"/>
              <a:ext cx="9225" cy="5328"/>
            </a:xfrm>
            <a:custGeom>
              <a:avLst/>
              <a:gdLst/>
              <a:ahLst/>
              <a:cxnLst/>
              <a:rect l="l" t="t" r="r" b="b"/>
              <a:pathLst>
                <a:path w="329" h="190" extrusionOk="0">
                  <a:moveTo>
                    <a:pt x="79" y="0"/>
                  </a:moveTo>
                  <a:cubicBezTo>
                    <a:pt x="42" y="0"/>
                    <a:pt x="1" y="37"/>
                    <a:pt x="1" y="56"/>
                  </a:cubicBezTo>
                  <a:cubicBezTo>
                    <a:pt x="1" y="97"/>
                    <a:pt x="24" y="134"/>
                    <a:pt x="61" y="134"/>
                  </a:cubicBezTo>
                  <a:lnTo>
                    <a:pt x="232" y="190"/>
                  </a:lnTo>
                  <a:cubicBezTo>
                    <a:pt x="273" y="190"/>
                    <a:pt x="310" y="171"/>
                    <a:pt x="329" y="134"/>
                  </a:cubicBezTo>
                  <a:lnTo>
                    <a:pt x="329" y="74"/>
                  </a:lnTo>
                  <a:cubicBezTo>
                    <a:pt x="329" y="37"/>
                    <a:pt x="292" y="0"/>
                    <a:pt x="255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6902502" y="3919024"/>
              <a:ext cx="8580" cy="5524"/>
            </a:xfrm>
            <a:custGeom>
              <a:avLst/>
              <a:gdLst/>
              <a:ahLst/>
              <a:cxnLst/>
              <a:rect l="l" t="t" r="r" b="b"/>
              <a:pathLst>
                <a:path w="306" h="197" extrusionOk="0">
                  <a:moveTo>
                    <a:pt x="75" y="1"/>
                  </a:moveTo>
                  <a:cubicBezTo>
                    <a:pt x="38" y="1"/>
                    <a:pt x="19" y="19"/>
                    <a:pt x="1" y="38"/>
                  </a:cubicBezTo>
                  <a:cubicBezTo>
                    <a:pt x="1" y="75"/>
                    <a:pt x="19" y="116"/>
                    <a:pt x="38" y="135"/>
                  </a:cubicBezTo>
                  <a:lnTo>
                    <a:pt x="190" y="190"/>
                  </a:lnTo>
                  <a:cubicBezTo>
                    <a:pt x="201" y="195"/>
                    <a:pt x="212" y="197"/>
                    <a:pt x="223" y="197"/>
                  </a:cubicBezTo>
                  <a:cubicBezTo>
                    <a:pt x="256" y="197"/>
                    <a:pt x="287" y="176"/>
                    <a:pt x="287" y="135"/>
                  </a:cubicBezTo>
                  <a:lnTo>
                    <a:pt x="306" y="93"/>
                  </a:lnTo>
                  <a:cubicBezTo>
                    <a:pt x="306" y="56"/>
                    <a:pt x="287" y="19"/>
                    <a:pt x="250" y="1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9"/>
            <p:cNvSpPr/>
            <p:nvPr/>
          </p:nvSpPr>
          <p:spPr>
            <a:xfrm>
              <a:off x="6903540" y="3924856"/>
              <a:ext cx="8076" cy="5159"/>
            </a:xfrm>
            <a:custGeom>
              <a:avLst/>
              <a:gdLst/>
              <a:ahLst/>
              <a:cxnLst/>
              <a:rect l="l" t="t" r="r" b="b"/>
              <a:pathLst>
                <a:path w="288" h="184" extrusionOk="0">
                  <a:moveTo>
                    <a:pt x="79" y="1"/>
                  </a:moveTo>
                  <a:cubicBezTo>
                    <a:pt x="56" y="1"/>
                    <a:pt x="19" y="24"/>
                    <a:pt x="19" y="42"/>
                  </a:cubicBezTo>
                  <a:cubicBezTo>
                    <a:pt x="1" y="79"/>
                    <a:pt x="19" y="98"/>
                    <a:pt x="38" y="116"/>
                  </a:cubicBezTo>
                  <a:lnTo>
                    <a:pt x="172" y="176"/>
                  </a:lnTo>
                  <a:cubicBezTo>
                    <a:pt x="183" y="181"/>
                    <a:pt x="194" y="183"/>
                    <a:pt x="204" y="183"/>
                  </a:cubicBezTo>
                  <a:cubicBezTo>
                    <a:pt x="232" y="183"/>
                    <a:pt x="255" y="166"/>
                    <a:pt x="269" y="139"/>
                  </a:cubicBezTo>
                  <a:lnTo>
                    <a:pt x="269" y="98"/>
                  </a:lnTo>
                  <a:cubicBezTo>
                    <a:pt x="287" y="61"/>
                    <a:pt x="250" y="24"/>
                    <a:pt x="232" y="24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6853937" y="3669636"/>
              <a:ext cx="10767" cy="15029"/>
            </a:xfrm>
            <a:custGeom>
              <a:avLst/>
              <a:gdLst/>
              <a:ahLst/>
              <a:cxnLst/>
              <a:rect l="l" t="t" r="r" b="b"/>
              <a:pathLst>
                <a:path w="384" h="536" extrusionOk="0">
                  <a:moveTo>
                    <a:pt x="0" y="0"/>
                  </a:moveTo>
                  <a:lnTo>
                    <a:pt x="0" y="0"/>
                  </a:lnTo>
                  <a:cubicBezTo>
                    <a:pt x="171" y="134"/>
                    <a:pt x="0" y="462"/>
                    <a:pt x="0" y="462"/>
                  </a:cubicBezTo>
                  <a:lnTo>
                    <a:pt x="324" y="536"/>
                  </a:lnTo>
                  <a:cubicBezTo>
                    <a:pt x="324" y="536"/>
                    <a:pt x="287" y="305"/>
                    <a:pt x="384" y="250"/>
                  </a:cubicBezTo>
                  <a:cubicBezTo>
                    <a:pt x="369" y="244"/>
                    <a:pt x="354" y="242"/>
                    <a:pt x="341" y="242"/>
                  </a:cubicBezTo>
                  <a:cubicBezTo>
                    <a:pt x="249" y="242"/>
                    <a:pt x="190" y="347"/>
                    <a:pt x="190" y="347"/>
                  </a:cubicBezTo>
                  <a:cubicBezTo>
                    <a:pt x="231" y="208"/>
                    <a:pt x="153" y="55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6813896" y="3713294"/>
              <a:ext cx="12478" cy="20553"/>
            </a:xfrm>
            <a:custGeom>
              <a:avLst/>
              <a:gdLst/>
              <a:ahLst/>
              <a:cxnLst/>
              <a:rect l="l" t="t" r="r" b="b"/>
              <a:pathLst>
                <a:path w="445" h="733" extrusionOk="0">
                  <a:moveTo>
                    <a:pt x="213" y="0"/>
                  </a:moveTo>
                  <a:cubicBezTo>
                    <a:pt x="98" y="0"/>
                    <a:pt x="19" y="134"/>
                    <a:pt x="0" y="347"/>
                  </a:cubicBezTo>
                  <a:cubicBezTo>
                    <a:pt x="0" y="559"/>
                    <a:pt x="61" y="730"/>
                    <a:pt x="176" y="730"/>
                  </a:cubicBezTo>
                  <a:cubicBezTo>
                    <a:pt x="184" y="732"/>
                    <a:pt x="192" y="732"/>
                    <a:pt x="200" y="732"/>
                  </a:cubicBezTo>
                  <a:cubicBezTo>
                    <a:pt x="321" y="732"/>
                    <a:pt x="408" y="566"/>
                    <a:pt x="426" y="384"/>
                  </a:cubicBezTo>
                  <a:cubicBezTo>
                    <a:pt x="444" y="176"/>
                    <a:pt x="347" y="0"/>
                    <a:pt x="213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6869471" y="3734072"/>
              <a:ext cx="17918" cy="18310"/>
            </a:xfrm>
            <a:custGeom>
              <a:avLst/>
              <a:gdLst/>
              <a:ahLst/>
              <a:cxnLst/>
              <a:rect l="l" t="t" r="r" b="b"/>
              <a:pathLst>
                <a:path w="639" h="653" extrusionOk="0">
                  <a:moveTo>
                    <a:pt x="433" y="0"/>
                  </a:moveTo>
                  <a:cubicBezTo>
                    <a:pt x="339" y="0"/>
                    <a:pt x="224" y="76"/>
                    <a:pt x="139" y="202"/>
                  </a:cubicBezTo>
                  <a:cubicBezTo>
                    <a:pt x="24" y="377"/>
                    <a:pt x="1" y="567"/>
                    <a:pt x="98" y="627"/>
                  </a:cubicBezTo>
                  <a:cubicBezTo>
                    <a:pt x="123" y="644"/>
                    <a:pt x="151" y="652"/>
                    <a:pt x="180" y="652"/>
                  </a:cubicBezTo>
                  <a:cubicBezTo>
                    <a:pt x="281" y="652"/>
                    <a:pt x="396" y="555"/>
                    <a:pt x="486" y="433"/>
                  </a:cubicBezTo>
                  <a:cubicBezTo>
                    <a:pt x="601" y="262"/>
                    <a:pt x="638" y="105"/>
                    <a:pt x="523" y="31"/>
                  </a:cubicBezTo>
                  <a:cubicBezTo>
                    <a:pt x="497" y="10"/>
                    <a:pt x="466" y="0"/>
                    <a:pt x="433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6815073" y="3688647"/>
              <a:ext cx="73857" cy="84008"/>
            </a:xfrm>
            <a:custGeom>
              <a:avLst/>
              <a:gdLst/>
              <a:ahLst/>
              <a:cxnLst/>
              <a:rect l="l" t="t" r="r" b="b"/>
              <a:pathLst>
                <a:path w="2634" h="2996" extrusionOk="0">
                  <a:moveTo>
                    <a:pt x="1400" y="0"/>
                  </a:moveTo>
                  <a:cubicBezTo>
                    <a:pt x="873" y="0"/>
                    <a:pt x="342" y="426"/>
                    <a:pt x="134" y="1055"/>
                  </a:cubicBezTo>
                  <a:cubicBezTo>
                    <a:pt x="0" y="1919"/>
                    <a:pt x="92" y="2168"/>
                    <a:pt x="518" y="2843"/>
                  </a:cubicBezTo>
                  <a:cubicBezTo>
                    <a:pt x="555" y="2861"/>
                    <a:pt x="883" y="2977"/>
                    <a:pt x="998" y="2995"/>
                  </a:cubicBezTo>
                  <a:cubicBezTo>
                    <a:pt x="1077" y="2977"/>
                    <a:pt x="1132" y="2958"/>
                    <a:pt x="1192" y="2940"/>
                  </a:cubicBezTo>
                  <a:cubicBezTo>
                    <a:pt x="1807" y="2727"/>
                    <a:pt x="2019" y="2496"/>
                    <a:pt x="2384" y="1803"/>
                  </a:cubicBezTo>
                  <a:cubicBezTo>
                    <a:pt x="2384" y="1785"/>
                    <a:pt x="2384" y="1785"/>
                    <a:pt x="2403" y="1766"/>
                  </a:cubicBezTo>
                  <a:cubicBezTo>
                    <a:pt x="2634" y="1013"/>
                    <a:pt x="2329" y="246"/>
                    <a:pt x="1710" y="52"/>
                  </a:cubicBezTo>
                  <a:cubicBezTo>
                    <a:pt x="1608" y="17"/>
                    <a:pt x="1504" y="0"/>
                    <a:pt x="1400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6836047" y="3757064"/>
              <a:ext cx="10795" cy="3785"/>
            </a:xfrm>
            <a:custGeom>
              <a:avLst/>
              <a:gdLst/>
              <a:ahLst/>
              <a:cxnLst/>
              <a:rect l="l" t="t" r="r" b="b"/>
              <a:pathLst>
                <a:path w="385" h="135" extrusionOk="0">
                  <a:moveTo>
                    <a:pt x="1" y="1"/>
                  </a:moveTo>
                  <a:lnTo>
                    <a:pt x="1" y="19"/>
                  </a:lnTo>
                  <a:cubicBezTo>
                    <a:pt x="79" y="75"/>
                    <a:pt x="195" y="135"/>
                    <a:pt x="366" y="135"/>
                  </a:cubicBezTo>
                  <a:lnTo>
                    <a:pt x="384" y="135"/>
                  </a:lnTo>
                  <a:lnTo>
                    <a:pt x="384" y="116"/>
                  </a:lnTo>
                  <a:cubicBezTo>
                    <a:pt x="195" y="116"/>
                    <a:pt x="79" y="56"/>
                    <a:pt x="19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6837730" y="3760822"/>
              <a:ext cx="5356" cy="2103"/>
            </a:xfrm>
            <a:custGeom>
              <a:avLst/>
              <a:gdLst/>
              <a:ahLst/>
              <a:cxnLst/>
              <a:rect l="l" t="t" r="r" b="b"/>
              <a:pathLst>
                <a:path w="191" h="75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56" y="75"/>
                    <a:pt x="190" y="75"/>
                  </a:cubicBezTo>
                  <a:lnTo>
                    <a:pt x="190" y="56"/>
                  </a:lnTo>
                  <a:cubicBezTo>
                    <a:pt x="56" y="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6831252" y="3725211"/>
              <a:ext cx="12983" cy="4823"/>
            </a:xfrm>
            <a:custGeom>
              <a:avLst/>
              <a:gdLst/>
              <a:ahLst/>
              <a:cxnLst/>
              <a:rect l="l" t="t" r="r" b="b"/>
              <a:pathLst>
                <a:path w="463" h="172" extrusionOk="0">
                  <a:moveTo>
                    <a:pt x="1" y="0"/>
                  </a:moveTo>
                  <a:cubicBezTo>
                    <a:pt x="19" y="19"/>
                    <a:pt x="56" y="37"/>
                    <a:pt x="75" y="56"/>
                  </a:cubicBezTo>
                  <a:cubicBezTo>
                    <a:pt x="135" y="97"/>
                    <a:pt x="190" y="134"/>
                    <a:pt x="250" y="153"/>
                  </a:cubicBezTo>
                  <a:lnTo>
                    <a:pt x="269" y="153"/>
                  </a:lnTo>
                  <a:cubicBezTo>
                    <a:pt x="287" y="153"/>
                    <a:pt x="324" y="171"/>
                    <a:pt x="366" y="171"/>
                  </a:cubicBezTo>
                  <a:cubicBezTo>
                    <a:pt x="384" y="171"/>
                    <a:pt x="421" y="153"/>
                    <a:pt x="463" y="153"/>
                  </a:cubicBezTo>
                  <a:lnTo>
                    <a:pt x="366" y="153"/>
                  </a:lnTo>
                  <a:cubicBezTo>
                    <a:pt x="324" y="153"/>
                    <a:pt x="287" y="134"/>
                    <a:pt x="269" y="134"/>
                  </a:cubicBezTo>
                  <a:cubicBezTo>
                    <a:pt x="209" y="116"/>
                    <a:pt x="153" y="74"/>
                    <a:pt x="93" y="37"/>
                  </a:cubicBezTo>
                  <a:cubicBezTo>
                    <a:pt x="56" y="19"/>
                    <a:pt x="38" y="19"/>
                    <a:pt x="1" y="0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6855002" y="3733259"/>
              <a:ext cx="15674" cy="4402"/>
            </a:xfrm>
            <a:custGeom>
              <a:avLst/>
              <a:gdLst/>
              <a:ahLst/>
              <a:cxnLst/>
              <a:rect l="l" t="t" r="r" b="b"/>
              <a:pathLst>
                <a:path w="559" h="157" extrusionOk="0">
                  <a:moveTo>
                    <a:pt x="0" y="0"/>
                  </a:moveTo>
                  <a:cubicBezTo>
                    <a:pt x="37" y="19"/>
                    <a:pt x="55" y="42"/>
                    <a:pt x="78" y="60"/>
                  </a:cubicBezTo>
                  <a:cubicBezTo>
                    <a:pt x="96" y="78"/>
                    <a:pt x="133" y="97"/>
                    <a:pt x="152" y="115"/>
                  </a:cubicBezTo>
                  <a:cubicBezTo>
                    <a:pt x="230" y="134"/>
                    <a:pt x="286" y="157"/>
                    <a:pt x="364" y="157"/>
                  </a:cubicBezTo>
                  <a:lnTo>
                    <a:pt x="558" y="157"/>
                  </a:lnTo>
                  <a:cubicBezTo>
                    <a:pt x="540" y="157"/>
                    <a:pt x="498" y="134"/>
                    <a:pt x="461" y="134"/>
                  </a:cubicBezTo>
                  <a:lnTo>
                    <a:pt x="364" y="134"/>
                  </a:lnTo>
                  <a:cubicBezTo>
                    <a:pt x="286" y="115"/>
                    <a:pt x="230" y="115"/>
                    <a:pt x="170" y="97"/>
                  </a:cubicBezTo>
                  <a:cubicBezTo>
                    <a:pt x="133" y="78"/>
                    <a:pt x="115" y="78"/>
                    <a:pt x="96" y="60"/>
                  </a:cubicBezTo>
                  <a:cubicBezTo>
                    <a:pt x="55" y="42"/>
                    <a:pt x="37" y="19"/>
                    <a:pt x="0" y="0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6826345" y="3716855"/>
              <a:ext cx="20497" cy="6702"/>
            </a:xfrm>
            <a:custGeom>
              <a:avLst/>
              <a:gdLst/>
              <a:ahLst/>
              <a:cxnLst/>
              <a:rect l="l" t="t" r="r" b="b"/>
              <a:pathLst>
                <a:path w="731" h="239" extrusionOk="0">
                  <a:moveTo>
                    <a:pt x="101" y="0"/>
                  </a:moveTo>
                  <a:cubicBezTo>
                    <a:pt x="52" y="0"/>
                    <a:pt x="14" y="22"/>
                    <a:pt x="0" y="67"/>
                  </a:cubicBezTo>
                  <a:lnTo>
                    <a:pt x="231" y="141"/>
                  </a:lnTo>
                  <a:cubicBezTo>
                    <a:pt x="291" y="164"/>
                    <a:pt x="347" y="183"/>
                    <a:pt x="407" y="201"/>
                  </a:cubicBezTo>
                  <a:lnTo>
                    <a:pt x="499" y="220"/>
                  </a:lnTo>
                  <a:lnTo>
                    <a:pt x="522" y="238"/>
                  </a:lnTo>
                  <a:lnTo>
                    <a:pt x="596" y="238"/>
                  </a:lnTo>
                  <a:cubicBezTo>
                    <a:pt x="675" y="238"/>
                    <a:pt x="730" y="183"/>
                    <a:pt x="730" y="123"/>
                  </a:cubicBezTo>
                  <a:lnTo>
                    <a:pt x="522" y="123"/>
                  </a:lnTo>
                  <a:lnTo>
                    <a:pt x="462" y="104"/>
                  </a:lnTo>
                  <a:lnTo>
                    <a:pt x="384" y="86"/>
                  </a:lnTo>
                  <a:lnTo>
                    <a:pt x="153" y="7"/>
                  </a:lnTo>
                  <a:cubicBezTo>
                    <a:pt x="134" y="3"/>
                    <a:pt x="117" y="0"/>
                    <a:pt x="101" y="0"/>
                  </a:cubicBezTo>
                  <a:close/>
                </a:path>
              </a:pathLst>
            </a:custGeom>
            <a:solidFill>
              <a:srgbClr val="77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6816111" y="3679197"/>
              <a:ext cx="77222" cy="58996"/>
            </a:xfrm>
            <a:custGeom>
              <a:avLst/>
              <a:gdLst/>
              <a:ahLst/>
              <a:cxnLst/>
              <a:rect l="l" t="t" r="r" b="b"/>
              <a:pathLst>
                <a:path w="2754" h="2104" extrusionOk="0">
                  <a:moveTo>
                    <a:pt x="1133" y="1"/>
                  </a:moveTo>
                  <a:cubicBezTo>
                    <a:pt x="968" y="1"/>
                    <a:pt x="759" y="33"/>
                    <a:pt x="518" y="140"/>
                  </a:cubicBezTo>
                  <a:cubicBezTo>
                    <a:pt x="134" y="523"/>
                    <a:pt x="0" y="1022"/>
                    <a:pt x="79" y="1447"/>
                  </a:cubicBezTo>
                  <a:lnTo>
                    <a:pt x="79" y="1466"/>
                  </a:lnTo>
                  <a:cubicBezTo>
                    <a:pt x="94" y="1450"/>
                    <a:pt x="354" y="878"/>
                    <a:pt x="1017" y="878"/>
                  </a:cubicBezTo>
                  <a:cubicBezTo>
                    <a:pt x="1143" y="878"/>
                    <a:pt x="1285" y="899"/>
                    <a:pt x="1442" y="948"/>
                  </a:cubicBezTo>
                  <a:cubicBezTo>
                    <a:pt x="1617" y="1678"/>
                    <a:pt x="2310" y="1392"/>
                    <a:pt x="2366" y="2103"/>
                  </a:cubicBezTo>
                  <a:cubicBezTo>
                    <a:pt x="2366" y="2103"/>
                    <a:pt x="2426" y="2043"/>
                    <a:pt x="2504" y="1946"/>
                  </a:cubicBezTo>
                  <a:cubicBezTo>
                    <a:pt x="2620" y="1775"/>
                    <a:pt x="2754" y="1507"/>
                    <a:pt x="2754" y="1138"/>
                  </a:cubicBezTo>
                  <a:cubicBezTo>
                    <a:pt x="2754" y="967"/>
                    <a:pt x="2712" y="736"/>
                    <a:pt x="2597" y="505"/>
                  </a:cubicBezTo>
                  <a:cubicBezTo>
                    <a:pt x="2158" y="121"/>
                    <a:pt x="1557" y="79"/>
                    <a:pt x="1539" y="79"/>
                  </a:cubicBezTo>
                  <a:cubicBezTo>
                    <a:pt x="1539" y="79"/>
                    <a:pt x="1389" y="1"/>
                    <a:pt x="113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6840982" y="3733230"/>
              <a:ext cx="5860" cy="15198"/>
            </a:xfrm>
            <a:custGeom>
              <a:avLst/>
              <a:gdLst/>
              <a:ahLst/>
              <a:cxnLst/>
              <a:rect l="l" t="t" r="r" b="b"/>
              <a:pathLst>
                <a:path w="209" h="542" extrusionOk="0">
                  <a:moveTo>
                    <a:pt x="208" y="1"/>
                  </a:moveTo>
                  <a:lnTo>
                    <a:pt x="208" y="1"/>
                  </a:lnTo>
                  <a:cubicBezTo>
                    <a:pt x="208" y="1"/>
                    <a:pt x="56" y="347"/>
                    <a:pt x="0" y="541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6840982" y="3733230"/>
              <a:ext cx="5860" cy="15198"/>
            </a:xfrm>
            <a:custGeom>
              <a:avLst/>
              <a:gdLst/>
              <a:ahLst/>
              <a:cxnLst/>
              <a:rect l="l" t="t" r="r" b="b"/>
              <a:pathLst>
                <a:path w="209" h="542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71" y="79"/>
                    <a:pt x="134" y="176"/>
                    <a:pt x="93" y="273"/>
                  </a:cubicBezTo>
                  <a:cubicBezTo>
                    <a:pt x="56" y="347"/>
                    <a:pt x="19" y="444"/>
                    <a:pt x="0" y="541"/>
                  </a:cubicBezTo>
                  <a:cubicBezTo>
                    <a:pt x="37" y="444"/>
                    <a:pt x="74" y="366"/>
                    <a:pt x="116" y="273"/>
                  </a:cubicBezTo>
                  <a:cubicBezTo>
                    <a:pt x="153" y="176"/>
                    <a:pt x="190" y="98"/>
                    <a:pt x="208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6837758" y="3748568"/>
              <a:ext cx="9197" cy="4206"/>
            </a:xfrm>
            <a:custGeom>
              <a:avLst/>
              <a:gdLst/>
              <a:ahLst/>
              <a:cxnLst/>
              <a:rect l="l" t="t" r="r" b="b"/>
              <a:pathLst>
                <a:path w="328" h="150" extrusionOk="0">
                  <a:moveTo>
                    <a:pt x="100" y="1"/>
                  </a:moveTo>
                  <a:cubicBezTo>
                    <a:pt x="1" y="1"/>
                    <a:pt x="70" y="115"/>
                    <a:pt x="152" y="147"/>
                  </a:cubicBezTo>
                  <a:cubicBezTo>
                    <a:pt x="160" y="149"/>
                    <a:pt x="169" y="150"/>
                    <a:pt x="178" y="150"/>
                  </a:cubicBezTo>
                  <a:cubicBezTo>
                    <a:pt x="252" y="150"/>
                    <a:pt x="328" y="83"/>
                    <a:pt x="171" y="13"/>
                  </a:cubicBezTo>
                  <a:cubicBezTo>
                    <a:pt x="141" y="4"/>
                    <a:pt x="118" y="1"/>
                    <a:pt x="100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9"/>
            <p:cNvSpPr/>
            <p:nvPr/>
          </p:nvSpPr>
          <p:spPr>
            <a:xfrm>
              <a:off x="6822055" y="3732109"/>
              <a:ext cx="18955" cy="11721"/>
            </a:xfrm>
            <a:custGeom>
              <a:avLst/>
              <a:gdLst/>
              <a:ahLst/>
              <a:cxnLst/>
              <a:rect l="l" t="t" r="r" b="b"/>
              <a:pathLst>
                <a:path w="676" h="418" extrusionOk="0">
                  <a:moveTo>
                    <a:pt x="307" y="0"/>
                  </a:moveTo>
                  <a:cubicBezTo>
                    <a:pt x="171" y="0"/>
                    <a:pt x="35" y="55"/>
                    <a:pt x="19" y="156"/>
                  </a:cubicBezTo>
                  <a:cubicBezTo>
                    <a:pt x="1" y="272"/>
                    <a:pt x="135" y="387"/>
                    <a:pt x="306" y="406"/>
                  </a:cubicBezTo>
                  <a:cubicBezTo>
                    <a:pt x="335" y="414"/>
                    <a:pt x="364" y="417"/>
                    <a:pt x="393" y="417"/>
                  </a:cubicBezTo>
                  <a:cubicBezTo>
                    <a:pt x="516" y="417"/>
                    <a:pt x="622" y="351"/>
                    <a:pt x="652" y="272"/>
                  </a:cubicBezTo>
                  <a:cubicBezTo>
                    <a:pt x="675" y="156"/>
                    <a:pt x="537" y="41"/>
                    <a:pt x="366" y="4"/>
                  </a:cubicBezTo>
                  <a:cubicBezTo>
                    <a:pt x="346" y="1"/>
                    <a:pt x="327" y="0"/>
                    <a:pt x="307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6851217" y="3740829"/>
              <a:ext cx="18282" cy="13459"/>
            </a:xfrm>
            <a:custGeom>
              <a:avLst/>
              <a:gdLst/>
              <a:ahLst/>
              <a:cxnLst/>
              <a:rect l="l" t="t" r="r" b="b"/>
              <a:pathLst>
                <a:path w="652" h="480" extrusionOk="0">
                  <a:moveTo>
                    <a:pt x="210" y="1"/>
                  </a:moveTo>
                  <a:cubicBezTo>
                    <a:pt x="147" y="1"/>
                    <a:pt x="93" y="21"/>
                    <a:pt x="56" y="58"/>
                  </a:cubicBezTo>
                  <a:cubicBezTo>
                    <a:pt x="0" y="155"/>
                    <a:pt x="56" y="307"/>
                    <a:pt x="213" y="404"/>
                  </a:cubicBezTo>
                  <a:cubicBezTo>
                    <a:pt x="283" y="455"/>
                    <a:pt x="364" y="480"/>
                    <a:pt x="434" y="480"/>
                  </a:cubicBezTo>
                  <a:cubicBezTo>
                    <a:pt x="496" y="480"/>
                    <a:pt x="549" y="460"/>
                    <a:pt x="578" y="423"/>
                  </a:cubicBezTo>
                  <a:cubicBezTo>
                    <a:pt x="652" y="326"/>
                    <a:pt x="578" y="173"/>
                    <a:pt x="444" y="76"/>
                  </a:cubicBezTo>
                  <a:cubicBezTo>
                    <a:pt x="361" y="25"/>
                    <a:pt x="280" y="1"/>
                    <a:pt x="210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6827383" y="3810397"/>
              <a:ext cx="15702" cy="8300"/>
            </a:xfrm>
            <a:custGeom>
              <a:avLst/>
              <a:gdLst/>
              <a:ahLst/>
              <a:cxnLst/>
              <a:rect l="l" t="t" r="r" b="b"/>
              <a:pathLst>
                <a:path w="560" h="296" extrusionOk="0">
                  <a:moveTo>
                    <a:pt x="40" y="1"/>
                  </a:moveTo>
                  <a:cubicBezTo>
                    <a:pt x="15" y="1"/>
                    <a:pt x="0" y="3"/>
                    <a:pt x="0" y="3"/>
                  </a:cubicBezTo>
                  <a:lnTo>
                    <a:pt x="194" y="178"/>
                  </a:lnTo>
                  <a:cubicBezTo>
                    <a:pt x="194" y="197"/>
                    <a:pt x="347" y="294"/>
                    <a:pt x="347" y="294"/>
                  </a:cubicBezTo>
                  <a:cubicBezTo>
                    <a:pt x="347" y="294"/>
                    <a:pt x="363" y="296"/>
                    <a:pt x="386" y="296"/>
                  </a:cubicBezTo>
                  <a:cubicBezTo>
                    <a:pt x="437" y="296"/>
                    <a:pt x="521" y="287"/>
                    <a:pt x="559" y="234"/>
                  </a:cubicBezTo>
                  <a:cubicBezTo>
                    <a:pt x="364" y="24"/>
                    <a:pt x="131" y="1"/>
                    <a:pt x="40" y="1"/>
                  </a:cubicBezTo>
                  <a:close/>
                </a:path>
              </a:pathLst>
            </a:custGeom>
            <a:solidFill>
              <a:srgbClr val="F97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6815578" y="3810593"/>
              <a:ext cx="35134" cy="26834"/>
            </a:xfrm>
            <a:custGeom>
              <a:avLst/>
              <a:gdLst/>
              <a:ahLst/>
              <a:cxnLst/>
              <a:rect l="l" t="t" r="r" b="b"/>
              <a:pathLst>
                <a:path w="1253" h="957" extrusionOk="0">
                  <a:moveTo>
                    <a:pt x="1221" y="0"/>
                  </a:moveTo>
                  <a:cubicBezTo>
                    <a:pt x="1211" y="0"/>
                    <a:pt x="1202" y="5"/>
                    <a:pt x="1193" y="14"/>
                  </a:cubicBezTo>
                  <a:lnTo>
                    <a:pt x="19" y="901"/>
                  </a:lnTo>
                  <a:cubicBezTo>
                    <a:pt x="1" y="901"/>
                    <a:pt x="1" y="920"/>
                    <a:pt x="19" y="938"/>
                  </a:cubicBezTo>
                  <a:cubicBezTo>
                    <a:pt x="19" y="957"/>
                    <a:pt x="38" y="957"/>
                    <a:pt x="56" y="957"/>
                  </a:cubicBezTo>
                  <a:lnTo>
                    <a:pt x="1230" y="74"/>
                  </a:lnTo>
                  <a:cubicBezTo>
                    <a:pt x="1253" y="56"/>
                    <a:pt x="1253" y="33"/>
                    <a:pt x="1253" y="14"/>
                  </a:cubicBezTo>
                  <a:cubicBezTo>
                    <a:pt x="1241" y="5"/>
                    <a:pt x="1231" y="0"/>
                    <a:pt x="1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6847460" y="3801424"/>
              <a:ext cx="15057" cy="12674"/>
            </a:xfrm>
            <a:custGeom>
              <a:avLst/>
              <a:gdLst/>
              <a:ahLst/>
              <a:cxnLst/>
              <a:rect l="l" t="t" r="r" b="b"/>
              <a:pathLst>
                <a:path w="537" h="452" extrusionOk="0">
                  <a:moveTo>
                    <a:pt x="331" y="0"/>
                  </a:moveTo>
                  <a:cubicBezTo>
                    <a:pt x="273" y="0"/>
                    <a:pt x="210" y="25"/>
                    <a:pt x="153" y="73"/>
                  </a:cubicBezTo>
                  <a:cubicBezTo>
                    <a:pt x="37" y="152"/>
                    <a:pt x="0" y="286"/>
                    <a:pt x="56" y="383"/>
                  </a:cubicBezTo>
                  <a:cubicBezTo>
                    <a:pt x="95" y="429"/>
                    <a:pt x="148" y="452"/>
                    <a:pt x="206" y="452"/>
                  </a:cubicBezTo>
                  <a:cubicBezTo>
                    <a:pt x="264" y="452"/>
                    <a:pt x="326" y="429"/>
                    <a:pt x="384" y="383"/>
                  </a:cubicBezTo>
                  <a:cubicBezTo>
                    <a:pt x="499" y="304"/>
                    <a:pt x="536" y="152"/>
                    <a:pt x="481" y="73"/>
                  </a:cubicBezTo>
                  <a:cubicBezTo>
                    <a:pt x="441" y="25"/>
                    <a:pt x="388" y="0"/>
                    <a:pt x="33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9"/>
            <p:cNvSpPr/>
            <p:nvPr/>
          </p:nvSpPr>
          <p:spPr>
            <a:xfrm>
              <a:off x="6855479" y="3799713"/>
              <a:ext cx="8188" cy="9730"/>
            </a:xfrm>
            <a:custGeom>
              <a:avLst/>
              <a:gdLst/>
              <a:ahLst/>
              <a:cxnLst/>
              <a:rect l="l" t="t" r="r" b="b"/>
              <a:pathLst>
                <a:path w="292" h="347" extrusionOk="0">
                  <a:moveTo>
                    <a:pt x="1" y="0"/>
                  </a:moveTo>
                  <a:lnTo>
                    <a:pt x="250" y="347"/>
                  </a:lnTo>
                  <a:cubicBezTo>
                    <a:pt x="292" y="250"/>
                    <a:pt x="292" y="153"/>
                    <a:pt x="250" y="97"/>
                  </a:cubicBezTo>
                  <a:cubicBezTo>
                    <a:pt x="195" y="19"/>
                    <a:pt x="98" y="0"/>
                    <a:pt x="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6851217" y="3800218"/>
              <a:ext cx="10767" cy="12983"/>
            </a:xfrm>
            <a:custGeom>
              <a:avLst/>
              <a:gdLst/>
              <a:ahLst/>
              <a:cxnLst/>
              <a:rect l="l" t="t" r="r" b="b"/>
              <a:pathLst>
                <a:path w="384" h="463" extrusionOk="0">
                  <a:moveTo>
                    <a:pt x="116" y="1"/>
                  </a:moveTo>
                  <a:cubicBezTo>
                    <a:pt x="74" y="1"/>
                    <a:pt x="37" y="19"/>
                    <a:pt x="0" y="38"/>
                  </a:cubicBezTo>
                  <a:lnTo>
                    <a:pt x="305" y="463"/>
                  </a:lnTo>
                  <a:cubicBezTo>
                    <a:pt x="347" y="426"/>
                    <a:pt x="365" y="403"/>
                    <a:pt x="384" y="366"/>
                  </a:cubicBezTo>
                  <a:lnTo>
                    <a:pt x="116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6845777" y="3805658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29" h="362" extrusionOk="0">
                  <a:moveTo>
                    <a:pt x="60" y="1"/>
                  </a:moveTo>
                  <a:cubicBezTo>
                    <a:pt x="19" y="75"/>
                    <a:pt x="0" y="190"/>
                    <a:pt x="60" y="269"/>
                  </a:cubicBezTo>
                  <a:cubicBezTo>
                    <a:pt x="101" y="326"/>
                    <a:pt x="174" y="362"/>
                    <a:pt x="249" y="362"/>
                  </a:cubicBezTo>
                  <a:cubicBezTo>
                    <a:pt x="275" y="362"/>
                    <a:pt x="302" y="357"/>
                    <a:pt x="328" y="34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9"/>
            <p:cNvSpPr/>
            <p:nvPr/>
          </p:nvSpPr>
          <p:spPr>
            <a:xfrm>
              <a:off x="6848497" y="3801788"/>
              <a:ext cx="10767" cy="13627"/>
            </a:xfrm>
            <a:custGeom>
              <a:avLst/>
              <a:gdLst/>
              <a:ahLst/>
              <a:cxnLst/>
              <a:rect l="l" t="t" r="r" b="b"/>
              <a:pathLst>
                <a:path w="384" h="486" extrusionOk="0">
                  <a:moveTo>
                    <a:pt x="79" y="0"/>
                  </a:moveTo>
                  <a:cubicBezTo>
                    <a:pt x="37" y="42"/>
                    <a:pt x="19" y="60"/>
                    <a:pt x="0" y="97"/>
                  </a:cubicBezTo>
                  <a:lnTo>
                    <a:pt x="287" y="485"/>
                  </a:lnTo>
                  <a:cubicBezTo>
                    <a:pt x="310" y="462"/>
                    <a:pt x="347" y="444"/>
                    <a:pt x="384" y="425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9"/>
            <p:cNvSpPr/>
            <p:nvPr/>
          </p:nvSpPr>
          <p:spPr>
            <a:xfrm>
              <a:off x="6821551" y="3810397"/>
              <a:ext cx="21535" cy="22124"/>
            </a:xfrm>
            <a:custGeom>
              <a:avLst/>
              <a:gdLst/>
              <a:ahLst/>
              <a:cxnLst/>
              <a:rect l="l" t="t" r="r" b="b"/>
              <a:pathLst>
                <a:path w="768" h="789" extrusionOk="0">
                  <a:moveTo>
                    <a:pt x="116" y="0"/>
                  </a:moveTo>
                  <a:cubicBezTo>
                    <a:pt x="96" y="0"/>
                    <a:pt x="76" y="1"/>
                    <a:pt x="56" y="3"/>
                  </a:cubicBezTo>
                  <a:lnTo>
                    <a:pt x="0" y="3"/>
                  </a:lnTo>
                  <a:cubicBezTo>
                    <a:pt x="0" y="3"/>
                    <a:pt x="171" y="483"/>
                    <a:pt x="153" y="774"/>
                  </a:cubicBezTo>
                  <a:cubicBezTo>
                    <a:pt x="162" y="783"/>
                    <a:pt x="176" y="788"/>
                    <a:pt x="192" y="788"/>
                  </a:cubicBezTo>
                  <a:cubicBezTo>
                    <a:pt x="209" y="788"/>
                    <a:pt x="229" y="783"/>
                    <a:pt x="250" y="774"/>
                  </a:cubicBezTo>
                  <a:cubicBezTo>
                    <a:pt x="305" y="774"/>
                    <a:pt x="347" y="733"/>
                    <a:pt x="365" y="677"/>
                  </a:cubicBezTo>
                  <a:lnTo>
                    <a:pt x="402" y="640"/>
                  </a:lnTo>
                  <a:cubicBezTo>
                    <a:pt x="439" y="599"/>
                    <a:pt x="481" y="562"/>
                    <a:pt x="499" y="502"/>
                  </a:cubicBezTo>
                  <a:cubicBezTo>
                    <a:pt x="505" y="509"/>
                    <a:pt x="512" y="511"/>
                    <a:pt x="520" y="511"/>
                  </a:cubicBezTo>
                  <a:cubicBezTo>
                    <a:pt x="538" y="511"/>
                    <a:pt x="561" y="496"/>
                    <a:pt x="578" y="483"/>
                  </a:cubicBezTo>
                  <a:lnTo>
                    <a:pt x="615" y="465"/>
                  </a:lnTo>
                  <a:cubicBezTo>
                    <a:pt x="633" y="446"/>
                    <a:pt x="633" y="428"/>
                    <a:pt x="615" y="409"/>
                  </a:cubicBezTo>
                  <a:lnTo>
                    <a:pt x="481" y="294"/>
                  </a:lnTo>
                  <a:lnTo>
                    <a:pt x="481" y="294"/>
                  </a:lnTo>
                  <a:lnTo>
                    <a:pt x="633" y="386"/>
                  </a:lnTo>
                  <a:cubicBezTo>
                    <a:pt x="642" y="398"/>
                    <a:pt x="657" y="403"/>
                    <a:pt x="672" y="403"/>
                  </a:cubicBezTo>
                  <a:cubicBezTo>
                    <a:pt x="687" y="403"/>
                    <a:pt x="702" y="398"/>
                    <a:pt x="712" y="386"/>
                  </a:cubicBezTo>
                  <a:lnTo>
                    <a:pt x="730" y="368"/>
                  </a:lnTo>
                  <a:cubicBezTo>
                    <a:pt x="749" y="368"/>
                    <a:pt x="767" y="331"/>
                    <a:pt x="749" y="312"/>
                  </a:cubicBezTo>
                  <a:cubicBezTo>
                    <a:pt x="730" y="294"/>
                    <a:pt x="730" y="294"/>
                    <a:pt x="712" y="271"/>
                  </a:cubicBezTo>
                  <a:cubicBezTo>
                    <a:pt x="550" y="96"/>
                    <a:pt x="342" y="0"/>
                    <a:pt x="116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9"/>
            <p:cNvSpPr/>
            <p:nvPr/>
          </p:nvSpPr>
          <p:spPr>
            <a:xfrm>
              <a:off x="6810138" y="3810453"/>
              <a:ext cx="25432" cy="21703"/>
            </a:xfrm>
            <a:custGeom>
              <a:avLst/>
              <a:gdLst/>
              <a:ahLst/>
              <a:cxnLst/>
              <a:rect l="l" t="t" r="r" b="b"/>
              <a:pathLst>
                <a:path w="907" h="774" extrusionOk="0">
                  <a:moveTo>
                    <a:pt x="407" y="1"/>
                  </a:moveTo>
                  <a:cubicBezTo>
                    <a:pt x="195" y="1"/>
                    <a:pt x="0" y="135"/>
                    <a:pt x="0" y="135"/>
                  </a:cubicBezTo>
                  <a:lnTo>
                    <a:pt x="98" y="638"/>
                  </a:lnTo>
                  <a:cubicBezTo>
                    <a:pt x="98" y="638"/>
                    <a:pt x="389" y="774"/>
                    <a:pt x="535" y="774"/>
                  </a:cubicBezTo>
                  <a:cubicBezTo>
                    <a:pt x="544" y="774"/>
                    <a:pt x="552" y="773"/>
                    <a:pt x="560" y="772"/>
                  </a:cubicBezTo>
                  <a:cubicBezTo>
                    <a:pt x="638" y="772"/>
                    <a:pt x="712" y="712"/>
                    <a:pt x="754" y="638"/>
                  </a:cubicBezTo>
                  <a:lnTo>
                    <a:pt x="772" y="597"/>
                  </a:lnTo>
                  <a:cubicBezTo>
                    <a:pt x="906" y="329"/>
                    <a:pt x="731" y="19"/>
                    <a:pt x="444" y="1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6853320" y="3806191"/>
              <a:ext cx="32386" cy="95252"/>
            </a:xfrm>
            <a:custGeom>
              <a:avLst/>
              <a:gdLst/>
              <a:ahLst/>
              <a:cxnLst/>
              <a:rect l="l" t="t" r="r" b="b"/>
              <a:pathLst>
                <a:path w="1155" h="3397" extrusionOk="0">
                  <a:moveTo>
                    <a:pt x="369" y="0"/>
                  </a:moveTo>
                  <a:cubicBezTo>
                    <a:pt x="327" y="0"/>
                    <a:pt x="309" y="37"/>
                    <a:pt x="346" y="56"/>
                  </a:cubicBezTo>
                  <a:cubicBezTo>
                    <a:pt x="540" y="190"/>
                    <a:pt x="692" y="402"/>
                    <a:pt x="771" y="633"/>
                  </a:cubicBezTo>
                  <a:cubicBezTo>
                    <a:pt x="886" y="906"/>
                    <a:pt x="886" y="1211"/>
                    <a:pt x="789" y="1502"/>
                  </a:cubicBezTo>
                  <a:cubicBezTo>
                    <a:pt x="771" y="1539"/>
                    <a:pt x="752" y="1599"/>
                    <a:pt x="715" y="1636"/>
                  </a:cubicBezTo>
                  <a:cubicBezTo>
                    <a:pt x="698" y="1663"/>
                    <a:pt x="664" y="1680"/>
                    <a:pt x="623" y="1680"/>
                  </a:cubicBezTo>
                  <a:cubicBezTo>
                    <a:pt x="609" y="1680"/>
                    <a:pt x="593" y="1678"/>
                    <a:pt x="577" y="1673"/>
                  </a:cubicBezTo>
                  <a:cubicBezTo>
                    <a:pt x="521" y="1673"/>
                    <a:pt x="484" y="1617"/>
                    <a:pt x="484" y="1576"/>
                  </a:cubicBezTo>
                  <a:cubicBezTo>
                    <a:pt x="461" y="1520"/>
                    <a:pt x="461" y="1460"/>
                    <a:pt x="461" y="1423"/>
                  </a:cubicBezTo>
                  <a:cubicBezTo>
                    <a:pt x="484" y="1229"/>
                    <a:pt x="521" y="1021"/>
                    <a:pt x="503" y="827"/>
                  </a:cubicBezTo>
                  <a:cubicBezTo>
                    <a:pt x="484" y="652"/>
                    <a:pt x="424" y="462"/>
                    <a:pt x="290" y="328"/>
                  </a:cubicBezTo>
                  <a:cubicBezTo>
                    <a:pt x="252" y="290"/>
                    <a:pt x="127" y="205"/>
                    <a:pt x="59" y="205"/>
                  </a:cubicBezTo>
                  <a:cubicBezTo>
                    <a:pt x="21" y="205"/>
                    <a:pt x="1" y="231"/>
                    <a:pt x="22" y="305"/>
                  </a:cubicBezTo>
                  <a:cubicBezTo>
                    <a:pt x="59" y="462"/>
                    <a:pt x="212" y="596"/>
                    <a:pt x="272" y="767"/>
                  </a:cubicBezTo>
                  <a:cubicBezTo>
                    <a:pt x="346" y="961"/>
                    <a:pt x="387" y="1174"/>
                    <a:pt x="387" y="1368"/>
                  </a:cubicBezTo>
                  <a:cubicBezTo>
                    <a:pt x="387" y="1599"/>
                    <a:pt x="346" y="1830"/>
                    <a:pt x="253" y="2061"/>
                  </a:cubicBezTo>
                  <a:cubicBezTo>
                    <a:pt x="212" y="2176"/>
                    <a:pt x="138" y="2310"/>
                    <a:pt x="115" y="2444"/>
                  </a:cubicBezTo>
                  <a:cubicBezTo>
                    <a:pt x="59" y="2772"/>
                    <a:pt x="253" y="3077"/>
                    <a:pt x="503" y="3271"/>
                  </a:cubicBezTo>
                  <a:cubicBezTo>
                    <a:pt x="597" y="3336"/>
                    <a:pt x="704" y="3397"/>
                    <a:pt x="813" y="3397"/>
                  </a:cubicBezTo>
                  <a:cubicBezTo>
                    <a:pt x="837" y="3397"/>
                    <a:pt x="862" y="3394"/>
                    <a:pt x="886" y="3387"/>
                  </a:cubicBezTo>
                  <a:cubicBezTo>
                    <a:pt x="965" y="3387"/>
                    <a:pt x="1020" y="3350"/>
                    <a:pt x="1062" y="3290"/>
                  </a:cubicBezTo>
                  <a:cubicBezTo>
                    <a:pt x="1154" y="3156"/>
                    <a:pt x="1099" y="2985"/>
                    <a:pt x="983" y="2888"/>
                  </a:cubicBezTo>
                  <a:cubicBezTo>
                    <a:pt x="905" y="2791"/>
                    <a:pt x="789" y="2712"/>
                    <a:pt x="715" y="2597"/>
                  </a:cubicBezTo>
                  <a:cubicBezTo>
                    <a:pt x="637" y="2444"/>
                    <a:pt x="637" y="2269"/>
                    <a:pt x="674" y="2098"/>
                  </a:cubicBezTo>
                  <a:cubicBezTo>
                    <a:pt x="715" y="1945"/>
                    <a:pt x="789" y="1788"/>
                    <a:pt x="849" y="1617"/>
                  </a:cubicBezTo>
                  <a:cubicBezTo>
                    <a:pt x="965" y="1308"/>
                    <a:pt x="1020" y="943"/>
                    <a:pt x="923" y="633"/>
                  </a:cubicBezTo>
                  <a:cubicBezTo>
                    <a:pt x="849" y="347"/>
                    <a:pt x="637" y="97"/>
                    <a:pt x="36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6854974" y="3864990"/>
              <a:ext cx="6505" cy="9337"/>
            </a:xfrm>
            <a:custGeom>
              <a:avLst/>
              <a:gdLst/>
              <a:ahLst/>
              <a:cxnLst/>
              <a:rect l="l" t="t" r="r" b="b"/>
              <a:pathLst>
                <a:path w="232" h="333" extrusionOk="0">
                  <a:moveTo>
                    <a:pt x="171" y="1"/>
                  </a:moveTo>
                  <a:cubicBezTo>
                    <a:pt x="134" y="1"/>
                    <a:pt x="79" y="38"/>
                    <a:pt x="37" y="135"/>
                  </a:cubicBezTo>
                  <a:cubicBezTo>
                    <a:pt x="0" y="213"/>
                    <a:pt x="19" y="310"/>
                    <a:pt x="56" y="329"/>
                  </a:cubicBezTo>
                  <a:cubicBezTo>
                    <a:pt x="61" y="331"/>
                    <a:pt x="66" y="332"/>
                    <a:pt x="72" y="332"/>
                  </a:cubicBezTo>
                  <a:cubicBezTo>
                    <a:pt x="115" y="332"/>
                    <a:pt x="174" y="276"/>
                    <a:pt x="194" y="195"/>
                  </a:cubicBezTo>
                  <a:cubicBezTo>
                    <a:pt x="231" y="116"/>
                    <a:pt x="231" y="19"/>
                    <a:pt x="1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6873873" y="3880469"/>
              <a:ext cx="6001" cy="5328"/>
            </a:xfrm>
            <a:custGeom>
              <a:avLst/>
              <a:gdLst/>
              <a:ahLst/>
              <a:cxnLst/>
              <a:rect l="l" t="t" r="r" b="b"/>
              <a:pathLst>
                <a:path w="214" h="190" extrusionOk="0">
                  <a:moveTo>
                    <a:pt x="53" y="1"/>
                  </a:moveTo>
                  <a:cubicBezTo>
                    <a:pt x="41" y="1"/>
                    <a:pt x="29" y="3"/>
                    <a:pt x="19" y="8"/>
                  </a:cubicBezTo>
                  <a:cubicBezTo>
                    <a:pt x="1" y="45"/>
                    <a:pt x="1" y="105"/>
                    <a:pt x="56" y="142"/>
                  </a:cubicBezTo>
                  <a:cubicBezTo>
                    <a:pt x="83" y="177"/>
                    <a:pt x="115" y="190"/>
                    <a:pt x="144" y="190"/>
                  </a:cubicBezTo>
                  <a:cubicBezTo>
                    <a:pt x="161" y="190"/>
                    <a:pt x="177" y="186"/>
                    <a:pt x="190" y="179"/>
                  </a:cubicBezTo>
                  <a:cubicBezTo>
                    <a:pt x="213" y="142"/>
                    <a:pt x="190" y="82"/>
                    <a:pt x="153" y="45"/>
                  </a:cubicBezTo>
                  <a:cubicBezTo>
                    <a:pt x="126" y="18"/>
                    <a:pt x="87" y="1"/>
                    <a:pt x="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6852759" y="3807172"/>
              <a:ext cx="22712" cy="27507"/>
            </a:xfrm>
            <a:custGeom>
              <a:avLst/>
              <a:gdLst/>
              <a:ahLst/>
              <a:cxnLst/>
              <a:rect l="l" t="t" r="r" b="b"/>
              <a:pathLst>
                <a:path w="810" h="981" extrusionOk="0">
                  <a:moveTo>
                    <a:pt x="357" y="0"/>
                  </a:moveTo>
                  <a:cubicBezTo>
                    <a:pt x="335" y="0"/>
                    <a:pt x="313" y="6"/>
                    <a:pt x="292" y="21"/>
                  </a:cubicBezTo>
                  <a:cubicBezTo>
                    <a:pt x="273" y="21"/>
                    <a:pt x="232" y="62"/>
                    <a:pt x="213" y="81"/>
                  </a:cubicBezTo>
                  <a:cubicBezTo>
                    <a:pt x="176" y="99"/>
                    <a:pt x="135" y="99"/>
                    <a:pt x="116" y="99"/>
                  </a:cubicBezTo>
                  <a:cubicBezTo>
                    <a:pt x="79" y="99"/>
                    <a:pt x="42" y="118"/>
                    <a:pt x="19" y="136"/>
                  </a:cubicBezTo>
                  <a:cubicBezTo>
                    <a:pt x="1" y="178"/>
                    <a:pt x="19" y="215"/>
                    <a:pt x="61" y="233"/>
                  </a:cubicBezTo>
                  <a:cubicBezTo>
                    <a:pt x="70" y="242"/>
                    <a:pt x="84" y="247"/>
                    <a:pt x="98" y="247"/>
                  </a:cubicBezTo>
                  <a:cubicBezTo>
                    <a:pt x="112" y="247"/>
                    <a:pt x="125" y="242"/>
                    <a:pt x="135" y="233"/>
                  </a:cubicBezTo>
                  <a:cubicBezTo>
                    <a:pt x="213" y="233"/>
                    <a:pt x="292" y="312"/>
                    <a:pt x="329" y="367"/>
                  </a:cubicBezTo>
                  <a:cubicBezTo>
                    <a:pt x="366" y="409"/>
                    <a:pt x="389" y="446"/>
                    <a:pt x="407" y="483"/>
                  </a:cubicBezTo>
                  <a:cubicBezTo>
                    <a:pt x="426" y="501"/>
                    <a:pt x="426" y="524"/>
                    <a:pt x="444" y="543"/>
                  </a:cubicBezTo>
                  <a:cubicBezTo>
                    <a:pt x="453" y="552"/>
                    <a:pt x="468" y="557"/>
                    <a:pt x="484" y="557"/>
                  </a:cubicBezTo>
                  <a:cubicBezTo>
                    <a:pt x="499" y="557"/>
                    <a:pt x="514" y="552"/>
                    <a:pt x="523" y="543"/>
                  </a:cubicBezTo>
                  <a:cubicBezTo>
                    <a:pt x="541" y="524"/>
                    <a:pt x="523" y="483"/>
                    <a:pt x="541" y="446"/>
                  </a:cubicBezTo>
                  <a:lnTo>
                    <a:pt x="597" y="446"/>
                  </a:lnTo>
                  <a:cubicBezTo>
                    <a:pt x="620" y="464"/>
                    <a:pt x="620" y="483"/>
                    <a:pt x="638" y="501"/>
                  </a:cubicBezTo>
                  <a:cubicBezTo>
                    <a:pt x="675" y="617"/>
                    <a:pt x="694" y="755"/>
                    <a:pt x="675" y="889"/>
                  </a:cubicBezTo>
                  <a:cubicBezTo>
                    <a:pt x="657" y="908"/>
                    <a:pt x="657" y="945"/>
                    <a:pt x="675" y="963"/>
                  </a:cubicBezTo>
                  <a:cubicBezTo>
                    <a:pt x="685" y="975"/>
                    <a:pt x="694" y="980"/>
                    <a:pt x="704" y="980"/>
                  </a:cubicBezTo>
                  <a:cubicBezTo>
                    <a:pt x="713" y="980"/>
                    <a:pt x="724" y="975"/>
                    <a:pt x="735" y="963"/>
                  </a:cubicBezTo>
                  <a:cubicBezTo>
                    <a:pt x="754" y="945"/>
                    <a:pt x="772" y="926"/>
                    <a:pt x="772" y="908"/>
                  </a:cubicBezTo>
                  <a:cubicBezTo>
                    <a:pt x="809" y="811"/>
                    <a:pt x="772" y="714"/>
                    <a:pt x="735" y="617"/>
                  </a:cubicBezTo>
                  <a:cubicBezTo>
                    <a:pt x="694" y="524"/>
                    <a:pt x="638" y="446"/>
                    <a:pt x="597" y="349"/>
                  </a:cubicBezTo>
                  <a:cubicBezTo>
                    <a:pt x="578" y="293"/>
                    <a:pt x="560" y="233"/>
                    <a:pt x="541" y="178"/>
                  </a:cubicBezTo>
                  <a:cubicBezTo>
                    <a:pt x="523" y="136"/>
                    <a:pt x="504" y="81"/>
                    <a:pt x="463" y="39"/>
                  </a:cubicBezTo>
                  <a:cubicBezTo>
                    <a:pt x="428" y="16"/>
                    <a:pt x="392" y="0"/>
                    <a:pt x="3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6927766" y="3872505"/>
              <a:ext cx="37349" cy="42144"/>
            </a:xfrm>
            <a:custGeom>
              <a:avLst/>
              <a:gdLst/>
              <a:ahLst/>
              <a:cxnLst/>
              <a:rect l="l" t="t" r="r" b="b"/>
              <a:pathLst>
                <a:path w="1332" h="1503" extrusionOk="0">
                  <a:moveTo>
                    <a:pt x="1119" y="1"/>
                  </a:moveTo>
                  <a:cubicBezTo>
                    <a:pt x="925" y="560"/>
                    <a:pt x="311" y="1003"/>
                    <a:pt x="1" y="1198"/>
                  </a:cubicBezTo>
                  <a:cubicBezTo>
                    <a:pt x="140" y="1350"/>
                    <a:pt x="232" y="1503"/>
                    <a:pt x="232" y="1503"/>
                  </a:cubicBezTo>
                  <a:cubicBezTo>
                    <a:pt x="967" y="985"/>
                    <a:pt x="1332" y="504"/>
                    <a:pt x="1119" y="19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6896558" y="3783506"/>
              <a:ext cx="47444" cy="97187"/>
            </a:xfrm>
            <a:custGeom>
              <a:avLst/>
              <a:gdLst/>
              <a:ahLst/>
              <a:cxnLst/>
              <a:rect l="l" t="t" r="r" b="b"/>
              <a:pathLst>
                <a:path w="1692" h="3466" extrusionOk="0">
                  <a:moveTo>
                    <a:pt x="0" y="1"/>
                  </a:moveTo>
                  <a:lnTo>
                    <a:pt x="0" y="1"/>
                  </a:lnTo>
                  <a:cubicBezTo>
                    <a:pt x="97" y="384"/>
                    <a:pt x="74" y="1327"/>
                    <a:pt x="37" y="2251"/>
                  </a:cubicBezTo>
                  <a:cubicBezTo>
                    <a:pt x="305" y="2676"/>
                    <a:pt x="712" y="3119"/>
                    <a:pt x="980" y="3387"/>
                  </a:cubicBezTo>
                  <a:cubicBezTo>
                    <a:pt x="1022" y="3424"/>
                    <a:pt x="1040" y="3447"/>
                    <a:pt x="1077" y="3466"/>
                  </a:cubicBezTo>
                  <a:cubicBezTo>
                    <a:pt x="1211" y="3309"/>
                    <a:pt x="1424" y="3156"/>
                    <a:pt x="1692" y="2962"/>
                  </a:cubicBezTo>
                  <a:lnTo>
                    <a:pt x="1692" y="2962"/>
                  </a:lnTo>
                  <a:cubicBezTo>
                    <a:pt x="1521" y="3004"/>
                    <a:pt x="1229" y="3216"/>
                    <a:pt x="1059" y="3332"/>
                  </a:cubicBezTo>
                  <a:cubicBezTo>
                    <a:pt x="998" y="3235"/>
                    <a:pt x="791" y="2944"/>
                    <a:pt x="171" y="2080"/>
                  </a:cubicBezTo>
                  <a:cubicBezTo>
                    <a:pt x="231" y="1807"/>
                    <a:pt x="116" y="366"/>
                    <a:pt x="97" y="37"/>
                  </a:cubicBezTo>
                  <a:cubicBezTo>
                    <a:pt x="37" y="1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9"/>
            <p:cNvSpPr/>
            <p:nvPr/>
          </p:nvSpPr>
          <p:spPr>
            <a:xfrm>
              <a:off x="6722682" y="3818612"/>
              <a:ext cx="76717" cy="59753"/>
            </a:xfrm>
            <a:custGeom>
              <a:avLst/>
              <a:gdLst/>
              <a:ahLst/>
              <a:cxnLst/>
              <a:rect l="l" t="t" r="r" b="b"/>
              <a:pathLst>
                <a:path w="2736" h="2131" extrusionOk="0">
                  <a:moveTo>
                    <a:pt x="2657" y="1"/>
                  </a:moveTo>
                  <a:cubicBezTo>
                    <a:pt x="2620" y="19"/>
                    <a:pt x="2560" y="38"/>
                    <a:pt x="2523" y="38"/>
                  </a:cubicBezTo>
                  <a:lnTo>
                    <a:pt x="2523" y="56"/>
                  </a:lnTo>
                  <a:cubicBezTo>
                    <a:pt x="2463" y="440"/>
                    <a:pt x="2232" y="768"/>
                    <a:pt x="1867" y="943"/>
                  </a:cubicBezTo>
                  <a:cubicBezTo>
                    <a:pt x="1253" y="1230"/>
                    <a:pt x="384" y="1618"/>
                    <a:pt x="1" y="1789"/>
                  </a:cubicBezTo>
                  <a:cubicBezTo>
                    <a:pt x="61" y="1886"/>
                    <a:pt x="116" y="1964"/>
                    <a:pt x="213" y="2020"/>
                  </a:cubicBezTo>
                  <a:cubicBezTo>
                    <a:pt x="329" y="2096"/>
                    <a:pt x="439" y="2130"/>
                    <a:pt x="552" y="2130"/>
                  </a:cubicBezTo>
                  <a:cubicBezTo>
                    <a:pt x="927" y="2130"/>
                    <a:pt x="1328" y="1748"/>
                    <a:pt x="2024" y="1230"/>
                  </a:cubicBezTo>
                  <a:cubicBezTo>
                    <a:pt x="2024" y="1230"/>
                    <a:pt x="2098" y="1174"/>
                    <a:pt x="2736" y="786"/>
                  </a:cubicBezTo>
                  <a:lnTo>
                    <a:pt x="2736" y="712"/>
                  </a:lnTo>
                  <a:cubicBezTo>
                    <a:pt x="2718" y="421"/>
                    <a:pt x="2657" y="1"/>
                    <a:pt x="265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6797184" y="3817967"/>
              <a:ext cx="15702" cy="17918"/>
            </a:xfrm>
            <a:custGeom>
              <a:avLst/>
              <a:gdLst/>
              <a:ahLst/>
              <a:cxnLst/>
              <a:rect l="l" t="t" r="r" b="b"/>
              <a:pathLst>
                <a:path w="560" h="639" extrusionOk="0">
                  <a:moveTo>
                    <a:pt x="79" y="1"/>
                  </a:moveTo>
                  <a:cubicBezTo>
                    <a:pt x="61" y="1"/>
                    <a:pt x="19" y="24"/>
                    <a:pt x="0" y="24"/>
                  </a:cubicBezTo>
                  <a:cubicBezTo>
                    <a:pt x="0" y="24"/>
                    <a:pt x="37" y="347"/>
                    <a:pt x="61" y="638"/>
                  </a:cubicBezTo>
                  <a:lnTo>
                    <a:pt x="560" y="370"/>
                  </a:lnTo>
                  <a:lnTo>
                    <a:pt x="560" y="347"/>
                  </a:lnTo>
                  <a:lnTo>
                    <a:pt x="176" y="463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6793426" y="4175954"/>
              <a:ext cx="58856" cy="156519"/>
            </a:xfrm>
            <a:custGeom>
              <a:avLst/>
              <a:gdLst/>
              <a:ahLst/>
              <a:cxnLst/>
              <a:rect l="l" t="t" r="r" b="b"/>
              <a:pathLst>
                <a:path w="2099" h="5582" extrusionOk="0">
                  <a:moveTo>
                    <a:pt x="0" y="0"/>
                  </a:moveTo>
                  <a:lnTo>
                    <a:pt x="0" y="444"/>
                  </a:lnTo>
                  <a:cubicBezTo>
                    <a:pt x="310" y="559"/>
                    <a:pt x="888" y="730"/>
                    <a:pt x="1327" y="730"/>
                  </a:cubicBezTo>
                  <a:cubicBezTo>
                    <a:pt x="1599" y="1557"/>
                    <a:pt x="1539" y="4561"/>
                    <a:pt x="1521" y="5582"/>
                  </a:cubicBezTo>
                  <a:cubicBezTo>
                    <a:pt x="1673" y="5563"/>
                    <a:pt x="1770" y="5526"/>
                    <a:pt x="1770" y="5526"/>
                  </a:cubicBezTo>
                  <a:cubicBezTo>
                    <a:pt x="1770" y="4293"/>
                    <a:pt x="2098" y="2925"/>
                    <a:pt x="2098" y="2001"/>
                  </a:cubicBezTo>
                  <a:cubicBezTo>
                    <a:pt x="2098" y="1502"/>
                    <a:pt x="2080" y="864"/>
                    <a:pt x="2061" y="402"/>
                  </a:cubicBezTo>
                  <a:cubicBezTo>
                    <a:pt x="1465" y="328"/>
                    <a:pt x="772" y="194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6917027" y="4171664"/>
              <a:ext cx="79437" cy="161342"/>
            </a:xfrm>
            <a:custGeom>
              <a:avLst/>
              <a:gdLst/>
              <a:ahLst/>
              <a:cxnLst/>
              <a:rect l="l" t="t" r="r" b="b"/>
              <a:pathLst>
                <a:path w="2833" h="5754" extrusionOk="0">
                  <a:moveTo>
                    <a:pt x="1849" y="1"/>
                  </a:moveTo>
                  <a:cubicBezTo>
                    <a:pt x="1655" y="190"/>
                    <a:pt x="1137" y="537"/>
                    <a:pt x="0" y="652"/>
                  </a:cubicBezTo>
                  <a:cubicBezTo>
                    <a:pt x="37" y="943"/>
                    <a:pt x="116" y="1290"/>
                    <a:pt x="213" y="1576"/>
                  </a:cubicBezTo>
                  <a:cubicBezTo>
                    <a:pt x="638" y="2810"/>
                    <a:pt x="906" y="3041"/>
                    <a:pt x="2620" y="5679"/>
                  </a:cubicBezTo>
                  <a:cubicBezTo>
                    <a:pt x="2620" y="5679"/>
                    <a:pt x="2694" y="5716"/>
                    <a:pt x="2833" y="5753"/>
                  </a:cubicBezTo>
                  <a:cubicBezTo>
                    <a:pt x="2833" y="5753"/>
                    <a:pt x="1119" y="2773"/>
                    <a:pt x="499" y="1230"/>
                  </a:cubicBezTo>
                  <a:cubicBezTo>
                    <a:pt x="1040" y="962"/>
                    <a:pt x="1733" y="578"/>
                    <a:pt x="1983" y="440"/>
                  </a:cubicBezTo>
                  <a:lnTo>
                    <a:pt x="1849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6811176" y="4016715"/>
              <a:ext cx="73493" cy="77250"/>
            </a:xfrm>
            <a:custGeom>
              <a:avLst/>
              <a:gdLst/>
              <a:ahLst/>
              <a:cxnLst/>
              <a:rect l="l" t="t" r="r" b="b"/>
              <a:pathLst>
                <a:path w="2621" h="2755" extrusionOk="0">
                  <a:moveTo>
                    <a:pt x="0" y="1"/>
                  </a:moveTo>
                  <a:lnTo>
                    <a:pt x="791" y="1253"/>
                  </a:lnTo>
                  <a:lnTo>
                    <a:pt x="2620" y="27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6782659" y="4108966"/>
              <a:ext cx="62613" cy="35667"/>
            </a:xfrm>
            <a:custGeom>
              <a:avLst/>
              <a:gdLst/>
              <a:ahLst/>
              <a:cxnLst/>
              <a:rect l="l" t="t" r="r" b="b"/>
              <a:pathLst>
                <a:path w="2233" h="1272" extrusionOk="0">
                  <a:moveTo>
                    <a:pt x="1" y="0"/>
                  </a:moveTo>
                  <a:lnTo>
                    <a:pt x="1114" y="827"/>
                  </a:lnTo>
                  <a:lnTo>
                    <a:pt x="2233" y="12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6852254" y="3883917"/>
              <a:ext cx="42116" cy="11300"/>
            </a:xfrm>
            <a:custGeom>
              <a:avLst/>
              <a:gdLst/>
              <a:ahLst/>
              <a:cxnLst/>
              <a:rect l="l" t="t" r="r" b="b"/>
              <a:pathLst>
                <a:path w="1502" h="403" extrusionOk="0">
                  <a:moveTo>
                    <a:pt x="1446" y="0"/>
                  </a:moveTo>
                  <a:lnTo>
                    <a:pt x="37" y="250"/>
                  </a:lnTo>
                  <a:cubicBezTo>
                    <a:pt x="19" y="250"/>
                    <a:pt x="19" y="250"/>
                    <a:pt x="0" y="268"/>
                  </a:cubicBezTo>
                  <a:lnTo>
                    <a:pt x="0" y="287"/>
                  </a:lnTo>
                  <a:lnTo>
                    <a:pt x="19" y="365"/>
                  </a:lnTo>
                  <a:cubicBezTo>
                    <a:pt x="19" y="384"/>
                    <a:pt x="37" y="402"/>
                    <a:pt x="60" y="402"/>
                  </a:cubicBezTo>
                  <a:lnTo>
                    <a:pt x="1483" y="153"/>
                  </a:lnTo>
                  <a:cubicBezTo>
                    <a:pt x="1502" y="134"/>
                    <a:pt x="1502" y="116"/>
                    <a:pt x="1502" y="97"/>
                  </a:cubicBezTo>
                  <a:lnTo>
                    <a:pt x="1483" y="19"/>
                  </a:lnTo>
                  <a:cubicBezTo>
                    <a:pt x="1483" y="0"/>
                    <a:pt x="1465" y="0"/>
                    <a:pt x="1446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6853937" y="3883917"/>
              <a:ext cx="40434" cy="11300"/>
            </a:xfrm>
            <a:custGeom>
              <a:avLst/>
              <a:gdLst/>
              <a:ahLst/>
              <a:cxnLst/>
              <a:rect l="l" t="t" r="r" b="b"/>
              <a:pathLst>
                <a:path w="1442" h="403" extrusionOk="0">
                  <a:moveTo>
                    <a:pt x="1386" y="0"/>
                  </a:moveTo>
                  <a:lnTo>
                    <a:pt x="1211" y="19"/>
                  </a:lnTo>
                  <a:cubicBezTo>
                    <a:pt x="1229" y="74"/>
                    <a:pt x="1192" y="134"/>
                    <a:pt x="1132" y="153"/>
                  </a:cubicBezTo>
                  <a:cubicBezTo>
                    <a:pt x="883" y="213"/>
                    <a:pt x="171" y="365"/>
                    <a:pt x="0" y="402"/>
                  </a:cubicBezTo>
                  <a:lnTo>
                    <a:pt x="1423" y="153"/>
                  </a:lnTo>
                  <a:cubicBezTo>
                    <a:pt x="1442" y="134"/>
                    <a:pt x="1442" y="116"/>
                    <a:pt x="1442" y="97"/>
                  </a:cubicBezTo>
                  <a:lnTo>
                    <a:pt x="1423" y="19"/>
                  </a:lnTo>
                  <a:cubicBezTo>
                    <a:pt x="1423" y="0"/>
                    <a:pt x="1405" y="0"/>
                    <a:pt x="1386" y="0"/>
                  </a:cubicBezTo>
                  <a:close/>
                </a:path>
              </a:pathLst>
            </a:custGeom>
            <a:solidFill>
              <a:srgbClr val="B6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6818298" y="3703620"/>
              <a:ext cx="64156" cy="34657"/>
            </a:xfrm>
            <a:custGeom>
              <a:avLst/>
              <a:gdLst/>
              <a:ahLst/>
              <a:cxnLst/>
              <a:rect l="l" t="t" r="r" b="b"/>
              <a:pathLst>
                <a:path w="2288" h="1236" extrusionOk="0">
                  <a:moveTo>
                    <a:pt x="927" y="0"/>
                  </a:moveTo>
                  <a:cubicBezTo>
                    <a:pt x="273" y="0"/>
                    <a:pt x="16" y="579"/>
                    <a:pt x="1" y="595"/>
                  </a:cubicBezTo>
                  <a:cubicBezTo>
                    <a:pt x="18" y="577"/>
                    <a:pt x="317" y="190"/>
                    <a:pt x="1194" y="190"/>
                  </a:cubicBezTo>
                  <a:cubicBezTo>
                    <a:pt x="1237" y="190"/>
                    <a:pt x="1281" y="191"/>
                    <a:pt x="1327" y="193"/>
                  </a:cubicBezTo>
                  <a:cubicBezTo>
                    <a:pt x="1327" y="636"/>
                    <a:pt x="1558" y="789"/>
                    <a:pt x="2001" y="904"/>
                  </a:cubicBezTo>
                  <a:cubicBezTo>
                    <a:pt x="2128" y="957"/>
                    <a:pt x="2254" y="1235"/>
                    <a:pt x="2284" y="1235"/>
                  </a:cubicBezTo>
                  <a:cubicBezTo>
                    <a:pt x="2285" y="1235"/>
                    <a:pt x="2287" y="1234"/>
                    <a:pt x="2288" y="1232"/>
                  </a:cubicBezTo>
                  <a:cubicBezTo>
                    <a:pt x="2251" y="521"/>
                    <a:pt x="1539" y="826"/>
                    <a:pt x="1364" y="77"/>
                  </a:cubicBezTo>
                  <a:cubicBezTo>
                    <a:pt x="1202" y="23"/>
                    <a:pt x="1057" y="0"/>
                    <a:pt x="927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6857161" y="3719239"/>
              <a:ext cx="18815" cy="10795"/>
            </a:xfrm>
            <a:custGeom>
              <a:avLst/>
              <a:gdLst/>
              <a:ahLst/>
              <a:cxnLst/>
              <a:rect l="l" t="t" r="r" b="b"/>
              <a:pathLst>
                <a:path w="671" h="385" extrusionOk="0">
                  <a:moveTo>
                    <a:pt x="19" y="1"/>
                  </a:moveTo>
                  <a:lnTo>
                    <a:pt x="19" y="1"/>
                  </a:lnTo>
                  <a:cubicBezTo>
                    <a:pt x="1" y="38"/>
                    <a:pt x="19" y="116"/>
                    <a:pt x="75" y="153"/>
                  </a:cubicBezTo>
                  <a:lnTo>
                    <a:pt x="93" y="172"/>
                  </a:lnTo>
                  <a:cubicBezTo>
                    <a:pt x="116" y="195"/>
                    <a:pt x="116" y="195"/>
                    <a:pt x="135" y="195"/>
                  </a:cubicBezTo>
                  <a:lnTo>
                    <a:pt x="153" y="213"/>
                  </a:lnTo>
                  <a:lnTo>
                    <a:pt x="232" y="250"/>
                  </a:lnTo>
                  <a:cubicBezTo>
                    <a:pt x="287" y="269"/>
                    <a:pt x="347" y="287"/>
                    <a:pt x="403" y="310"/>
                  </a:cubicBezTo>
                  <a:cubicBezTo>
                    <a:pt x="518" y="347"/>
                    <a:pt x="537" y="347"/>
                    <a:pt x="652" y="384"/>
                  </a:cubicBezTo>
                  <a:cubicBezTo>
                    <a:pt x="671" y="329"/>
                    <a:pt x="634" y="269"/>
                    <a:pt x="578" y="250"/>
                  </a:cubicBezTo>
                  <a:cubicBezTo>
                    <a:pt x="463" y="213"/>
                    <a:pt x="440" y="213"/>
                    <a:pt x="324" y="172"/>
                  </a:cubicBezTo>
                  <a:lnTo>
                    <a:pt x="250" y="135"/>
                  </a:lnTo>
                  <a:lnTo>
                    <a:pt x="209" y="116"/>
                  </a:lnTo>
                  <a:lnTo>
                    <a:pt x="190" y="116"/>
                  </a:lnTo>
                  <a:lnTo>
                    <a:pt x="172" y="9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77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6843057" y="3705779"/>
              <a:ext cx="39396" cy="65305"/>
            </a:xfrm>
            <a:custGeom>
              <a:avLst/>
              <a:gdLst/>
              <a:ahLst/>
              <a:cxnLst/>
              <a:rect l="l" t="t" r="r" b="b"/>
              <a:pathLst>
                <a:path w="1405" h="2329" extrusionOk="0">
                  <a:moveTo>
                    <a:pt x="481" y="0"/>
                  </a:moveTo>
                  <a:cubicBezTo>
                    <a:pt x="444" y="171"/>
                    <a:pt x="347" y="906"/>
                    <a:pt x="194" y="1252"/>
                  </a:cubicBezTo>
                  <a:cubicBezTo>
                    <a:pt x="0" y="1636"/>
                    <a:pt x="19" y="2153"/>
                    <a:pt x="194" y="2310"/>
                  </a:cubicBezTo>
                  <a:lnTo>
                    <a:pt x="194" y="2329"/>
                  </a:lnTo>
                  <a:cubicBezTo>
                    <a:pt x="809" y="2116"/>
                    <a:pt x="1021" y="1885"/>
                    <a:pt x="1386" y="1192"/>
                  </a:cubicBezTo>
                  <a:cubicBezTo>
                    <a:pt x="1386" y="1174"/>
                    <a:pt x="1386" y="1174"/>
                    <a:pt x="1405" y="1155"/>
                  </a:cubicBezTo>
                  <a:cubicBezTo>
                    <a:pt x="1368" y="444"/>
                    <a:pt x="656" y="730"/>
                    <a:pt x="481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6818298" y="3703788"/>
              <a:ext cx="64156" cy="34405"/>
            </a:xfrm>
            <a:custGeom>
              <a:avLst/>
              <a:gdLst/>
              <a:ahLst/>
              <a:cxnLst/>
              <a:rect l="l" t="t" r="r" b="b"/>
              <a:pathLst>
                <a:path w="2288" h="1227" extrusionOk="0">
                  <a:moveTo>
                    <a:pt x="939" y="1"/>
                  </a:moveTo>
                  <a:cubicBezTo>
                    <a:pt x="276" y="1"/>
                    <a:pt x="16" y="573"/>
                    <a:pt x="1" y="589"/>
                  </a:cubicBezTo>
                  <a:lnTo>
                    <a:pt x="440" y="1051"/>
                  </a:lnTo>
                  <a:cubicBezTo>
                    <a:pt x="440" y="1051"/>
                    <a:pt x="1692" y="1226"/>
                    <a:pt x="2288" y="1226"/>
                  </a:cubicBezTo>
                  <a:cubicBezTo>
                    <a:pt x="2232" y="515"/>
                    <a:pt x="1539" y="801"/>
                    <a:pt x="1364" y="71"/>
                  </a:cubicBezTo>
                  <a:cubicBezTo>
                    <a:pt x="1207" y="22"/>
                    <a:pt x="1065" y="1"/>
                    <a:pt x="939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6818298" y="3696582"/>
              <a:ext cx="65333" cy="41611"/>
            </a:xfrm>
            <a:custGeom>
              <a:avLst/>
              <a:gdLst/>
              <a:ahLst/>
              <a:cxnLst/>
              <a:rect l="l" t="t" r="r" b="b"/>
              <a:pathLst>
                <a:path w="2330" h="1484" extrusionOk="0">
                  <a:moveTo>
                    <a:pt x="1502" y="0"/>
                  </a:moveTo>
                  <a:lnTo>
                    <a:pt x="1133" y="56"/>
                  </a:lnTo>
                  <a:cubicBezTo>
                    <a:pt x="56" y="194"/>
                    <a:pt x="1" y="846"/>
                    <a:pt x="1" y="846"/>
                  </a:cubicBezTo>
                  <a:cubicBezTo>
                    <a:pt x="16" y="830"/>
                    <a:pt x="276" y="258"/>
                    <a:pt x="939" y="258"/>
                  </a:cubicBezTo>
                  <a:cubicBezTo>
                    <a:pt x="1065" y="258"/>
                    <a:pt x="1207" y="279"/>
                    <a:pt x="1364" y="328"/>
                  </a:cubicBezTo>
                  <a:cubicBezTo>
                    <a:pt x="1539" y="1058"/>
                    <a:pt x="2232" y="772"/>
                    <a:pt x="2288" y="1483"/>
                  </a:cubicBezTo>
                  <a:cubicBezTo>
                    <a:pt x="2329" y="1137"/>
                    <a:pt x="2195" y="887"/>
                    <a:pt x="1807" y="656"/>
                  </a:cubicBezTo>
                  <a:cubicBezTo>
                    <a:pt x="1424" y="425"/>
                    <a:pt x="1502" y="0"/>
                    <a:pt x="15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6816111" y="3679197"/>
              <a:ext cx="54566" cy="40602"/>
            </a:xfrm>
            <a:custGeom>
              <a:avLst/>
              <a:gdLst/>
              <a:ahLst/>
              <a:cxnLst/>
              <a:rect l="l" t="t" r="r" b="b"/>
              <a:pathLst>
                <a:path w="1946" h="1448" extrusionOk="0">
                  <a:moveTo>
                    <a:pt x="1133" y="1"/>
                  </a:moveTo>
                  <a:cubicBezTo>
                    <a:pt x="968" y="1"/>
                    <a:pt x="759" y="33"/>
                    <a:pt x="518" y="140"/>
                  </a:cubicBezTo>
                  <a:cubicBezTo>
                    <a:pt x="134" y="523"/>
                    <a:pt x="0" y="1022"/>
                    <a:pt x="79" y="1447"/>
                  </a:cubicBezTo>
                  <a:cubicBezTo>
                    <a:pt x="79" y="1447"/>
                    <a:pt x="116" y="602"/>
                    <a:pt x="730" y="311"/>
                  </a:cubicBezTo>
                  <a:cubicBezTo>
                    <a:pt x="776" y="297"/>
                    <a:pt x="846" y="289"/>
                    <a:pt x="928" y="289"/>
                  </a:cubicBezTo>
                  <a:cubicBezTo>
                    <a:pt x="1189" y="289"/>
                    <a:pt x="1580" y="370"/>
                    <a:pt x="1770" y="620"/>
                  </a:cubicBezTo>
                  <a:cubicBezTo>
                    <a:pt x="1751" y="523"/>
                    <a:pt x="1617" y="311"/>
                    <a:pt x="1118" y="195"/>
                  </a:cubicBezTo>
                  <a:cubicBezTo>
                    <a:pt x="1483" y="195"/>
                    <a:pt x="1811" y="329"/>
                    <a:pt x="1945" y="583"/>
                  </a:cubicBezTo>
                  <a:cubicBezTo>
                    <a:pt x="1945" y="445"/>
                    <a:pt x="1696" y="237"/>
                    <a:pt x="1539" y="79"/>
                  </a:cubicBezTo>
                  <a:cubicBezTo>
                    <a:pt x="1539" y="79"/>
                    <a:pt x="1389" y="1"/>
                    <a:pt x="1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7" name="Google Shape;927;p39"/>
          <p:cNvGrpSpPr/>
          <p:nvPr/>
        </p:nvGrpSpPr>
        <p:grpSpPr>
          <a:xfrm>
            <a:off x="2789768" y="3471589"/>
            <a:ext cx="779936" cy="966462"/>
            <a:chOff x="-927775" y="3696016"/>
            <a:chExt cx="615528" cy="762736"/>
          </a:xfrm>
        </p:grpSpPr>
        <p:sp>
          <p:nvSpPr>
            <p:cNvPr id="928" name="Google Shape;928;p39"/>
            <p:cNvSpPr/>
            <p:nvPr/>
          </p:nvSpPr>
          <p:spPr>
            <a:xfrm>
              <a:off x="-571653" y="3711051"/>
              <a:ext cx="132396" cy="747701"/>
            </a:xfrm>
            <a:custGeom>
              <a:avLst/>
              <a:gdLst/>
              <a:ahLst/>
              <a:cxnLst/>
              <a:rect l="l" t="t" r="r" b="b"/>
              <a:pathLst>
                <a:path w="1180" h="6664" extrusionOk="0">
                  <a:moveTo>
                    <a:pt x="61" y="1"/>
                  </a:moveTo>
                  <a:cubicBezTo>
                    <a:pt x="61" y="139"/>
                    <a:pt x="61" y="255"/>
                    <a:pt x="80" y="389"/>
                  </a:cubicBezTo>
                  <a:lnTo>
                    <a:pt x="80" y="735"/>
                  </a:lnTo>
                  <a:lnTo>
                    <a:pt x="80" y="925"/>
                  </a:lnTo>
                  <a:cubicBezTo>
                    <a:pt x="98" y="1063"/>
                    <a:pt x="98" y="1197"/>
                    <a:pt x="98" y="1331"/>
                  </a:cubicBezTo>
                  <a:lnTo>
                    <a:pt x="98" y="2450"/>
                  </a:lnTo>
                  <a:cubicBezTo>
                    <a:pt x="116" y="2967"/>
                    <a:pt x="98" y="3466"/>
                    <a:pt x="98" y="3970"/>
                  </a:cubicBezTo>
                  <a:cubicBezTo>
                    <a:pt x="80" y="4644"/>
                    <a:pt x="61" y="5296"/>
                    <a:pt x="43" y="5915"/>
                  </a:cubicBezTo>
                  <a:cubicBezTo>
                    <a:pt x="43" y="6067"/>
                    <a:pt x="24" y="6220"/>
                    <a:pt x="24" y="6354"/>
                  </a:cubicBezTo>
                  <a:lnTo>
                    <a:pt x="24" y="6451"/>
                  </a:lnTo>
                  <a:cubicBezTo>
                    <a:pt x="1" y="6529"/>
                    <a:pt x="1" y="6585"/>
                    <a:pt x="1" y="6663"/>
                  </a:cubicBezTo>
                  <a:lnTo>
                    <a:pt x="870" y="6663"/>
                  </a:lnTo>
                  <a:cubicBezTo>
                    <a:pt x="870" y="6608"/>
                    <a:pt x="888" y="6529"/>
                    <a:pt x="888" y="6469"/>
                  </a:cubicBezTo>
                  <a:lnTo>
                    <a:pt x="888" y="6451"/>
                  </a:lnTo>
                  <a:cubicBezTo>
                    <a:pt x="888" y="6451"/>
                    <a:pt x="888" y="6432"/>
                    <a:pt x="907" y="6432"/>
                  </a:cubicBezTo>
                  <a:lnTo>
                    <a:pt x="907" y="6377"/>
                  </a:lnTo>
                  <a:lnTo>
                    <a:pt x="907" y="6354"/>
                  </a:lnTo>
                  <a:cubicBezTo>
                    <a:pt x="907" y="6317"/>
                    <a:pt x="925" y="6280"/>
                    <a:pt x="925" y="6220"/>
                  </a:cubicBezTo>
                  <a:lnTo>
                    <a:pt x="925" y="6201"/>
                  </a:lnTo>
                  <a:cubicBezTo>
                    <a:pt x="948" y="6123"/>
                    <a:pt x="948" y="6049"/>
                    <a:pt x="967" y="5989"/>
                  </a:cubicBezTo>
                  <a:lnTo>
                    <a:pt x="967" y="5915"/>
                  </a:lnTo>
                  <a:cubicBezTo>
                    <a:pt x="967" y="5915"/>
                    <a:pt x="967" y="5892"/>
                    <a:pt x="985" y="5892"/>
                  </a:cubicBezTo>
                  <a:cubicBezTo>
                    <a:pt x="1004" y="5721"/>
                    <a:pt x="1022" y="5527"/>
                    <a:pt x="1041" y="5356"/>
                  </a:cubicBezTo>
                  <a:lnTo>
                    <a:pt x="1041" y="5314"/>
                  </a:lnTo>
                  <a:cubicBezTo>
                    <a:pt x="1041" y="5259"/>
                    <a:pt x="1064" y="5222"/>
                    <a:pt x="1064" y="5162"/>
                  </a:cubicBezTo>
                  <a:lnTo>
                    <a:pt x="1064" y="5106"/>
                  </a:lnTo>
                  <a:cubicBezTo>
                    <a:pt x="1064" y="5065"/>
                    <a:pt x="1082" y="5009"/>
                    <a:pt x="1082" y="4968"/>
                  </a:cubicBezTo>
                  <a:lnTo>
                    <a:pt x="1082" y="4894"/>
                  </a:lnTo>
                  <a:cubicBezTo>
                    <a:pt x="1082" y="4852"/>
                    <a:pt x="1101" y="4797"/>
                    <a:pt x="1101" y="4760"/>
                  </a:cubicBezTo>
                  <a:lnTo>
                    <a:pt x="1101" y="4566"/>
                  </a:lnTo>
                  <a:cubicBezTo>
                    <a:pt x="1119" y="4506"/>
                    <a:pt x="1119" y="4450"/>
                    <a:pt x="1119" y="4390"/>
                  </a:cubicBezTo>
                  <a:lnTo>
                    <a:pt x="1119" y="4353"/>
                  </a:lnTo>
                  <a:cubicBezTo>
                    <a:pt x="1119" y="4298"/>
                    <a:pt x="1138" y="4256"/>
                    <a:pt x="1138" y="4219"/>
                  </a:cubicBezTo>
                  <a:lnTo>
                    <a:pt x="1138" y="4201"/>
                  </a:lnTo>
                  <a:lnTo>
                    <a:pt x="1138" y="4122"/>
                  </a:lnTo>
                  <a:lnTo>
                    <a:pt x="1138" y="4104"/>
                  </a:lnTo>
                  <a:lnTo>
                    <a:pt x="1138" y="3988"/>
                  </a:lnTo>
                  <a:lnTo>
                    <a:pt x="1138" y="3970"/>
                  </a:lnTo>
                  <a:cubicBezTo>
                    <a:pt x="1156" y="3854"/>
                    <a:pt x="1156" y="3720"/>
                    <a:pt x="1156" y="3582"/>
                  </a:cubicBezTo>
                  <a:lnTo>
                    <a:pt x="1156" y="3563"/>
                  </a:lnTo>
                  <a:lnTo>
                    <a:pt x="1156" y="3392"/>
                  </a:lnTo>
                  <a:lnTo>
                    <a:pt x="1156" y="3351"/>
                  </a:lnTo>
                  <a:cubicBezTo>
                    <a:pt x="1156" y="3295"/>
                    <a:pt x="1179" y="3235"/>
                    <a:pt x="1179" y="3180"/>
                  </a:cubicBezTo>
                  <a:lnTo>
                    <a:pt x="1179" y="3161"/>
                  </a:lnTo>
                  <a:lnTo>
                    <a:pt x="1179" y="2967"/>
                  </a:lnTo>
                  <a:lnTo>
                    <a:pt x="1179" y="2930"/>
                  </a:lnTo>
                  <a:cubicBezTo>
                    <a:pt x="1179" y="2426"/>
                    <a:pt x="1156" y="1927"/>
                    <a:pt x="1138" y="1410"/>
                  </a:cubicBezTo>
                  <a:lnTo>
                    <a:pt x="1138" y="1294"/>
                  </a:lnTo>
                  <a:cubicBezTo>
                    <a:pt x="1138" y="1253"/>
                    <a:pt x="1119" y="1216"/>
                    <a:pt x="1119" y="1179"/>
                  </a:cubicBezTo>
                  <a:lnTo>
                    <a:pt x="1119" y="1082"/>
                  </a:lnTo>
                  <a:lnTo>
                    <a:pt x="1119" y="925"/>
                  </a:lnTo>
                  <a:cubicBezTo>
                    <a:pt x="1101" y="906"/>
                    <a:pt x="1101" y="888"/>
                    <a:pt x="1101" y="888"/>
                  </a:cubicBezTo>
                  <a:lnTo>
                    <a:pt x="1101" y="754"/>
                  </a:lnTo>
                  <a:cubicBezTo>
                    <a:pt x="1101" y="657"/>
                    <a:pt x="1082" y="560"/>
                    <a:pt x="1082" y="463"/>
                  </a:cubicBezTo>
                  <a:cubicBezTo>
                    <a:pt x="1082" y="444"/>
                    <a:pt x="1064" y="407"/>
                    <a:pt x="1064" y="389"/>
                  </a:cubicBezTo>
                  <a:lnTo>
                    <a:pt x="1064" y="347"/>
                  </a:lnTo>
                  <a:lnTo>
                    <a:pt x="1064" y="255"/>
                  </a:lnTo>
                  <a:lnTo>
                    <a:pt x="1064" y="213"/>
                  </a:lnTo>
                  <a:cubicBezTo>
                    <a:pt x="1041" y="158"/>
                    <a:pt x="1041" y="79"/>
                    <a:pt x="10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-927775" y="3711051"/>
              <a:ext cx="164485" cy="747701"/>
            </a:xfrm>
            <a:custGeom>
              <a:avLst/>
              <a:gdLst/>
              <a:ahLst/>
              <a:cxnLst/>
              <a:rect l="l" t="t" r="r" b="b"/>
              <a:pathLst>
                <a:path w="1466" h="6664" extrusionOk="0">
                  <a:moveTo>
                    <a:pt x="426" y="1"/>
                  </a:moveTo>
                  <a:cubicBezTo>
                    <a:pt x="366" y="1"/>
                    <a:pt x="310" y="42"/>
                    <a:pt x="310" y="116"/>
                  </a:cubicBezTo>
                  <a:cubicBezTo>
                    <a:pt x="269" y="389"/>
                    <a:pt x="232" y="657"/>
                    <a:pt x="195" y="925"/>
                  </a:cubicBezTo>
                  <a:cubicBezTo>
                    <a:pt x="195" y="1003"/>
                    <a:pt x="172" y="1082"/>
                    <a:pt x="172" y="1156"/>
                  </a:cubicBezTo>
                  <a:cubicBezTo>
                    <a:pt x="1" y="2815"/>
                    <a:pt x="98" y="4413"/>
                    <a:pt x="426" y="5892"/>
                  </a:cubicBezTo>
                  <a:cubicBezTo>
                    <a:pt x="444" y="6049"/>
                    <a:pt x="481" y="6183"/>
                    <a:pt x="518" y="6335"/>
                  </a:cubicBezTo>
                  <a:cubicBezTo>
                    <a:pt x="518" y="6335"/>
                    <a:pt x="518" y="6354"/>
                    <a:pt x="541" y="6354"/>
                  </a:cubicBezTo>
                  <a:lnTo>
                    <a:pt x="541" y="6432"/>
                  </a:lnTo>
                  <a:cubicBezTo>
                    <a:pt x="560" y="6469"/>
                    <a:pt x="578" y="6529"/>
                    <a:pt x="578" y="6566"/>
                  </a:cubicBezTo>
                  <a:cubicBezTo>
                    <a:pt x="597" y="6626"/>
                    <a:pt x="657" y="6663"/>
                    <a:pt x="712" y="6663"/>
                  </a:cubicBezTo>
                  <a:lnTo>
                    <a:pt x="1465" y="6663"/>
                  </a:lnTo>
                  <a:cubicBezTo>
                    <a:pt x="1465" y="6585"/>
                    <a:pt x="1442" y="6529"/>
                    <a:pt x="1424" y="6451"/>
                  </a:cubicBezTo>
                  <a:lnTo>
                    <a:pt x="1424" y="6354"/>
                  </a:lnTo>
                  <a:lnTo>
                    <a:pt x="1405" y="6335"/>
                  </a:lnTo>
                  <a:cubicBezTo>
                    <a:pt x="1387" y="6183"/>
                    <a:pt x="1368" y="6049"/>
                    <a:pt x="1350" y="5892"/>
                  </a:cubicBezTo>
                  <a:cubicBezTo>
                    <a:pt x="1156" y="4432"/>
                    <a:pt x="1096" y="2851"/>
                    <a:pt x="1193" y="1216"/>
                  </a:cubicBezTo>
                  <a:cubicBezTo>
                    <a:pt x="1211" y="1119"/>
                    <a:pt x="1211" y="1022"/>
                    <a:pt x="1211" y="925"/>
                  </a:cubicBezTo>
                  <a:cubicBezTo>
                    <a:pt x="1234" y="620"/>
                    <a:pt x="1271" y="310"/>
                    <a:pt x="129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-809068" y="3711051"/>
              <a:ext cx="142718" cy="747701"/>
            </a:xfrm>
            <a:custGeom>
              <a:avLst/>
              <a:gdLst/>
              <a:ahLst/>
              <a:cxnLst/>
              <a:rect l="l" t="t" r="r" b="b"/>
              <a:pathLst>
                <a:path w="1272" h="6664" extrusionOk="0">
                  <a:moveTo>
                    <a:pt x="232" y="1"/>
                  </a:moveTo>
                  <a:cubicBezTo>
                    <a:pt x="1" y="2389"/>
                    <a:pt x="79" y="4663"/>
                    <a:pt x="407" y="6663"/>
                  </a:cubicBezTo>
                  <a:lnTo>
                    <a:pt x="1271" y="6663"/>
                  </a:lnTo>
                  <a:cubicBezTo>
                    <a:pt x="1156" y="4663"/>
                    <a:pt x="1137" y="2389"/>
                    <a:pt x="1216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-679477" y="3711051"/>
              <a:ext cx="120952" cy="747701"/>
            </a:xfrm>
            <a:custGeom>
              <a:avLst/>
              <a:gdLst/>
              <a:ahLst/>
              <a:cxnLst/>
              <a:rect l="l" t="t" r="r" b="b"/>
              <a:pathLst>
                <a:path w="1078" h="6664" extrusionOk="0">
                  <a:moveTo>
                    <a:pt x="61" y="1"/>
                  </a:moveTo>
                  <a:cubicBezTo>
                    <a:pt x="38" y="139"/>
                    <a:pt x="38" y="255"/>
                    <a:pt x="38" y="389"/>
                  </a:cubicBezTo>
                  <a:lnTo>
                    <a:pt x="38" y="717"/>
                  </a:lnTo>
                  <a:cubicBezTo>
                    <a:pt x="19" y="791"/>
                    <a:pt x="19" y="851"/>
                    <a:pt x="19" y="925"/>
                  </a:cubicBezTo>
                  <a:lnTo>
                    <a:pt x="19" y="1271"/>
                  </a:lnTo>
                  <a:cubicBezTo>
                    <a:pt x="1" y="1715"/>
                    <a:pt x="1" y="2158"/>
                    <a:pt x="1" y="2602"/>
                  </a:cubicBezTo>
                  <a:cubicBezTo>
                    <a:pt x="1" y="3119"/>
                    <a:pt x="1" y="3623"/>
                    <a:pt x="19" y="4104"/>
                  </a:cubicBezTo>
                  <a:cubicBezTo>
                    <a:pt x="19" y="4737"/>
                    <a:pt x="38" y="5337"/>
                    <a:pt x="79" y="5915"/>
                  </a:cubicBezTo>
                  <a:cubicBezTo>
                    <a:pt x="79" y="6067"/>
                    <a:pt x="79" y="6220"/>
                    <a:pt x="98" y="6354"/>
                  </a:cubicBezTo>
                  <a:cubicBezTo>
                    <a:pt x="98" y="6469"/>
                    <a:pt x="98" y="6566"/>
                    <a:pt x="116" y="6663"/>
                  </a:cubicBezTo>
                  <a:lnTo>
                    <a:pt x="962" y="6663"/>
                  </a:lnTo>
                  <a:cubicBezTo>
                    <a:pt x="962" y="6585"/>
                    <a:pt x="962" y="6529"/>
                    <a:pt x="985" y="6451"/>
                  </a:cubicBezTo>
                  <a:lnTo>
                    <a:pt x="985" y="6354"/>
                  </a:lnTo>
                  <a:cubicBezTo>
                    <a:pt x="985" y="6220"/>
                    <a:pt x="1004" y="6067"/>
                    <a:pt x="1004" y="5915"/>
                  </a:cubicBezTo>
                  <a:cubicBezTo>
                    <a:pt x="1022" y="5296"/>
                    <a:pt x="1041" y="4644"/>
                    <a:pt x="1059" y="3970"/>
                  </a:cubicBezTo>
                  <a:cubicBezTo>
                    <a:pt x="1059" y="3466"/>
                    <a:pt x="1077" y="2967"/>
                    <a:pt x="1059" y="2450"/>
                  </a:cubicBezTo>
                  <a:lnTo>
                    <a:pt x="1059" y="1331"/>
                  </a:lnTo>
                  <a:cubicBezTo>
                    <a:pt x="1059" y="1197"/>
                    <a:pt x="1059" y="1063"/>
                    <a:pt x="1041" y="925"/>
                  </a:cubicBezTo>
                  <a:lnTo>
                    <a:pt x="1041" y="735"/>
                  </a:lnTo>
                  <a:lnTo>
                    <a:pt x="1041" y="389"/>
                  </a:lnTo>
                  <a:cubicBezTo>
                    <a:pt x="1022" y="255"/>
                    <a:pt x="1022" y="139"/>
                    <a:pt x="102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-571653" y="3711051"/>
              <a:ext cx="19859" cy="747701"/>
            </a:xfrm>
            <a:custGeom>
              <a:avLst/>
              <a:gdLst/>
              <a:ahLst/>
              <a:cxnLst/>
              <a:rect l="l" t="t" r="r" b="b"/>
              <a:pathLst>
                <a:path w="177" h="6664" extrusionOk="0">
                  <a:moveTo>
                    <a:pt x="61" y="1"/>
                  </a:moveTo>
                  <a:cubicBezTo>
                    <a:pt x="61" y="139"/>
                    <a:pt x="61" y="255"/>
                    <a:pt x="80" y="389"/>
                  </a:cubicBezTo>
                  <a:lnTo>
                    <a:pt x="80" y="735"/>
                  </a:lnTo>
                  <a:lnTo>
                    <a:pt x="80" y="925"/>
                  </a:lnTo>
                  <a:cubicBezTo>
                    <a:pt x="98" y="1063"/>
                    <a:pt x="98" y="1197"/>
                    <a:pt x="98" y="1331"/>
                  </a:cubicBezTo>
                  <a:lnTo>
                    <a:pt x="98" y="2450"/>
                  </a:lnTo>
                  <a:cubicBezTo>
                    <a:pt x="116" y="2967"/>
                    <a:pt x="98" y="3466"/>
                    <a:pt x="98" y="3970"/>
                  </a:cubicBezTo>
                  <a:cubicBezTo>
                    <a:pt x="80" y="4644"/>
                    <a:pt x="61" y="5296"/>
                    <a:pt x="43" y="5915"/>
                  </a:cubicBezTo>
                  <a:cubicBezTo>
                    <a:pt x="43" y="6067"/>
                    <a:pt x="24" y="6220"/>
                    <a:pt x="24" y="6354"/>
                  </a:cubicBezTo>
                  <a:lnTo>
                    <a:pt x="24" y="6451"/>
                  </a:lnTo>
                  <a:cubicBezTo>
                    <a:pt x="1" y="6529"/>
                    <a:pt x="1" y="6585"/>
                    <a:pt x="1" y="6663"/>
                  </a:cubicBezTo>
                  <a:lnTo>
                    <a:pt x="80" y="6663"/>
                  </a:lnTo>
                  <a:cubicBezTo>
                    <a:pt x="80" y="6566"/>
                    <a:pt x="80" y="6469"/>
                    <a:pt x="98" y="6354"/>
                  </a:cubicBezTo>
                  <a:cubicBezTo>
                    <a:pt x="98" y="6220"/>
                    <a:pt x="98" y="6067"/>
                    <a:pt x="116" y="5915"/>
                  </a:cubicBezTo>
                  <a:cubicBezTo>
                    <a:pt x="116" y="5776"/>
                    <a:pt x="116" y="5642"/>
                    <a:pt x="140" y="5490"/>
                  </a:cubicBezTo>
                  <a:cubicBezTo>
                    <a:pt x="158" y="4991"/>
                    <a:pt x="158" y="4487"/>
                    <a:pt x="177" y="3970"/>
                  </a:cubicBezTo>
                  <a:lnTo>
                    <a:pt x="177" y="2450"/>
                  </a:lnTo>
                  <a:lnTo>
                    <a:pt x="177" y="1350"/>
                  </a:lnTo>
                  <a:cubicBezTo>
                    <a:pt x="177" y="1197"/>
                    <a:pt x="158" y="1063"/>
                    <a:pt x="158" y="925"/>
                  </a:cubicBezTo>
                  <a:lnTo>
                    <a:pt x="158" y="735"/>
                  </a:lnTo>
                  <a:cubicBezTo>
                    <a:pt x="158" y="620"/>
                    <a:pt x="158" y="504"/>
                    <a:pt x="140" y="389"/>
                  </a:cubicBezTo>
                  <a:lnTo>
                    <a:pt x="14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-474151" y="3711051"/>
              <a:ext cx="161905" cy="747701"/>
            </a:xfrm>
            <a:custGeom>
              <a:avLst/>
              <a:gdLst/>
              <a:ahLst/>
              <a:cxnLst/>
              <a:rect l="l" t="t" r="r" b="b"/>
              <a:pathLst>
                <a:path w="1443" h="6664" extrusionOk="0">
                  <a:moveTo>
                    <a:pt x="172" y="1"/>
                  </a:moveTo>
                  <a:cubicBezTo>
                    <a:pt x="172" y="79"/>
                    <a:pt x="172" y="158"/>
                    <a:pt x="195" y="213"/>
                  </a:cubicBezTo>
                  <a:lnTo>
                    <a:pt x="195" y="255"/>
                  </a:lnTo>
                  <a:lnTo>
                    <a:pt x="195" y="389"/>
                  </a:lnTo>
                  <a:cubicBezTo>
                    <a:pt x="195" y="407"/>
                    <a:pt x="213" y="444"/>
                    <a:pt x="213" y="463"/>
                  </a:cubicBezTo>
                  <a:lnTo>
                    <a:pt x="213" y="638"/>
                  </a:lnTo>
                  <a:cubicBezTo>
                    <a:pt x="232" y="675"/>
                    <a:pt x="232" y="717"/>
                    <a:pt x="232" y="754"/>
                  </a:cubicBezTo>
                  <a:cubicBezTo>
                    <a:pt x="232" y="809"/>
                    <a:pt x="232" y="869"/>
                    <a:pt x="250" y="925"/>
                  </a:cubicBezTo>
                  <a:lnTo>
                    <a:pt x="250" y="1082"/>
                  </a:lnTo>
                  <a:lnTo>
                    <a:pt x="250" y="1179"/>
                  </a:lnTo>
                  <a:lnTo>
                    <a:pt x="250" y="1234"/>
                  </a:lnTo>
                  <a:cubicBezTo>
                    <a:pt x="269" y="1253"/>
                    <a:pt x="269" y="1271"/>
                    <a:pt x="269" y="1294"/>
                  </a:cubicBezTo>
                  <a:lnTo>
                    <a:pt x="269" y="1387"/>
                  </a:lnTo>
                  <a:lnTo>
                    <a:pt x="269" y="1410"/>
                  </a:lnTo>
                  <a:cubicBezTo>
                    <a:pt x="287" y="1927"/>
                    <a:pt x="310" y="2426"/>
                    <a:pt x="310" y="2930"/>
                  </a:cubicBezTo>
                  <a:lnTo>
                    <a:pt x="310" y="2967"/>
                  </a:lnTo>
                  <a:lnTo>
                    <a:pt x="310" y="3161"/>
                  </a:lnTo>
                  <a:lnTo>
                    <a:pt x="310" y="3180"/>
                  </a:lnTo>
                  <a:cubicBezTo>
                    <a:pt x="310" y="3235"/>
                    <a:pt x="287" y="3295"/>
                    <a:pt x="287" y="3351"/>
                  </a:cubicBezTo>
                  <a:lnTo>
                    <a:pt x="287" y="3392"/>
                  </a:lnTo>
                  <a:lnTo>
                    <a:pt x="287" y="3563"/>
                  </a:lnTo>
                  <a:lnTo>
                    <a:pt x="287" y="3582"/>
                  </a:lnTo>
                  <a:cubicBezTo>
                    <a:pt x="287" y="3720"/>
                    <a:pt x="287" y="3854"/>
                    <a:pt x="269" y="3970"/>
                  </a:cubicBezTo>
                  <a:lnTo>
                    <a:pt x="269" y="3988"/>
                  </a:lnTo>
                  <a:lnTo>
                    <a:pt x="269" y="4122"/>
                  </a:lnTo>
                  <a:lnTo>
                    <a:pt x="269" y="4201"/>
                  </a:lnTo>
                  <a:lnTo>
                    <a:pt x="269" y="4219"/>
                  </a:lnTo>
                  <a:cubicBezTo>
                    <a:pt x="269" y="4256"/>
                    <a:pt x="250" y="4298"/>
                    <a:pt x="250" y="4353"/>
                  </a:cubicBezTo>
                  <a:lnTo>
                    <a:pt x="250" y="4390"/>
                  </a:lnTo>
                  <a:cubicBezTo>
                    <a:pt x="250" y="4450"/>
                    <a:pt x="250" y="4506"/>
                    <a:pt x="232" y="4566"/>
                  </a:cubicBezTo>
                  <a:cubicBezTo>
                    <a:pt x="232" y="4681"/>
                    <a:pt x="232" y="4797"/>
                    <a:pt x="213" y="4894"/>
                  </a:cubicBezTo>
                  <a:lnTo>
                    <a:pt x="213" y="4968"/>
                  </a:lnTo>
                  <a:cubicBezTo>
                    <a:pt x="213" y="5009"/>
                    <a:pt x="195" y="5065"/>
                    <a:pt x="195" y="5106"/>
                  </a:cubicBezTo>
                  <a:lnTo>
                    <a:pt x="195" y="5162"/>
                  </a:lnTo>
                  <a:cubicBezTo>
                    <a:pt x="195" y="5222"/>
                    <a:pt x="172" y="5259"/>
                    <a:pt x="172" y="5314"/>
                  </a:cubicBezTo>
                  <a:lnTo>
                    <a:pt x="172" y="5356"/>
                  </a:lnTo>
                  <a:cubicBezTo>
                    <a:pt x="153" y="5527"/>
                    <a:pt x="135" y="5721"/>
                    <a:pt x="116" y="5892"/>
                  </a:cubicBezTo>
                  <a:cubicBezTo>
                    <a:pt x="98" y="5892"/>
                    <a:pt x="98" y="5915"/>
                    <a:pt x="98" y="5915"/>
                  </a:cubicBezTo>
                  <a:lnTo>
                    <a:pt x="98" y="5989"/>
                  </a:lnTo>
                  <a:cubicBezTo>
                    <a:pt x="79" y="6049"/>
                    <a:pt x="79" y="6123"/>
                    <a:pt x="56" y="6201"/>
                  </a:cubicBezTo>
                  <a:lnTo>
                    <a:pt x="56" y="6220"/>
                  </a:lnTo>
                  <a:cubicBezTo>
                    <a:pt x="56" y="6261"/>
                    <a:pt x="56" y="6298"/>
                    <a:pt x="38" y="6335"/>
                  </a:cubicBezTo>
                  <a:lnTo>
                    <a:pt x="38" y="6354"/>
                  </a:lnTo>
                  <a:lnTo>
                    <a:pt x="38" y="6377"/>
                  </a:lnTo>
                  <a:lnTo>
                    <a:pt x="38" y="6432"/>
                  </a:lnTo>
                  <a:cubicBezTo>
                    <a:pt x="19" y="6432"/>
                    <a:pt x="19" y="6451"/>
                    <a:pt x="19" y="6451"/>
                  </a:cubicBezTo>
                  <a:lnTo>
                    <a:pt x="19" y="6469"/>
                  </a:lnTo>
                  <a:cubicBezTo>
                    <a:pt x="19" y="6529"/>
                    <a:pt x="1" y="6608"/>
                    <a:pt x="1" y="6663"/>
                  </a:cubicBezTo>
                  <a:lnTo>
                    <a:pt x="749" y="6663"/>
                  </a:lnTo>
                  <a:cubicBezTo>
                    <a:pt x="809" y="6663"/>
                    <a:pt x="865" y="6626"/>
                    <a:pt x="865" y="6566"/>
                  </a:cubicBezTo>
                  <a:cubicBezTo>
                    <a:pt x="888" y="6548"/>
                    <a:pt x="888" y="6548"/>
                    <a:pt x="888" y="6529"/>
                  </a:cubicBezTo>
                  <a:cubicBezTo>
                    <a:pt x="906" y="6469"/>
                    <a:pt x="906" y="6414"/>
                    <a:pt x="925" y="6354"/>
                  </a:cubicBezTo>
                  <a:cubicBezTo>
                    <a:pt x="925" y="6354"/>
                    <a:pt x="925" y="6335"/>
                    <a:pt x="943" y="6335"/>
                  </a:cubicBezTo>
                  <a:cubicBezTo>
                    <a:pt x="962" y="6201"/>
                    <a:pt x="1003" y="6067"/>
                    <a:pt x="1040" y="5915"/>
                  </a:cubicBezTo>
                  <a:lnTo>
                    <a:pt x="1040" y="5892"/>
                  </a:lnTo>
                  <a:cubicBezTo>
                    <a:pt x="1350" y="4506"/>
                    <a:pt x="1442" y="3027"/>
                    <a:pt x="1308" y="1465"/>
                  </a:cubicBezTo>
                  <a:cubicBezTo>
                    <a:pt x="1308" y="1294"/>
                    <a:pt x="1290" y="1100"/>
                    <a:pt x="1271" y="925"/>
                  </a:cubicBezTo>
                  <a:cubicBezTo>
                    <a:pt x="1253" y="754"/>
                    <a:pt x="1211" y="560"/>
                    <a:pt x="1193" y="389"/>
                  </a:cubicBezTo>
                  <a:cubicBezTo>
                    <a:pt x="1174" y="292"/>
                    <a:pt x="1174" y="195"/>
                    <a:pt x="1156" y="116"/>
                  </a:cubicBezTo>
                  <a:cubicBezTo>
                    <a:pt x="1137" y="42"/>
                    <a:pt x="1096" y="1"/>
                    <a:pt x="104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-809068" y="3711051"/>
              <a:ext cx="54080" cy="747701"/>
            </a:xfrm>
            <a:custGeom>
              <a:avLst/>
              <a:gdLst/>
              <a:ahLst/>
              <a:cxnLst/>
              <a:rect l="l" t="t" r="r" b="b"/>
              <a:pathLst>
                <a:path w="482" h="6664" extrusionOk="0">
                  <a:moveTo>
                    <a:pt x="232" y="1"/>
                  </a:moveTo>
                  <a:cubicBezTo>
                    <a:pt x="1" y="2389"/>
                    <a:pt x="79" y="4663"/>
                    <a:pt x="407" y="6663"/>
                  </a:cubicBezTo>
                  <a:lnTo>
                    <a:pt x="481" y="6663"/>
                  </a:lnTo>
                  <a:cubicBezTo>
                    <a:pt x="463" y="6548"/>
                    <a:pt x="444" y="6451"/>
                    <a:pt x="426" y="6335"/>
                  </a:cubicBezTo>
                  <a:cubicBezTo>
                    <a:pt x="407" y="6183"/>
                    <a:pt x="384" y="6049"/>
                    <a:pt x="366" y="5892"/>
                  </a:cubicBezTo>
                  <a:cubicBezTo>
                    <a:pt x="135" y="4085"/>
                    <a:pt x="98" y="2080"/>
                    <a:pt x="31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-681496" y="3711051"/>
              <a:ext cx="19298" cy="747701"/>
            </a:xfrm>
            <a:custGeom>
              <a:avLst/>
              <a:gdLst/>
              <a:ahLst/>
              <a:cxnLst/>
              <a:rect l="l" t="t" r="r" b="b"/>
              <a:pathLst>
                <a:path w="172" h="6664" extrusionOk="0">
                  <a:moveTo>
                    <a:pt x="79" y="1"/>
                  </a:moveTo>
                  <a:cubicBezTo>
                    <a:pt x="0" y="2389"/>
                    <a:pt x="19" y="4663"/>
                    <a:pt x="134" y="6663"/>
                  </a:cubicBezTo>
                  <a:lnTo>
                    <a:pt x="171" y="6663"/>
                  </a:lnTo>
                  <a:cubicBezTo>
                    <a:pt x="56" y="4663"/>
                    <a:pt x="37" y="2389"/>
                    <a:pt x="116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-875939" y="3696016"/>
              <a:ext cx="514437" cy="15147"/>
            </a:xfrm>
            <a:custGeom>
              <a:avLst/>
              <a:gdLst/>
              <a:ahLst/>
              <a:cxnLst/>
              <a:rect l="l" t="t" r="r" b="b"/>
              <a:pathLst>
                <a:path w="4585" h="135" extrusionOk="0">
                  <a:moveTo>
                    <a:pt x="56" y="1"/>
                  </a:moveTo>
                  <a:cubicBezTo>
                    <a:pt x="19" y="1"/>
                    <a:pt x="1" y="42"/>
                    <a:pt x="1" y="79"/>
                  </a:cubicBezTo>
                  <a:lnTo>
                    <a:pt x="1" y="135"/>
                  </a:lnTo>
                  <a:lnTo>
                    <a:pt x="4561" y="135"/>
                  </a:lnTo>
                  <a:lnTo>
                    <a:pt x="4584" y="79"/>
                  </a:lnTo>
                  <a:cubicBezTo>
                    <a:pt x="4584" y="42"/>
                    <a:pt x="4543" y="1"/>
                    <a:pt x="45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-783149" y="3998843"/>
              <a:ext cx="315394" cy="183559"/>
            </a:xfrm>
            <a:custGeom>
              <a:avLst/>
              <a:gdLst/>
              <a:ahLst/>
              <a:cxnLst/>
              <a:rect l="l" t="t" r="r" b="b"/>
              <a:pathLst>
                <a:path w="2811" h="1636" extrusionOk="0">
                  <a:moveTo>
                    <a:pt x="2524" y="0"/>
                  </a:moveTo>
                  <a:lnTo>
                    <a:pt x="1" y="231"/>
                  </a:lnTo>
                  <a:lnTo>
                    <a:pt x="213" y="1636"/>
                  </a:lnTo>
                  <a:lnTo>
                    <a:pt x="2810" y="1289"/>
                  </a:lnTo>
                  <a:lnTo>
                    <a:pt x="252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-474151" y="3711051"/>
              <a:ext cx="49929" cy="747701"/>
            </a:xfrm>
            <a:custGeom>
              <a:avLst/>
              <a:gdLst/>
              <a:ahLst/>
              <a:cxnLst/>
              <a:rect l="l" t="t" r="r" b="b"/>
              <a:pathLst>
                <a:path w="445" h="6664" extrusionOk="0">
                  <a:moveTo>
                    <a:pt x="172" y="1"/>
                  </a:moveTo>
                  <a:cubicBezTo>
                    <a:pt x="172" y="79"/>
                    <a:pt x="172" y="158"/>
                    <a:pt x="195" y="213"/>
                  </a:cubicBezTo>
                  <a:lnTo>
                    <a:pt x="195" y="255"/>
                  </a:lnTo>
                  <a:lnTo>
                    <a:pt x="195" y="347"/>
                  </a:lnTo>
                  <a:lnTo>
                    <a:pt x="195" y="389"/>
                  </a:lnTo>
                  <a:cubicBezTo>
                    <a:pt x="195" y="407"/>
                    <a:pt x="213" y="444"/>
                    <a:pt x="213" y="463"/>
                  </a:cubicBezTo>
                  <a:lnTo>
                    <a:pt x="213" y="638"/>
                  </a:lnTo>
                  <a:cubicBezTo>
                    <a:pt x="232" y="675"/>
                    <a:pt x="232" y="717"/>
                    <a:pt x="232" y="754"/>
                  </a:cubicBezTo>
                  <a:lnTo>
                    <a:pt x="232" y="888"/>
                  </a:lnTo>
                  <a:cubicBezTo>
                    <a:pt x="232" y="888"/>
                    <a:pt x="232" y="906"/>
                    <a:pt x="250" y="925"/>
                  </a:cubicBezTo>
                  <a:lnTo>
                    <a:pt x="250" y="1082"/>
                  </a:lnTo>
                  <a:lnTo>
                    <a:pt x="250" y="1234"/>
                  </a:lnTo>
                  <a:cubicBezTo>
                    <a:pt x="269" y="1271"/>
                    <a:pt x="269" y="1331"/>
                    <a:pt x="269" y="1387"/>
                  </a:cubicBezTo>
                  <a:lnTo>
                    <a:pt x="269" y="1410"/>
                  </a:lnTo>
                  <a:cubicBezTo>
                    <a:pt x="287" y="1927"/>
                    <a:pt x="310" y="2426"/>
                    <a:pt x="310" y="2930"/>
                  </a:cubicBezTo>
                  <a:lnTo>
                    <a:pt x="310" y="2967"/>
                  </a:lnTo>
                  <a:lnTo>
                    <a:pt x="310" y="3161"/>
                  </a:lnTo>
                  <a:lnTo>
                    <a:pt x="310" y="3180"/>
                  </a:lnTo>
                  <a:cubicBezTo>
                    <a:pt x="310" y="3235"/>
                    <a:pt x="287" y="3295"/>
                    <a:pt x="287" y="3351"/>
                  </a:cubicBezTo>
                  <a:lnTo>
                    <a:pt x="287" y="3392"/>
                  </a:lnTo>
                  <a:lnTo>
                    <a:pt x="287" y="3563"/>
                  </a:lnTo>
                  <a:lnTo>
                    <a:pt x="287" y="3582"/>
                  </a:lnTo>
                  <a:cubicBezTo>
                    <a:pt x="287" y="3720"/>
                    <a:pt x="287" y="3854"/>
                    <a:pt x="269" y="3970"/>
                  </a:cubicBezTo>
                  <a:lnTo>
                    <a:pt x="269" y="3988"/>
                  </a:lnTo>
                  <a:lnTo>
                    <a:pt x="269" y="4104"/>
                  </a:lnTo>
                  <a:lnTo>
                    <a:pt x="269" y="4122"/>
                  </a:lnTo>
                  <a:lnTo>
                    <a:pt x="269" y="4201"/>
                  </a:lnTo>
                  <a:lnTo>
                    <a:pt x="269" y="4219"/>
                  </a:lnTo>
                  <a:cubicBezTo>
                    <a:pt x="269" y="4256"/>
                    <a:pt x="250" y="4298"/>
                    <a:pt x="250" y="4353"/>
                  </a:cubicBezTo>
                  <a:lnTo>
                    <a:pt x="250" y="4390"/>
                  </a:lnTo>
                  <a:cubicBezTo>
                    <a:pt x="250" y="4450"/>
                    <a:pt x="250" y="4506"/>
                    <a:pt x="232" y="4566"/>
                  </a:cubicBezTo>
                  <a:lnTo>
                    <a:pt x="232" y="4760"/>
                  </a:lnTo>
                  <a:cubicBezTo>
                    <a:pt x="232" y="4797"/>
                    <a:pt x="213" y="4852"/>
                    <a:pt x="213" y="4894"/>
                  </a:cubicBezTo>
                  <a:lnTo>
                    <a:pt x="213" y="4968"/>
                  </a:lnTo>
                  <a:cubicBezTo>
                    <a:pt x="213" y="5009"/>
                    <a:pt x="195" y="5065"/>
                    <a:pt x="195" y="5106"/>
                  </a:cubicBezTo>
                  <a:lnTo>
                    <a:pt x="195" y="5162"/>
                  </a:lnTo>
                  <a:cubicBezTo>
                    <a:pt x="195" y="5222"/>
                    <a:pt x="172" y="5259"/>
                    <a:pt x="172" y="5314"/>
                  </a:cubicBezTo>
                  <a:lnTo>
                    <a:pt x="172" y="5356"/>
                  </a:lnTo>
                  <a:cubicBezTo>
                    <a:pt x="153" y="5527"/>
                    <a:pt x="135" y="5721"/>
                    <a:pt x="116" y="5892"/>
                  </a:cubicBezTo>
                  <a:cubicBezTo>
                    <a:pt x="98" y="5892"/>
                    <a:pt x="98" y="5915"/>
                    <a:pt x="98" y="5915"/>
                  </a:cubicBezTo>
                  <a:lnTo>
                    <a:pt x="98" y="5989"/>
                  </a:lnTo>
                  <a:cubicBezTo>
                    <a:pt x="79" y="6049"/>
                    <a:pt x="79" y="6123"/>
                    <a:pt x="56" y="6201"/>
                  </a:cubicBezTo>
                  <a:lnTo>
                    <a:pt x="56" y="6220"/>
                  </a:lnTo>
                  <a:cubicBezTo>
                    <a:pt x="56" y="6261"/>
                    <a:pt x="56" y="6298"/>
                    <a:pt x="38" y="6335"/>
                  </a:cubicBezTo>
                  <a:lnTo>
                    <a:pt x="38" y="6354"/>
                  </a:lnTo>
                  <a:lnTo>
                    <a:pt x="38" y="6377"/>
                  </a:lnTo>
                  <a:lnTo>
                    <a:pt x="38" y="6432"/>
                  </a:lnTo>
                  <a:cubicBezTo>
                    <a:pt x="19" y="6432"/>
                    <a:pt x="19" y="6451"/>
                    <a:pt x="19" y="6451"/>
                  </a:cubicBezTo>
                  <a:lnTo>
                    <a:pt x="19" y="6469"/>
                  </a:lnTo>
                  <a:cubicBezTo>
                    <a:pt x="19" y="6529"/>
                    <a:pt x="1" y="6608"/>
                    <a:pt x="1" y="6663"/>
                  </a:cubicBezTo>
                  <a:lnTo>
                    <a:pt x="79" y="6663"/>
                  </a:lnTo>
                  <a:cubicBezTo>
                    <a:pt x="98" y="6566"/>
                    <a:pt x="116" y="6469"/>
                    <a:pt x="135" y="6354"/>
                  </a:cubicBezTo>
                  <a:cubicBezTo>
                    <a:pt x="153" y="6220"/>
                    <a:pt x="172" y="6067"/>
                    <a:pt x="195" y="5915"/>
                  </a:cubicBezTo>
                  <a:cubicBezTo>
                    <a:pt x="384" y="4506"/>
                    <a:pt x="444" y="2985"/>
                    <a:pt x="366" y="1410"/>
                  </a:cubicBezTo>
                  <a:cubicBezTo>
                    <a:pt x="347" y="1253"/>
                    <a:pt x="347" y="1082"/>
                    <a:pt x="329" y="925"/>
                  </a:cubicBezTo>
                  <a:lnTo>
                    <a:pt x="329" y="754"/>
                  </a:lnTo>
                  <a:cubicBezTo>
                    <a:pt x="310" y="638"/>
                    <a:pt x="310" y="504"/>
                    <a:pt x="287" y="389"/>
                  </a:cubicBezTo>
                  <a:cubicBezTo>
                    <a:pt x="269" y="255"/>
                    <a:pt x="269" y="139"/>
                    <a:pt x="25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-914760" y="3754584"/>
              <a:ext cx="592079" cy="60251"/>
            </a:xfrm>
            <a:custGeom>
              <a:avLst/>
              <a:gdLst/>
              <a:ahLst/>
              <a:cxnLst/>
              <a:rect l="l" t="t" r="r" b="b"/>
              <a:pathLst>
                <a:path w="5277" h="537" extrusionOk="0">
                  <a:moveTo>
                    <a:pt x="79" y="1"/>
                  </a:moveTo>
                  <a:cubicBezTo>
                    <a:pt x="56" y="56"/>
                    <a:pt x="37" y="116"/>
                    <a:pt x="19" y="190"/>
                  </a:cubicBezTo>
                  <a:cubicBezTo>
                    <a:pt x="19" y="213"/>
                    <a:pt x="0" y="250"/>
                    <a:pt x="0" y="269"/>
                  </a:cubicBezTo>
                  <a:lnTo>
                    <a:pt x="0" y="537"/>
                  </a:lnTo>
                  <a:lnTo>
                    <a:pt x="5277" y="537"/>
                  </a:lnTo>
                  <a:lnTo>
                    <a:pt x="5277" y="421"/>
                  </a:lnTo>
                  <a:lnTo>
                    <a:pt x="5277" y="384"/>
                  </a:lnTo>
                  <a:lnTo>
                    <a:pt x="5277" y="366"/>
                  </a:lnTo>
                  <a:lnTo>
                    <a:pt x="5277" y="329"/>
                  </a:lnTo>
                  <a:lnTo>
                    <a:pt x="5277" y="306"/>
                  </a:lnTo>
                  <a:cubicBezTo>
                    <a:pt x="5277" y="306"/>
                    <a:pt x="5277" y="287"/>
                    <a:pt x="5254" y="269"/>
                  </a:cubicBezTo>
                  <a:lnTo>
                    <a:pt x="5254" y="250"/>
                  </a:lnTo>
                  <a:lnTo>
                    <a:pt x="5254" y="213"/>
                  </a:lnTo>
                  <a:cubicBezTo>
                    <a:pt x="5254" y="190"/>
                    <a:pt x="5254" y="172"/>
                    <a:pt x="5235" y="153"/>
                  </a:cubicBezTo>
                  <a:lnTo>
                    <a:pt x="5235" y="116"/>
                  </a:lnTo>
                  <a:lnTo>
                    <a:pt x="5235" y="98"/>
                  </a:lnTo>
                  <a:cubicBezTo>
                    <a:pt x="5217" y="75"/>
                    <a:pt x="5217" y="56"/>
                    <a:pt x="5217" y="56"/>
                  </a:cubicBezTo>
                  <a:lnTo>
                    <a:pt x="5217" y="38"/>
                  </a:lnTo>
                  <a:cubicBezTo>
                    <a:pt x="5217" y="19"/>
                    <a:pt x="5198" y="19"/>
                    <a:pt x="519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-888842" y="4374600"/>
              <a:ext cx="537662" cy="49368"/>
            </a:xfrm>
            <a:custGeom>
              <a:avLst/>
              <a:gdLst/>
              <a:ahLst/>
              <a:cxnLst/>
              <a:rect l="l" t="t" r="r" b="b"/>
              <a:pathLst>
                <a:path w="4792" h="440" extrusionOk="0">
                  <a:moveTo>
                    <a:pt x="0" y="1"/>
                  </a:moveTo>
                  <a:cubicBezTo>
                    <a:pt x="0" y="38"/>
                    <a:pt x="0" y="75"/>
                    <a:pt x="19" y="116"/>
                  </a:cubicBezTo>
                  <a:cubicBezTo>
                    <a:pt x="19" y="153"/>
                    <a:pt x="19" y="190"/>
                    <a:pt x="37" y="232"/>
                  </a:cubicBezTo>
                  <a:cubicBezTo>
                    <a:pt x="56" y="306"/>
                    <a:pt x="79" y="384"/>
                    <a:pt x="116" y="440"/>
                  </a:cubicBezTo>
                  <a:lnTo>
                    <a:pt x="4699" y="440"/>
                  </a:lnTo>
                  <a:cubicBezTo>
                    <a:pt x="4755" y="324"/>
                    <a:pt x="4792" y="190"/>
                    <a:pt x="4792" y="75"/>
                  </a:cubicBezTo>
                  <a:lnTo>
                    <a:pt x="4792" y="1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-914760" y="3754584"/>
              <a:ext cx="592079" cy="60251"/>
            </a:xfrm>
            <a:custGeom>
              <a:avLst/>
              <a:gdLst/>
              <a:ahLst/>
              <a:cxnLst/>
              <a:rect l="l" t="t" r="r" b="b"/>
              <a:pathLst>
                <a:path w="5277" h="537" extrusionOk="0">
                  <a:moveTo>
                    <a:pt x="4949" y="1"/>
                  </a:moveTo>
                  <a:lnTo>
                    <a:pt x="5023" y="384"/>
                  </a:lnTo>
                  <a:lnTo>
                    <a:pt x="4256" y="366"/>
                  </a:lnTo>
                  <a:lnTo>
                    <a:pt x="3775" y="366"/>
                  </a:lnTo>
                  <a:lnTo>
                    <a:pt x="3216" y="347"/>
                  </a:lnTo>
                  <a:lnTo>
                    <a:pt x="3138" y="347"/>
                  </a:lnTo>
                  <a:lnTo>
                    <a:pt x="2135" y="329"/>
                  </a:lnTo>
                  <a:lnTo>
                    <a:pt x="0" y="269"/>
                  </a:lnTo>
                  <a:lnTo>
                    <a:pt x="0" y="537"/>
                  </a:lnTo>
                  <a:lnTo>
                    <a:pt x="5277" y="537"/>
                  </a:lnTo>
                  <a:lnTo>
                    <a:pt x="5277" y="421"/>
                  </a:lnTo>
                  <a:lnTo>
                    <a:pt x="5277" y="384"/>
                  </a:lnTo>
                  <a:lnTo>
                    <a:pt x="5277" y="366"/>
                  </a:lnTo>
                  <a:lnTo>
                    <a:pt x="5277" y="329"/>
                  </a:lnTo>
                  <a:lnTo>
                    <a:pt x="5277" y="306"/>
                  </a:lnTo>
                  <a:cubicBezTo>
                    <a:pt x="5277" y="306"/>
                    <a:pt x="5277" y="287"/>
                    <a:pt x="5254" y="269"/>
                  </a:cubicBezTo>
                  <a:lnTo>
                    <a:pt x="5254" y="250"/>
                  </a:lnTo>
                  <a:lnTo>
                    <a:pt x="5254" y="213"/>
                  </a:lnTo>
                  <a:cubicBezTo>
                    <a:pt x="5254" y="190"/>
                    <a:pt x="5254" y="172"/>
                    <a:pt x="5235" y="153"/>
                  </a:cubicBezTo>
                  <a:lnTo>
                    <a:pt x="5235" y="98"/>
                  </a:lnTo>
                  <a:cubicBezTo>
                    <a:pt x="5217" y="75"/>
                    <a:pt x="5217" y="56"/>
                    <a:pt x="5217" y="56"/>
                  </a:cubicBezTo>
                  <a:lnTo>
                    <a:pt x="5217" y="38"/>
                  </a:lnTo>
                  <a:cubicBezTo>
                    <a:pt x="5217" y="19"/>
                    <a:pt x="5198" y="19"/>
                    <a:pt x="5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-884690" y="4374600"/>
              <a:ext cx="533511" cy="49368"/>
            </a:xfrm>
            <a:custGeom>
              <a:avLst/>
              <a:gdLst/>
              <a:ahLst/>
              <a:cxnLst/>
              <a:rect l="l" t="t" r="r" b="b"/>
              <a:pathLst>
                <a:path w="4755" h="440" extrusionOk="0">
                  <a:moveTo>
                    <a:pt x="4487" y="1"/>
                  </a:moveTo>
                  <a:lnTo>
                    <a:pt x="4390" y="306"/>
                  </a:lnTo>
                  <a:lnTo>
                    <a:pt x="0" y="232"/>
                  </a:lnTo>
                  <a:lnTo>
                    <a:pt x="0" y="232"/>
                  </a:lnTo>
                  <a:cubicBezTo>
                    <a:pt x="19" y="306"/>
                    <a:pt x="42" y="384"/>
                    <a:pt x="79" y="440"/>
                  </a:cubicBezTo>
                  <a:lnTo>
                    <a:pt x="4662" y="440"/>
                  </a:lnTo>
                  <a:cubicBezTo>
                    <a:pt x="4718" y="306"/>
                    <a:pt x="4755" y="153"/>
                    <a:pt x="47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-908589" y="3814723"/>
              <a:ext cx="581308" cy="60812"/>
            </a:xfrm>
            <a:custGeom>
              <a:avLst/>
              <a:gdLst/>
              <a:ahLst/>
              <a:cxnLst/>
              <a:rect l="l" t="t" r="r" b="b"/>
              <a:pathLst>
                <a:path w="5181" h="542" extrusionOk="0">
                  <a:moveTo>
                    <a:pt x="24" y="1"/>
                  </a:moveTo>
                  <a:cubicBezTo>
                    <a:pt x="24" y="79"/>
                    <a:pt x="1" y="158"/>
                    <a:pt x="1" y="232"/>
                  </a:cubicBezTo>
                  <a:lnTo>
                    <a:pt x="1022" y="292"/>
                  </a:lnTo>
                  <a:lnTo>
                    <a:pt x="2061" y="347"/>
                  </a:lnTo>
                  <a:lnTo>
                    <a:pt x="3101" y="407"/>
                  </a:lnTo>
                  <a:lnTo>
                    <a:pt x="3180" y="426"/>
                  </a:lnTo>
                  <a:lnTo>
                    <a:pt x="3642" y="444"/>
                  </a:lnTo>
                  <a:lnTo>
                    <a:pt x="4141" y="486"/>
                  </a:lnTo>
                  <a:lnTo>
                    <a:pt x="4238" y="486"/>
                  </a:lnTo>
                  <a:lnTo>
                    <a:pt x="5180" y="541"/>
                  </a:lnTo>
                  <a:cubicBezTo>
                    <a:pt x="5180" y="370"/>
                    <a:pt x="5162" y="176"/>
                    <a:pt x="5143" y="1"/>
                  </a:cubicBezTo>
                  <a:close/>
                </a:path>
              </a:pathLst>
            </a:custGeom>
            <a:solidFill>
              <a:srgbClr val="2B1A18">
                <a:alpha val="6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-867075" y="4423856"/>
              <a:ext cx="496709" cy="19859"/>
            </a:xfrm>
            <a:custGeom>
              <a:avLst/>
              <a:gdLst/>
              <a:ahLst/>
              <a:cxnLst/>
              <a:rect l="l" t="t" r="r" b="b"/>
              <a:pathLst>
                <a:path w="4427" h="177" extrusionOk="0">
                  <a:moveTo>
                    <a:pt x="0" y="1"/>
                  </a:moveTo>
                  <a:lnTo>
                    <a:pt x="0" y="79"/>
                  </a:lnTo>
                  <a:lnTo>
                    <a:pt x="883" y="98"/>
                  </a:lnTo>
                  <a:lnTo>
                    <a:pt x="3521" y="158"/>
                  </a:lnTo>
                  <a:lnTo>
                    <a:pt x="4390" y="176"/>
                  </a:lnTo>
                  <a:cubicBezTo>
                    <a:pt x="4408" y="116"/>
                    <a:pt x="4408" y="61"/>
                    <a:pt x="442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39"/>
          <p:cNvGrpSpPr/>
          <p:nvPr/>
        </p:nvGrpSpPr>
        <p:grpSpPr>
          <a:xfrm>
            <a:off x="2850190" y="2913162"/>
            <a:ext cx="448826" cy="558438"/>
            <a:chOff x="-880090" y="3169350"/>
            <a:chExt cx="354215" cy="440722"/>
          </a:xfrm>
        </p:grpSpPr>
        <p:sp>
          <p:nvSpPr>
            <p:cNvPr id="946" name="Google Shape;946;p39"/>
            <p:cNvSpPr/>
            <p:nvPr/>
          </p:nvSpPr>
          <p:spPr>
            <a:xfrm>
              <a:off x="-675325" y="3177653"/>
              <a:ext cx="75847" cy="432419"/>
            </a:xfrm>
            <a:custGeom>
              <a:avLst/>
              <a:gdLst/>
              <a:ahLst/>
              <a:cxnLst/>
              <a:rect l="l" t="t" r="r" b="b"/>
              <a:pathLst>
                <a:path w="676" h="3854" extrusionOk="0">
                  <a:moveTo>
                    <a:pt x="42" y="0"/>
                  </a:moveTo>
                  <a:lnTo>
                    <a:pt x="42" y="213"/>
                  </a:lnTo>
                  <a:lnTo>
                    <a:pt x="42" y="425"/>
                  </a:lnTo>
                  <a:lnTo>
                    <a:pt x="42" y="541"/>
                  </a:lnTo>
                  <a:cubicBezTo>
                    <a:pt x="42" y="619"/>
                    <a:pt x="42" y="693"/>
                    <a:pt x="61" y="772"/>
                  </a:cubicBezTo>
                  <a:lnTo>
                    <a:pt x="61" y="1405"/>
                  </a:lnTo>
                  <a:lnTo>
                    <a:pt x="61" y="2292"/>
                  </a:lnTo>
                  <a:cubicBezTo>
                    <a:pt x="42" y="2675"/>
                    <a:pt x="42" y="3063"/>
                    <a:pt x="24" y="3410"/>
                  </a:cubicBezTo>
                  <a:cubicBezTo>
                    <a:pt x="24" y="3507"/>
                    <a:pt x="1" y="3581"/>
                    <a:pt x="1" y="3678"/>
                  </a:cubicBezTo>
                  <a:lnTo>
                    <a:pt x="1" y="3715"/>
                  </a:lnTo>
                  <a:lnTo>
                    <a:pt x="1" y="3854"/>
                  </a:lnTo>
                  <a:lnTo>
                    <a:pt x="486" y="3854"/>
                  </a:lnTo>
                  <a:cubicBezTo>
                    <a:pt x="504" y="3812"/>
                    <a:pt x="504" y="3775"/>
                    <a:pt x="504" y="3738"/>
                  </a:cubicBezTo>
                  <a:lnTo>
                    <a:pt x="523" y="3715"/>
                  </a:lnTo>
                  <a:lnTo>
                    <a:pt x="523" y="3678"/>
                  </a:lnTo>
                  <a:cubicBezTo>
                    <a:pt x="523" y="3641"/>
                    <a:pt x="523" y="3623"/>
                    <a:pt x="541" y="3599"/>
                  </a:cubicBezTo>
                  <a:lnTo>
                    <a:pt x="541" y="3581"/>
                  </a:lnTo>
                  <a:cubicBezTo>
                    <a:pt x="541" y="3544"/>
                    <a:pt x="541" y="3484"/>
                    <a:pt x="560" y="3447"/>
                  </a:cubicBezTo>
                  <a:lnTo>
                    <a:pt x="560" y="3410"/>
                  </a:lnTo>
                  <a:cubicBezTo>
                    <a:pt x="578" y="3295"/>
                    <a:pt x="578" y="3197"/>
                    <a:pt x="602" y="3082"/>
                  </a:cubicBezTo>
                  <a:lnTo>
                    <a:pt x="602" y="3063"/>
                  </a:lnTo>
                  <a:lnTo>
                    <a:pt x="602" y="2985"/>
                  </a:lnTo>
                  <a:cubicBezTo>
                    <a:pt x="602" y="2966"/>
                    <a:pt x="620" y="2966"/>
                    <a:pt x="620" y="2948"/>
                  </a:cubicBezTo>
                  <a:lnTo>
                    <a:pt x="620" y="2869"/>
                  </a:lnTo>
                  <a:lnTo>
                    <a:pt x="620" y="2832"/>
                  </a:lnTo>
                  <a:cubicBezTo>
                    <a:pt x="620" y="2791"/>
                    <a:pt x="620" y="2772"/>
                    <a:pt x="638" y="2735"/>
                  </a:cubicBezTo>
                  <a:lnTo>
                    <a:pt x="638" y="2638"/>
                  </a:lnTo>
                  <a:lnTo>
                    <a:pt x="638" y="2541"/>
                  </a:lnTo>
                  <a:lnTo>
                    <a:pt x="638" y="2504"/>
                  </a:lnTo>
                  <a:cubicBezTo>
                    <a:pt x="638" y="2486"/>
                    <a:pt x="657" y="2467"/>
                    <a:pt x="657" y="2426"/>
                  </a:cubicBezTo>
                  <a:lnTo>
                    <a:pt x="657" y="2389"/>
                  </a:lnTo>
                  <a:lnTo>
                    <a:pt x="657" y="2370"/>
                  </a:lnTo>
                  <a:lnTo>
                    <a:pt x="657" y="2310"/>
                  </a:lnTo>
                  <a:lnTo>
                    <a:pt x="657" y="2292"/>
                  </a:lnTo>
                  <a:lnTo>
                    <a:pt x="657" y="2079"/>
                  </a:lnTo>
                  <a:lnTo>
                    <a:pt x="657" y="2061"/>
                  </a:lnTo>
                  <a:cubicBezTo>
                    <a:pt x="675" y="2024"/>
                    <a:pt x="675" y="2005"/>
                    <a:pt x="675" y="1964"/>
                  </a:cubicBezTo>
                  <a:lnTo>
                    <a:pt x="675" y="1927"/>
                  </a:lnTo>
                  <a:lnTo>
                    <a:pt x="675" y="1830"/>
                  </a:lnTo>
                  <a:lnTo>
                    <a:pt x="675" y="1714"/>
                  </a:lnTo>
                  <a:lnTo>
                    <a:pt x="675" y="1696"/>
                  </a:lnTo>
                  <a:cubicBezTo>
                    <a:pt x="675" y="1405"/>
                    <a:pt x="675" y="1100"/>
                    <a:pt x="657" y="809"/>
                  </a:cubicBezTo>
                  <a:lnTo>
                    <a:pt x="657" y="735"/>
                  </a:lnTo>
                  <a:cubicBezTo>
                    <a:pt x="657" y="712"/>
                    <a:pt x="657" y="693"/>
                    <a:pt x="638" y="675"/>
                  </a:cubicBezTo>
                  <a:lnTo>
                    <a:pt x="638" y="619"/>
                  </a:lnTo>
                  <a:lnTo>
                    <a:pt x="638" y="541"/>
                  </a:lnTo>
                  <a:lnTo>
                    <a:pt x="638" y="504"/>
                  </a:lnTo>
                  <a:lnTo>
                    <a:pt x="638" y="444"/>
                  </a:lnTo>
                  <a:cubicBezTo>
                    <a:pt x="620" y="388"/>
                    <a:pt x="620" y="328"/>
                    <a:pt x="620" y="273"/>
                  </a:cubicBezTo>
                  <a:lnTo>
                    <a:pt x="620" y="213"/>
                  </a:lnTo>
                  <a:lnTo>
                    <a:pt x="620" y="194"/>
                  </a:lnTo>
                  <a:cubicBezTo>
                    <a:pt x="620" y="194"/>
                    <a:pt x="602" y="176"/>
                    <a:pt x="602" y="157"/>
                  </a:cubicBezTo>
                  <a:lnTo>
                    <a:pt x="602" y="116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-880090" y="3177653"/>
              <a:ext cx="92902" cy="432419"/>
            </a:xfrm>
            <a:custGeom>
              <a:avLst/>
              <a:gdLst/>
              <a:ahLst/>
              <a:cxnLst/>
              <a:rect l="l" t="t" r="r" b="b"/>
              <a:pathLst>
                <a:path w="828" h="3854" extrusionOk="0">
                  <a:moveTo>
                    <a:pt x="232" y="0"/>
                  </a:moveTo>
                  <a:cubicBezTo>
                    <a:pt x="190" y="0"/>
                    <a:pt x="172" y="19"/>
                    <a:pt x="172" y="60"/>
                  </a:cubicBezTo>
                  <a:cubicBezTo>
                    <a:pt x="135" y="213"/>
                    <a:pt x="116" y="365"/>
                    <a:pt x="93" y="541"/>
                  </a:cubicBezTo>
                  <a:lnTo>
                    <a:pt x="93" y="656"/>
                  </a:lnTo>
                  <a:cubicBezTo>
                    <a:pt x="1" y="1617"/>
                    <a:pt x="38" y="2541"/>
                    <a:pt x="232" y="3410"/>
                  </a:cubicBezTo>
                  <a:cubicBezTo>
                    <a:pt x="250" y="3484"/>
                    <a:pt x="269" y="3563"/>
                    <a:pt x="287" y="3660"/>
                  </a:cubicBezTo>
                  <a:lnTo>
                    <a:pt x="287" y="3678"/>
                  </a:lnTo>
                  <a:cubicBezTo>
                    <a:pt x="287" y="3678"/>
                    <a:pt x="306" y="3697"/>
                    <a:pt x="306" y="3715"/>
                  </a:cubicBezTo>
                  <a:cubicBezTo>
                    <a:pt x="306" y="3738"/>
                    <a:pt x="324" y="3757"/>
                    <a:pt x="324" y="3794"/>
                  </a:cubicBezTo>
                  <a:cubicBezTo>
                    <a:pt x="324" y="3812"/>
                    <a:pt x="366" y="3854"/>
                    <a:pt x="403" y="3854"/>
                  </a:cubicBezTo>
                  <a:lnTo>
                    <a:pt x="828" y="3854"/>
                  </a:lnTo>
                  <a:cubicBezTo>
                    <a:pt x="828" y="3812"/>
                    <a:pt x="828" y="3757"/>
                    <a:pt x="809" y="3715"/>
                  </a:cubicBezTo>
                  <a:lnTo>
                    <a:pt x="809" y="3678"/>
                  </a:lnTo>
                  <a:lnTo>
                    <a:pt x="809" y="3660"/>
                  </a:lnTo>
                  <a:cubicBezTo>
                    <a:pt x="786" y="3563"/>
                    <a:pt x="786" y="3484"/>
                    <a:pt x="768" y="3410"/>
                  </a:cubicBezTo>
                  <a:cubicBezTo>
                    <a:pt x="652" y="2560"/>
                    <a:pt x="634" y="1636"/>
                    <a:pt x="671" y="693"/>
                  </a:cubicBezTo>
                  <a:cubicBezTo>
                    <a:pt x="694" y="638"/>
                    <a:pt x="694" y="578"/>
                    <a:pt x="694" y="541"/>
                  </a:cubicBezTo>
                  <a:cubicBezTo>
                    <a:pt x="712" y="347"/>
                    <a:pt x="712" y="176"/>
                    <a:pt x="73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-813219" y="3177653"/>
              <a:ext cx="82018" cy="432419"/>
            </a:xfrm>
            <a:custGeom>
              <a:avLst/>
              <a:gdLst/>
              <a:ahLst/>
              <a:cxnLst/>
              <a:rect l="l" t="t" r="r" b="b"/>
              <a:pathLst>
                <a:path w="731" h="3854" extrusionOk="0">
                  <a:moveTo>
                    <a:pt x="135" y="0"/>
                  </a:moveTo>
                  <a:cubicBezTo>
                    <a:pt x="1" y="1368"/>
                    <a:pt x="38" y="2675"/>
                    <a:pt x="232" y="3854"/>
                  </a:cubicBezTo>
                  <a:lnTo>
                    <a:pt x="731" y="3854"/>
                  </a:lnTo>
                  <a:cubicBezTo>
                    <a:pt x="675" y="2675"/>
                    <a:pt x="652" y="1368"/>
                    <a:pt x="694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-737484" y="3177653"/>
              <a:ext cx="69003" cy="432419"/>
            </a:xfrm>
            <a:custGeom>
              <a:avLst/>
              <a:gdLst/>
              <a:ahLst/>
              <a:cxnLst/>
              <a:rect l="l" t="t" r="r" b="b"/>
              <a:pathLst>
                <a:path w="615" h="3854" extrusionOk="0">
                  <a:moveTo>
                    <a:pt x="19" y="0"/>
                  </a:moveTo>
                  <a:lnTo>
                    <a:pt x="19" y="213"/>
                  </a:lnTo>
                  <a:lnTo>
                    <a:pt x="19" y="407"/>
                  </a:lnTo>
                  <a:lnTo>
                    <a:pt x="19" y="541"/>
                  </a:lnTo>
                  <a:cubicBezTo>
                    <a:pt x="19" y="596"/>
                    <a:pt x="0" y="675"/>
                    <a:pt x="0" y="735"/>
                  </a:cubicBezTo>
                  <a:lnTo>
                    <a:pt x="0" y="1502"/>
                  </a:lnTo>
                  <a:lnTo>
                    <a:pt x="0" y="2370"/>
                  </a:lnTo>
                  <a:cubicBezTo>
                    <a:pt x="19" y="2735"/>
                    <a:pt x="19" y="3082"/>
                    <a:pt x="37" y="3410"/>
                  </a:cubicBezTo>
                  <a:cubicBezTo>
                    <a:pt x="37" y="3507"/>
                    <a:pt x="37" y="3581"/>
                    <a:pt x="56" y="3678"/>
                  </a:cubicBezTo>
                  <a:lnTo>
                    <a:pt x="56" y="3854"/>
                  </a:lnTo>
                  <a:lnTo>
                    <a:pt x="555" y="3854"/>
                  </a:lnTo>
                  <a:lnTo>
                    <a:pt x="555" y="3715"/>
                  </a:lnTo>
                  <a:lnTo>
                    <a:pt x="555" y="3678"/>
                  </a:lnTo>
                  <a:cubicBezTo>
                    <a:pt x="555" y="3581"/>
                    <a:pt x="578" y="3507"/>
                    <a:pt x="578" y="3410"/>
                  </a:cubicBezTo>
                  <a:cubicBezTo>
                    <a:pt x="596" y="3063"/>
                    <a:pt x="596" y="2675"/>
                    <a:pt x="615" y="2292"/>
                  </a:cubicBezTo>
                  <a:lnTo>
                    <a:pt x="615" y="1405"/>
                  </a:lnTo>
                  <a:lnTo>
                    <a:pt x="615" y="772"/>
                  </a:lnTo>
                  <a:cubicBezTo>
                    <a:pt x="596" y="693"/>
                    <a:pt x="596" y="619"/>
                    <a:pt x="596" y="541"/>
                  </a:cubicBezTo>
                  <a:lnTo>
                    <a:pt x="596" y="425"/>
                  </a:lnTo>
                  <a:lnTo>
                    <a:pt x="596" y="213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-675325" y="3177653"/>
              <a:ext cx="10996" cy="432419"/>
            </a:xfrm>
            <a:custGeom>
              <a:avLst/>
              <a:gdLst/>
              <a:ahLst/>
              <a:cxnLst/>
              <a:rect l="l" t="t" r="r" b="b"/>
              <a:pathLst>
                <a:path w="98" h="3854" extrusionOk="0">
                  <a:moveTo>
                    <a:pt x="42" y="0"/>
                  </a:moveTo>
                  <a:lnTo>
                    <a:pt x="42" y="213"/>
                  </a:lnTo>
                  <a:lnTo>
                    <a:pt x="42" y="425"/>
                  </a:lnTo>
                  <a:lnTo>
                    <a:pt x="42" y="541"/>
                  </a:lnTo>
                  <a:cubicBezTo>
                    <a:pt x="42" y="619"/>
                    <a:pt x="42" y="693"/>
                    <a:pt x="61" y="772"/>
                  </a:cubicBezTo>
                  <a:lnTo>
                    <a:pt x="61" y="1405"/>
                  </a:lnTo>
                  <a:lnTo>
                    <a:pt x="61" y="2292"/>
                  </a:lnTo>
                  <a:cubicBezTo>
                    <a:pt x="42" y="2675"/>
                    <a:pt x="42" y="3063"/>
                    <a:pt x="24" y="3410"/>
                  </a:cubicBezTo>
                  <a:cubicBezTo>
                    <a:pt x="24" y="3507"/>
                    <a:pt x="1" y="3581"/>
                    <a:pt x="1" y="3678"/>
                  </a:cubicBezTo>
                  <a:lnTo>
                    <a:pt x="1" y="3715"/>
                  </a:lnTo>
                  <a:lnTo>
                    <a:pt x="1" y="3854"/>
                  </a:lnTo>
                  <a:lnTo>
                    <a:pt x="42" y="3854"/>
                  </a:lnTo>
                  <a:lnTo>
                    <a:pt x="42" y="3678"/>
                  </a:lnTo>
                  <a:cubicBezTo>
                    <a:pt x="61" y="3581"/>
                    <a:pt x="61" y="3507"/>
                    <a:pt x="61" y="3410"/>
                  </a:cubicBezTo>
                  <a:cubicBezTo>
                    <a:pt x="61" y="3331"/>
                    <a:pt x="61" y="3253"/>
                    <a:pt x="79" y="3179"/>
                  </a:cubicBezTo>
                  <a:cubicBezTo>
                    <a:pt x="79" y="2888"/>
                    <a:pt x="98" y="2583"/>
                    <a:pt x="98" y="2292"/>
                  </a:cubicBezTo>
                  <a:lnTo>
                    <a:pt x="98" y="1405"/>
                  </a:lnTo>
                  <a:lnTo>
                    <a:pt x="98" y="772"/>
                  </a:lnTo>
                  <a:cubicBezTo>
                    <a:pt x="98" y="693"/>
                    <a:pt x="98" y="619"/>
                    <a:pt x="79" y="541"/>
                  </a:cubicBezTo>
                  <a:lnTo>
                    <a:pt x="79" y="425"/>
                  </a:lnTo>
                  <a:lnTo>
                    <a:pt x="79" y="213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-620796" y="3177653"/>
              <a:ext cx="94921" cy="432419"/>
            </a:xfrm>
            <a:custGeom>
              <a:avLst/>
              <a:gdLst/>
              <a:ahLst/>
              <a:cxnLst/>
              <a:rect l="l" t="t" r="r" b="b"/>
              <a:pathLst>
                <a:path w="846" h="3854" extrusionOk="0">
                  <a:moveTo>
                    <a:pt x="116" y="0"/>
                  </a:moveTo>
                  <a:lnTo>
                    <a:pt x="116" y="116"/>
                  </a:lnTo>
                  <a:lnTo>
                    <a:pt x="116" y="157"/>
                  </a:lnTo>
                  <a:cubicBezTo>
                    <a:pt x="134" y="176"/>
                    <a:pt x="134" y="194"/>
                    <a:pt x="134" y="213"/>
                  </a:cubicBezTo>
                  <a:lnTo>
                    <a:pt x="134" y="273"/>
                  </a:lnTo>
                  <a:lnTo>
                    <a:pt x="134" y="365"/>
                  </a:lnTo>
                  <a:cubicBezTo>
                    <a:pt x="134" y="388"/>
                    <a:pt x="152" y="407"/>
                    <a:pt x="152" y="444"/>
                  </a:cubicBezTo>
                  <a:lnTo>
                    <a:pt x="152" y="541"/>
                  </a:lnTo>
                  <a:lnTo>
                    <a:pt x="152" y="619"/>
                  </a:lnTo>
                  <a:lnTo>
                    <a:pt x="152" y="675"/>
                  </a:lnTo>
                  <a:cubicBezTo>
                    <a:pt x="152" y="675"/>
                    <a:pt x="171" y="693"/>
                    <a:pt x="171" y="712"/>
                  </a:cubicBezTo>
                  <a:lnTo>
                    <a:pt x="171" y="735"/>
                  </a:lnTo>
                  <a:lnTo>
                    <a:pt x="171" y="790"/>
                  </a:lnTo>
                  <a:lnTo>
                    <a:pt x="171" y="809"/>
                  </a:lnTo>
                  <a:cubicBezTo>
                    <a:pt x="189" y="1100"/>
                    <a:pt x="189" y="1405"/>
                    <a:pt x="189" y="1696"/>
                  </a:cubicBezTo>
                  <a:lnTo>
                    <a:pt x="189" y="1714"/>
                  </a:lnTo>
                  <a:lnTo>
                    <a:pt x="189" y="1830"/>
                  </a:lnTo>
                  <a:lnTo>
                    <a:pt x="189" y="1927"/>
                  </a:lnTo>
                  <a:lnTo>
                    <a:pt x="189" y="1964"/>
                  </a:lnTo>
                  <a:cubicBezTo>
                    <a:pt x="189" y="2005"/>
                    <a:pt x="189" y="2024"/>
                    <a:pt x="171" y="2061"/>
                  </a:cubicBezTo>
                  <a:lnTo>
                    <a:pt x="171" y="2079"/>
                  </a:lnTo>
                  <a:lnTo>
                    <a:pt x="171" y="2292"/>
                  </a:lnTo>
                  <a:lnTo>
                    <a:pt x="171" y="2310"/>
                  </a:lnTo>
                  <a:lnTo>
                    <a:pt x="171" y="2389"/>
                  </a:lnTo>
                  <a:lnTo>
                    <a:pt x="171" y="2426"/>
                  </a:lnTo>
                  <a:cubicBezTo>
                    <a:pt x="171" y="2467"/>
                    <a:pt x="152" y="2486"/>
                    <a:pt x="152" y="2504"/>
                  </a:cubicBezTo>
                  <a:lnTo>
                    <a:pt x="152" y="2541"/>
                  </a:lnTo>
                  <a:lnTo>
                    <a:pt x="152" y="2638"/>
                  </a:lnTo>
                  <a:cubicBezTo>
                    <a:pt x="152" y="2698"/>
                    <a:pt x="134" y="2772"/>
                    <a:pt x="134" y="2832"/>
                  </a:cubicBezTo>
                  <a:lnTo>
                    <a:pt x="134" y="2869"/>
                  </a:lnTo>
                  <a:lnTo>
                    <a:pt x="134" y="2948"/>
                  </a:lnTo>
                  <a:cubicBezTo>
                    <a:pt x="134" y="2966"/>
                    <a:pt x="116" y="2966"/>
                    <a:pt x="116" y="2985"/>
                  </a:cubicBezTo>
                  <a:lnTo>
                    <a:pt x="116" y="3063"/>
                  </a:lnTo>
                  <a:lnTo>
                    <a:pt x="116" y="3082"/>
                  </a:lnTo>
                  <a:cubicBezTo>
                    <a:pt x="92" y="3197"/>
                    <a:pt x="92" y="3295"/>
                    <a:pt x="74" y="3410"/>
                  </a:cubicBezTo>
                  <a:lnTo>
                    <a:pt x="74" y="3447"/>
                  </a:lnTo>
                  <a:cubicBezTo>
                    <a:pt x="55" y="3484"/>
                    <a:pt x="55" y="3544"/>
                    <a:pt x="55" y="3581"/>
                  </a:cubicBezTo>
                  <a:lnTo>
                    <a:pt x="55" y="3599"/>
                  </a:lnTo>
                  <a:cubicBezTo>
                    <a:pt x="37" y="3623"/>
                    <a:pt x="37" y="3641"/>
                    <a:pt x="37" y="3660"/>
                  </a:cubicBezTo>
                  <a:lnTo>
                    <a:pt x="37" y="3678"/>
                  </a:lnTo>
                  <a:lnTo>
                    <a:pt x="37" y="3715"/>
                  </a:lnTo>
                  <a:lnTo>
                    <a:pt x="18" y="3738"/>
                  </a:lnTo>
                  <a:cubicBezTo>
                    <a:pt x="18" y="3775"/>
                    <a:pt x="18" y="3812"/>
                    <a:pt x="0" y="3854"/>
                  </a:cubicBezTo>
                  <a:lnTo>
                    <a:pt x="439" y="3854"/>
                  </a:lnTo>
                  <a:cubicBezTo>
                    <a:pt x="481" y="3854"/>
                    <a:pt x="518" y="3812"/>
                    <a:pt x="518" y="3794"/>
                  </a:cubicBezTo>
                  <a:lnTo>
                    <a:pt x="518" y="3775"/>
                  </a:lnTo>
                  <a:cubicBezTo>
                    <a:pt x="536" y="3738"/>
                    <a:pt x="536" y="3697"/>
                    <a:pt x="554" y="3678"/>
                  </a:cubicBezTo>
                  <a:lnTo>
                    <a:pt x="554" y="3660"/>
                  </a:lnTo>
                  <a:cubicBezTo>
                    <a:pt x="578" y="3581"/>
                    <a:pt x="596" y="3507"/>
                    <a:pt x="615" y="3410"/>
                  </a:cubicBezTo>
                  <a:cubicBezTo>
                    <a:pt x="786" y="2601"/>
                    <a:pt x="846" y="1733"/>
                    <a:pt x="767" y="850"/>
                  </a:cubicBezTo>
                  <a:cubicBezTo>
                    <a:pt x="767" y="735"/>
                    <a:pt x="749" y="638"/>
                    <a:pt x="749" y="541"/>
                  </a:cubicBezTo>
                  <a:cubicBezTo>
                    <a:pt x="730" y="425"/>
                    <a:pt x="712" y="328"/>
                    <a:pt x="712" y="213"/>
                  </a:cubicBezTo>
                  <a:cubicBezTo>
                    <a:pt x="693" y="176"/>
                    <a:pt x="693" y="116"/>
                    <a:pt x="670" y="60"/>
                  </a:cubicBezTo>
                  <a:cubicBezTo>
                    <a:pt x="670" y="19"/>
                    <a:pt x="652" y="0"/>
                    <a:pt x="61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-813219" y="3177653"/>
              <a:ext cx="32314" cy="432419"/>
            </a:xfrm>
            <a:custGeom>
              <a:avLst/>
              <a:gdLst/>
              <a:ahLst/>
              <a:cxnLst/>
              <a:rect l="l" t="t" r="r" b="b"/>
              <a:pathLst>
                <a:path w="288" h="3854" extrusionOk="0">
                  <a:moveTo>
                    <a:pt x="135" y="0"/>
                  </a:moveTo>
                  <a:cubicBezTo>
                    <a:pt x="1" y="1368"/>
                    <a:pt x="38" y="2675"/>
                    <a:pt x="232" y="3854"/>
                  </a:cubicBezTo>
                  <a:lnTo>
                    <a:pt x="287" y="3854"/>
                  </a:lnTo>
                  <a:cubicBezTo>
                    <a:pt x="269" y="3775"/>
                    <a:pt x="250" y="3715"/>
                    <a:pt x="250" y="3660"/>
                  </a:cubicBezTo>
                  <a:cubicBezTo>
                    <a:pt x="232" y="3563"/>
                    <a:pt x="232" y="3484"/>
                    <a:pt x="213" y="3410"/>
                  </a:cubicBezTo>
                  <a:cubicBezTo>
                    <a:pt x="75" y="2352"/>
                    <a:pt x="56" y="1197"/>
                    <a:pt x="17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-740065" y="3177653"/>
              <a:ext cx="10996" cy="432419"/>
            </a:xfrm>
            <a:custGeom>
              <a:avLst/>
              <a:gdLst/>
              <a:ahLst/>
              <a:cxnLst/>
              <a:rect l="l" t="t" r="r" b="b"/>
              <a:pathLst>
                <a:path w="98" h="3854" extrusionOk="0">
                  <a:moveTo>
                    <a:pt x="42" y="0"/>
                  </a:moveTo>
                  <a:cubicBezTo>
                    <a:pt x="0" y="1368"/>
                    <a:pt x="23" y="2675"/>
                    <a:pt x="79" y="3854"/>
                  </a:cubicBezTo>
                  <a:lnTo>
                    <a:pt x="97" y="3854"/>
                  </a:lnTo>
                  <a:cubicBezTo>
                    <a:pt x="42" y="2675"/>
                    <a:pt x="23" y="1368"/>
                    <a:pt x="7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-852040" y="3169350"/>
              <a:ext cx="298228" cy="8415"/>
            </a:xfrm>
            <a:custGeom>
              <a:avLst/>
              <a:gdLst/>
              <a:ahLst/>
              <a:cxnLst/>
              <a:rect l="l" t="t" r="r" b="b"/>
              <a:pathLst>
                <a:path w="2658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74"/>
                  </a:lnTo>
                  <a:lnTo>
                    <a:pt x="2639" y="74"/>
                  </a:lnTo>
                  <a:lnTo>
                    <a:pt x="2657" y="37"/>
                  </a:lnTo>
                  <a:cubicBezTo>
                    <a:pt x="2657" y="19"/>
                    <a:pt x="2639" y="0"/>
                    <a:pt x="261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-875939" y="3371983"/>
              <a:ext cx="138567" cy="105917"/>
            </a:xfrm>
            <a:custGeom>
              <a:avLst/>
              <a:gdLst/>
              <a:ahLst/>
              <a:cxnLst/>
              <a:rect l="l" t="t" r="r" b="b"/>
              <a:pathLst>
                <a:path w="1235" h="944" extrusionOk="0">
                  <a:moveTo>
                    <a:pt x="1" y="1"/>
                  </a:moveTo>
                  <a:cubicBezTo>
                    <a:pt x="1" y="292"/>
                    <a:pt x="19" y="560"/>
                    <a:pt x="56" y="828"/>
                  </a:cubicBezTo>
                  <a:lnTo>
                    <a:pt x="500" y="888"/>
                  </a:lnTo>
                  <a:lnTo>
                    <a:pt x="1211" y="943"/>
                  </a:lnTo>
                  <a:lnTo>
                    <a:pt x="1234" y="176"/>
                  </a:lnTo>
                  <a:lnTo>
                    <a:pt x="426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9"/>
            <p:cNvSpPr/>
            <p:nvPr/>
          </p:nvSpPr>
          <p:spPr>
            <a:xfrm>
              <a:off x="-620796" y="3177653"/>
              <a:ext cx="30182" cy="432419"/>
            </a:xfrm>
            <a:custGeom>
              <a:avLst/>
              <a:gdLst/>
              <a:ahLst/>
              <a:cxnLst/>
              <a:rect l="l" t="t" r="r" b="b"/>
              <a:pathLst>
                <a:path w="269" h="3854" extrusionOk="0">
                  <a:moveTo>
                    <a:pt x="116" y="0"/>
                  </a:moveTo>
                  <a:lnTo>
                    <a:pt x="116" y="116"/>
                  </a:lnTo>
                  <a:lnTo>
                    <a:pt x="116" y="157"/>
                  </a:lnTo>
                  <a:cubicBezTo>
                    <a:pt x="116" y="176"/>
                    <a:pt x="134" y="194"/>
                    <a:pt x="134" y="194"/>
                  </a:cubicBezTo>
                  <a:lnTo>
                    <a:pt x="134" y="213"/>
                  </a:lnTo>
                  <a:lnTo>
                    <a:pt x="134" y="273"/>
                  </a:lnTo>
                  <a:lnTo>
                    <a:pt x="134" y="365"/>
                  </a:lnTo>
                  <a:cubicBezTo>
                    <a:pt x="134" y="388"/>
                    <a:pt x="152" y="407"/>
                    <a:pt x="152" y="444"/>
                  </a:cubicBezTo>
                  <a:lnTo>
                    <a:pt x="152" y="504"/>
                  </a:lnTo>
                  <a:lnTo>
                    <a:pt x="152" y="541"/>
                  </a:lnTo>
                  <a:lnTo>
                    <a:pt x="152" y="619"/>
                  </a:lnTo>
                  <a:cubicBezTo>
                    <a:pt x="152" y="656"/>
                    <a:pt x="152" y="675"/>
                    <a:pt x="171" y="712"/>
                  </a:cubicBezTo>
                  <a:lnTo>
                    <a:pt x="171" y="790"/>
                  </a:lnTo>
                  <a:lnTo>
                    <a:pt x="171" y="809"/>
                  </a:lnTo>
                  <a:cubicBezTo>
                    <a:pt x="189" y="1100"/>
                    <a:pt x="189" y="1405"/>
                    <a:pt x="189" y="1696"/>
                  </a:cubicBezTo>
                  <a:lnTo>
                    <a:pt x="189" y="1714"/>
                  </a:lnTo>
                  <a:lnTo>
                    <a:pt x="189" y="1830"/>
                  </a:lnTo>
                  <a:lnTo>
                    <a:pt x="189" y="1927"/>
                  </a:lnTo>
                  <a:lnTo>
                    <a:pt x="189" y="1964"/>
                  </a:lnTo>
                  <a:cubicBezTo>
                    <a:pt x="189" y="2005"/>
                    <a:pt x="189" y="2024"/>
                    <a:pt x="171" y="2061"/>
                  </a:cubicBezTo>
                  <a:lnTo>
                    <a:pt x="171" y="2079"/>
                  </a:lnTo>
                  <a:lnTo>
                    <a:pt x="171" y="2292"/>
                  </a:lnTo>
                  <a:lnTo>
                    <a:pt x="171" y="2310"/>
                  </a:lnTo>
                  <a:lnTo>
                    <a:pt x="171" y="2370"/>
                  </a:lnTo>
                  <a:lnTo>
                    <a:pt x="171" y="2389"/>
                  </a:lnTo>
                  <a:lnTo>
                    <a:pt x="171" y="2426"/>
                  </a:lnTo>
                  <a:cubicBezTo>
                    <a:pt x="171" y="2467"/>
                    <a:pt x="152" y="2486"/>
                    <a:pt x="152" y="2504"/>
                  </a:cubicBezTo>
                  <a:lnTo>
                    <a:pt x="152" y="2541"/>
                  </a:lnTo>
                  <a:lnTo>
                    <a:pt x="152" y="2638"/>
                  </a:lnTo>
                  <a:lnTo>
                    <a:pt x="152" y="2735"/>
                  </a:lnTo>
                  <a:cubicBezTo>
                    <a:pt x="134" y="2772"/>
                    <a:pt x="134" y="2791"/>
                    <a:pt x="134" y="2832"/>
                  </a:cubicBezTo>
                  <a:lnTo>
                    <a:pt x="134" y="2869"/>
                  </a:lnTo>
                  <a:lnTo>
                    <a:pt x="134" y="2948"/>
                  </a:lnTo>
                  <a:cubicBezTo>
                    <a:pt x="134" y="2966"/>
                    <a:pt x="116" y="2966"/>
                    <a:pt x="116" y="2985"/>
                  </a:cubicBezTo>
                  <a:lnTo>
                    <a:pt x="116" y="3063"/>
                  </a:lnTo>
                  <a:lnTo>
                    <a:pt x="116" y="3082"/>
                  </a:lnTo>
                  <a:cubicBezTo>
                    <a:pt x="92" y="3197"/>
                    <a:pt x="92" y="3295"/>
                    <a:pt x="74" y="3410"/>
                  </a:cubicBezTo>
                  <a:lnTo>
                    <a:pt x="74" y="3447"/>
                  </a:lnTo>
                  <a:cubicBezTo>
                    <a:pt x="55" y="3484"/>
                    <a:pt x="55" y="3544"/>
                    <a:pt x="55" y="3581"/>
                  </a:cubicBezTo>
                  <a:lnTo>
                    <a:pt x="55" y="3599"/>
                  </a:lnTo>
                  <a:cubicBezTo>
                    <a:pt x="37" y="3623"/>
                    <a:pt x="37" y="3641"/>
                    <a:pt x="37" y="3660"/>
                  </a:cubicBezTo>
                  <a:lnTo>
                    <a:pt x="37" y="3678"/>
                  </a:lnTo>
                  <a:lnTo>
                    <a:pt x="37" y="3715"/>
                  </a:lnTo>
                  <a:lnTo>
                    <a:pt x="18" y="3738"/>
                  </a:lnTo>
                  <a:cubicBezTo>
                    <a:pt x="18" y="3775"/>
                    <a:pt x="18" y="3812"/>
                    <a:pt x="0" y="3854"/>
                  </a:cubicBezTo>
                  <a:lnTo>
                    <a:pt x="55" y="3854"/>
                  </a:lnTo>
                  <a:cubicBezTo>
                    <a:pt x="74" y="3794"/>
                    <a:pt x="74" y="3738"/>
                    <a:pt x="92" y="3678"/>
                  </a:cubicBezTo>
                  <a:cubicBezTo>
                    <a:pt x="92" y="3581"/>
                    <a:pt x="116" y="3507"/>
                    <a:pt x="116" y="3410"/>
                  </a:cubicBezTo>
                  <a:cubicBezTo>
                    <a:pt x="231" y="2601"/>
                    <a:pt x="268" y="1733"/>
                    <a:pt x="208" y="809"/>
                  </a:cubicBezTo>
                  <a:lnTo>
                    <a:pt x="208" y="541"/>
                  </a:lnTo>
                  <a:cubicBezTo>
                    <a:pt x="208" y="504"/>
                    <a:pt x="189" y="462"/>
                    <a:pt x="189" y="444"/>
                  </a:cubicBezTo>
                  <a:cubicBezTo>
                    <a:pt x="189" y="365"/>
                    <a:pt x="189" y="291"/>
                    <a:pt x="171" y="213"/>
                  </a:cubicBezTo>
                  <a:cubicBezTo>
                    <a:pt x="171" y="134"/>
                    <a:pt x="171" y="79"/>
                    <a:pt x="15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9"/>
            <p:cNvSpPr/>
            <p:nvPr/>
          </p:nvSpPr>
          <p:spPr>
            <a:xfrm>
              <a:off x="-873807" y="3201439"/>
              <a:ext cx="341200" cy="36914"/>
            </a:xfrm>
            <a:custGeom>
              <a:avLst/>
              <a:gdLst/>
              <a:ahLst/>
              <a:cxnLst/>
              <a:rect l="l" t="t" r="r" b="b"/>
              <a:pathLst>
                <a:path w="3041" h="329" extrusionOk="0">
                  <a:moveTo>
                    <a:pt x="37" y="1"/>
                  </a:moveTo>
                  <a:cubicBezTo>
                    <a:pt x="19" y="38"/>
                    <a:pt x="19" y="79"/>
                    <a:pt x="0" y="116"/>
                  </a:cubicBezTo>
                  <a:lnTo>
                    <a:pt x="0" y="176"/>
                  </a:lnTo>
                  <a:lnTo>
                    <a:pt x="0" y="329"/>
                  </a:lnTo>
                  <a:lnTo>
                    <a:pt x="3041" y="329"/>
                  </a:lnTo>
                  <a:lnTo>
                    <a:pt x="3041" y="250"/>
                  </a:lnTo>
                  <a:lnTo>
                    <a:pt x="3041" y="232"/>
                  </a:lnTo>
                  <a:lnTo>
                    <a:pt x="3041" y="213"/>
                  </a:lnTo>
                  <a:lnTo>
                    <a:pt x="3041" y="195"/>
                  </a:lnTo>
                  <a:lnTo>
                    <a:pt x="3041" y="176"/>
                  </a:lnTo>
                  <a:lnTo>
                    <a:pt x="3041" y="153"/>
                  </a:lnTo>
                  <a:lnTo>
                    <a:pt x="3041" y="135"/>
                  </a:lnTo>
                  <a:cubicBezTo>
                    <a:pt x="3022" y="116"/>
                    <a:pt x="3022" y="116"/>
                    <a:pt x="3022" y="98"/>
                  </a:cubicBezTo>
                  <a:lnTo>
                    <a:pt x="3022" y="79"/>
                  </a:lnTo>
                  <a:lnTo>
                    <a:pt x="3022" y="61"/>
                  </a:lnTo>
                  <a:cubicBezTo>
                    <a:pt x="3022" y="61"/>
                    <a:pt x="3022" y="38"/>
                    <a:pt x="3004" y="38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9"/>
            <p:cNvSpPr/>
            <p:nvPr/>
          </p:nvSpPr>
          <p:spPr>
            <a:xfrm>
              <a:off x="-858772" y="3560254"/>
              <a:ext cx="311131" cy="30182"/>
            </a:xfrm>
            <a:custGeom>
              <a:avLst/>
              <a:gdLst/>
              <a:ahLst/>
              <a:cxnLst/>
              <a:rect l="l" t="t" r="r" b="b"/>
              <a:pathLst>
                <a:path w="2773" h="269" extrusionOk="0">
                  <a:moveTo>
                    <a:pt x="0" y="0"/>
                  </a:moveTo>
                  <a:lnTo>
                    <a:pt x="0" y="74"/>
                  </a:lnTo>
                  <a:cubicBezTo>
                    <a:pt x="0" y="97"/>
                    <a:pt x="19" y="116"/>
                    <a:pt x="19" y="134"/>
                  </a:cubicBezTo>
                  <a:cubicBezTo>
                    <a:pt x="19" y="171"/>
                    <a:pt x="42" y="231"/>
                    <a:pt x="60" y="268"/>
                  </a:cubicBezTo>
                  <a:lnTo>
                    <a:pt x="2717" y="268"/>
                  </a:lnTo>
                  <a:cubicBezTo>
                    <a:pt x="2736" y="189"/>
                    <a:pt x="2773" y="116"/>
                    <a:pt x="2773" y="37"/>
                  </a:cubicBezTo>
                  <a:lnTo>
                    <a:pt x="277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9"/>
            <p:cNvSpPr/>
            <p:nvPr/>
          </p:nvSpPr>
          <p:spPr>
            <a:xfrm>
              <a:off x="-873807" y="3201439"/>
              <a:ext cx="341200" cy="36914"/>
            </a:xfrm>
            <a:custGeom>
              <a:avLst/>
              <a:gdLst/>
              <a:ahLst/>
              <a:cxnLst/>
              <a:rect l="l" t="t" r="r" b="b"/>
              <a:pathLst>
                <a:path w="3041" h="329" extrusionOk="0">
                  <a:moveTo>
                    <a:pt x="2851" y="1"/>
                  </a:moveTo>
                  <a:lnTo>
                    <a:pt x="2907" y="232"/>
                  </a:lnTo>
                  <a:lnTo>
                    <a:pt x="2407" y="232"/>
                  </a:lnTo>
                  <a:lnTo>
                    <a:pt x="2176" y="213"/>
                  </a:lnTo>
                  <a:lnTo>
                    <a:pt x="1811" y="213"/>
                  </a:lnTo>
                  <a:lnTo>
                    <a:pt x="1234" y="195"/>
                  </a:lnTo>
                  <a:lnTo>
                    <a:pt x="0" y="176"/>
                  </a:lnTo>
                  <a:lnTo>
                    <a:pt x="0" y="329"/>
                  </a:lnTo>
                  <a:lnTo>
                    <a:pt x="3041" y="329"/>
                  </a:lnTo>
                  <a:lnTo>
                    <a:pt x="3041" y="250"/>
                  </a:lnTo>
                  <a:lnTo>
                    <a:pt x="3041" y="232"/>
                  </a:lnTo>
                  <a:lnTo>
                    <a:pt x="3041" y="213"/>
                  </a:lnTo>
                  <a:lnTo>
                    <a:pt x="3041" y="195"/>
                  </a:lnTo>
                  <a:lnTo>
                    <a:pt x="3041" y="176"/>
                  </a:lnTo>
                  <a:lnTo>
                    <a:pt x="3041" y="153"/>
                  </a:lnTo>
                  <a:lnTo>
                    <a:pt x="3041" y="135"/>
                  </a:lnTo>
                  <a:cubicBezTo>
                    <a:pt x="3022" y="116"/>
                    <a:pt x="3022" y="116"/>
                    <a:pt x="3022" y="98"/>
                  </a:cubicBezTo>
                  <a:lnTo>
                    <a:pt x="3022" y="61"/>
                  </a:lnTo>
                  <a:cubicBezTo>
                    <a:pt x="3022" y="61"/>
                    <a:pt x="3022" y="38"/>
                    <a:pt x="3004" y="38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9"/>
            <p:cNvSpPr/>
            <p:nvPr/>
          </p:nvSpPr>
          <p:spPr>
            <a:xfrm>
              <a:off x="-856753" y="3560254"/>
              <a:ext cx="309111" cy="30182"/>
            </a:xfrm>
            <a:custGeom>
              <a:avLst/>
              <a:gdLst/>
              <a:ahLst/>
              <a:cxnLst/>
              <a:rect l="l" t="t" r="r" b="b"/>
              <a:pathLst>
                <a:path w="2755" h="269" extrusionOk="0">
                  <a:moveTo>
                    <a:pt x="2602" y="0"/>
                  </a:moveTo>
                  <a:lnTo>
                    <a:pt x="2542" y="171"/>
                  </a:lnTo>
                  <a:lnTo>
                    <a:pt x="1" y="134"/>
                  </a:lnTo>
                  <a:lnTo>
                    <a:pt x="1" y="134"/>
                  </a:lnTo>
                  <a:cubicBezTo>
                    <a:pt x="1" y="171"/>
                    <a:pt x="24" y="231"/>
                    <a:pt x="42" y="268"/>
                  </a:cubicBezTo>
                  <a:lnTo>
                    <a:pt x="2699" y="268"/>
                  </a:lnTo>
                  <a:cubicBezTo>
                    <a:pt x="2736" y="171"/>
                    <a:pt x="2755" y="97"/>
                    <a:pt x="27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9"/>
            <p:cNvSpPr/>
            <p:nvPr/>
          </p:nvSpPr>
          <p:spPr>
            <a:xfrm>
              <a:off x="-869656" y="3238241"/>
              <a:ext cx="335029" cy="34894"/>
            </a:xfrm>
            <a:custGeom>
              <a:avLst/>
              <a:gdLst/>
              <a:ahLst/>
              <a:cxnLst/>
              <a:rect l="l" t="t" r="r" b="b"/>
              <a:pathLst>
                <a:path w="2986" h="311" extrusionOk="0">
                  <a:moveTo>
                    <a:pt x="0" y="1"/>
                  </a:moveTo>
                  <a:lnTo>
                    <a:pt x="0" y="116"/>
                  </a:lnTo>
                  <a:lnTo>
                    <a:pt x="578" y="153"/>
                  </a:lnTo>
                  <a:lnTo>
                    <a:pt x="1178" y="195"/>
                  </a:lnTo>
                  <a:lnTo>
                    <a:pt x="1793" y="232"/>
                  </a:lnTo>
                  <a:lnTo>
                    <a:pt x="1830" y="232"/>
                  </a:lnTo>
                  <a:lnTo>
                    <a:pt x="2102" y="250"/>
                  </a:lnTo>
                  <a:lnTo>
                    <a:pt x="2389" y="269"/>
                  </a:lnTo>
                  <a:lnTo>
                    <a:pt x="2426" y="269"/>
                  </a:lnTo>
                  <a:lnTo>
                    <a:pt x="2985" y="310"/>
                  </a:lnTo>
                  <a:cubicBezTo>
                    <a:pt x="2985" y="195"/>
                    <a:pt x="2967" y="98"/>
                    <a:pt x="2967" y="1"/>
                  </a:cubicBezTo>
                  <a:close/>
                </a:path>
              </a:pathLst>
            </a:custGeom>
            <a:solidFill>
              <a:srgbClr val="2B1A18">
                <a:alpha val="6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9"/>
            <p:cNvSpPr/>
            <p:nvPr/>
          </p:nvSpPr>
          <p:spPr>
            <a:xfrm>
              <a:off x="-847889" y="3590324"/>
              <a:ext cx="289364" cy="10996"/>
            </a:xfrm>
            <a:custGeom>
              <a:avLst/>
              <a:gdLst/>
              <a:ahLst/>
              <a:cxnLst/>
              <a:rect l="l" t="t" r="r" b="b"/>
              <a:pathLst>
                <a:path w="2579" h="98" extrusionOk="0">
                  <a:moveTo>
                    <a:pt x="0" y="0"/>
                  </a:moveTo>
                  <a:cubicBezTo>
                    <a:pt x="0" y="0"/>
                    <a:pt x="19" y="19"/>
                    <a:pt x="19" y="37"/>
                  </a:cubicBezTo>
                  <a:lnTo>
                    <a:pt x="522" y="37"/>
                  </a:lnTo>
                  <a:lnTo>
                    <a:pt x="2042" y="79"/>
                  </a:lnTo>
                  <a:lnTo>
                    <a:pt x="2542" y="97"/>
                  </a:lnTo>
                  <a:cubicBezTo>
                    <a:pt x="2560" y="60"/>
                    <a:pt x="2560" y="19"/>
                    <a:pt x="2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8" r:id="rId4"/>
    <p:sldLayoutId id="2147483667" r:id="rId5"/>
    <p:sldLayoutId id="2147483668" r:id="rId6"/>
    <p:sldLayoutId id="2147483674" r:id="rId7"/>
    <p:sldLayoutId id="2147483675" r:id="rId8"/>
    <p:sldLayoutId id="2147483685" r:id="rId9"/>
    <p:sldLayoutId id="214748368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43"/>
          <p:cNvSpPr txBox="1">
            <a:spLocks noGrp="1"/>
          </p:cNvSpPr>
          <p:nvPr>
            <p:ph type="subTitle" idx="1"/>
          </p:nvPr>
        </p:nvSpPr>
        <p:spPr>
          <a:xfrm>
            <a:off x="2436449" y="2038699"/>
            <a:ext cx="4847817" cy="10382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 Giỏi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(Trích tiểu thuyết </a:t>
            </a:r>
            <a:r>
              <a:rPr lang="en" sz="2000" i="1" dirty="0">
                <a:latin typeface="Cambria" panose="02040503050406030204" pitchFamily="18" charset="0"/>
                <a:ea typeface="Cambria" panose="02040503050406030204" pitchFamily="18" charset="0"/>
              </a:rPr>
              <a:t>Đất rừng phương Nam</a:t>
            </a: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08" name="Google Shape;1008;p43"/>
          <p:cNvGrpSpPr/>
          <p:nvPr/>
        </p:nvGrpSpPr>
        <p:grpSpPr>
          <a:xfrm>
            <a:off x="7446058" y="3321226"/>
            <a:ext cx="646520" cy="727991"/>
            <a:chOff x="-845867" y="3211089"/>
            <a:chExt cx="646520" cy="727991"/>
          </a:xfrm>
        </p:grpSpPr>
        <p:sp>
          <p:nvSpPr>
            <p:cNvPr id="1009" name="Google Shape;1009;p43"/>
            <p:cNvSpPr/>
            <p:nvPr/>
          </p:nvSpPr>
          <p:spPr>
            <a:xfrm>
              <a:off x="-780623" y="3578950"/>
              <a:ext cx="288284" cy="360127"/>
            </a:xfrm>
            <a:custGeom>
              <a:avLst/>
              <a:gdLst/>
              <a:ahLst/>
              <a:cxnLst/>
              <a:rect l="l" t="t" r="r" b="b"/>
              <a:pathLst>
                <a:path w="2386" h="2981" extrusionOk="0">
                  <a:moveTo>
                    <a:pt x="2038" y="0"/>
                  </a:moveTo>
                  <a:cubicBezTo>
                    <a:pt x="2002" y="0"/>
                    <a:pt x="1941" y="19"/>
                    <a:pt x="1904" y="19"/>
                  </a:cubicBezTo>
                  <a:cubicBezTo>
                    <a:pt x="1886" y="19"/>
                    <a:pt x="1886" y="19"/>
                    <a:pt x="1868" y="37"/>
                  </a:cubicBezTo>
                  <a:cubicBezTo>
                    <a:pt x="1734" y="56"/>
                    <a:pt x="1618" y="74"/>
                    <a:pt x="1479" y="116"/>
                  </a:cubicBezTo>
                  <a:cubicBezTo>
                    <a:pt x="1345" y="153"/>
                    <a:pt x="1230" y="190"/>
                    <a:pt x="1114" y="250"/>
                  </a:cubicBezTo>
                  <a:cubicBezTo>
                    <a:pt x="1059" y="268"/>
                    <a:pt x="1017" y="287"/>
                    <a:pt x="962" y="305"/>
                  </a:cubicBezTo>
                  <a:cubicBezTo>
                    <a:pt x="865" y="365"/>
                    <a:pt x="768" y="402"/>
                    <a:pt x="694" y="462"/>
                  </a:cubicBezTo>
                  <a:cubicBezTo>
                    <a:pt x="597" y="536"/>
                    <a:pt x="500" y="615"/>
                    <a:pt x="421" y="693"/>
                  </a:cubicBezTo>
                  <a:cubicBezTo>
                    <a:pt x="384" y="730"/>
                    <a:pt x="347" y="786"/>
                    <a:pt x="306" y="827"/>
                  </a:cubicBezTo>
                  <a:cubicBezTo>
                    <a:pt x="250" y="924"/>
                    <a:pt x="172" y="1017"/>
                    <a:pt x="135" y="1114"/>
                  </a:cubicBezTo>
                  <a:cubicBezTo>
                    <a:pt x="93" y="1229"/>
                    <a:pt x="56" y="1345"/>
                    <a:pt x="38" y="1460"/>
                  </a:cubicBezTo>
                  <a:cubicBezTo>
                    <a:pt x="1" y="1636"/>
                    <a:pt x="1" y="1825"/>
                    <a:pt x="19" y="2019"/>
                  </a:cubicBezTo>
                  <a:cubicBezTo>
                    <a:pt x="19" y="2098"/>
                    <a:pt x="38" y="2172"/>
                    <a:pt x="38" y="2251"/>
                  </a:cubicBezTo>
                  <a:cubicBezTo>
                    <a:pt x="56" y="2329"/>
                    <a:pt x="75" y="2385"/>
                    <a:pt x="93" y="2463"/>
                  </a:cubicBezTo>
                  <a:cubicBezTo>
                    <a:pt x="135" y="2634"/>
                    <a:pt x="190" y="2810"/>
                    <a:pt x="250" y="2981"/>
                  </a:cubicBezTo>
                  <a:cubicBezTo>
                    <a:pt x="578" y="2907"/>
                    <a:pt x="846" y="2810"/>
                    <a:pt x="1059" y="2694"/>
                  </a:cubicBezTo>
                  <a:cubicBezTo>
                    <a:pt x="1174" y="2634"/>
                    <a:pt x="1271" y="2579"/>
                    <a:pt x="1345" y="2519"/>
                  </a:cubicBezTo>
                  <a:cubicBezTo>
                    <a:pt x="1442" y="2445"/>
                    <a:pt x="1521" y="2385"/>
                    <a:pt x="1595" y="2311"/>
                  </a:cubicBezTo>
                  <a:cubicBezTo>
                    <a:pt x="1618" y="2287"/>
                    <a:pt x="1636" y="2251"/>
                    <a:pt x="1655" y="2232"/>
                  </a:cubicBezTo>
                  <a:cubicBezTo>
                    <a:pt x="1710" y="2153"/>
                    <a:pt x="1770" y="2080"/>
                    <a:pt x="1826" y="2001"/>
                  </a:cubicBezTo>
                  <a:cubicBezTo>
                    <a:pt x="1826" y="1964"/>
                    <a:pt x="1849" y="1941"/>
                    <a:pt x="1868" y="1904"/>
                  </a:cubicBezTo>
                  <a:cubicBezTo>
                    <a:pt x="1904" y="1849"/>
                    <a:pt x="1923" y="1788"/>
                    <a:pt x="1941" y="1733"/>
                  </a:cubicBezTo>
                  <a:cubicBezTo>
                    <a:pt x="2002" y="1618"/>
                    <a:pt x="2038" y="1479"/>
                    <a:pt x="2080" y="1363"/>
                  </a:cubicBezTo>
                  <a:cubicBezTo>
                    <a:pt x="2099" y="1308"/>
                    <a:pt x="2117" y="1248"/>
                    <a:pt x="2136" y="1192"/>
                  </a:cubicBezTo>
                  <a:cubicBezTo>
                    <a:pt x="2154" y="1155"/>
                    <a:pt x="2154" y="1114"/>
                    <a:pt x="2172" y="1058"/>
                  </a:cubicBezTo>
                  <a:cubicBezTo>
                    <a:pt x="2214" y="961"/>
                    <a:pt x="2270" y="846"/>
                    <a:pt x="2330" y="767"/>
                  </a:cubicBezTo>
                  <a:lnTo>
                    <a:pt x="2385" y="578"/>
                  </a:lnTo>
                  <a:lnTo>
                    <a:pt x="2080" y="56"/>
                  </a:lnTo>
                  <a:lnTo>
                    <a:pt x="2038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0" name="Google Shape;1010;p43"/>
            <p:cNvSpPr/>
            <p:nvPr/>
          </p:nvSpPr>
          <p:spPr>
            <a:xfrm>
              <a:off x="-729757" y="3609032"/>
              <a:ext cx="200566" cy="179399"/>
            </a:xfrm>
            <a:custGeom>
              <a:avLst/>
              <a:gdLst/>
              <a:ahLst/>
              <a:cxnLst/>
              <a:rect l="l" t="t" r="r" b="b"/>
              <a:pathLst>
                <a:path w="1660" h="1485" extrusionOk="0">
                  <a:moveTo>
                    <a:pt x="693" y="1"/>
                  </a:moveTo>
                  <a:cubicBezTo>
                    <a:pt x="638" y="19"/>
                    <a:pt x="596" y="38"/>
                    <a:pt x="541" y="56"/>
                  </a:cubicBezTo>
                  <a:cubicBezTo>
                    <a:pt x="444" y="116"/>
                    <a:pt x="347" y="153"/>
                    <a:pt x="273" y="213"/>
                  </a:cubicBezTo>
                  <a:cubicBezTo>
                    <a:pt x="176" y="287"/>
                    <a:pt x="79" y="366"/>
                    <a:pt x="0" y="444"/>
                  </a:cubicBezTo>
                  <a:cubicBezTo>
                    <a:pt x="60" y="518"/>
                    <a:pt x="116" y="597"/>
                    <a:pt x="176" y="675"/>
                  </a:cubicBezTo>
                  <a:cubicBezTo>
                    <a:pt x="273" y="768"/>
                    <a:pt x="365" y="883"/>
                    <a:pt x="462" y="962"/>
                  </a:cubicBezTo>
                  <a:cubicBezTo>
                    <a:pt x="578" y="1059"/>
                    <a:pt x="693" y="1137"/>
                    <a:pt x="809" y="1211"/>
                  </a:cubicBezTo>
                  <a:lnTo>
                    <a:pt x="850" y="1230"/>
                  </a:lnTo>
                  <a:lnTo>
                    <a:pt x="869" y="1253"/>
                  </a:lnTo>
                  <a:cubicBezTo>
                    <a:pt x="887" y="1253"/>
                    <a:pt x="887" y="1253"/>
                    <a:pt x="887" y="1271"/>
                  </a:cubicBezTo>
                  <a:lnTo>
                    <a:pt x="984" y="1308"/>
                  </a:lnTo>
                  <a:cubicBezTo>
                    <a:pt x="1021" y="1327"/>
                    <a:pt x="1040" y="1327"/>
                    <a:pt x="1082" y="1345"/>
                  </a:cubicBezTo>
                  <a:cubicBezTo>
                    <a:pt x="1118" y="1369"/>
                    <a:pt x="1137" y="1369"/>
                    <a:pt x="1174" y="1387"/>
                  </a:cubicBezTo>
                  <a:lnTo>
                    <a:pt x="1215" y="1405"/>
                  </a:lnTo>
                  <a:lnTo>
                    <a:pt x="1234" y="1405"/>
                  </a:lnTo>
                  <a:lnTo>
                    <a:pt x="1271" y="1424"/>
                  </a:lnTo>
                  <a:lnTo>
                    <a:pt x="1368" y="1442"/>
                  </a:lnTo>
                  <a:cubicBezTo>
                    <a:pt x="1386" y="1461"/>
                    <a:pt x="1386" y="1461"/>
                    <a:pt x="1405" y="1461"/>
                  </a:cubicBezTo>
                  <a:lnTo>
                    <a:pt x="1465" y="1484"/>
                  </a:lnTo>
                  <a:lnTo>
                    <a:pt x="1520" y="1484"/>
                  </a:lnTo>
                  <a:cubicBezTo>
                    <a:pt x="1581" y="1369"/>
                    <a:pt x="1617" y="1230"/>
                    <a:pt x="1659" y="1114"/>
                  </a:cubicBezTo>
                  <a:cubicBezTo>
                    <a:pt x="1636" y="1114"/>
                    <a:pt x="1617" y="1096"/>
                    <a:pt x="1599" y="1096"/>
                  </a:cubicBezTo>
                  <a:lnTo>
                    <a:pt x="1562" y="1077"/>
                  </a:lnTo>
                  <a:cubicBezTo>
                    <a:pt x="1544" y="1059"/>
                    <a:pt x="1544" y="1059"/>
                    <a:pt x="1520" y="1059"/>
                  </a:cubicBezTo>
                  <a:lnTo>
                    <a:pt x="1447" y="999"/>
                  </a:lnTo>
                  <a:lnTo>
                    <a:pt x="1428" y="999"/>
                  </a:lnTo>
                  <a:lnTo>
                    <a:pt x="1428" y="980"/>
                  </a:lnTo>
                  <a:lnTo>
                    <a:pt x="1386" y="962"/>
                  </a:lnTo>
                  <a:cubicBezTo>
                    <a:pt x="1368" y="943"/>
                    <a:pt x="1349" y="943"/>
                    <a:pt x="1331" y="925"/>
                  </a:cubicBezTo>
                  <a:cubicBezTo>
                    <a:pt x="1289" y="906"/>
                    <a:pt x="1271" y="883"/>
                    <a:pt x="1252" y="865"/>
                  </a:cubicBezTo>
                  <a:lnTo>
                    <a:pt x="1197" y="809"/>
                  </a:lnTo>
                  <a:lnTo>
                    <a:pt x="1174" y="809"/>
                  </a:lnTo>
                  <a:lnTo>
                    <a:pt x="1174" y="791"/>
                  </a:lnTo>
                  <a:lnTo>
                    <a:pt x="1137" y="768"/>
                  </a:lnTo>
                  <a:cubicBezTo>
                    <a:pt x="1058" y="694"/>
                    <a:pt x="1003" y="615"/>
                    <a:pt x="943" y="518"/>
                  </a:cubicBezTo>
                  <a:cubicBezTo>
                    <a:pt x="887" y="444"/>
                    <a:pt x="827" y="347"/>
                    <a:pt x="790" y="250"/>
                  </a:cubicBezTo>
                  <a:cubicBezTo>
                    <a:pt x="753" y="172"/>
                    <a:pt x="712" y="75"/>
                    <a:pt x="693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1" name="Google Shape;1011;p43"/>
            <p:cNvSpPr/>
            <p:nvPr/>
          </p:nvSpPr>
          <p:spPr>
            <a:xfrm>
              <a:off x="-780623" y="3713410"/>
              <a:ext cx="220623" cy="149197"/>
            </a:xfrm>
            <a:custGeom>
              <a:avLst/>
              <a:gdLst/>
              <a:ahLst/>
              <a:cxnLst/>
              <a:rect l="l" t="t" r="r" b="b"/>
              <a:pathLst>
                <a:path w="1826" h="1235" extrusionOk="0">
                  <a:moveTo>
                    <a:pt x="135" y="1"/>
                  </a:moveTo>
                  <a:cubicBezTo>
                    <a:pt x="93" y="116"/>
                    <a:pt x="56" y="232"/>
                    <a:pt x="38" y="347"/>
                  </a:cubicBezTo>
                  <a:cubicBezTo>
                    <a:pt x="1" y="523"/>
                    <a:pt x="1" y="712"/>
                    <a:pt x="19" y="906"/>
                  </a:cubicBezTo>
                  <a:cubicBezTo>
                    <a:pt x="38" y="925"/>
                    <a:pt x="75" y="943"/>
                    <a:pt x="116" y="967"/>
                  </a:cubicBezTo>
                  <a:cubicBezTo>
                    <a:pt x="232" y="1022"/>
                    <a:pt x="366" y="1082"/>
                    <a:pt x="500" y="1119"/>
                  </a:cubicBezTo>
                  <a:lnTo>
                    <a:pt x="537" y="1138"/>
                  </a:lnTo>
                  <a:cubicBezTo>
                    <a:pt x="555" y="1138"/>
                    <a:pt x="578" y="1138"/>
                    <a:pt x="597" y="1156"/>
                  </a:cubicBezTo>
                  <a:lnTo>
                    <a:pt x="694" y="1174"/>
                  </a:lnTo>
                  <a:cubicBezTo>
                    <a:pt x="768" y="1198"/>
                    <a:pt x="828" y="1198"/>
                    <a:pt x="902" y="1216"/>
                  </a:cubicBezTo>
                  <a:lnTo>
                    <a:pt x="999" y="1216"/>
                  </a:lnTo>
                  <a:cubicBezTo>
                    <a:pt x="1040" y="1216"/>
                    <a:pt x="1077" y="1235"/>
                    <a:pt x="1096" y="1235"/>
                  </a:cubicBezTo>
                  <a:lnTo>
                    <a:pt x="1308" y="1235"/>
                  </a:lnTo>
                  <a:lnTo>
                    <a:pt x="1364" y="1216"/>
                  </a:lnTo>
                  <a:lnTo>
                    <a:pt x="1405" y="1216"/>
                  </a:lnTo>
                  <a:lnTo>
                    <a:pt x="1521" y="1198"/>
                  </a:lnTo>
                  <a:lnTo>
                    <a:pt x="1595" y="1198"/>
                  </a:lnTo>
                  <a:cubicBezTo>
                    <a:pt x="1618" y="1174"/>
                    <a:pt x="1636" y="1138"/>
                    <a:pt x="1655" y="1119"/>
                  </a:cubicBezTo>
                  <a:cubicBezTo>
                    <a:pt x="1710" y="1040"/>
                    <a:pt x="1770" y="967"/>
                    <a:pt x="1826" y="888"/>
                  </a:cubicBezTo>
                  <a:lnTo>
                    <a:pt x="1576" y="888"/>
                  </a:lnTo>
                  <a:lnTo>
                    <a:pt x="1503" y="870"/>
                  </a:lnTo>
                  <a:lnTo>
                    <a:pt x="1424" y="870"/>
                  </a:lnTo>
                  <a:cubicBezTo>
                    <a:pt x="1405" y="870"/>
                    <a:pt x="1387" y="851"/>
                    <a:pt x="1387" y="851"/>
                  </a:cubicBezTo>
                  <a:lnTo>
                    <a:pt x="1327" y="851"/>
                  </a:lnTo>
                  <a:lnTo>
                    <a:pt x="1290" y="828"/>
                  </a:lnTo>
                  <a:lnTo>
                    <a:pt x="1248" y="828"/>
                  </a:lnTo>
                  <a:lnTo>
                    <a:pt x="1174" y="809"/>
                  </a:lnTo>
                  <a:cubicBezTo>
                    <a:pt x="1156" y="791"/>
                    <a:pt x="1114" y="791"/>
                    <a:pt x="1096" y="772"/>
                  </a:cubicBezTo>
                  <a:cubicBezTo>
                    <a:pt x="1077" y="772"/>
                    <a:pt x="1040" y="754"/>
                    <a:pt x="1017" y="736"/>
                  </a:cubicBezTo>
                  <a:cubicBezTo>
                    <a:pt x="980" y="712"/>
                    <a:pt x="925" y="694"/>
                    <a:pt x="883" y="675"/>
                  </a:cubicBezTo>
                  <a:lnTo>
                    <a:pt x="809" y="638"/>
                  </a:lnTo>
                  <a:cubicBezTo>
                    <a:pt x="786" y="620"/>
                    <a:pt x="786" y="620"/>
                    <a:pt x="768" y="620"/>
                  </a:cubicBezTo>
                  <a:lnTo>
                    <a:pt x="731" y="578"/>
                  </a:lnTo>
                  <a:cubicBezTo>
                    <a:pt x="652" y="523"/>
                    <a:pt x="555" y="463"/>
                    <a:pt x="481" y="389"/>
                  </a:cubicBezTo>
                  <a:cubicBezTo>
                    <a:pt x="403" y="310"/>
                    <a:pt x="324" y="232"/>
                    <a:pt x="250" y="158"/>
                  </a:cubicBezTo>
                  <a:cubicBezTo>
                    <a:pt x="209" y="98"/>
                    <a:pt x="172" y="61"/>
                    <a:pt x="13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2" name="Google Shape;1012;p43"/>
            <p:cNvSpPr/>
            <p:nvPr/>
          </p:nvSpPr>
          <p:spPr>
            <a:xfrm>
              <a:off x="-769387" y="3876502"/>
              <a:ext cx="151391" cy="62578"/>
            </a:xfrm>
            <a:custGeom>
              <a:avLst/>
              <a:gdLst/>
              <a:ahLst/>
              <a:cxnLst/>
              <a:rect l="l" t="t" r="r" b="b"/>
              <a:pathLst>
                <a:path w="1253" h="518" extrusionOk="0">
                  <a:moveTo>
                    <a:pt x="0" y="0"/>
                  </a:moveTo>
                  <a:lnTo>
                    <a:pt x="0" y="0"/>
                  </a:lnTo>
                  <a:cubicBezTo>
                    <a:pt x="42" y="171"/>
                    <a:pt x="97" y="347"/>
                    <a:pt x="157" y="518"/>
                  </a:cubicBezTo>
                  <a:cubicBezTo>
                    <a:pt x="485" y="444"/>
                    <a:pt x="753" y="347"/>
                    <a:pt x="966" y="231"/>
                  </a:cubicBezTo>
                  <a:cubicBezTo>
                    <a:pt x="1081" y="171"/>
                    <a:pt x="1178" y="116"/>
                    <a:pt x="1252" y="56"/>
                  </a:cubicBezTo>
                  <a:lnTo>
                    <a:pt x="1252" y="56"/>
                  </a:lnTo>
                  <a:cubicBezTo>
                    <a:pt x="1006" y="136"/>
                    <a:pt x="795" y="167"/>
                    <a:pt x="617" y="167"/>
                  </a:cubicBezTo>
                  <a:cubicBezTo>
                    <a:pt x="324" y="167"/>
                    <a:pt x="121" y="83"/>
                    <a:pt x="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3" name="Google Shape;1013;p43"/>
            <p:cNvSpPr/>
            <p:nvPr/>
          </p:nvSpPr>
          <p:spPr>
            <a:xfrm>
              <a:off x="-752713" y="3211089"/>
              <a:ext cx="321148" cy="388638"/>
            </a:xfrm>
            <a:custGeom>
              <a:avLst/>
              <a:gdLst/>
              <a:ahLst/>
              <a:cxnLst/>
              <a:rect l="l" t="t" r="r" b="b"/>
              <a:pathLst>
                <a:path w="2658" h="3217" extrusionOk="0">
                  <a:moveTo>
                    <a:pt x="677" y="1"/>
                  </a:moveTo>
                  <a:cubicBezTo>
                    <a:pt x="582" y="1"/>
                    <a:pt x="508" y="34"/>
                    <a:pt x="440" y="79"/>
                  </a:cubicBezTo>
                  <a:cubicBezTo>
                    <a:pt x="250" y="194"/>
                    <a:pt x="172" y="481"/>
                    <a:pt x="324" y="735"/>
                  </a:cubicBezTo>
                  <a:cubicBezTo>
                    <a:pt x="1" y="1058"/>
                    <a:pt x="287" y="1678"/>
                    <a:pt x="555" y="1983"/>
                  </a:cubicBezTo>
                  <a:cubicBezTo>
                    <a:pt x="943" y="2408"/>
                    <a:pt x="2311" y="3216"/>
                    <a:pt x="2311" y="3216"/>
                  </a:cubicBezTo>
                  <a:cubicBezTo>
                    <a:pt x="2311" y="3216"/>
                    <a:pt x="2330" y="3045"/>
                    <a:pt x="2427" y="2948"/>
                  </a:cubicBezTo>
                  <a:cubicBezTo>
                    <a:pt x="2454" y="2891"/>
                    <a:pt x="2503" y="2855"/>
                    <a:pt x="2574" y="2855"/>
                  </a:cubicBezTo>
                  <a:cubicBezTo>
                    <a:pt x="2599" y="2855"/>
                    <a:pt x="2627" y="2860"/>
                    <a:pt x="2658" y="2870"/>
                  </a:cubicBezTo>
                  <a:cubicBezTo>
                    <a:pt x="2658" y="2870"/>
                    <a:pt x="2616" y="1331"/>
                    <a:pt x="1345" y="328"/>
                  </a:cubicBezTo>
                  <a:cubicBezTo>
                    <a:pt x="1029" y="83"/>
                    <a:pt x="827" y="1"/>
                    <a:pt x="677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4" name="Google Shape;1014;p43"/>
            <p:cNvSpPr/>
            <p:nvPr/>
          </p:nvSpPr>
          <p:spPr>
            <a:xfrm>
              <a:off x="-732053" y="3211089"/>
              <a:ext cx="300487" cy="356261"/>
            </a:xfrm>
            <a:custGeom>
              <a:avLst/>
              <a:gdLst/>
              <a:ahLst/>
              <a:cxnLst/>
              <a:rect l="l" t="t" r="r" b="b"/>
              <a:pathLst>
                <a:path w="2487" h="2949" extrusionOk="0">
                  <a:moveTo>
                    <a:pt x="506" y="1"/>
                  </a:moveTo>
                  <a:cubicBezTo>
                    <a:pt x="411" y="1"/>
                    <a:pt x="337" y="34"/>
                    <a:pt x="269" y="79"/>
                  </a:cubicBezTo>
                  <a:cubicBezTo>
                    <a:pt x="79" y="194"/>
                    <a:pt x="1" y="481"/>
                    <a:pt x="153" y="735"/>
                  </a:cubicBezTo>
                  <a:cubicBezTo>
                    <a:pt x="153" y="735"/>
                    <a:pt x="828" y="2043"/>
                    <a:pt x="2256" y="2948"/>
                  </a:cubicBezTo>
                  <a:cubicBezTo>
                    <a:pt x="2283" y="2891"/>
                    <a:pt x="2332" y="2855"/>
                    <a:pt x="2403" y="2855"/>
                  </a:cubicBezTo>
                  <a:cubicBezTo>
                    <a:pt x="2428" y="2855"/>
                    <a:pt x="2456" y="2860"/>
                    <a:pt x="2487" y="2870"/>
                  </a:cubicBezTo>
                  <a:cubicBezTo>
                    <a:pt x="2487" y="2870"/>
                    <a:pt x="2464" y="1909"/>
                    <a:pt x="1831" y="1021"/>
                  </a:cubicBezTo>
                  <a:lnTo>
                    <a:pt x="1831" y="1003"/>
                  </a:lnTo>
                  <a:cubicBezTo>
                    <a:pt x="1655" y="772"/>
                    <a:pt x="1447" y="541"/>
                    <a:pt x="1174" y="328"/>
                  </a:cubicBezTo>
                  <a:cubicBezTo>
                    <a:pt x="858" y="83"/>
                    <a:pt x="656" y="1"/>
                    <a:pt x="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5" name="Google Shape;1015;p43"/>
            <p:cNvSpPr/>
            <p:nvPr/>
          </p:nvSpPr>
          <p:spPr>
            <a:xfrm>
              <a:off x="-660043" y="3380825"/>
              <a:ext cx="91221" cy="158620"/>
            </a:xfrm>
            <a:custGeom>
              <a:avLst/>
              <a:gdLst/>
              <a:ahLst/>
              <a:cxnLst/>
              <a:rect l="l" t="t" r="r" b="b"/>
              <a:pathLst>
                <a:path w="755" h="1313" extrusionOk="0">
                  <a:moveTo>
                    <a:pt x="1" y="0"/>
                  </a:moveTo>
                  <a:cubicBezTo>
                    <a:pt x="1" y="79"/>
                    <a:pt x="1" y="139"/>
                    <a:pt x="19" y="194"/>
                  </a:cubicBezTo>
                  <a:cubicBezTo>
                    <a:pt x="19" y="273"/>
                    <a:pt x="42" y="328"/>
                    <a:pt x="61" y="388"/>
                  </a:cubicBezTo>
                  <a:cubicBezTo>
                    <a:pt x="98" y="504"/>
                    <a:pt x="158" y="638"/>
                    <a:pt x="232" y="735"/>
                  </a:cubicBezTo>
                  <a:cubicBezTo>
                    <a:pt x="292" y="850"/>
                    <a:pt x="366" y="947"/>
                    <a:pt x="463" y="1040"/>
                  </a:cubicBezTo>
                  <a:cubicBezTo>
                    <a:pt x="541" y="1137"/>
                    <a:pt x="638" y="1234"/>
                    <a:pt x="754" y="1312"/>
                  </a:cubicBezTo>
                  <a:cubicBezTo>
                    <a:pt x="694" y="1271"/>
                    <a:pt x="657" y="1215"/>
                    <a:pt x="597" y="1178"/>
                  </a:cubicBezTo>
                  <a:cubicBezTo>
                    <a:pt x="560" y="1118"/>
                    <a:pt x="523" y="1081"/>
                    <a:pt x="481" y="1021"/>
                  </a:cubicBezTo>
                  <a:cubicBezTo>
                    <a:pt x="407" y="924"/>
                    <a:pt x="310" y="832"/>
                    <a:pt x="250" y="716"/>
                  </a:cubicBezTo>
                  <a:cubicBezTo>
                    <a:pt x="176" y="619"/>
                    <a:pt x="116" y="504"/>
                    <a:pt x="79" y="388"/>
                  </a:cubicBezTo>
                  <a:cubicBezTo>
                    <a:pt x="42" y="273"/>
                    <a:pt x="1" y="139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6" name="Google Shape;1016;p43"/>
            <p:cNvSpPr/>
            <p:nvPr/>
          </p:nvSpPr>
          <p:spPr>
            <a:xfrm>
              <a:off x="-729757" y="3346153"/>
              <a:ext cx="97746" cy="123465"/>
            </a:xfrm>
            <a:custGeom>
              <a:avLst/>
              <a:gdLst/>
              <a:ahLst/>
              <a:cxnLst/>
              <a:rect l="l" t="t" r="r" b="b"/>
              <a:pathLst>
                <a:path w="809" h="1022" extrusionOk="0">
                  <a:moveTo>
                    <a:pt x="0" y="1"/>
                  </a:moveTo>
                  <a:cubicBezTo>
                    <a:pt x="19" y="56"/>
                    <a:pt x="42" y="116"/>
                    <a:pt x="60" y="171"/>
                  </a:cubicBezTo>
                  <a:lnTo>
                    <a:pt x="97" y="250"/>
                  </a:lnTo>
                  <a:lnTo>
                    <a:pt x="116" y="287"/>
                  </a:lnTo>
                  <a:lnTo>
                    <a:pt x="134" y="329"/>
                  </a:lnTo>
                  <a:cubicBezTo>
                    <a:pt x="134" y="347"/>
                    <a:pt x="157" y="366"/>
                    <a:pt x="157" y="384"/>
                  </a:cubicBezTo>
                  <a:cubicBezTo>
                    <a:pt x="176" y="426"/>
                    <a:pt x="194" y="444"/>
                    <a:pt x="213" y="463"/>
                  </a:cubicBezTo>
                  <a:lnTo>
                    <a:pt x="231" y="500"/>
                  </a:lnTo>
                  <a:cubicBezTo>
                    <a:pt x="231" y="518"/>
                    <a:pt x="250" y="518"/>
                    <a:pt x="250" y="541"/>
                  </a:cubicBezTo>
                  <a:cubicBezTo>
                    <a:pt x="273" y="560"/>
                    <a:pt x="291" y="578"/>
                    <a:pt x="310" y="597"/>
                  </a:cubicBezTo>
                  <a:cubicBezTo>
                    <a:pt x="365" y="694"/>
                    <a:pt x="444" y="772"/>
                    <a:pt x="541" y="846"/>
                  </a:cubicBezTo>
                  <a:cubicBezTo>
                    <a:pt x="619" y="906"/>
                    <a:pt x="712" y="980"/>
                    <a:pt x="809" y="1022"/>
                  </a:cubicBezTo>
                  <a:cubicBezTo>
                    <a:pt x="772" y="980"/>
                    <a:pt x="712" y="962"/>
                    <a:pt x="675" y="925"/>
                  </a:cubicBezTo>
                  <a:cubicBezTo>
                    <a:pt x="656" y="906"/>
                    <a:pt x="638" y="906"/>
                    <a:pt x="619" y="888"/>
                  </a:cubicBezTo>
                  <a:cubicBezTo>
                    <a:pt x="578" y="865"/>
                    <a:pt x="559" y="846"/>
                    <a:pt x="541" y="828"/>
                  </a:cubicBezTo>
                  <a:cubicBezTo>
                    <a:pt x="462" y="749"/>
                    <a:pt x="388" y="675"/>
                    <a:pt x="328" y="578"/>
                  </a:cubicBezTo>
                  <a:cubicBezTo>
                    <a:pt x="310" y="560"/>
                    <a:pt x="291" y="541"/>
                    <a:pt x="273" y="518"/>
                  </a:cubicBezTo>
                  <a:cubicBezTo>
                    <a:pt x="273" y="500"/>
                    <a:pt x="250" y="500"/>
                    <a:pt x="250" y="481"/>
                  </a:cubicBezTo>
                  <a:lnTo>
                    <a:pt x="231" y="444"/>
                  </a:lnTo>
                  <a:cubicBezTo>
                    <a:pt x="213" y="426"/>
                    <a:pt x="194" y="403"/>
                    <a:pt x="194" y="384"/>
                  </a:cubicBezTo>
                  <a:cubicBezTo>
                    <a:pt x="176" y="366"/>
                    <a:pt x="157" y="329"/>
                    <a:pt x="157" y="310"/>
                  </a:cubicBezTo>
                  <a:lnTo>
                    <a:pt x="116" y="269"/>
                  </a:lnTo>
                  <a:lnTo>
                    <a:pt x="116" y="232"/>
                  </a:lnTo>
                  <a:lnTo>
                    <a:pt x="79" y="153"/>
                  </a:lnTo>
                  <a:cubicBezTo>
                    <a:pt x="60" y="116"/>
                    <a:pt x="42" y="56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7" name="Google Shape;1017;p43"/>
            <p:cNvSpPr/>
            <p:nvPr/>
          </p:nvSpPr>
          <p:spPr>
            <a:xfrm>
              <a:off x="-555049" y="3883146"/>
              <a:ext cx="11841" cy="21383"/>
            </a:xfrm>
            <a:custGeom>
              <a:avLst/>
              <a:gdLst/>
              <a:ahLst/>
              <a:cxnLst/>
              <a:rect l="l" t="t" r="r" b="b"/>
              <a:pathLst>
                <a:path w="98" h="177" extrusionOk="0">
                  <a:moveTo>
                    <a:pt x="19" y="1"/>
                  </a:moveTo>
                  <a:lnTo>
                    <a:pt x="19" y="42"/>
                  </a:lnTo>
                  <a:cubicBezTo>
                    <a:pt x="19" y="61"/>
                    <a:pt x="1" y="79"/>
                    <a:pt x="1" y="98"/>
                  </a:cubicBezTo>
                  <a:lnTo>
                    <a:pt x="1" y="176"/>
                  </a:lnTo>
                  <a:cubicBezTo>
                    <a:pt x="1" y="158"/>
                    <a:pt x="19" y="139"/>
                    <a:pt x="19" y="116"/>
                  </a:cubicBezTo>
                  <a:cubicBezTo>
                    <a:pt x="19" y="98"/>
                    <a:pt x="37" y="79"/>
                    <a:pt x="37" y="79"/>
                  </a:cubicBezTo>
                  <a:cubicBezTo>
                    <a:pt x="37" y="98"/>
                    <a:pt x="56" y="98"/>
                    <a:pt x="56" y="116"/>
                  </a:cubicBezTo>
                  <a:lnTo>
                    <a:pt x="74" y="139"/>
                  </a:lnTo>
                  <a:cubicBezTo>
                    <a:pt x="98" y="139"/>
                    <a:pt x="98" y="158"/>
                    <a:pt x="98" y="158"/>
                  </a:cubicBezTo>
                  <a:lnTo>
                    <a:pt x="98" y="139"/>
                  </a:lnTo>
                  <a:cubicBezTo>
                    <a:pt x="74" y="116"/>
                    <a:pt x="74" y="98"/>
                    <a:pt x="74" y="98"/>
                  </a:cubicBezTo>
                  <a:cubicBezTo>
                    <a:pt x="74" y="79"/>
                    <a:pt x="56" y="79"/>
                    <a:pt x="56" y="61"/>
                  </a:cubicBezTo>
                  <a:lnTo>
                    <a:pt x="37" y="42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8" name="Google Shape;1018;p43"/>
            <p:cNvSpPr/>
            <p:nvPr/>
          </p:nvSpPr>
          <p:spPr>
            <a:xfrm>
              <a:off x="-588033" y="3816701"/>
              <a:ext cx="42046" cy="75505"/>
            </a:xfrm>
            <a:custGeom>
              <a:avLst/>
              <a:gdLst/>
              <a:ahLst/>
              <a:cxnLst/>
              <a:rect l="l" t="t" r="r" b="b"/>
              <a:pathLst>
                <a:path w="348" h="625" extrusionOk="0">
                  <a:moveTo>
                    <a:pt x="59" y="1"/>
                  </a:moveTo>
                  <a:cubicBezTo>
                    <a:pt x="47" y="1"/>
                    <a:pt x="33" y="5"/>
                    <a:pt x="24" y="15"/>
                  </a:cubicBezTo>
                  <a:cubicBezTo>
                    <a:pt x="1" y="15"/>
                    <a:pt x="1" y="33"/>
                    <a:pt x="1" y="51"/>
                  </a:cubicBezTo>
                  <a:cubicBezTo>
                    <a:pt x="24" y="112"/>
                    <a:pt x="42" y="149"/>
                    <a:pt x="61" y="204"/>
                  </a:cubicBezTo>
                  <a:cubicBezTo>
                    <a:pt x="61" y="246"/>
                    <a:pt x="79" y="301"/>
                    <a:pt x="98" y="343"/>
                  </a:cubicBezTo>
                  <a:cubicBezTo>
                    <a:pt x="116" y="398"/>
                    <a:pt x="140" y="435"/>
                    <a:pt x="176" y="495"/>
                  </a:cubicBezTo>
                  <a:cubicBezTo>
                    <a:pt x="176" y="514"/>
                    <a:pt x="195" y="532"/>
                    <a:pt x="213" y="551"/>
                  </a:cubicBezTo>
                  <a:cubicBezTo>
                    <a:pt x="213" y="574"/>
                    <a:pt x="232" y="592"/>
                    <a:pt x="255" y="611"/>
                  </a:cubicBezTo>
                  <a:cubicBezTo>
                    <a:pt x="264" y="620"/>
                    <a:pt x="278" y="624"/>
                    <a:pt x="292" y="624"/>
                  </a:cubicBezTo>
                  <a:cubicBezTo>
                    <a:pt x="306" y="624"/>
                    <a:pt x="320" y="620"/>
                    <a:pt x="329" y="611"/>
                  </a:cubicBezTo>
                  <a:cubicBezTo>
                    <a:pt x="347" y="611"/>
                    <a:pt x="347" y="592"/>
                    <a:pt x="347" y="574"/>
                  </a:cubicBezTo>
                  <a:cubicBezTo>
                    <a:pt x="347" y="551"/>
                    <a:pt x="329" y="514"/>
                    <a:pt x="329" y="495"/>
                  </a:cubicBezTo>
                  <a:cubicBezTo>
                    <a:pt x="329" y="477"/>
                    <a:pt x="310" y="458"/>
                    <a:pt x="310" y="417"/>
                  </a:cubicBezTo>
                  <a:cubicBezTo>
                    <a:pt x="292" y="380"/>
                    <a:pt x="274" y="343"/>
                    <a:pt x="232" y="283"/>
                  </a:cubicBezTo>
                  <a:cubicBezTo>
                    <a:pt x="213" y="246"/>
                    <a:pt x="195" y="185"/>
                    <a:pt x="176" y="149"/>
                  </a:cubicBezTo>
                  <a:cubicBezTo>
                    <a:pt x="140" y="112"/>
                    <a:pt x="116" y="70"/>
                    <a:pt x="79" y="15"/>
                  </a:cubicBezTo>
                  <a:cubicBezTo>
                    <a:pt x="79" y="5"/>
                    <a:pt x="70" y="1"/>
                    <a:pt x="59" y="1"/>
                  </a:cubicBez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9" name="Google Shape;1019;p43"/>
            <p:cNvSpPr/>
            <p:nvPr/>
          </p:nvSpPr>
          <p:spPr>
            <a:xfrm>
              <a:off x="-618118" y="3645878"/>
              <a:ext cx="86026" cy="200057"/>
            </a:xfrm>
            <a:custGeom>
              <a:avLst/>
              <a:gdLst/>
              <a:ahLst/>
              <a:cxnLst/>
              <a:rect l="l" t="t" r="r" b="b"/>
              <a:pathLst>
                <a:path w="712" h="1656" extrusionOk="0">
                  <a:moveTo>
                    <a:pt x="657" y="1"/>
                  </a:moveTo>
                  <a:cubicBezTo>
                    <a:pt x="638" y="1"/>
                    <a:pt x="596" y="24"/>
                    <a:pt x="596" y="42"/>
                  </a:cubicBezTo>
                  <a:lnTo>
                    <a:pt x="596" y="61"/>
                  </a:lnTo>
                  <a:cubicBezTo>
                    <a:pt x="596" y="79"/>
                    <a:pt x="596" y="79"/>
                    <a:pt x="578" y="79"/>
                  </a:cubicBezTo>
                  <a:cubicBezTo>
                    <a:pt x="578" y="98"/>
                    <a:pt x="578" y="116"/>
                    <a:pt x="559" y="139"/>
                  </a:cubicBezTo>
                  <a:cubicBezTo>
                    <a:pt x="541" y="158"/>
                    <a:pt x="541" y="176"/>
                    <a:pt x="523" y="213"/>
                  </a:cubicBezTo>
                  <a:cubicBezTo>
                    <a:pt x="481" y="273"/>
                    <a:pt x="425" y="310"/>
                    <a:pt x="389" y="347"/>
                  </a:cubicBezTo>
                  <a:cubicBezTo>
                    <a:pt x="291" y="444"/>
                    <a:pt x="176" y="523"/>
                    <a:pt x="60" y="578"/>
                  </a:cubicBezTo>
                  <a:cubicBezTo>
                    <a:pt x="19" y="578"/>
                    <a:pt x="0" y="620"/>
                    <a:pt x="0" y="657"/>
                  </a:cubicBezTo>
                  <a:lnTo>
                    <a:pt x="0" y="694"/>
                  </a:lnTo>
                  <a:lnTo>
                    <a:pt x="0" y="717"/>
                  </a:lnTo>
                  <a:lnTo>
                    <a:pt x="0" y="772"/>
                  </a:lnTo>
                  <a:cubicBezTo>
                    <a:pt x="0" y="809"/>
                    <a:pt x="19" y="851"/>
                    <a:pt x="19" y="888"/>
                  </a:cubicBezTo>
                  <a:cubicBezTo>
                    <a:pt x="19" y="966"/>
                    <a:pt x="42" y="1040"/>
                    <a:pt x="60" y="1119"/>
                  </a:cubicBezTo>
                  <a:cubicBezTo>
                    <a:pt x="60" y="1197"/>
                    <a:pt x="79" y="1271"/>
                    <a:pt x="97" y="1331"/>
                  </a:cubicBezTo>
                  <a:cubicBezTo>
                    <a:pt x="116" y="1410"/>
                    <a:pt x="158" y="1484"/>
                    <a:pt x="176" y="1563"/>
                  </a:cubicBezTo>
                  <a:cubicBezTo>
                    <a:pt x="203" y="1620"/>
                    <a:pt x="253" y="1655"/>
                    <a:pt x="306" y="1655"/>
                  </a:cubicBezTo>
                  <a:cubicBezTo>
                    <a:pt x="326" y="1655"/>
                    <a:pt x="346" y="1651"/>
                    <a:pt x="365" y="1641"/>
                  </a:cubicBezTo>
                  <a:cubicBezTo>
                    <a:pt x="444" y="1618"/>
                    <a:pt x="481" y="1526"/>
                    <a:pt x="462" y="1447"/>
                  </a:cubicBezTo>
                  <a:lnTo>
                    <a:pt x="462" y="1429"/>
                  </a:lnTo>
                  <a:lnTo>
                    <a:pt x="444" y="1429"/>
                  </a:lnTo>
                  <a:cubicBezTo>
                    <a:pt x="425" y="1368"/>
                    <a:pt x="389" y="1313"/>
                    <a:pt x="365" y="1253"/>
                  </a:cubicBezTo>
                  <a:cubicBezTo>
                    <a:pt x="347" y="1179"/>
                    <a:pt x="310" y="1119"/>
                    <a:pt x="291" y="1064"/>
                  </a:cubicBezTo>
                  <a:cubicBezTo>
                    <a:pt x="273" y="985"/>
                    <a:pt x="250" y="925"/>
                    <a:pt x="250" y="851"/>
                  </a:cubicBezTo>
                  <a:cubicBezTo>
                    <a:pt x="231" y="832"/>
                    <a:pt x="231" y="791"/>
                    <a:pt x="231" y="754"/>
                  </a:cubicBezTo>
                  <a:cubicBezTo>
                    <a:pt x="213" y="735"/>
                    <a:pt x="213" y="735"/>
                    <a:pt x="213" y="717"/>
                  </a:cubicBezTo>
                  <a:cubicBezTo>
                    <a:pt x="310" y="638"/>
                    <a:pt x="407" y="560"/>
                    <a:pt x="504" y="463"/>
                  </a:cubicBezTo>
                  <a:cubicBezTo>
                    <a:pt x="541" y="407"/>
                    <a:pt x="578" y="347"/>
                    <a:pt x="620" y="273"/>
                  </a:cubicBezTo>
                  <a:cubicBezTo>
                    <a:pt x="638" y="255"/>
                    <a:pt x="657" y="213"/>
                    <a:pt x="675" y="176"/>
                  </a:cubicBezTo>
                  <a:cubicBezTo>
                    <a:pt x="675" y="158"/>
                    <a:pt x="675" y="139"/>
                    <a:pt x="693" y="116"/>
                  </a:cubicBezTo>
                  <a:lnTo>
                    <a:pt x="693" y="98"/>
                  </a:lnTo>
                  <a:lnTo>
                    <a:pt x="693" y="79"/>
                  </a:lnTo>
                  <a:lnTo>
                    <a:pt x="712" y="61"/>
                  </a:lnTo>
                  <a:cubicBezTo>
                    <a:pt x="712" y="42"/>
                    <a:pt x="693" y="1"/>
                    <a:pt x="657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0" name="Google Shape;1020;p43"/>
            <p:cNvSpPr/>
            <p:nvPr/>
          </p:nvSpPr>
          <p:spPr>
            <a:xfrm>
              <a:off x="-562298" y="3513593"/>
              <a:ext cx="246842" cy="213950"/>
            </a:xfrm>
            <a:custGeom>
              <a:avLst/>
              <a:gdLst/>
              <a:ahLst/>
              <a:cxnLst/>
              <a:rect l="l" t="t" r="r" b="b"/>
              <a:pathLst>
                <a:path w="2043" h="1771" extrusionOk="0">
                  <a:moveTo>
                    <a:pt x="869" y="1"/>
                  </a:moveTo>
                  <a:cubicBezTo>
                    <a:pt x="828" y="1"/>
                    <a:pt x="791" y="19"/>
                    <a:pt x="754" y="19"/>
                  </a:cubicBezTo>
                  <a:cubicBezTo>
                    <a:pt x="735" y="38"/>
                    <a:pt x="694" y="56"/>
                    <a:pt x="657" y="56"/>
                  </a:cubicBezTo>
                  <a:cubicBezTo>
                    <a:pt x="620" y="79"/>
                    <a:pt x="578" y="79"/>
                    <a:pt x="541" y="98"/>
                  </a:cubicBezTo>
                  <a:cubicBezTo>
                    <a:pt x="523" y="116"/>
                    <a:pt x="481" y="135"/>
                    <a:pt x="444" y="153"/>
                  </a:cubicBezTo>
                  <a:cubicBezTo>
                    <a:pt x="426" y="172"/>
                    <a:pt x="389" y="195"/>
                    <a:pt x="347" y="213"/>
                  </a:cubicBezTo>
                  <a:cubicBezTo>
                    <a:pt x="329" y="232"/>
                    <a:pt x="292" y="250"/>
                    <a:pt x="273" y="269"/>
                  </a:cubicBezTo>
                  <a:cubicBezTo>
                    <a:pt x="231" y="310"/>
                    <a:pt x="213" y="329"/>
                    <a:pt x="195" y="366"/>
                  </a:cubicBezTo>
                  <a:cubicBezTo>
                    <a:pt x="176" y="384"/>
                    <a:pt x="176" y="384"/>
                    <a:pt x="158" y="403"/>
                  </a:cubicBezTo>
                  <a:cubicBezTo>
                    <a:pt x="158" y="426"/>
                    <a:pt x="158" y="444"/>
                    <a:pt x="134" y="463"/>
                  </a:cubicBezTo>
                  <a:cubicBezTo>
                    <a:pt x="116" y="500"/>
                    <a:pt x="79" y="518"/>
                    <a:pt x="79" y="560"/>
                  </a:cubicBezTo>
                  <a:cubicBezTo>
                    <a:pt x="61" y="597"/>
                    <a:pt x="61" y="634"/>
                    <a:pt x="42" y="675"/>
                  </a:cubicBezTo>
                  <a:cubicBezTo>
                    <a:pt x="42" y="712"/>
                    <a:pt x="42" y="749"/>
                    <a:pt x="19" y="791"/>
                  </a:cubicBezTo>
                  <a:cubicBezTo>
                    <a:pt x="19" y="809"/>
                    <a:pt x="0" y="846"/>
                    <a:pt x="0" y="888"/>
                  </a:cubicBezTo>
                  <a:cubicBezTo>
                    <a:pt x="0" y="925"/>
                    <a:pt x="19" y="962"/>
                    <a:pt x="19" y="1003"/>
                  </a:cubicBezTo>
                  <a:cubicBezTo>
                    <a:pt x="42" y="1040"/>
                    <a:pt x="42" y="1077"/>
                    <a:pt x="42" y="1119"/>
                  </a:cubicBezTo>
                  <a:cubicBezTo>
                    <a:pt x="61" y="1137"/>
                    <a:pt x="61" y="1156"/>
                    <a:pt x="61" y="1174"/>
                  </a:cubicBezTo>
                  <a:cubicBezTo>
                    <a:pt x="79" y="1193"/>
                    <a:pt x="79" y="1211"/>
                    <a:pt x="79" y="1211"/>
                  </a:cubicBezTo>
                  <a:cubicBezTo>
                    <a:pt x="97" y="1253"/>
                    <a:pt x="116" y="1290"/>
                    <a:pt x="134" y="1327"/>
                  </a:cubicBezTo>
                  <a:cubicBezTo>
                    <a:pt x="158" y="1368"/>
                    <a:pt x="195" y="1387"/>
                    <a:pt x="213" y="1405"/>
                  </a:cubicBezTo>
                  <a:cubicBezTo>
                    <a:pt x="231" y="1442"/>
                    <a:pt x="250" y="1465"/>
                    <a:pt x="273" y="1502"/>
                  </a:cubicBezTo>
                  <a:cubicBezTo>
                    <a:pt x="310" y="1521"/>
                    <a:pt x="329" y="1558"/>
                    <a:pt x="365" y="1581"/>
                  </a:cubicBezTo>
                  <a:lnTo>
                    <a:pt x="389" y="1581"/>
                  </a:lnTo>
                  <a:cubicBezTo>
                    <a:pt x="407" y="1599"/>
                    <a:pt x="444" y="1618"/>
                    <a:pt x="463" y="1618"/>
                  </a:cubicBezTo>
                  <a:cubicBezTo>
                    <a:pt x="504" y="1636"/>
                    <a:pt x="523" y="1673"/>
                    <a:pt x="560" y="1696"/>
                  </a:cubicBezTo>
                  <a:cubicBezTo>
                    <a:pt x="597" y="1696"/>
                    <a:pt x="620" y="1715"/>
                    <a:pt x="657" y="1733"/>
                  </a:cubicBezTo>
                  <a:cubicBezTo>
                    <a:pt x="694" y="1752"/>
                    <a:pt x="735" y="1752"/>
                    <a:pt x="772" y="1752"/>
                  </a:cubicBezTo>
                  <a:cubicBezTo>
                    <a:pt x="784" y="1758"/>
                    <a:pt x="797" y="1760"/>
                    <a:pt x="810" y="1760"/>
                  </a:cubicBezTo>
                  <a:cubicBezTo>
                    <a:pt x="836" y="1760"/>
                    <a:pt x="863" y="1752"/>
                    <a:pt x="888" y="1752"/>
                  </a:cubicBezTo>
                  <a:cubicBezTo>
                    <a:pt x="925" y="1770"/>
                    <a:pt x="966" y="1770"/>
                    <a:pt x="1003" y="1770"/>
                  </a:cubicBezTo>
                  <a:lnTo>
                    <a:pt x="1100" y="1770"/>
                  </a:lnTo>
                  <a:cubicBezTo>
                    <a:pt x="1137" y="1770"/>
                    <a:pt x="1174" y="1752"/>
                    <a:pt x="1216" y="1752"/>
                  </a:cubicBezTo>
                  <a:cubicBezTo>
                    <a:pt x="1253" y="1733"/>
                    <a:pt x="1290" y="1733"/>
                    <a:pt x="1313" y="1733"/>
                  </a:cubicBezTo>
                  <a:cubicBezTo>
                    <a:pt x="1350" y="1715"/>
                    <a:pt x="1387" y="1696"/>
                    <a:pt x="1428" y="1673"/>
                  </a:cubicBezTo>
                  <a:cubicBezTo>
                    <a:pt x="1447" y="1673"/>
                    <a:pt x="1484" y="1655"/>
                    <a:pt x="1521" y="1636"/>
                  </a:cubicBezTo>
                  <a:cubicBezTo>
                    <a:pt x="1544" y="1618"/>
                    <a:pt x="1581" y="1618"/>
                    <a:pt x="1618" y="1599"/>
                  </a:cubicBezTo>
                  <a:cubicBezTo>
                    <a:pt x="1659" y="1581"/>
                    <a:pt x="1678" y="1558"/>
                    <a:pt x="1696" y="1521"/>
                  </a:cubicBezTo>
                  <a:cubicBezTo>
                    <a:pt x="1733" y="1502"/>
                    <a:pt x="1752" y="1484"/>
                    <a:pt x="1793" y="1465"/>
                  </a:cubicBezTo>
                  <a:cubicBezTo>
                    <a:pt x="1812" y="1424"/>
                    <a:pt x="1830" y="1405"/>
                    <a:pt x="1849" y="1368"/>
                  </a:cubicBezTo>
                  <a:cubicBezTo>
                    <a:pt x="1867" y="1350"/>
                    <a:pt x="1909" y="1327"/>
                    <a:pt x="1909" y="1290"/>
                  </a:cubicBezTo>
                  <a:lnTo>
                    <a:pt x="1927" y="1290"/>
                  </a:lnTo>
                  <a:cubicBezTo>
                    <a:pt x="1946" y="1253"/>
                    <a:pt x="1964" y="1234"/>
                    <a:pt x="1983" y="1193"/>
                  </a:cubicBezTo>
                  <a:cubicBezTo>
                    <a:pt x="1983" y="1156"/>
                    <a:pt x="2006" y="1119"/>
                    <a:pt x="2006" y="1096"/>
                  </a:cubicBezTo>
                  <a:cubicBezTo>
                    <a:pt x="2024" y="1059"/>
                    <a:pt x="2024" y="1022"/>
                    <a:pt x="2024" y="980"/>
                  </a:cubicBezTo>
                  <a:cubicBezTo>
                    <a:pt x="2043" y="943"/>
                    <a:pt x="2043" y="925"/>
                    <a:pt x="2043" y="888"/>
                  </a:cubicBezTo>
                  <a:lnTo>
                    <a:pt x="2043" y="772"/>
                  </a:lnTo>
                  <a:cubicBezTo>
                    <a:pt x="2043" y="731"/>
                    <a:pt x="2024" y="694"/>
                    <a:pt x="2006" y="657"/>
                  </a:cubicBezTo>
                  <a:cubicBezTo>
                    <a:pt x="2006" y="634"/>
                    <a:pt x="1983" y="597"/>
                    <a:pt x="1964" y="560"/>
                  </a:cubicBezTo>
                  <a:cubicBezTo>
                    <a:pt x="1964" y="541"/>
                    <a:pt x="1927" y="500"/>
                    <a:pt x="1909" y="463"/>
                  </a:cubicBezTo>
                  <a:cubicBezTo>
                    <a:pt x="1890" y="444"/>
                    <a:pt x="1867" y="403"/>
                    <a:pt x="1849" y="384"/>
                  </a:cubicBezTo>
                  <a:cubicBezTo>
                    <a:pt x="1830" y="347"/>
                    <a:pt x="1793" y="329"/>
                    <a:pt x="1775" y="310"/>
                  </a:cubicBezTo>
                  <a:cubicBezTo>
                    <a:pt x="1752" y="287"/>
                    <a:pt x="1733" y="250"/>
                    <a:pt x="1696" y="232"/>
                  </a:cubicBezTo>
                  <a:cubicBezTo>
                    <a:pt x="1678" y="213"/>
                    <a:pt x="1636" y="195"/>
                    <a:pt x="1599" y="172"/>
                  </a:cubicBezTo>
                  <a:cubicBezTo>
                    <a:pt x="1581" y="153"/>
                    <a:pt x="1544" y="135"/>
                    <a:pt x="1502" y="135"/>
                  </a:cubicBezTo>
                  <a:cubicBezTo>
                    <a:pt x="1465" y="116"/>
                    <a:pt x="1447" y="98"/>
                    <a:pt x="1405" y="79"/>
                  </a:cubicBezTo>
                  <a:cubicBezTo>
                    <a:pt x="1368" y="79"/>
                    <a:pt x="1350" y="38"/>
                    <a:pt x="1313" y="38"/>
                  </a:cubicBezTo>
                  <a:cubicBezTo>
                    <a:pt x="1292" y="28"/>
                    <a:pt x="1272" y="28"/>
                    <a:pt x="1253" y="28"/>
                  </a:cubicBezTo>
                  <a:cubicBezTo>
                    <a:pt x="1234" y="28"/>
                    <a:pt x="1216" y="28"/>
                    <a:pt x="1197" y="19"/>
                  </a:cubicBezTo>
                  <a:lnTo>
                    <a:pt x="1100" y="19"/>
                  </a:lnTo>
                  <a:cubicBezTo>
                    <a:pt x="1059" y="1"/>
                    <a:pt x="1022" y="1"/>
                    <a:pt x="98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1" name="Google Shape;1021;p43"/>
            <p:cNvSpPr/>
            <p:nvPr/>
          </p:nvSpPr>
          <p:spPr>
            <a:xfrm>
              <a:off x="-436643" y="3557688"/>
              <a:ext cx="32985" cy="21383"/>
            </a:xfrm>
            <a:custGeom>
              <a:avLst/>
              <a:gdLst/>
              <a:ahLst/>
              <a:cxnLst/>
              <a:rect l="l" t="t" r="r" b="b"/>
              <a:pathLst>
                <a:path w="273" h="177" extrusionOk="0">
                  <a:moveTo>
                    <a:pt x="213" y="1"/>
                  </a:moveTo>
                  <a:cubicBezTo>
                    <a:pt x="194" y="38"/>
                    <a:pt x="176" y="79"/>
                    <a:pt x="176" y="116"/>
                  </a:cubicBezTo>
                  <a:cubicBezTo>
                    <a:pt x="134" y="79"/>
                    <a:pt x="97" y="38"/>
                    <a:pt x="42" y="19"/>
                  </a:cubicBezTo>
                  <a:cubicBezTo>
                    <a:pt x="19" y="79"/>
                    <a:pt x="19" y="116"/>
                    <a:pt x="0" y="176"/>
                  </a:cubicBezTo>
                  <a:cubicBezTo>
                    <a:pt x="19" y="135"/>
                    <a:pt x="42" y="79"/>
                    <a:pt x="42" y="38"/>
                  </a:cubicBezTo>
                  <a:cubicBezTo>
                    <a:pt x="79" y="61"/>
                    <a:pt x="134" y="98"/>
                    <a:pt x="157" y="135"/>
                  </a:cubicBezTo>
                  <a:lnTo>
                    <a:pt x="176" y="135"/>
                  </a:lnTo>
                  <a:cubicBezTo>
                    <a:pt x="194" y="98"/>
                    <a:pt x="213" y="61"/>
                    <a:pt x="231" y="19"/>
                  </a:cubicBezTo>
                  <a:cubicBezTo>
                    <a:pt x="250" y="61"/>
                    <a:pt x="250" y="98"/>
                    <a:pt x="273" y="153"/>
                  </a:cubicBezTo>
                  <a:cubicBezTo>
                    <a:pt x="273" y="98"/>
                    <a:pt x="250" y="61"/>
                    <a:pt x="23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2" name="Google Shape;1022;p43"/>
            <p:cNvSpPr/>
            <p:nvPr/>
          </p:nvSpPr>
          <p:spPr>
            <a:xfrm>
              <a:off x="-492463" y="3599609"/>
              <a:ext cx="19090" cy="21262"/>
            </a:xfrm>
            <a:custGeom>
              <a:avLst/>
              <a:gdLst/>
              <a:ahLst/>
              <a:cxnLst/>
              <a:rect l="l" t="t" r="r" b="b"/>
              <a:pathLst>
                <a:path w="158" h="176" extrusionOk="0">
                  <a:moveTo>
                    <a:pt x="116" y="19"/>
                  </a:moveTo>
                  <a:lnTo>
                    <a:pt x="134" y="37"/>
                  </a:lnTo>
                  <a:lnTo>
                    <a:pt x="157" y="37"/>
                  </a:lnTo>
                  <a:cubicBezTo>
                    <a:pt x="134" y="37"/>
                    <a:pt x="134" y="37"/>
                    <a:pt x="134" y="19"/>
                  </a:cubicBezTo>
                  <a:close/>
                  <a:moveTo>
                    <a:pt x="97" y="0"/>
                  </a:moveTo>
                  <a:lnTo>
                    <a:pt x="97" y="19"/>
                  </a:lnTo>
                  <a:cubicBezTo>
                    <a:pt x="97" y="37"/>
                    <a:pt x="79" y="60"/>
                    <a:pt x="79" y="79"/>
                  </a:cubicBezTo>
                  <a:lnTo>
                    <a:pt x="79" y="97"/>
                  </a:lnTo>
                  <a:lnTo>
                    <a:pt x="42" y="79"/>
                  </a:lnTo>
                  <a:lnTo>
                    <a:pt x="0" y="79"/>
                  </a:lnTo>
                  <a:lnTo>
                    <a:pt x="0" y="97"/>
                  </a:lnTo>
                  <a:lnTo>
                    <a:pt x="0" y="116"/>
                  </a:lnTo>
                  <a:cubicBezTo>
                    <a:pt x="0" y="134"/>
                    <a:pt x="19" y="153"/>
                    <a:pt x="19" y="176"/>
                  </a:cubicBezTo>
                  <a:lnTo>
                    <a:pt x="19" y="116"/>
                  </a:lnTo>
                  <a:lnTo>
                    <a:pt x="19" y="97"/>
                  </a:lnTo>
                  <a:lnTo>
                    <a:pt x="42" y="97"/>
                  </a:lnTo>
                  <a:lnTo>
                    <a:pt x="79" y="116"/>
                  </a:lnTo>
                  <a:lnTo>
                    <a:pt x="97" y="116"/>
                  </a:lnTo>
                  <a:lnTo>
                    <a:pt x="97" y="97"/>
                  </a:lnTo>
                  <a:lnTo>
                    <a:pt x="97" y="79"/>
                  </a:lnTo>
                  <a:cubicBezTo>
                    <a:pt x="97" y="60"/>
                    <a:pt x="97" y="37"/>
                    <a:pt x="116" y="19"/>
                  </a:cubicBezTo>
                  <a:lnTo>
                    <a:pt x="97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3" name="Google Shape;1023;p43"/>
            <p:cNvSpPr/>
            <p:nvPr/>
          </p:nvSpPr>
          <p:spPr>
            <a:xfrm>
              <a:off x="-529313" y="3620750"/>
              <a:ext cx="11237" cy="9061"/>
            </a:xfrm>
            <a:custGeom>
              <a:avLst/>
              <a:gdLst/>
              <a:ahLst/>
              <a:cxnLst/>
              <a:rect l="l" t="t" r="r" b="b"/>
              <a:pathLst>
                <a:path w="93" h="75" extrusionOk="0">
                  <a:moveTo>
                    <a:pt x="74" y="1"/>
                  </a:moveTo>
                  <a:lnTo>
                    <a:pt x="56" y="19"/>
                  </a:lnTo>
                  <a:cubicBezTo>
                    <a:pt x="37" y="38"/>
                    <a:pt x="19" y="56"/>
                    <a:pt x="0" y="75"/>
                  </a:cubicBezTo>
                  <a:cubicBezTo>
                    <a:pt x="37" y="75"/>
                    <a:pt x="56" y="38"/>
                    <a:pt x="74" y="19"/>
                  </a:cubicBezTo>
                  <a:lnTo>
                    <a:pt x="92" y="19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4" name="Google Shape;1024;p43"/>
            <p:cNvSpPr/>
            <p:nvPr/>
          </p:nvSpPr>
          <p:spPr>
            <a:xfrm>
              <a:off x="-422748" y="3615797"/>
              <a:ext cx="16311" cy="6161"/>
            </a:xfrm>
            <a:custGeom>
              <a:avLst/>
              <a:gdLst/>
              <a:ahLst/>
              <a:cxnLst/>
              <a:rect l="l" t="t" r="r" b="b"/>
              <a:pathLst>
                <a:path w="135" h="51" extrusionOk="0">
                  <a:moveTo>
                    <a:pt x="1" y="0"/>
                  </a:moveTo>
                  <a:cubicBezTo>
                    <a:pt x="19" y="19"/>
                    <a:pt x="42" y="42"/>
                    <a:pt x="79" y="42"/>
                  </a:cubicBezTo>
                  <a:cubicBezTo>
                    <a:pt x="79" y="42"/>
                    <a:pt x="87" y="50"/>
                    <a:pt x="98" y="50"/>
                  </a:cubicBezTo>
                  <a:cubicBezTo>
                    <a:pt x="104" y="50"/>
                    <a:pt x="110" y="48"/>
                    <a:pt x="116" y="42"/>
                  </a:cubicBezTo>
                  <a:lnTo>
                    <a:pt x="135" y="19"/>
                  </a:lnTo>
                  <a:cubicBezTo>
                    <a:pt x="116" y="19"/>
                    <a:pt x="116" y="42"/>
                    <a:pt x="98" y="42"/>
                  </a:cubicBezTo>
                  <a:lnTo>
                    <a:pt x="79" y="19"/>
                  </a:lnTo>
                  <a:cubicBezTo>
                    <a:pt x="61" y="19"/>
                    <a:pt x="19" y="19"/>
                    <a:pt x="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5" name="Google Shape;1025;p43"/>
            <p:cNvSpPr/>
            <p:nvPr/>
          </p:nvSpPr>
          <p:spPr>
            <a:xfrm>
              <a:off x="-455129" y="3653127"/>
              <a:ext cx="11841" cy="4591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1" y="1"/>
                  </a:moveTo>
                  <a:cubicBezTo>
                    <a:pt x="1" y="19"/>
                    <a:pt x="19" y="19"/>
                    <a:pt x="19" y="38"/>
                  </a:cubicBezTo>
                  <a:lnTo>
                    <a:pt x="79" y="38"/>
                  </a:lnTo>
                  <a:lnTo>
                    <a:pt x="98" y="19"/>
                  </a:lnTo>
                  <a:lnTo>
                    <a:pt x="98" y="1"/>
                  </a:lnTo>
                  <a:cubicBezTo>
                    <a:pt x="98" y="1"/>
                    <a:pt x="79" y="1"/>
                    <a:pt x="79" y="19"/>
                  </a:cubicBezTo>
                  <a:lnTo>
                    <a:pt x="38" y="19"/>
                  </a:lnTo>
                  <a:cubicBezTo>
                    <a:pt x="19" y="19"/>
                    <a:pt x="19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6" name="Google Shape;1026;p43"/>
            <p:cNvSpPr/>
            <p:nvPr/>
          </p:nvSpPr>
          <p:spPr>
            <a:xfrm>
              <a:off x="-383119" y="3545970"/>
              <a:ext cx="11841" cy="11839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61" y="19"/>
                  </a:moveTo>
                  <a:cubicBezTo>
                    <a:pt x="79" y="42"/>
                    <a:pt x="79" y="42"/>
                    <a:pt x="98" y="42"/>
                  </a:cubicBezTo>
                  <a:cubicBezTo>
                    <a:pt x="79" y="42"/>
                    <a:pt x="79" y="19"/>
                    <a:pt x="61" y="19"/>
                  </a:cubicBezTo>
                  <a:close/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" y="98"/>
                  </a:lnTo>
                  <a:cubicBezTo>
                    <a:pt x="1" y="79"/>
                    <a:pt x="1" y="61"/>
                    <a:pt x="19" y="61"/>
                  </a:cubicBezTo>
                  <a:lnTo>
                    <a:pt x="19" y="19"/>
                  </a:lnTo>
                  <a:lnTo>
                    <a:pt x="61" y="19"/>
                  </a:lnTo>
                  <a:cubicBezTo>
                    <a:pt x="61" y="1"/>
                    <a:pt x="38" y="1"/>
                    <a:pt x="1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7" name="Google Shape;1027;p43"/>
            <p:cNvSpPr/>
            <p:nvPr/>
          </p:nvSpPr>
          <p:spPr>
            <a:xfrm>
              <a:off x="-448363" y="3539325"/>
              <a:ext cx="16794" cy="9061"/>
            </a:xfrm>
            <a:custGeom>
              <a:avLst/>
              <a:gdLst/>
              <a:ahLst/>
              <a:cxnLst/>
              <a:rect l="l" t="t" r="r" b="b"/>
              <a:pathLst>
                <a:path w="139" h="75" extrusionOk="0">
                  <a:moveTo>
                    <a:pt x="79" y="0"/>
                  </a:moveTo>
                  <a:lnTo>
                    <a:pt x="60" y="19"/>
                  </a:lnTo>
                  <a:cubicBezTo>
                    <a:pt x="42" y="37"/>
                    <a:pt x="23" y="56"/>
                    <a:pt x="0" y="74"/>
                  </a:cubicBezTo>
                  <a:cubicBezTo>
                    <a:pt x="23" y="74"/>
                    <a:pt x="42" y="74"/>
                    <a:pt x="42" y="56"/>
                  </a:cubicBezTo>
                  <a:cubicBezTo>
                    <a:pt x="60" y="37"/>
                    <a:pt x="60" y="37"/>
                    <a:pt x="79" y="19"/>
                  </a:cubicBezTo>
                  <a:lnTo>
                    <a:pt x="97" y="19"/>
                  </a:lnTo>
                  <a:cubicBezTo>
                    <a:pt x="116" y="37"/>
                    <a:pt x="139" y="37"/>
                    <a:pt x="139" y="37"/>
                  </a:cubicBezTo>
                  <a:lnTo>
                    <a:pt x="116" y="1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8" name="Google Shape;1028;p43"/>
            <p:cNvSpPr/>
            <p:nvPr/>
          </p:nvSpPr>
          <p:spPr>
            <a:xfrm>
              <a:off x="-378648" y="3667141"/>
              <a:ext cx="14136" cy="6765"/>
            </a:xfrm>
            <a:custGeom>
              <a:avLst/>
              <a:gdLst/>
              <a:ahLst/>
              <a:cxnLst/>
              <a:rect l="l" t="t" r="r" b="b"/>
              <a:pathLst>
                <a:path w="117" h="56" extrusionOk="0">
                  <a:moveTo>
                    <a:pt x="116" y="0"/>
                  </a:moveTo>
                  <a:cubicBezTo>
                    <a:pt x="116" y="0"/>
                    <a:pt x="116" y="0"/>
                    <a:pt x="116" y="0"/>
                  </a:cubicBezTo>
                  <a:lnTo>
                    <a:pt x="116" y="0"/>
                  </a:lnTo>
                  <a:close/>
                  <a:moveTo>
                    <a:pt x="1" y="0"/>
                  </a:moveTo>
                  <a:lnTo>
                    <a:pt x="42" y="37"/>
                  </a:lnTo>
                  <a:cubicBezTo>
                    <a:pt x="61" y="37"/>
                    <a:pt x="61" y="56"/>
                    <a:pt x="79" y="56"/>
                  </a:cubicBezTo>
                  <a:cubicBezTo>
                    <a:pt x="61" y="37"/>
                    <a:pt x="61" y="37"/>
                    <a:pt x="42" y="19"/>
                  </a:cubicBezTo>
                  <a:cubicBezTo>
                    <a:pt x="42" y="19"/>
                    <a:pt x="24" y="19"/>
                    <a:pt x="1" y="0"/>
                  </a:cubicBezTo>
                  <a:close/>
                  <a:moveTo>
                    <a:pt x="116" y="0"/>
                  </a:moveTo>
                  <a:cubicBezTo>
                    <a:pt x="116" y="19"/>
                    <a:pt x="116" y="19"/>
                    <a:pt x="98" y="37"/>
                  </a:cubicBezTo>
                  <a:lnTo>
                    <a:pt x="98" y="56"/>
                  </a:lnTo>
                  <a:lnTo>
                    <a:pt x="116" y="56"/>
                  </a:lnTo>
                  <a:lnTo>
                    <a:pt x="116" y="37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9" name="Google Shape;1029;p43"/>
            <p:cNvSpPr/>
            <p:nvPr/>
          </p:nvSpPr>
          <p:spPr>
            <a:xfrm>
              <a:off x="-455129" y="3706766"/>
              <a:ext cx="23561" cy="9061"/>
            </a:xfrm>
            <a:custGeom>
              <a:avLst/>
              <a:gdLst/>
              <a:ahLst/>
              <a:cxnLst/>
              <a:rect l="l" t="t" r="r" b="b"/>
              <a:pathLst>
                <a:path w="195" h="75" extrusionOk="0">
                  <a:moveTo>
                    <a:pt x="135" y="0"/>
                  </a:moveTo>
                  <a:lnTo>
                    <a:pt x="135" y="19"/>
                  </a:lnTo>
                  <a:cubicBezTo>
                    <a:pt x="137" y="16"/>
                    <a:pt x="140" y="15"/>
                    <a:pt x="143" y="15"/>
                  </a:cubicBezTo>
                  <a:cubicBezTo>
                    <a:pt x="156" y="15"/>
                    <a:pt x="169" y="41"/>
                    <a:pt x="185" y="41"/>
                  </a:cubicBezTo>
                  <a:cubicBezTo>
                    <a:pt x="188" y="41"/>
                    <a:pt x="191" y="40"/>
                    <a:pt x="195" y="37"/>
                  </a:cubicBezTo>
                  <a:cubicBezTo>
                    <a:pt x="172" y="37"/>
                    <a:pt x="172" y="37"/>
                    <a:pt x="172" y="19"/>
                  </a:cubicBezTo>
                  <a:lnTo>
                    <a:pt x="153" y="19"/>
                  </a:lnTo>
                  <a:cubicBezTo>
                    <a:pt x="153" y="0"/>
                    <a:pt x="153" y="0"/>
                    <a:pt x="135" y="0"/>
                  </a:cubicBezTo>
                  <a:close/>
                  <a:moveTo>
                    <a:pt x="116" y="19"/>
                  </a:moveTo>
                  <a:lnTo>
                    <a:pt x="98" y="56"/>
                  </a:lnTo>
                  <a:lnTo>
                    <a:pt x="116" y="37"/>
                  </a:lnTo>
                  <a:lnTo>
                    <a:pt x="135" y="19"/>
                  </a:lnTo>
                  <a:close/>
                  <a:moveTo>
                    <a:pt x="1" y="0"/>
                  </a:moveTo>
                  <a:cubicBezTo>
                    <a:pt x="19" y="19"/>
                    <a:pt x="19" y="37"/>
                    <a:pt x="38" y="56"/>
                  </a:cubicBezTo>
                  <a:cubicBezTo>
                    <a:pt x="56" y="56"/>
                    <a:pt x="56" y="74"/>
                    <a:pt x="56" y="74"/>
                  </a:cubicBezTo>
                  <a:lnTo>
                    <a:pt x="79" y="74"/>
                  </a:lnTo>
                  <a:cubicBezTo>
                    <a:pt x="56" y="56"/>
                    <a:pt x="56" y="56"/>
                    <a:pt x="56" y="37"/>
                  </a:cubicBezTo>
                  <a:cubicBezTo>
                    <a:pt x="38" y="19"/>
                    <a:pt x="19" y="19"/>
                    <a:pt x="1" y="0"/>
                  </a:cubicBezTo>
                  <a:close/>
                  <a:moveTo>
                    <a:pt x="79" y="56"/>
                  </a:moveTo>
                  <a:lnTo>
                    <a:pt x="79" y="74"/>
                  </a:lnTo>
                  <a:lnTo>
                    <a:pt x="98" y="56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0" name="Google Shape;1030;p43"/>
            <p:cNvSpPr/>
            <p:nvPr/>
          </p:nvSpPr>
          <p:spPr>
            <a:xfrm>
              <a:off x="-543329" y="3662671"/>
              <a:ext cx="20661" cy="16309"/>
            </a:xfrm>
            <a:custGeom>
              <a:avLst/>
              <a:gdLst/>
              <a:ahLst/>
              <a:cxnLst/>
              <a:rect l="l" t="t" r="r" b="b"/>
              <a:pathLst>
                <a:path w="171" h="135" extrusionOk="0">
                  <a:moveTo>
                    <a:pt x="1" y="0"/>
                  </a:moveTo>
                  <a:cubicBezTo>
                    <a:pt x="1" y="19"/>
                    <a:pt x="1" y="19"/>
                    <a:pt x="19" y="37"/>
                  </a:cubicBezTo>
                  <a:cubicBezTo>
                    <a:pt x="19" y="19"/>
                    <a:pt x="19" y="19"/>
                    <a:pt x="1" y="0"/>
                  </a:cubicBezTo>
                  <a:close/>
                  <a:moveTo>
                    <a:pt x="171" y="93"/>
                  </a:moveTo>
                  <a:lnTo>
                    <a:pt x="171" y="93"/>
                  </a:lnTo>
                  <a:cubicBezTo>
                    <a:pt x="134" y="116"/>
                    <a:pt x="116" y="116"/>
                    <a:pt x="93" y="116"/>
                  </a:cubicBezTo>
                  <a:lnTo>
                    <a:pt x="56" y="116"/>
                  </a:lnTo>
                  <a:lnTo>
                    <a:pt x="74" y="134"/>
                  </a:lnTo>
                  <a:lnTo>
                    <a:pt x="93" y="134"/>
                  </a:lnTo>
                  <a:cubicBezTo>
                    <a:pt x="116" y="116"/>
                    <a:pt x="134" y="116"/>
                    <a:pt x="171" y="93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1" name="Google Shape;1031;p43"/>
            <p:cNvSpPr/>
            <p:nvPr/>
          </p:nvSpPr>
          <p:spPr>
            <a:xfrm>
              <a:off x="-845867" y="3288165"/>
              <a:ext cx="386392" cy="293079"/>
            </a:xfrm>
            <a:custGeom>
              <a:avLst/>
              <a:gdLst/>
              <a:ahLst/>
              <a:cxnLst/>
              <a:rect l="l" t="t" r="r" b="b"/>
              <a:pathLst>
                <a:path w="3198" h="2426" extrusionOk="0">
                  <a:moveTo>
                    <a:pt x="523" y="1"/>
                  </a:moveTo>
                  <a:cubicBezTo>
                    <a:pt x="288" y="1"/>
                    <a:pt x="190" y="91"/>
                    <a:pt x="116" y="189"/>
                  </a:cubicBezTo>
                  <a:cubicBezTo>
                    <a:pt x="19" y="328"/>
                    <a:pt x="0" y="536"/>
                    <a:pt x="116" y="712"/>
                  </a:cubicBezTo>
                  <a:lnTo>
                    <a:pt x="153" y="749"/>
                  </a:lnTo>
                  <a:lnTo>
                    <a:pt x="194" y="790"/>
                  </a:lnTo>
                  <a:cubicBezTo>
                    <a:pt x="213" y="809"/>
                    <a:pt x="231" y="827"/>
                    <a:pt x="250" y="827"/>
                  </a:cubicBezTo>
                  <a:lnTo>
                    <a:pt x="250" y="846"/>
                  </a:lnTo>
                  <a:cubicBezTo>
                    <a:pt x="213" y="924"/>
                    <a:pt x="194" y="1021"/>
                    <a:pt x="213" y="1114"/>
                  </a:cubicBezTo>
                  <a:cubicBezTo>
                    <a:pt x="268" y="1442"/>
                    <a:pt x="633" y="1770"/>
                    <a:pt x="924" y="1922"/>
                  </a:cubicBezTo>
                  <a:cubicBezTo>
                    <a:pt x="1423" y="2176"/>
                    <a:pt x="3004" y="2426"/>
                    <a:pt x="3004" y="2426"/>
                  </a:cubicBezTo>
                  <a:cubicBezTo>
                    <a:pt x="3004" y="2426"/>
                    <a:pt x="2967" y="2269"/>
                    <a:pt x="3004" y="2153"/>
                  </a:cubicBezTo>
                  <a:lnTo>
                    <a:pt x="3004" y="2135"/>
                  </a:lnTo>
                  <a:lnTo>
                    <a:pt x="3004" y="2116"/>
                  </a:lnTo>
                  <a:lnTo>
                    <a:pt x="3022" y="2098"/>
                  </a:lnTo>
                  <a:cubicBezTo>
                    <a:pt x="3022" y="2079"/>
                    <a:pt x="3041" y="2061"/>
                    <a:pt x="3041" y="2038"/>
                  </a:cubicBezTo>
                  <a:cubicBezTo>
                    <a:pt x="3082" y="2019"/>
                    <a:pt x="3119" y="1982"/>
                    <a:pt x="3198" y="1982"/>
                  </a:cubicBezTo>
                  <a:cubicBezTo>
                    <a:pt x="3198" y="1982"/>
                    <a:pt x="2597" y="559"/>
                    <a:pt x="1058" y="97"/>
                  </a:cubicBezTo>
                  <a:cubicBezTo>
                    <a:pt x="825" y="28"/>
                    <a:pt x="653" y="1"/>
                    <a:pt x="52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2" name="Google Shape;1032;p43"/>
            <p:cNvSpPr/>
            <p:nvPr/>
          </p:nvSpPr>
          <p:spPr>
            <a:xfrm>
              <a:off x="-845867" y="3288165"/>
              <a:ext cx="386392" cy="257924"/>
            </a:xfrm>
            <a:custGeom>
              <a:avLst/>
              <a:gdLst/>
              <a:ahLst/>
              <a:cxnLst/>
              <a:rect l="l" t="t" r="r" b="b"/>
              <a:pathLst>
                <a:path w="3198" h="2135" extrusionOk="0">
                  <a:moveTo>
                    <a:pt x="523" y="1"/>
                  </a:moveTo>
                  <a:cubicBezTo>
                    <a:pt x="288" y="1"/>
                    <a:pt x="190" y="91"/>
                    <a:pt x="116" y="189"/>
                  </a:cubicBezTo>
                  <a:cubicBezTo>
                    <a:pt x="19" y="328"/>
                    <a:pt x="0" y="536"/>
                    <a:pt x="116" y="712"/>
                  </a:cubicBezTo>
                  <a:cubicBezTo>
                    <a:pt x="153" y="749"/>
                    <a:pt x="194" y="790"/>
                    <a:pt x="250" y="827"/>
                  </a:cubicBezTo>
                  <a:lnTo>
                    <a:pt x="250" y="846"/>
                  </a:lnTo>
                  <a:cubicBezTo>
                    <a:pt x="250" y="846"/>
                    <a:pt x="1349" y="1807"/>
                    <a:pt x="3004" y="2135"/>
                  </a:cubicBezTo>
                  <a:cubicBezTo>
                    <a:pt x="3004" y="2098"/>
                    <a:pt x="3022" y="2079"/>
                    <a:pt x="3041" y="2038"/>
                  </a:cubicBezTo>
                  <a:cubicBezTo>
                    <a:pt x="3082" y="2019"/>
                    <a:pt x="3119" y="1982"/>
                    <a:pt x="3198" y="1982"/>
                  </a:cubicBezTo>
                  <a:cubicBezTo>
                    <a:pt x="3198" y="1982"/>
                    <a:pt x="2597" y="559"/>
                    <a:pt x="1058" y="97"/>
                  </a:cubicBezTo>
                  <a:cubicBezTo>
                    <a:pt x="825" y="28"/>
                    <a:pt x="653" y="1"/>
                    <a:pt x="5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3" name="Google Shape;1033;p43"/>
            <p:cNvSpPr/>
            <p:nvPr/>
          </p:nvSpPr>
          <p:spPr>
            <a:xfrm>
              <a:off x="-289844" y="3539325"/>
              <a:ext cx="90497" cy="28027"/>
            </a:xfrm>
            <a:custGeom>
              <a:avLst/>
              <a:gdLst/>
              <a:ahLst/>
              <a:cxnLst/>
              <a:rect l="l" t="t" r="r" b="b"/>
              <a:pathLst>
                <a:path w="749" h="232" extrusionOk="0">
                  <a:moveTo>
                    <a:pt x="730" y="0"/>
                  </a:moveTo>
                  <a:cubicBezTo>
                    <a:pt x="712" y="0"/>
                    <a:pt x="693" y="0"/>
                    <a:pt x="693" y="19"/>
                  </a:cubicBezTo>
                  <a:lnTo>
                    <a:pt x="693" y="37"/>
                  </a:lnTo>
                  <a:lnTo>
                    <a:pt x="675" y="56"/>
                  </a:lnTo>
                  <a:lnTo>
                    <a:pt x="652" y="74"/>
                  </a:lnTo>
                  <a:lnTo>
                    <a:pt x="633" y="74"/>
                  </a:lnTo>
                  <a:cubicBezTo>
                    <a:pt x="615" y="74"/>
                    <a:pt x="578" y="56"/>
                    <a:pt x="559" y="56"/>
                  </a:cubicBezTo>
                  <a:cubicBezTo>
                    <a:pt x="518" y="56"/>
                    <a:pt x="481" y="37"/>
                    <a:pt x="462" y="37"/>
                  </a:cubicBezTo>
                  <a:cubicBezTo>
                    <a:pt x="421" y="37"/>
                    <a:pt x="384" y="19"/>
                    <a:pt x="347" y="19"/>
                  </a:cubicBezTo>
                  <a:lnTo>
                    <a:pt x="250" y="19"/>
                  </a:lnTo>
                  <a:lnTo>
                    <a:pt x="250" y="37"/>
                  </a:lnTo>
                  <a:cubicBezTo>
                    <a:pt x="190" y="56"/>
                    <a:pt x="153" y="74"/>
                    <a:pt x="116" y="97"/>
                  </a:cubicBezTo>
                  <a:cubicBezTo>
                    <a:pt x="97" y="116"/>
                    <a:pt x="74" y="134"/>
                    <a:pt x="56" y="153"/>
                  </a:cubicBezTo>
                  <a:cubicBezTo>
                    <a:pt x="37" y="153"/>
                    <a:pt x="19" y="171"/>
                    <a:pt x="0" y="190"/>
                  </a:cubicBezTo>
                  <a:lnTo>
                    <a:pt x="0" y="213"/>
                  </a:lnTo>
                  <a:cubicBezTo>
                    <a:pt x="0" y="231"/>
                    <a:pt x="19" y="231"/>
                    <a:pt x="19" y="231"/>
                  </a:cubicBezTo>
                  <a:lnTo>
                    <a:pt x="19" y="213"/>
                  </a:lnTo>
                  <a:cubicBezTo>
                    <a:pt x="37" y="213"/>
                    <a:pt x="56" y="190"/>
                    <a:pt x="74" y="171"/>
                  </a:cubicBezTo>
                  <a:cubicBezTo>
                    <a:pt x="97" y="153"/>
                    <a:pt x="116" y="134"/>
                    <a:pt x="134" y="134"/>
                  </a:cubicBezTo>
                  <a:cubicBezTo>
                    <a:pt x="153" y="116"/>
                    <a:pt x="171" y="97"/>
                    <a:pt x="190" y="97"/>
                  </a:cubicBezTo>
                  <a:cubicBezTo>
                    <a:pt x="213" y="74"/>
                    <a:pt x="231" y="56"/>
                    <a:pt x="250" y="56"/>
                  </a:cubicBezTo>
                  <a:lnTo>
                    <a:pt x="347" y="56"/>
                  </a:lnTo>
                  <a:cubicBezTo>
                    <a:pt x="384" y="56"/>
                    <a:pt x="421" y="56"/>
                    <a:pt x="444" y="74"/>
                  </a:cubicBezTo>
                  <a:cubicBezTo>
                    <a:pt x="518" y="74"/>
                    <a:pt x="578" y="97"/>
                    <a:pt x="633" y="116"/>
                  </a:cubicBezTo>
                  <a:lnTo>
                    <a:pt x="675" y="116"/>
                  </a:lnTo>
                  <a:cubicBezTo>
                    <a:pt x="693" y="97"/>
                    <a:pt x="693" y="97"/>
                    <a:pt x="712" y="97"/>
                  </a:cubicBezTo>
                  <a:cubicBezTo>
                    <a:pt x="712" y="74"/>
                    <a:pt x="712" y="74"/>
                    <a:pt x="730" y="56"/>
                  </a:cubicBezTo>
                  <a:lnTo>
                    <a:pt x="730" y="37"/>
                  </a:lnTo>
                  <a:lnTo>
                    <a:pt x="749" y="37"/>
                  </a:lnTo>
                  <a:cubicBezTo>
                    <a:pt x="749" y="19"/>
                    <a:pt x="730" y="0"/>
                    <a:pt x="730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4" name="Google Shape;1034;p43"/>
            <p:cNvSpPr/>
            <p:nvPr/>
          </p:nvSpPr>
          <p:spPr>
            <a:xfrm>
              <a:off x="-380823" y="3543070"/>
              <a:ext cx="149096" cy="143278"/>
            </a:xfrm>
            <a:custGeom>
              <a:avLst/>
              <a:gdLst/>
              <a:ahLst/>
              <a:cxnLst/>
              <a:rect l="l" t="t" r="r" b="b"/>
              <a:pathLst>
                <a:path w="1234" h="1186" extrusionOk="0">
                  <a:moveTo>
                    <a:pt x="490" y="0"/>
                  </a:moveTo>
                  <a:cubicBezTo>
                    <a:pt x="440" y="0"/>
                    <a:pt x="392" y="9"/>
                    <a:pt x="347" y="25"/>
                  </a:cubicBezTo>
                  <a:cubicBezTo>
                    <a:pt x="273" y="43"/>
                    <a:pt x="213" y="85"/>
                    <a:pt x="157" y="159"/>
                  </a:cubicBezTo>
                  <a:cubicBezTo>
                    <a:pt x="42" y="297"/>
                    <a:pt x="0" y="505"/>
                    <a:pt x="79" y="699"/>
                  </a:cubicBezTo>
                  <a:cubicBezTo>
                    <a:pt x="116" y="778"/>
                    <a:pt x="157" y="833"/>
                    <a:pt x="213" y="912"/>
                  </a:cubicBezTo>
                  <a:cubicBezTo>
                    <a:pt x="328" y="1009"/>
                    <a:pt x="522" y="1124"/>
                    <a:pt x="712" y="1161"/>
                  </a:cubicBezTo>
                  <a:cubicBezTo>
                    <a:pt x="784" y="1177"/>
                    <a:pt x="853" y="1186"/>
                    <a:pt x="914" y="1186"/>
                  </a:cubicBezTo>
                  <a:cubicBezTo>
                    <a:pt x="1001" y="1186"/>
                    <a:pt x="1072" y="1168"/>
                    <a:pt x="1118" y="1124"/>
                  </a:cubicBezTo>
                  <a:cubicBezTo>
                    <a:pt x="1118" y="1124"/>
                    <a:pt x="1118" y="1106"/>
                    <a:pt x="1137" y="1083"/>
                  </a:cubicBezTo>
                  <a:cubicBezTo>
                    <a:pt x="1234" y="893"/>
                    <a:pt x="1040" y="353"/>
                    <a:pt x="850" y="159"/>
                  </a:cubicBezTo>
                  <a:cubicBezTo>
                    <a:pt x="739" y="50"/>
                    <a:pt x="611" y="0"/>
                    <a:pt x="4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5" name="Google Shape;1035;p43"/>
            <p:cNvSpPr/>
            <p:nvPr/>
          </p:nvSpPr>
          <p:spPr>
            <a:xfrm>
              <a:off x="-325003" y="3469498"/>
              <a:ext cx="79381" cy="83840"/>
            </a:xfrm>
            <a:custGeom>
              <a:avLst/>
              <a:gdLst/>
              <a:ahLst/>
              <a:cxnLst/>
              <a:rect l="l" t="t" r="r" b="b"/>
              <a:pathLst>
                <a:path w="657" h="694" extrusionOk="0">
                  <a:moveTo>
                    <a:pt x="596" y="1"/>
                  </a:moveTo>
                  <a:cubicBezTo>
                    <a:pt x="578" y="1"/>
                    <a:pt x="559" y="19"/>
                    <a:pt x="559" y="38"/>
                  </a:cubicBezTo>
                  <a:lnTo>
                    <a:pt x="559" y="56"/>
                  </a:lnTo>
                  <a:lnTo>
                    <a:pt x="559" y="75"/>
                  </a:lnTo>
                  <a:lnTo>
                    <a:pt x="559" y="98"/>
                  </a:lnTo>
                  <a:lnTo>
                    <a:pt x="559" y="116"/>
                  </a:lnTo>
                  <a:cubicBezTo>
                    <a:pt x="559" y="116"/>
                    <a:pt x="541" y="135"/>
                    <a:pt x="522" y="135"/>
                  </a:cubicBezTo>
                  <a:cubicBezTo>
                    <a:pt x="504" y="135"/>
                    <a:pt x="481" y="153"/>
                    <a:pt x="462" y="153"/>
                  </a:cubicBezTo>
                  <a:cubicBezTo>
                    <a:pt x="425" y="172"/>
                    <a:pt x="388" y="190"/>
                    <a:pt x="347" y="213"/>
                  </a:cubicBezTo>
                  <a:cubicBezTo>
                    <a:pt x="310" y="232"/>
                    <a:pt x="273" y="269"/>
                    <a:pt x="231" y="287"/>
                  </a:cubicBezTo>
                  <a:cubicBezTo>
                    <a:pt x="194" y="306"/>
                    <a:pt x="157" y="347"/>
                    <a:pt x="116" y="366"/>
                  </a:cubicBezTo>
                  <a:cubicBezTo>
                    <a:pt x="97" y="384"/>
                    <a:pt x="79" y="421"/>
                    <a:pt x="79" y="444"/>
                  </a:cubicBezTo>
                  <a:cubicBezTo>
                    <a:pt x="60" y="463"/>
                    <a:pt x="42" y="500"/>
                    <a:pt x="42" y="518"/>
                  </a:cubicBezTo>
                  <a:cubicBezTo>
                    <a:pt x="19" y="560"/>
                    <a:pt x="19" y="578"/>
                    <a:pt x="0" y="615"/>
                  </a:cubicBezTo>
                  <a:lnTo>
                    <a:pt x="0" y="694"/>
                  </a:lnTo>
                  <a:cubicBezTo>
                    <a:pt x="0" y="675"/>
                    <a:pt x="19" y="634"/>
                    <a:pt x="19" y="615"/>
                  </a:cubicBezTo>
                  <a:cubicBezTo>
                    <a:pt x="42" y="578"/>
                    <a:pt x="42" y="560"/>
                    <a:pt x="60" y="537"/>
                  </a:cubicBezTo>
                  <a:cubicBezTo>
                    <a:pt x="79" y="500"/>
                    <a:pt x="79" y="481"/>
                    <a:pt x="97" y="463"/>
                  </a:cubicBezTo>
                  <a:cubicBezTo>
                    <a:pt x="116" y="444"/>
                    <a:pt x="116" y="403"/>
                    <a:pt x="134" y="384"/>
                  </a:cubicBezTo>
                  <a:cubicBezTo>
                    <a:pt x="176" y="366"/>
                    <a:pt x="213" y="347"/>
                    <a:pt x="250" y="329"/>
                  </a:cubicBezTo>
                  <a:cubicBezTo>
                    <a:pt x="291" y="306"/>
                    <a:pt x="328" y="287"/>
                    <a:pt x="365" y="269"/>
                  </a:cubicBezTo>
                  <a:cubicBezTo>
                    <a:pt x="407" y="250"/>
                    <a:pt x="444" y="232"/>
                    <a:pt x="481" y="213"/>
                  </a:cubicBezTo>
                  <a:cubicBezTo>
                    <a:pt x="504" y="213"/>
                    <a:pt x="522" y="213"/>
                    <a:pt x="541" y="190"/>
                  </a:cubicBezTo>
                  <a:cubicBezTo>
                    <a:pt x="559" y="190"/>
                    <a:pt x="578" y="190"/>
                    <a:pt x="596" y="172"/>
                  </a:cubicBezTo>
                  <a:lnTo>
                    <a:pt x="638" y="172"/>
                  </a:lnTo>
                  <a:lnTo>
                    <a:pt x="638" y="153"/>
                  </a:lnTo>
                  <a:lnTo>
                    <a:pt x="638" y="135"/>
                  </a:lnTo>
                  <a:cubicBezTo>
                    <a:pt x="638" y="116"/>
                    <a:pt x="656" y="98"/>
                    <a:pt x="656" y="98"/>
                  </a:cubicBezTo>
                  <a:lnTo>
                    <a:pt x="656" y="56"/>
                  </a:lnTo>
                  <a:cubicBezTo>
                    <a:pt x="638" y="56"/>
                    <a:pt x="638" y="38"/>
                    <a:pt x="638" y="38"/>
                  </a:cubicBezTo>
                  <a:cubicBezTo>
                    <a:pt x="638" y="1"/>
                    <a:pt x="619" y="1"/>
                    <a:pt x="596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6" name="Google Shape;1036;p43"/>
            <p:cNvSpPr/>
            <p:nvPr/>
          </p:nvSpPr>
          <p:spPr>
            <a:xfrm>
              <a:off x="-339019" y="3811144"/>
              <a:ext cx="28031" cy="21383"/>
            </a:xfrm>
            <a:custGeom>
              <a:avLst/>
              <a:gdLst/>
              <a:ahLst/>
              <a:cxnLst/>
              <a:rect l="l" t="t" r="r" b="b"/>
              <a:pathLst>
                <a:path w="232" h="177" extrusionOk="0">
                  <a:moveTo>
                    <a:pt x="1" y="0"/>
                  </a:moveTo>
                  <a:lnTo>
                    <a:pt x="19" y="19"/>
                  </a:lnTo>
                  <a:cubicBezTo>
                    <a:pt x="19" y="42"/>
                    <a:pt x="42" y="42"/>
                    <a:pt x="42" y="61"/>
                  </a:cubicBezTo>
                  <a:cubicBezTo>
                    <a:pt x="61" y="79"/>
                    <a:pt x="61" y="79"/>
                    <a:pt x="79" y="97"/>
                  </a:cubicBezTo>
                  <a:cubicBezTo>
                    <a:pt x="98" y="116"/>
                    <a:pt x="116" y="158"/>
                    <a:pt x="135" y="176"/>
                  </a:cubicBezTo>
                  <a:cubicBezTo>
                    <a:pt x="116" y="134"/>
                    <a:pt x="116" y="116"/>
                    <a:pt x="98" y="79"/>
                  </a:cubicBezTo>
                  <a:cubicBezTo>
                    <a:pt x="79" y="79"/>
                    <a:pt x="79" y="61"/>
                    <a:pt x="61" y="42"/>
                  </a:cubicBezTo>
                  <a:lnTo>
                    <a:pt x="232" y="42"/>
                  </a:lnTo>
                  <a:cubicBezTo>
                    <a:pt x="213" y="19"/>
                    <a:pt x="213" y="19"/>
                    <a:pt x="195" y="19"/>
                  </a:cubicBezTo>
                  <a:lnTo>
                    <a:pt x="135" y="19"/>
                  </a:lnTo>
                  <a:cubicBezTo>
                    <a:pt x="116" y="19"/>
                    <a:pt x="98" y="0"/>
                    <a:pt x="79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7" name="Google Shape;1037;p43"/>
            <p:cNvSpPr/>
            <p:nvPr/>
          </p:nvSpPr>
          <p:spPr>
            <a:xfrm>
              <a:off x="-394839" y="3749170"/>
              <a:ext cx="65486" cy="70189"/>
            </a:xfrm>
            <a:custGeom>
              <a:avLst/>
              <a:gdLst/>
              <a:ahLst/>
              <a:cxnLst/>
              <a:rect l="l" t="t" r="r" b="b"/>
              <a:pathLst>
                <a:path w="542" h="581" extrusionOk="0">
                  <a:moveTo>
                    <a:pt x="42" y="1"/>
                  </a:moveTo>
                  <a:cubicBezTo>
                    <a:pt x="30" y="1"/>
                    <a:pt x="19" y="5"/>
                    <a:pt x="19" y="14"/>
                  </a:cubicBezTo>
                  <a:cubicBezTo>
                    <a:pt x="1" y="33"/>
                    <a:pt x="1" y="33"/>
                    <a:pt x="1" y="51"/>
                  </a:cubicBezTo>
                  <a:lnTo>
                    <a:pt x="1" y="93"/>
                  </a:lnTo>
                  <a:cubicBezTo>
                    <a:pt x="19" y="111"/>
                    <a:pt x="19" y="130"/>
                    <a:pt x="19" y="148"/>
                  </a:cubicBezTo>
                  <a:cubicBezTo>
                    <a:pt x="42" y="167"/>
                    <a:pt x="42" y="209"/>
                    <a:pt x="61" y="227"/>
                  </a:cubicBezTo>
                  <a:cubicBezTo>
                    <a:pt x="79" y="282"/>
                    <a:pt x="116" y="342"/>
                    <a:pt x="158" y="379"/>
                  </a:cubicBezTo>
                  <a:lnTo>
                    <a:pt x="195" y="416"/>
                  </a:lnTo>
                  <a:cubicBezTo>
                    <a:pt x="195" y="416"/>
                    <a:pt x="213" y="440"/>
                    <a:pt x="232" y="440"/>
                  </a:cubicBezTo>
                  <a:cubicBezTo>
                    <a:pt x="250" y="458"/>
                    <a:pt x="273" y="495"/>
                    <a:pt x="292" y="495"/>
                  </a:cubicBezTo>
                  <a:cubicBezTo>
                    <a:pt x="347" y="532"/>
                    <a:pt x="407" y="574"/>
                    <a:pt x="463" y="574"/>
                  </a:cubicBezTo>
                  <a:cubicBezTo>
                    <a:pt x="474" y="578"/>
                    <a:pt x="484" y="581"/>
                    <a:pt x="494" y="581"/>
                  </a:cubicBezTo>
                  <a:cubicBezTo>
                    <a:pt x="521" y="581"/>
                    <a:pt x="541" y="563"/>
                    <a:pt x="541" y="532"/>
                  </a:cubicBezTo>
                  <a:cubicBezTo>
                    <a:pt x="541" y="513"/>
                    <a:pt x="541" y="495"/>
                    <a:pt x="523" y="476"/>
                  </a:cubicBezTo>
                  <a:cubicBezTo>
                    <a:pt x="481" y="440"/>
                    <a:pt x="444" y="398"/>
                    <a:pt x="407" y="379"/>
                  </a:cubicBezTo>
                  <a:cubicBezTo>
                    <a:pt x="389" y="361"/>
                    <a:pt x="366" y="342"/>
                    <a:pt x="347" y="324"/>
                  </a:cubicBezTo>
                  <a:lnTo>
                    <a:pt x="310" y="282"/>
                  </a:lnTo>
                  <a:lnTo>
                    <a:pt x="292" y="264"/>
                  </a:lnTo>
                  <a:cubicBezTo>
                    <a:pt x="250" y="227"/>
                    <a:pt x="213" y="185"/>
                    <a:pt x="195" y="148"/>
                  </a:cubicBezTo>
                  <a:lnTo>
                    <a:pt x="135" y="93"/>
                  </a:lnTo>
                  <a:lnTo>
                    <a:pt x="98" y="51"/>
                  </a:lnTo>
                  <a:lnTo>
                    <a:pt x="98" y="33"/>
                  </a:lnTo>
                  <a:lnTo>
                    <a:pt x="79" y="14"/>
                  </a:lnTo>
                  <a:cubicBezTo>
                    <a:pt x="70" y="5"/>
                    <a:pt x="55" y="1"/>
                    <a:pt x="42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8" name="Google Shape;1038;p43"/>
            <p:cNvSpPr/>
            <p:nvPr/>
          </p:nvSpPr>
          <p:spPr>
            <a:xfrm>
              <a:off x="-434468" y="3639234"/>
              <a:ext cx="74910" cy="62578"/>
            </a:xfrm>
            <a:custGeom>
              <a:avLst/>
              <a:gdLst/>
              <a:ahLst/>
              <a:cxnLst/>
              <a:rect l="l" t="t" r="r" b="b"/>
              <a:pathLst>
                <a:path w="620" h="518" extrusionOk="0">
                  <a:moveTo>
                    <a:pt x="61" y="0"/>
                  </a:moveTo>
                  <a:cubicBezTo>
                    <a:pt x="24" y="19"/>
                    <a:pt x="1" y="56"/>
                    <a:pt x="24" y="79"/>
                  </a:cubicBezTo>
                  <a:lnTo>
                    <a:pt x="24" y="97"/>
                  </a:lnTo>
                  <a:cubicBezTo>
                    <a:pt x="24" y="97"/>
                    <a:pt x="42" y="97"/>
                    <a:pt x="42" y="116"/>
                  </a:cubicBezTo>
                  <a:lnTo>
                    <a:pt x="42" y="134"/>
                  </a:lnTo>
                  <a:cubicBezTo>
                    <a:pt x="61" y="153"/>
                    <a:pt x="61" y="153"/>
                    <a:pt x="79" y="171"/>
                  </a:cubicBezTo>
                  <a:cubicBezTo>
                    <a:pt x="79" y="194"/>
                    <a:pt x="98" y="213"/>
                    <a:pt x="116" y="250"/>
                  </a:cubicBezTo>
                  <a:cubicBezTo>
                    <a:pt x="158" y="287"/>
                    <a:pt x="195" y="347"/>
                    <a:pt x="255" y="384"/>
                  </a:cubicBezTo>
                  <a:cubicBezTo>
                    <a:pt x="292" y="425"/>
                    <a:pt x="347" y="444"/>
                    <a:pt x="407" y="481"/>
                  </a:cubicBezTo>
                  <a:cubicBezTo>
                    <a:pt x="463" y="499"/>
                    <a:pt x="523" y="518"/>
                    <a:pt x="578" y="518"/>
                  </a:cubicBezTo>
                  <a:cubicBezTo>
                    <a:pt x="601" y="518"/>
                    <a:pt x="601" y="518"/>
                    <a:pt x="601" y="499"/>
                  </a:cubicBezTo>
                  <a:cubicBezTo>
                    <a:pt x="620" y="481"/>
                    <a:pt x="601" y="462"/>
                    <a:pt x="578" y="462"/>
                  </a:cubicBezTo>
                  <a:cubicBezTo>
                    <a:pt x="523" y="462"/>
                    <a:pt x="486" y="444"/>
                    <a:pt x="426" y="402"/>
                  </a:cubicBezTo>
                  <a:cubicBezTo>
                    <a:pt x="389" y="384"/>
                    <a:pt x="347" y="347"/>
                    <a:pt x="310" y="310"/>
                  </a:cubicBezTo>
                  <a:cubicBezTo>
                    <a:pt x="273" y="268"/>
                    <a:pt x="232" y="231"/>
                    <a:pt x="213" y="194"/>
                  </a:cubicBezTo>
                  <a:cubicBezTo>
                    <a:pt x="195" y="153"/>
                    <a:pt x="176" y="134"/>
                    <a:pt x="176" y="116"/>
                  </a:cubicBezTo>
                  <a:cubicBezTo>
                    <a:pt x="176" y="97"/>
                    <a:pt x="158" y="97"/>
                    <a:pt x="158" y="79"/>
                  </a:cubicBezTo>
                  <a:lnTo>
                    <a:pt x="158" y="56"/>
                  </a:lnTo>
                  <a:lnTo>
                    <a:pt x="139" y="37"/>
                  </a:lnTo>
                  <a:cubicBezTo>
                    <a:pt x="139" y="0"/>
                    <a:pt x="98" y="0"/>
                    <a:pt x="6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9" name="Google Shape;1039;p43"/>
            <p:cNvSpPr/>
            <p:nvPr/>
          </p:nvSpPr>
          <p:spPr>
            <a:xfrm>
              <a:off x="-431689" y="3639234"/>
              <a:ext cx="64882" cy="139170"/>
            </a:xfrm>
            <a:custGeom>
              <a:avLst/>
              <a:gdLst/>
              <a:ahLst/>
              <a:cxnLst/>
              <a:rect l="l" t="t" r="r" b="b"/>
              <a:pathLst>
                <a:path w="537" h="1152" extrusionOk="0">
                  <a:moveTo>
                    <a:pt x="56" y="0"/>
                  </a:moveTo>
                  <a:cubicBezTo>
                    <a:pt x="19" y="19"/>
                    <a:pt x="1" y="37"/>
                    <a:pt x="1" y="79"/>
                  </a:cubicBezTo>
                  <a:lnTo>
                    <a:pt x="1" y="97"/>
                  </a:lnTo>
                  <a:lnTo>
                    <a:pt x="1" y="134"/>
                  </a:lnTo>
                  <a:lnTo>
                    <a:pt x="1" y="194"/>
                  </a:lnTo>
                  <a:cubicBezTo>
                    <a:pt x="19" y="250"/>
                    <a:pt x="19" y="287"/>
                    <a:pt x="19" y="328"/>
                  </a:cubicBezTo>
                  <a:cubicBezTo>
                    <a:pt x="38" y="402"/>
                    <a:pt x="56" y="499"/>
                    <a:pt x="75" y="578"/>
                  </a:cubicBezTo>
                  <a:cubicBezTo>
                    <a:pt x="93" y="656"/>
                    <a:pt x="116" y="749"/>
                    <a:pt x="153" y="827"/>
                  </a:cubicBezTo>
                  <a:cubicBezTo>
                    <a:pt x="153" y="864"/>
                    <a:pt x="172" y="906"/>
                    <a:pt x="190" y="943"/>
                  </a:cubicBezTo>
                  <a:cubicBezTo>
                    <a:pt x="209" y="980"/>
                    <a:pt x="232" y="1021"/>
                    <a:pt x="250" y="1058"/>
                  </a:cubicBezTo>
                  <a:cubicBezTo>
                    <a:pt x="264" y="1116"/>
                    <a:pt x="310" y="1151"/>
                    <a:pt x="363" y="1151"/>
                  </a:cubicBezTo>
                  <a:cubicBezTo>
                    <a:pt x="382" y="1151"/>
                    <a:pt x="402" y="1147"/>
                    <a:pt x="421" y="1137"/>
                  </a:cubicBezTo>
                  <a:cubicBezTo>
                    <a:pt x="500" y="1119"/>
                    <a:pt x="537" y="1040"/>
                    <a:pt x="500" y="961"/>
                  </a:cubicBezTo>
                  <a:lnTo>
                    <a:pt x="500" y="943"/>
                  </a:lnTo>
                  <a:lnTo>
                    <a:pt x="481" y="924"/>
                  </a:lnTo>
                  <a:cubicBezTo>
                    <a:pt x="463" y="906"/>
                    <a:pt x="440" y="864"/>
                    <a:pt x="421" y="827"/>
                  </a:cubicBezTo>
                  <a:cubicBezTo>
                    <a:pt x="403" y="790"/>
                    <a:pt x="384" y="772"/>
                    <a:pt x="366" y="730"/>
                  </a:cubicBezTo>
                  <a:cubicBezTo>
                    <a:pt x="324" y="656"/>
                    <a:pt x="306" y="596"/>
                    <a:pt x="269" y="518"/>
                  </a:cubicBezTo>
                  <a:cubicBezTo>
                    <a:pt x="232" y="444"/>
                    <a:pt x="209" y="365"/>
                    <a:pt x="190" y="287"/>
                  </a:cubicBezTo>
                  <a:cubicBezTo>
                    <a:pt x="172" y="250"/>
                    <a:pt x="153" y="213"/>
                    <a:pt x="153" y="171"/>
                  </a:cubicBezTo>
                  <a:cubicBezTo>
                    <a:pt x="153" y="153"/>
                    <a:pt x="135" y="134"/>
                    <a:pt x="135" y="116"/>
                  </a:cubicBezTo>
                  <a:lnTo>
                    <a:pt x="135" y="97"/>
                  </a:lnTo>
                  <a:lnTo>
                    <a:pt x="135" y="56"/>
                  </a:lnTo>
                  <a:cubicBezTo>
                    <a:pt x="116" y="19"/>
                    <a:pt x="75" y="0"/>
                    <a:pt x="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0" name="Google Shape;1040;p43"/>
            <p:cNvSpPr/>
            <p:nvPr/>
          </p:nvSpPr>
          <p:spPr>
            <a:xfrm>
              <a:off x="-483039" y="3850769"/>
              <a:ext cx="20782" cy="21383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1" y="1"/>
                  </a:moveTo>
                  <a:lnTo>
                    <a:pt x="1" y="37"/>
                  </a:lnTo>
                  <a:cubicBezTo>
                    <a:pt x="19" y="37"/>
                    <a:pt x="19" y="61"/>
                    <a:pt x="19" y="79"/>
                  </a:cubicBezTo>
                  <a:cubicBezTo>
                    <a:pt x="38" y="79"/>
                    <a:pt x="38" y="98"/>
                    <a:pt x="38" y="98"/>
                  </a:cubicBezTo>
                  <a:cubicBezTo>
                    <a:pt x="38" y="116"/>
                    <a:pt x="56" y="135"/>
                    <a:pt x="56" y="135"/>
                  </a:cubicBezTo>
                  <a:cubicBezTo>
                    <a:pt x="56" y="153"/>
                    <a:pt x="79" y="176"/>
                    <a:pt x="79" y="176"/>
                  </a:cubicBezTo>
                  <a:lnTo>
                    <a:pt x="79" y="135"/>
                  </a:lnTo>
                  <a:cubicBezTo>
                    <a:pt x="79" y="116"/>
                    <a:pt x="56" y="116"/>
                    <a:pt x="56" y="98"/>
                  </a:cubicBezTo>
                  <a:cubicBezTo>
                    <a:pt x="56" y="79"/>
                    <a:pt x="56" y="79"/>
                    <a:pt x="38" y="61"/>
                  </a:cubicBezTo>
                  <a:lnTo>
                    <a:pt x="98" y="61"/>
                  </a:lnTo>
                  <a:cubicBezTo>
                    <a:pt x="116" y="79"/>
                    <a:pt x="135" y="79"/>
                    <a:pt x="172" y="79"/>
                  </a:cubicBezTo>
                  <a:cubicBezTo>
                    <a:pt x="135" y="79"/>
                    <a:pt x="116" y="61"/>
                    <a:pt x="98" y="37"/>
                  </a:cubicBezTo>
                  <a:cubicBezTo>
                    <a:pt x="79" y="37"/>
                    <a:pt x="56" y="19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1" name="Google Shape;1041;p43"/>
            <p:cNvSpPr/>
            <p:nvPr/>
          </p:nvSpPr>
          <p:spPr>
            <a:xfrm>
              <a:off x="-518198" y="3762579"/>
              <a:ext cx="42046" cy="95559"/>
            </a:xfrm>
            <a:custGeom>
              <a:avLst/>
              <a:gdLst/>
              <a:ahLst/>
              <a:cxnLst/>
              <a:rect l="l" t="t" r="r" b="b"/>
              <a:pathLst>
                <a:path w="348" h="791" extrusionOk="0">
                  <a:moveTo>
                    <a:pt x="42" y="0"/>
                  </a:moveTo>
                  <a:cubicBezTo>
                    <a:pt x="24" y="19"/>
                    <a:pt x="24" y="19"/>
                    <a:pt x="24" y="37"/>
                  </a:cubicBezTo>
                  <a:lnTo>
                    <a:pt x="0" y="56"/>
                  </a:lnTo>
                  <a:lnTo>
                    <a:pt x="0" y="74"/>
                  </a:lnTo>
                  <a:lnTo>
                    <a:pt x="0" y="98"/>
                  </a:lnTo>
                  <a:lnTo>
                    <a:pt x="0" y="153"/>
                  </a:lnTo>
                  <a:lnTo>
                    <a:pt x="0" y="250"/>
                  </a:lnTo>
                  <a:cubicBezTo>
                    <a:pt x="0" y="329"/>
                    <a:pt x="24" y="384"/>
                    <a:pt x="42" y="444"/>
                  </a:cubicBezTo>
                  <a:cubicBezTo>
                    <a:pt x="61" y="481"/>
                    <a:pt x="79" y="518"/>
                    <a:pt x="79" y="536"/>
                  </a:cubicBezTo>
                  <a:cubicBezTo>
                    <a:pt x="98" y="578"/>
                    <a:pt x="116" y="615"/>
                    <a:pt x="139" y="633"/>
                  </a:cubicBezTo>
                  <a:cubicBezTo>
                    <a:pt x="176" y="694"/>
                    <a:pt x="232" y="749"/>
                    <a:pt x="273" y="791"/>
                  </a:cubicBezTo>
                  <a:cubicBezTo>
                    <a:pt x="292" y="791"/>
                    <a:pt x="329" y="791"/>
                    <a:pt x="329" y="767"/>
                  </a:cubicBezTo>
                  <a:cubicBezTo>
                    <a:pt x="347" y="767"/>
                    <a:pt x="347" y="749"/>
                    <a:pt x="347" y="731"/>
                  </a:cubicBezTo>
                  <a:cubicBezTo>
                    <a:pt x="310" y="675"/>
                    <a:pt x="292" y="615"/>
                    <a:pt x="273" y="560"/>
                  </a:cubicBezTo>
                  <a:cubicBezTo>
                    <a:pt x="255" y="536"/>
                    <a:pt x="255" y="499"/>
                    <a:pt x="232" y="481"/>
                  </a:cubicBezTo>
                  <a:lnTo>
                    <a:pt x="232" y="444"/>
                  </a:lnTo>
                  <a:lnTo>
                    <a:pt x="213" y="421"/>
                  </a:lnTo>
                  <a:lnTo>
                    <a:pt x="213" y="384"/>
                  </a:lnTo>
                  <a:cubicBezTo>
                    <a:pt x="195" y="347"/>
                    <a:pt x="176" y="287"/>
                    <a:pt x="176" y="231"/>
                  </a:cubicBezTo>
                  <a:cubicBezTo>
                    <a:pt x="158" y="190"/>
                    <a:pt x="158" y="171"/>
                    <a:pt x="158" y="134"/>
                  </a:cubicBezTo>
                  <a:lnTo>
                    <a:pt x="139" y="98"/>
                  </a:lnTo>
                  <a:lnTo>
                    <a:pt x="139" y="74"/>
                  </a:lnTo>
                  <a:lnTo>
                    <a:pt x="139" y="56"/>
                  </a:lnTo>
                  <a:lnTo>
                    <a:pt x="116" y="56"/>
                  </a:lnTo>
                  <a:lnTo>
                    <a:pt x="116" y="37"/>
                  </a:lnTo>
                  <a:cubicBezTo>
                    <a:pt x="116" y="0"/>
                    <a:pt x="79" y="0"/>
                    <a:pt x="42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2" name="Google Shape;1042;p43"/>
            <p:cNvSpPr/>
            <p:nvPr/>
          </p:nvSpPr>
          <p:spPr>
            <a:xfrm>
              <a:off x="-504303" y="3636939"/>
              <a:ext cx="49296" cy="90606"/>
            </a:xfrm>
            <a:custGeom>
              <a:avLst/>
              <a:gdLst/>
              <a:ahLst/>
              <a:cxnLst/>
              <a:rect l="l" t="t" r="r" b="b"/>
              <a:pathLst>
                <a:path w="408" h="750" extrusionOk="0">
                  <a:moveTo>
                    <a:pt x="61" y="1"/>
                  </a:moveTo>
                  <a:cubicBezTo>
                    <a:pt x="24" y="1"/>
                    <a:pt x="1" y="19"/>
                    <a:pt x="1" y="56"/>
                  </a:cubicBezTo>
                  <a:lnTo>
                    <a:pt x="1" y="75"/>
                  </a:lnTo>
                  <a:lnTo>
                    <a:pt x="1" y="116"/>
                  </a:lnTo>
                  <a:lnTo>
                    <a:pt x="1" y="153"/>
                  </a:lnTo>
                  <a:cubicBezTo>
                    <a:pt x="1" y="190"/>
                    <a:pt x="24" y="232"/>
                    <a:pt x="24" y="269"/>
                  </a:cubicBezTo>
                  <a:cubicBezTo>
                    <a:pt x="43" y="329"/>
                    <a:pt x="61" y="384"/>
                    <a:pt x="98" y="444"/>
                  </a:cubicBezTo>
                  <a:cubicBezTo>
                    <a:pt x="117" y="518"/>
                    <a:pt x="158" y="578"/>
                    <a:pt x="195" y="615"/>
                  </a:cubicBezTo>
                  <a:cubicBezTo>
                    <a:pt x="255" y="675"/>
                    <a:pt x="292" y="712"/>
                    <a:pt x="348" y="749"/>
                  </a:cubicBezTo>
                  <a:cubicBezTo>
                    <a:pt x="371" y="749"/>
                    <a:pt x="389" y="749"/>
                    <a:pt x="389" y="731"/>
                  </a:cubicBezTo>
                  <a:cubicBezTo>
                    <a:pt x="408" y="731"/>
                    <a:pt x="408" y="712"/>
                    <a:pt x="389" y="694"/>
                  </a:cubicBezTo>
                  <a:cubicBezTo>
                    <a:pt x="329" y="652"/>
                    <a:pt x="292" y="615"/>
                    <a:pt x="255" y="578"/>
                  </a:cubicBezTo>
                  <a:cubicBezTo>
                    <a:pt x="214" y="518"/>
                    <a:pt x="195" y="463"/>
                    <a:pt x="177" y="421"/>
                  </a:cubicBezTo>
                  <a:cubicBezTo>
                    <a:pt x="158" y="366"/>
                    <a:pt x="140" y="306"/>
                    <a:pt x="140" y="232"/>
                  </a:cubicBezTo>
                  <a:cubicBezTo>
                    <a:pt x="117" y="213"/>
                    <a:pt x="117" y="172"/>
                    <a:pt x="117" y="153"/>
                  </a:cubicBezTo>
                  <a:lnTo>
                    <a:pt x="117" y="98"/>
                  </a:lnTo>
                  <a:lnTo>
                    <a:pt x="117" y="75"/>
                  </a:lnTo>
                  <a:lnTo>
                    <a:pt x="117" y="56"/>
                  </a:lnTo>
                  <a:cubicBezTo>
                    <a:pt x="117" y="19"/>
                    <a:pt x="98" y="1"/>
                    <a:pt x="61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3" name="Google Shape;1043;p43"/>
            <p:cNvSpPr/>
            <p:nvPr/>
          </p:nvSpPr>
          <p:spPr>
            <a:xfrm>
              <a:off x="-527139" y="3636939"/>
              <a:ext cx="36972" cy="158137"/>
            </a:xfrm>
            <a:custGeom>
              <a:avLst/>
              <a:gdLst/>
              <a:ahLst/>
              <a:cxnLst/>
              <a:rect l="l" t="t" r="r" b="b"/>
              <a:pathLst>
                <a:path w="306" h="1309" extrusionOk="0">
                  <a:moveTo>
                    <a:pt x="269" y="1"/>
                  </a:moveTo>
                  <a:cubicBezTo>
                    <a:pt x="232" y="1"/>
                    <a:pt x="190" y="19"/>
                    <a:pt x="190" y="38"/>
                  </a:cubicBezTo>
                  <a:cubicBezTo>
                    <a:pt x="172" y="56"/>
                    <a:pt x="172" y="56"/>
                    <a:pt x="172" y="75"/>
                  </a:cubicBezTo>
                  <a:cubicBezTo>
                    <a:pt x="172" y="75"/>
                    <a:pt x="172" y="98"/>
                    <a:pt x="153" y="116"/>
                  </a:cubicBezTo>
                  <a:cubicBezTo>
                    <a:pt x="153" y="135"/>
                    <a:pt x="153" y="153"/>
                    <a:pt x="135" y="172"/>
                  </a:cubicBezTo>
                  <a:cubicBezTo>
                    <a:pt x="116" y="213"/>
                    <a:pt x="116" y="269"/>
                    <a:pt x="98" y="306"/>
                  </a:cubicBezTo>
                  <a:cubicBezTo>
                    <a:pt x="74" y="403"/>
                    <a:pt x="56" y="500"/>
                    <a:pt x="38" y="597"/>
                  </a:cubicBezTo>
                  <a:cubicBezTo>
                    <a:pt x="19" y="694"/>
                    <a:pt x="19" y="791"/>
                    <a:pt x="1" y="865"/>
                  </a:cubicBezTo>
                  <a:lnTo>
                    <a:pt x="1" y="1022"/>
                  </a:lnTo>
                  <a:lnTo>
                    <a:pt x="1" y="1156"/>
                  </a:lnTo>
                  <a:cubicBezTo>
                    <a:pt x="1" y="1253"/>
                    <a:pt x="56" y="1308"/>
                    <a:pt x="135" y="1308"/>
                  </a:cubicBezTo>
                  <a:cubicBezTo>
                    <a:pt x="213" y="1308"/>
                    <a:pt x="287" y="1253"/>
                    <a:pt x="287" y="1174"/>
                  </a:cubicBezTo>
                  <a:lnTo>
                    <a:pt x="287" y="1156"/>
                  </a:lnTo>
                  <a:lnTo>
                    <a:pt x="287" y="1138"/>
                  </a:lnTo>
                  <a:cubicBezTo>
                    <a:pt x="269" y="1096"/>
                    <a:pt x="269" y="1059"/>
                    <a:pt x="269" y="999"/>
                  </a:cubicBezTo>
                  <a:cubicBezTo>
                    <a:pt x="250" y="962"/>
                    <a:pt x="250" y="925"/>
                    <a:pt x="250" y="883"/>
                  </a:cubicBezTo>
                  <a:lnTo>
                    <a:pt x="250" y="615"/>
                  </a:lnTo>
                  <a:cubicBezTo>
                    <a:pt x="250" y="518"/>
                    <a:pt x="250" y="421"/>
                    <a:pt x="269" y="347"/>
                  </a:cubicBezTo>
                  <a:cubicBezTo>
                    <a:pt x="269" y="306"/>
                    <a:pt x="269" y="250"/>
                    <a:pt x="287" y="213"/>
                  </a:cubicBezTo>
                  <a:lnTo>
                    <a:pt x="287" y="153"/>
                  </a:lnTo>
                  <a:cubicBezTo>
                    <a:pt x="287" y="135"/>
                    <a:pt x="306" y="116"/>
                    <a:pt x="306" y="116"/>
                  </a:cubicBezTo>
                  <a:lnTo>
                    <a:pt x="306" y="75"/>
                  </a:lnTo>
                  <a:cubicBezTo>
                    <a:pt x="306" y="38"/>
                    <a:pt x="287" y="1"/>
                    <a:pt x="26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4" name="Google Shape;1044;p43"/>
            <p:cNvSpPr/>
            <p:nvPr/>
          </p:nvSpPr>
          <p:spPr>
            <a:xfrm>
              <a:off x="-341194" y="3576172"/>
              <a:ext cx="49175" cy="48081"/>
            </a:xfrm>
            <a:custGeom>
              <a:avLst/>
              <a:gdLst/>
              <a:ahLst/>
              <a:cxnLst/>
              <a:rect l="l" t="t" r="r" b="b"/>
              <a:pathLst>
                <a:path w="407" h="398" extrusionOk="0">
                  <a:moveTo>
                    <a:pt x="145" y="1"/>
                  </a:moveTo>
                  <a:cubicBezTo>
                    <a:pt x="114" y="1"/>
                    <a:pt x="85" y="15"/>
                    <a:pt x="60" y="42"/>
                  </a:cubicBezTo>
                  <a:cubicBezTo>
                    <a:pt x="0" y="79"/>
                    <a:pt x="0" y="176"/>
                    <a:pt x="79" y="273"/>
                  </a:cubicBezTo>
                  <a:cubicBezTo>
                    <a:pt x="140" y="334"/>
                    <a:pt x="244" y="398"/>
                    <a:pt x="311" y="398"/>
                  </a:cubicBezTo>
                  <a:cubicBezTo>
                    <a:pt x="325" y="398"/>
                    <a:pt x="337" y="395"/>
                    <a:pt x="347" y="388"/>
                  </a:cubicBezTo>
                  <a:cubicBezTo>
                    <a:pt x="407" y="328"/>
                    <a:pt x="347" y="157"/>
                    <a:pt x="268" y="79"/>
                  </a:cubicBezTo>
                  <a:cubicBezTo>
                    <a:pt x="227" y="24"/>
                    <a:pt x="184" y="1"/>
                    <a:pt x="14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45" name="Google Shape;1045;p43"/>
          <p:cNvGrpSpPr/>
          <p:nvPr/>
        </p:nvGrpSpPr>
        <p:grpSpPr>
          <a:xfrm>
            <a:off x="2486732" y="2978412"/>
            <a:ext cx="589256" cy="498606"/>
            <a:chOff x="2486732" y="2978412"/>
            <a:chExt cx="589256" cy="498606"/>
          </a:xfrm>
        </p:grpSpPr>
        <p:sp>
          <p:nvSpPr>
            <p:cNvPr id="1046" name="Google Shape;1046;p43"/>
            <p:cNvSpPr/>
            <p:nvPr/>
          </p:nvSpPr>
          <p:spPr>
            <a:xfrm>
              <a:off x="2838881" y="3231956"/>
              <a:ext cx="71173" cy="170973"/>
            </a:xfrm>
            <a:custGeom>
              <a:avLst/>
              <a:gdLst/>
              <a:ahLst/>
              <a:cxnLst/>
              <a:rect l="l" t="t" r="r" b="b"/>
              <a:pathLst>
                <a:path w="537" h="1290" extrusionOk="0">
                  <a:moveTo>
                    <a:pt x="38" y="0"/>
                  </a:moveTo>
                  <a:cubicBezTo>
                    <a:pt x="1" y="19"/>
                    <a:pt x="1" y="42"/>
                    <a:pt x="1" y="60"/>
                  </a:cubicBezTo>
                  <a:lnTo>
                    <a:pt x="19" y="79"/>
                  </a:lnTo>
                  <a:lnTo>
                    <a:pt x="19" y="97"/>
                  </a:lnTo>
                  <a:lnTo>
                    <a:pt x="38" y="116"/>
                  </a:lnTo>
                  <a:cubicBezTo>
                    <a:pt x="38" y="134"/>
                    <a:pt x="56" y="157"/>
                    <a:pt x="56" y="176"/>
                  </a:cubicBezTo>
                  <a:cubicBezTo>
                    <a:pt x="56" y="213"/>
                    <a:pt x="74" y="250"/>
                    <a:pt x="74" y="310"/>
                  </a:cubicBezTo>
                  <a:lnTo>
                    <a:pt x="74" y="425"/>
                  </a:lnTo>
                  <a:cubicBezTo>
                    <a:pt x="56" y="462"/>
                    <a:pt x="38" y="504"/>
                    <a:pt x="19" y="541"/>
                  </a:cubicBezTo>
                  <a:cubicBezTo>
                    <a:pt x="19" y="541"/>
                    <a:pt x="19" y="559"/>
                    <a:pt x="38" y="559"/>
                  </a:cubicBezTo>
                  <a:lnTo>
                    <a:pt x="56" y="559"/>
                  </a:lnTo>
                  <a:cubicBezTo>
                    <a:pt x="98" y="522"/>
                    <a:pt x="116" y="481"/>
                    <a:pt x="116" y="444"/>
                  </a:cubicBezTo>
                  <a:cubicBezTo>
                    <a:pt x="135" y="388"/>
                    <a:pt x="153" y="347"/>
                    <a:pt x="153" y="291"/>
                  </a:cubicBezTo>
                  <a:cubicBezTo>
                    <a:pt x="172" y="328"/>
                    <a:pt x="190" y="347"/>
                    <a:pt x="190" y="388"/>
                  </a:cubicBezTo>
                  <a:cubicBezTo>
                    <a:pt x="232" y="444"/>
                    <a:pt x="250" y="504"/>
                    <a:pt x="269" y="559"/>
                  </a:cubicBezTo>
                  <a:cubicBezTo>
                    <a:pt x="287" y="578"/>
                    <a:pt x="287" y="619"/>
                    <a:pt x="287" y="638"/>
                  </a:cubicBezTo>
                  <a:cubicBezTo>
                    <a:pt x="306" y="675"/>
                    <a:pt x="306" y="693"/>
                    <a:pt x="329" y="735"/>
                  </a:cubicBezTo>
                  <a:lnTo>
                    <a:pt x="329" y="753"/>
                  </a:lnTo>
                  <a:cubicBezTo>
                    <a:pt x="347" y="772"/>
                    <a:pt x="366" y="790"/>
                    <a:pt x="384" y="809"/>
                  </a:cubicBezTo>
                  <a:cubicBezTo>
                    <a:pt x="403" y="850"/>
                    <a:pt x="403" y="869"/>
                    <a:pt x="403" y="906"/>
                  </a:cubicBezTo>
                  <a:lnTo>
                    <a:pt x="403" y="924"/>
                  </a:lnTo>
                  <a:lnTo>
                    <a:pt x="403" y="943"/>
                  </a:lnTo>
                  <a:lnTo>
                    <a:pt x="403" y="966"/>
                  </a:lnTo>
                  <a:lnTo>
                    <a:pt x="403" y="1021"/>
                  </a:lnTo>
                  <a:lnTo>
                    <a:pt x="403" y="1155"/>
                  </a:lnTo>
                  <a:cubicBezTo>
                    <a:pt x="403" y="1155"/>
                    <a:pt x="403" y="1174"/>
                    <a:pt x="421" y="1174"/>
                  </a:cubicBezTo>
                  <a:cubicBezTo>
                    <a:pt x="403" y="1197"/>
                    <a:pt x="403" y="1215"/>
                    <a:pt x="384" y="1215"/>
                  </a:cubicBezTo>
                  <a:cubicBezTo>
                    <a:pt x="384" y="1234"/>
                    <a:pt x="384" y="1234"/>
                    <a:pt x="366" y="1252"/>
                  </a:cubicBezTo>
                  <a:cubicBezTo>
                    <a:pt x="366" y="1252"/>
                    <a:pt x="366" y="1271"/>
                    <a:pt x="347" y="1289"/>
                  </a:cubicBezTo>
                  <a:cubicBezTo>
                    <a:pt x="366" y="1271"/>
                    <a:pt x="366" y="1271"/>
                    <a:pt x="384" y="1252"/>
                  </a:cubicBezTo>
                  <a:lnTo>
                    <a:pt x="403" y="1234"/>
                  </a:lnTo>
                  <a:cubicBezTo>
                    <a:pt x="421" y="1215"/>
                    <a:pt x="421" y="1215"/>
                    <a:pt x="421" y="1197"/>
                  </a:cubicBezTo>
                  <a:lnTo>
                    <a:pt x="444" y="1197"/>
                  </a:lnTo>
                  <a:cubicBezTo>
                    <a:pt x="444" y="1215"/>
                    <a:pt x="463" y="1215"/>
                    <a:pt x="463" y="1234"/>
                  </a:cubicBezTo>
                  <a:cubicBezTo>
                    <a:pt x="463" y="1252"/>
                    <a:pt x="463" y="1271"/>
                    <a:pt x="481" y="1289"/>
                  </a:cubicBezTo>
                  <a:lnTo>
                    <a:pt x="481" y="1234"/>
                  </a:lnTo>
                  <a:cubicBezTo>
                    <a:pt x="463" y="1215"/>
                    <a:pt x="463" y="1197"/>
                    <a:pt x="463" y="1197"/>
                  </a:cubicBezTo>
                  <a:cubicBezTo>
                    <a:pt x="481" y="1197"/>
                    <a:pt x="481" y="1174"/>
                    <a:pt x="481" y="1174"/>
                  </a:cubicBezTo>
                  <a:cubicBezTo>
                    <a:pt x="518" y="1137"/>
                    <a:pt x="518" y="1081"/>
                    <a:pt x="537" y="1040"/>
                  </a:cubicBezTo>
                  <a:lnTo>
                    <a:pt x="537" y="966"/>
                  </a:lnTo>
                  <a:lnTo>
                    <a:pt x="537" y="924"/>
                  </a:lnTo>
                  <a:lnTo>
                    <a:pt x="537" y="887"/>
                  </a:lnTo>
                  <a:cubicBezTo>
                    <a:pt x="537" y="850"/>
                    <a:pt x="518" y="809"/>
                    <a:pt x="500" y="772"/>
                  </a:cubicBezTo>
                  <a:cubicBezTo>
                    <a:pt x="537" y="753"/>
                    <a:pt x="537" y="693"/>
                    <a:pt x="518" y="656"/>
                  </a:cubicBezTo>
                  <a:cubicBezTo>
                    <a:pt x="500" y="638"/>
                    <a:pt x="500" y="596"/>
                    <a:pt x="481" y="559"/>
                  </a:cubicBezTo>
                  <a:cubicBezTo>
                    <a:pt x="463" y="541"/>
                    <a:pt x="463" y="504"/>
                    <a:pt x="444" y="481"/>
                  </a:cubicBezTo>
                  <a:cubicBezTo>
                    <a:pt x="403" y="425"/>
                    <a:pt x="366" y="365"/>
                    <a:pt x="329" y="310"/>
                  </a:cubicBezTo>
                  <a:cubicBezTo>
                    <a:pt x="306" y="273"/>
                    <a:pt x="269" y="213"/>
                    <a:pt x="213" y="157"/>
                  </a:cubicBezTo>
                  <a:cubicBezTo>
                    <a:pt x="190" y="134"/>
                    <a:pt x="172" y="116"/>
                    <a:pt x="153" y="79"/>
                  </a:cubicBezTo>
                  <a:cubicBezTo>
                    <a:pt x="153" y="79"/>
                    <a:pt x="135" y="60"/>
                    <a:pt x="116" y="60"/>
                  </a:cubicBezTo>
                  <a:lnTo>
                    <a:pt x="116" y="42"/>
                  </a:lnTo>
                  <a:lnTo>
                    <a:pt x="98" y="19"/>
                  </a:lnTo>
                  <a:lnTo>
                    <a:pt x="74" y="19"/>
                  </a:lnTo>
                  <a:cubicBezTo>
                    <a:pt x="74" y="0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7" name="Google Shape;1047;p43"/>
            <p:cNvSpPr/>
            <p:nvPr/>
          </p:nvSpPr>
          <p:spPr>
            <a:xfrm>
              <a:off x="2876919" y="3202798"/>
              <a:ext cx="132935" cy="149236"/>
            </a:xfrm>
            <a:custGeom>
              <a:avLst/>
              <a:gdLst/>
              <a:ahLst/>
              <a:cxnLst/>
              <a:rect l="l" t="t" r="r" b="b"/>
              <a:pathLst>
                <a:path w="1003" h="1126" extrusionOk="0">
                  <a:moveTo>
                    <a:pt x="924" y="1070"/>
                  </a:moveTo>
                  <a:cubicBezTo>
                    <a:pt x="906" y="1089"/>
                    <a:pt x="906" y="1107"/>
                    <a:pt x="906" y="1126"/>
                  </a:cubicBezTo>
                  <a:cubicBezTo>
                    <a:pt x="924" y="1107"/>
                    <a:pt x="924" y="1089"/>
                    <a:pt x="924" y="1070"/>
                  </a:cubicBezTo>
                  <a:close/>
                  <a:moveTo>
                    <a:pt x="43" y="0"/>
                  </a:moveTo>
                  <a:cubicBezTo>
                    <a:pt x="29" y="0"/>
                    <a:pt x="13" y="14"/>
                    <a:pt x="0" y="31"/>
                  </a:cubicBezTo>
                  <a:lnTo>
                    <a:pt x="0" y="86"/>
                  </a:lnTo>
                  <a:lnTo>
                    <a:pt x="19" y="86"/>
                  </a:lnTo>
                  <a:lnTo>
                    <a:pt x="19" y="105"/>
                  </a:lnTo>
                  <a:lnTo>
                    <a:pt x="42" y="105"/>
                  </a:lnTo>
                  <a:lnTo>
                    <a:pt x="60" y="123"/>
                  </a:lnTo>
                  <a:cubicBezTo>
                    <a:pt x="79" y="146"/>
                    <a:pt x="97" y="165"/>
                    <a:pt x="116" y="183"/>
                  </a:cubicBezTo>
                  <a:cubicBezTo>
                    <a:pt x="134" y="220"/>
                    <a:pt x="176" y="262"/>
                    <a:pt x="194" y="299"/>
                  </a:cubicBezTo>
                  <a:cubicBezTo>
                    <a:pt x="213" y="336"/>
                    <a:pt x="231" y="377"/>
                    <a:pt x="231" y="414"/>
                  </a:cubicBezTo>
                  <a:lnTo>
                    <a:pt x="231" y="548"/>
                  </a:lnTo>
                  <a:lnTo>
                    <a:pt x="231" y="567"/>
                  </a:lnTo>
                  <a:cubicBezTo>
                    <a:pt x="231" y="567"/>
                    <a:pt x="231" y="585"/>
                    <a:pt x="250" y="585"/>
                  </a:cubicBezTo>
                  <a:cubicBezTo>
                    <a:pt x="273" y="585"/>
                    <a:pt x="273" y="585"/>
                    <a:pt x="273" y="567"/>
                  </a:cubicBezTo>
                  <a:cubicBezTo>
                    <a:pt x="291" y="511"/>
                    <a:pt x="291" y="470"/>
                    <a:pt x="291" y="414"/>
                  </a:cubicBezTo>
                  <a:cubicBezTo>
                    <a:pt x="291" y="354"/>
                    <a:pt x="273" y="317"/>
                    <a:pt x="250" y="262"/>
                  </a:cubicBezTo>
                  <a:cubicBezTo>
                    <a:pt x="250" y="262"/>
                    <a:pt x="231" y="239"/>
                    <a:pt x="231" y="220"/>
                  </a:cubicBezTo>
                  <a:lnTo>
                    <a:pt x="231" y="220"/>
                  </a:lnTo>
                  <a:cubicBezTo>
                    <a:pt x="273" y="262"/>
                    <a:pt x="310" y="299"/>
                    <a:pt x="347" y="336"/>
                  </a:cubicBezTo>
                  <a:cubicBezTo>
                    <a:pt x="407" y="377"/>
                    <a:pt x="462" y="414"/>
                    <a:pt x="504" y="470"/>
                  </a:cubicBezTo>
                  <a:cubicBezTo>
                    <a:pt x="522" y="493"/>
                    <a:pt x="541" y="511"/>
                    <a:pt x="578" y="548"/>
                  </a:cubicBezTo>
                  <a:cubicBezTo>
                    <a:pt x="596" y="567"/>
                    <a:pt x="619" y="585"/>
                    <a:pt x="638" y="627"/>
                  </a:cubicBezTo>
                  <a:lnTo>
                    <a:pt x="656" y="627"/>
                  </a:lnTo>
                  <a:cubicBezTo>
                    <a:pt x="675" y="645"/>
                    <a:pt x="693" y="664"/>
                    <a:pt x="712" y="664"/>
                  </a:cubicBezTo>
                  <a:cubicBezTo>
                    <a:pt x="753" y="701"/>
                    <a:pt x="772" y="742"/>
                    <a:pt x="790" y="779"/>
                  </a:cubicBezTo>
                  <a:lnTo>
                    <a:pt x="809" y="779"/>
                  </a:lnTo>
                  <a:lnTo>
                    <a:pt x="809" y="798"/>
                  </a:lnTo>
                  <a:cubicBezTo>
                    <a:pt x="809" y="816"/>
                    <a:pt x="827" y="816"/>
                    <a:pt x="827" y="839"/>
                  </a:cubicBezTo>
                  <a:cubicBezTo>
                    <a:pt x="827" y="858"/>
                    <a:pt x="850" y="876"/>
                    <a:pt x="850" y="895"/>
                  </a:cubicBezTo>
                  <a:cubicBezTo>
                    <a:pt x="887" y="932"/>
                    <a:pt x="887" y="973"/>
                    <a:pt x="924" y="1010"/>
                  </a:cubicBezTo>
                  <a:lnTo>
                    <a:pt x="924" y="1029"/>
                  </a:lnTo>
                  <a:lnTo>
                    <a:pt x="924" y="1070"/>
                  </a:lnTo>
                  <a:cubicBezTo>
                    <a:pt x="943" y="1047"/>
                    <a:pt x="943" y="1047"/>
                    <a:pt x="943" y="1029"/>
                  </a:cubicBezTo>
                  <a:lnTo>
                    <a:pt x="943" y="1047"/>
                  </a:lnTo>
                  <a:cubicBezTo>
                    <a:pt x="966" y="1047"/>
                    <a:pt x="966" y="1070"/>
                    <a:pt x="966" y="1070"/>
                  </a:cubicBezTo>
                  <a:lnTo>
                    <a:pt x="984" y="1089"/>
                  </a:lnTo>
                  <a:cubicBezTo>
                    <a:pt x="984" y="1107"/>
                    <a:pt x="1003" y="1107"/>
                    <a:pt x="1003" y="1126"/>
                  </a:cubicBezTo>
                  <a:lnTo>
                    <a:pt x="1003" y="1089"/>
                  </a:lnTo>
                  <a:cubicBezTo>
                    <a:pt x="984" y="1089"/>
                    <a:pt x="984" y="1070"/>
                    <a:pt x="984" y="1070"/>
                  </a:cubicBezTo>
                  <a:cubicBezTo>
                    <a:pt x="984" y="1047"/>
                    <a:pt x="984" y="1047"/>
                    <a:pt x="966" y="1029"/>
                  </a:cubicBezTo>
                  <a:cubicBezTo>
                    <a:pt x="966" y="1010"/>
                    <a:pt x="984" y="1010"/>
                    <a:pt x="984" y="1010"/>
                  </a:cubicBezTo>
                  <a:cubicBezTo>
                    <a:pt x="984" y="955"/>
                    <a:pt x="984" y="895"/>
                    <a:pt x="966" y="858"/>
                  </a:cubicBezTo>
                  <a:cubicBezTo>
                    <a:pt x="966" y="816"/>
                    <a:pt x="943" y="798"/>
                    <a:pt x="943" y="779"/>
                  </a:cubicBezTo>
                  <a:cubicBezTo>
                    <a:pt x="924" y="761"/>
                    <a:pt x="924" y="724"/>
                    <a:pt x="906" y="701"/>
                  </a:cubicBezTo>
                  <a:cubicBezTo>
                    <a:pt x="887" y="664"/>
                    <a:pt x="850" y="627"/>
                    <a:pt x="827" y="585"/>
                  </a:cubicBezTo>
                  <a:cubicBezTo>
                    <a:pt x="827" y="548"/>
                    <a:pt x="827" y="493"/>
                    <a:pt x="790" y="470"/>
                  </a:cubicBezTo>
                  <a:cubicBezTo>
                    <a:pt x="772" y="451"/>
                    <a:pt x="735" y="414"/>
                    <a:pt x="712" y="396"/>
                  </a:cubicBezTo>
                  <a:cubicBezTo>
                    <a:pt x="675" y="377"/>
                    <a:pt x="656" y="354"/>
                    <a:pt x="619" y="336"/>
                  </a:cubicBezTo>
                  <a:cubicBezTo>
                    <a:pt x="559" y="280"/>
                    <a:pt x="504" y="239"/>
                    <a:pt x="444" y="202"/>
                  </a:cubicBezTo>
                  <a:cubicBezTo>
                    <a:pt x="388" y="165"/>
                    <a:pt x="328" y="123"/>
                    <a:pt x="273" y="86"/>
                  </a:cubicBezTo>
                  <a:cubicBezTo>
                    <a:pt x="231" y="86"/>
                    <a:pt x="194" y="68"/>
                    <a:pt x="176" y="49"/>
                  </a:cubicBezTo>
                  <a:cubicBezTo>
                    <a:pt x="157" y="49"/>
                    <a:pt x="134" y="31"/>
                    <a:pt x="116" y="31"/>
                  </a:cubicBezTo>
                  <a:cubicBezTo>
                    <a:pt x="116" y="31"/>
                    <a:pt x="97" y="31"/>
                    <a:pt x="97" y="8"/>
                  </a:cubicBezTo>
                  <a:lnTo>
                    <a:pt x="60" y="8"/>
                  </a:lnTo>
                  <a:cubicBezTo>
                    <a:pt x="55" y="2"/>
                    <a:pt x="49" y="0"/>
                    <a:pt x="4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8" name="Google Shape;1048;p43"/>
            <p:cNvSpPr/>
            <p:nvPr/>
          </p:nvSpPr>
          <p:spPr>
            <a:xfrm>
              <a:off x="2775264" y="3273573"/>
              <a:ext cx="96885" cy="203444"/>
            </a:xfrm>
            <a:custGeom>
              <a:avLst/>
              <a:gdLst/>
              <a:ahLst/>
              <a:cxnLst/>
              <a:rect l="l" t="t" r="r" b="b"/>
              <a:pathLst>
                <a:path w="731" h="1535" extrusionOk="0">
                  <a:moveTo>
                    <a:pt x="682" y="0"/>
                  </a:moveTo>
                  <a:cubicBezTo>
                    <a:pt x="671" y="0"/>
                    <a:pt x="661" y="5"/>
                    <a:pt x="652" y="14"/>
                  </a:cubicBezTo>
                  <a:lnTo>
                    <a:pt x="652" y="33"/>
                  </a:lnTo>
                  <a:lnTo>
                    <a:pt x="633" y="51"/>
                  </a:lnTo>
                  <a:lnTo>
                    <a:pt x="615" y="74"/>
                  </a:lnTo>
                  <a:cubicBezTo>
                    <a:pt x="596" y="93"/>
                    <a:pt x="578" y="111"/>
                    <a:pt x="554" y="130"/>
                  </a:cubicBezTo>
                  <a:cubicBezTo>
                    <a:pt x="518" y="148"/>
                    <a:pt x="481" y="167"/>
                    <a:pt x="420" y="208"/>
                  </a:cubicBezTo>
                  <a:cubicBezTo>
                    <a:pt x="347" y="245"/>
                    <a:pt x="250" y="264"/>
                    <a:pt x="152" y="282"/>
                  </a:cubicBezTo>
                  <a:cubicBezTo>
                    <a:pt x="116" y="282"/>
                    <a:pt x="92" y="305"/>
                    <a:pt x="92" y="324"/>
                  </a:cubicBezTo>
                  <a:lnTo>
                    <a:pt x="92" y="342"/>
                  </a:lnTo>
                  <a:lnTo>
                    <a:pt x="74" y="361"/>
                  </a:lnTo>
                  <a:lnTo>
                    <a:pt x="74" y="379"/>
                  </a:lnTo>
                  <a:cubicBezTo>
                    <a:pt x="74" y="398"/>
                    <a:pt x="55" y="398"/>
                    <a:pt x="55" y="421"/>
                  </a:cubicBezTo>
                  <a:cubicBezTo>
                    <a:pt x="55" y="439"/>
                    <a:pt x="55" y="476"/>
                    <a:pt x="37" y="495"/>
                  </a:cubicBezTo>
                  <a:cubicBezTo>
                    <a:pt x="37" y="555"/>
                    <a:pt x="18" y="610"/>
                    <a:pt x="18" y="670"/>
                  </a:cubicBezTo>
                  <a:cubicBezTo>
                    <a:pt x="18" y="726"/>
                    <a:pt x="0" y="786"/>
                    <a:pt x="0" y="841"/>
                  </a:cubicBezTo>
                  <a:lnTo>
                    <a:pt x="0" y="1017"/>
                  </a:lnTo>
                  <a:lnTo>
                    <a:pt x="0" y="1035"/>
                  </a:lnTo>
                  <a:cubicBezTo>
                    <a:pt x="18" y="1072"/>
                    <a:pt x="37" y="1114"/>
                    <a:pt x="74" y="1114"/>
                  </a:cubicBezTo>
                  <a:cubicBezTo>
                    <a:pt x="92" y="1151"/>
                    <a:pt x="92" y="1169"/>
                    <a:pt x="92" y="1206"/>
                  </a:cubicBezTo>
                  <a:cubicBezTo>
                    <a:pt x="92" y="1248"/>
                    <a:pt x="92" y="1285"/>
                    <a:pt x="116" y="1322"/>
                  </a:cubicBezTo>
                  <a:lnTo>
                    <a:pt x="116" y="1382"/>
                  </a:lnTo>
                  <a:cubicBezTo>
                    <a:pt x="116" y="1400"/>
                    <a:pt x="134" y="1419"/>
                    <a:pt x="134" y="1437"/>
                  </a:cubicBezTo>
                  <a:lnTo>
                    <a:pt x="152" y="1437"/>
                  </a:lnTo>
                  <a:lnTo>
                    <a:pt x="134" y="1460"/>
                  </a:lnTo>
                  <a:cubicBezTo>
                    <a:pt x="134" y="1479"/>
                    <a:pt x="134" y="1497"/>
                    <a:pt x="116" y="1516"/>
                  </a:cubicBezTo>
                  <a:cubicBezTo>
                    <a:pt x="134" y="1497"/>
                    <a:pt x="152" y="1479"/>
                    <a:pt x="152" y="1479"/>
                  </a:cubicBezTo>
                  <a:lnTo>
                    <a:pt x="171" y="1460"/>
                  </a:lnTo>
                  <a:lnTo>
                    <a:pt x="171" y="1479"/>
                  </a:lnTo>
                  <a:lnTo>
                    <a:pt x="189" y="1497"/>
                  </a:lnTo>
                  <a:lnTo>
                    <a:pt x="189" y="1479"/>
                  </a:lnTo>
                  <a:lnTo>
                    <a:pt x="189" y="1460"/>
                  </a:lnTo>
                  <a:lnTo>
                    <a:pt x="189" y="1437"/>
                  </a:lnTo>
                  <a:cubicBezTo>
                    <a:pt x="189" y="1437"/>
                    <a:pt x="208" y="1437"/>
                    <a:pt x="208" y="1419"/>
                  </a:cubicBezTo>
                  <a:lnTo>
                    <a:pt x="208" y="1363"/>
                  </a:lnTo>
                  <a:lnTo>
                    <a:pt x="208" y="1303"/>
                  </a:lnTo>
                  <a:cubicBezTo>
                    <a:pt x="208" y="1266"/>
                    <a:pt x="208" y="1229"/>
                    <a:pt x="189" y="1188"/>
                  </a:cubicBezTo>
                  <a:lnTo>
                    <a:pt x="189" y="1114"/>
                  </a:lnTo>
                  <a:cubicBezTo>
                    <a:pt x="231" y="1072"/>
                    <a:pt x="250" y="1035"/>
                    <a:pt x="231" y="998"/>
                  </a:cubicBezTo>
                  <a:cubicBezTo>
                    <a:pt x="231" y="938"/>
                    <a:pt x="208" y="883"/>
                    <a:pt x="208" y="841"/>
                  </a:cubicBezTo>
                  <a:lnTo>
                    <a:pt x="208" y="689"/>
                  </a:lnTo>
                  <a:lnTo>
                    <a:pt x="208" y="536"/>
                  </a:lnTo>
                  <a:cubicBezTo>
                    <a:pt x="208" y="495"/>
                    <a:pt x="208" y="476"/>
                    <a:pt x="231" y="458"/>
                  </a:cubicBezTo>
                  <a:lnTo>
                    <a:pt x="231" y="421"/>
                  </a:lnTo>
                  <a:cubicBezTo>
                    <a:pt x="323" y="379"/>
                    <a:pt x="402" y="342"/>
                    <a:pt x="481" y="305"/>
                  </a:cubicBezTo>
                  <a:cubicBezTo>
                    <a:pt x="536" y="264"/>
                    <a:pt x="578" y="245"/>
                    <a:pt x="615" y="190"/>
                  </a:cubicBezTo>
                  <a:cubicBezTo>
                    <a:pt x="633" y="167"/>
                    <a:pt x="652" y="148"/>
                    <a:pt x="670" y="130"/>
                  </a:cubicBezTo>
                  <a:cubicBezTo>
                    <a:pt x="693" y="130"/>
                    <a:pt x="693" y="111"/>
                    <a:pt x="712" y="93"/>
                  </a:cubicBezTo>
                  <a:lnTo>
                    <a:pt x="712" y="74"/>
                  </a:lnTo>
                  <a:lnTo>
                    <a:pt x="730" y="74"/>
                  </a:lnTo>
                  <a:lnTo>
                    <a:pt x="730" y="51"/>
                  </a:lnTo>
                  <a:cubicBezTo>
                    <a:pt x="730" y="33"/>
                    <a:pt x="730" y="14"/>
                    <a:pt x="712" y="14"/>
                  </a:cubicBezTo>
                  <a:cubicBezTo>
                    <a:pt x="702" y="5"/>
                    <a:pt x="692" y="0"/>
                    <a:pt x="682" y="0"/>
                  </a:cubicBezTo>
                  <a:close/>
                  <a:moveTo>
                    <a:pt x="189" y="1497"/>
                  </a:moveTo>
                  <a:cubicBezTo>
                    <a:pt x="189" y="1516"/>
                    <a:pt x="189" y="1516"/>
                    <a:pt x="208" y="1534"/>
                  </a:cubicBezTo>
                  <a:cubicBezTo>
                    <a:pt x="208" y="1516"/>
                    <a:pt x="189" y="1516"/>
                    <a:pt x="189" y="1497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9" name="Google Shape;1049;p43"/>
            <p:cNvSpPr/>
            <p:nvPr/>
          </p:nvSpPr>
          <p:spPr>
            <a:xfrm>
              <a:off x="3001768" y="3130300"/>
              <a:ext cx="74221" cy="27700"/>
            </a:xfrm>
            <a:custGeom>
              <a:avLst/>
              <a:gdLst/>
              <a:ahLst/>
              <a:cxnLst/>
              <a:rect l="l" t="t" r="r" b="b"/>
              <a:pathLst>
                <a:path w="560" h="209" extrusionOk="0">
                  <a:moveTo>
                    <a:pt x="541" y="0"/>
                  </a:moveTo>
                  <a:cubicBezTo>
                    <a:pt x="523" y="0"/>
                    <a:pt x="523" y="0"/>
                    <a:pt x="523" y="19"/>
                  </a:cubicBezTo>
                  <a:lnTo>
                    <a:pt x="523" y="37"/>
                  </a:lnTo>
                  <a:lnTo>
                    <a:pt x="504" y="37"/>
                  </a:lnTo>
                  <a:lnTo>
                    <a:pt x="504" y="56"/>
                  </a:lnTo>
                  <a:lnTo>
                    <a:pt x="407" y="56"/>
                  </a:lnTo>
                  <a:cubicBezTo>
                    <a:pt x="389" y="56"/>
                    <a:pt x="370" y="37"/>
                    <a:pt x="347" y="37"/>
                  </a:cubicBezTo>
                  <a:lnTo>
                    <a:pt x="273" y="37"/>
                  </a:lnTo>
                  <a:cubicBezTo>
                    <a:pt x="232" y="37"/>
                    <a:pt x="213" y="37"/>
                    <a:pt x="195" y="56"/>
                  </a:cubicBezTo>
                  <a:lnTo>
                    <a:pt x="176" y="56"/>
                  </a:lnTo>
                  <a:cubicBezTo>
                    <a:pt x="158" y="74"/>
                    <a:pt x="116" y="93"/>
                    <a:pt x="98" y="116"/>
                  </a:cubicBezTo>
                  <a:cubicBezTo>
                    <a:pt x="79" y="134"/>
                    <a:pt x="61" y="134"/>
                    <a:pt x="42" y="153"/>
                  </a:cubicBezTo>
                  <a:cubicBezTo>
                    <a:pt x="42" y="171"/>
                    <a:pt x="24" y="171"/>
                    <a:pt x="1" y="190"/>
                  </a:cubicBezTo>
                  <a:lnTo>
                    <a:pt x="1" y="208"/>
                  </a:lnTo>
                  <a:lnTo>
                    <a:pt x="24" y="208"/>
                  </a:lnTo>
                  <a:cubicBezTo>
                    <a:pt x="42" y="190"/>
                    <a:pt x="61" y="190"/>
                    <a:pt x="61" y="171"/>
                  </a:cubicBezTo>
                  <a:cubicBezTo>
                    <a:pt x="79" y="153"/>
                    <a:pt x="98" y="153"/>
                    <a:pt x="98" y="134"/>
                  </a:cubicBezTo>
                  <a:cubicBezTo>
                    <a:pt x="116" y="116"/>
                    <a:pt x="139" y="116"/>
                    <a:pt x="158" y="93"/>
                  </a:cubicBezTo>
                  <a:cubicBezTo>
                    <a:pt x="158" y="93"/>
                    <a:pt x="176" y="74"/>
                    <a:pt x="195" y="74"/>
                  </a:cubicBezTo>
                  <a:cubicBezTo>
                    <a:pt x="213" y="74"/>
                    <a:pt x="232" y="56"/>
                    <a:pt x="273" y="56"/>
                  </a:cubicBezTo>
                  <a:cubicBezTo>
                    <a:pt x="292" y="56"/>
                    <a:pt x="310" y="56"/>
                    <a:pt x="329" y="74"/>
                  </a:cubicBezTo>
                  <a:cubicBezTo>
                    <a:pt x="389" y="74"/>
                    <a:pt x="444" y="74"/>
                    <a:pt x="486" y="93"/>
                  </a:cubicBezTo>
                  <a:lnTo>
                    <a:pt x="504" y="93"/>
                  </a:lnTo>
                  <a:lnTo>
                    <a:pt x="523" y="74"/>
                  </a:lnTo>
                  <a:lnTo>
                    <a:pt x="541" y="56"/>
                  </a:lnTo>
                  <a:lnTo>
                    <a:pt x="560" y="37"/>
                  </a:lnTo>
                  <a:lnTo>
                    <a:pt x="560" y="19"/>
                  </a:lnTo>
                  <a:cubicBezTo>
                    <a:pt x="560" y="0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0" name="Google Shape;1050;p43"/>
            <p:cNvSpPr/>
            <p:nvPr/>
          </p:nvSpPr>
          <p:spPr>
            <a:xfrm>
              <a:off x="2550482" y="2978412"/>
              <a:ext cx="324054" cy="238301"/>
            </a:xfrm>
            <a:custGeom>
              <a:avLst/>
              <a:gdLst/>
              <a:ahLst/>
              <a:cxnLst/>
              <a:rect l="l" t="t" r="r" b="b"/>
              <a:pathLst>
                <a:path w="2445" h="1798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79" y="971"/>
                    <a:pt x="462" y="1317"/>
                    <a:pt x="730" y="1451"/>
                  </a:cubicBezTo>
                  <a:cubicBezTo>
                    <a:pt x="1118" y="1627"/>
                    <a:pt x="2311" y="1798"/>
                    <a:pt x="2311" y="1798"/>
                  </a:cubicBezTo>
                  <a:cubicBezTo>
                    <a:pt x="2311" y="1798"/>
                    <a:pt x="2292" y="166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1" name="Google Shape;1051;p43"/>
            <p:cNvSpPr/>
            <p:nvPr/>
          </p:nvSpPr>
          <p:spPr>
            <a:xfrm>
              <a:off x="2550482" y="2978412"/>
              <a:ext cx="324054" cy="207685"/>
            </a:xfrm>
            <a:custGeom>
              <a:avLst/>
              <a:gdLst/>
              <a:ahLst/>
              <a:cxnLst/>
              <a:rect l="l" t="t" r="r" b="b"/>
              <a:pathLst>
                <a:path w="2445" h="1567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213" y="643"/>
                    <a:pt x="1058" y="135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2" name="Google Shape;1052;p43"/>
            <p:cNvSpPr/>
            <p:nvPr/>
          </p:nvSpPr>
          <p:spPr>
            <a:xfrm>
              <a:off x="2644715" y="3109491"/>
              <a:ext cx="120211" cy="91981"/>
            </a:xfrm>
            <a:custGeom>
              <a:avLst/>
              <a:gdLst/>
              <a:ahLst/>
              <a:cxnLst/>
              <a:rect l="l" t="t" r="r" b="b"/>
              <a:pathLst>
                <a:path w="907" h="694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12"/>
                    <a:pt x="10" y="23"/>
                    <a:pt x="15" y="34"/>
                  </a:cubicBezTo>
                  <a:lnTo>
                    <a:pt x="15" y="34"/>
                  </a:lnTo>
                  <a:cubicBezTo>
                    <a:pt x="10" y="22"/>
                    <a:pt x="6" y="11"/>
                    <a:pt x="1" y="0"/>
                  </a:cubicBezTo>
                  <a:close/>
                  <a:moveTo>
                    <a:pt x="15" y="34"/>
                  </a:moveTo>
                  <a:lnTo>
                    <a:pt x="15" y="34"/>
                  </a:lnTo>
                  <a:cubicBezTo>
                    <a:pt x="29" y="69"/>
                    <a:pt x="44" y="106"/>
                    <a:pt x="61" y="134"/>
                  </a:cubicBezTo>
                  <a:cubicBezTo>
                    <a:pt x="98" y="176"/>
                    <a:pt x="116" y="213"/>
                    <a:pt x="153" y="250"/>
                  </a:cubicBezTo>
                  <a:cubicBezTo>
                    <a:pt x="213" y="328"/>
                    <a:pt x="292" y="388"/>
                    <a:pt x="366" y="444"/>
                  </a:cubicBezTo>
                  <a:cubicBezTo>
                    <a:pt x="444" y="504"/>
                    <a:pt x="541" y="541"/>
                    <a:pt x="615" y="596"/>
                  </a:cubicBezTo>
                  <a:cubicBezTo>
                    <a:pt x="712" y="638"/>
                    <a:pt x="809" y="675"/>
                    <a:pt x="906" y="693"/>
                  </a:cubicBezTo>
                  <a:cubicBezTo>
                    <a:pt x="846" y="675"/>
                    <a:pt x="809" y="656"/>
                    <a:pt x="772" y="638"/>
                  </a:cubicBezTo>
                  <a:cubicBezTo>
                    <a:pt x="712" y="619"/>
                    <a:pt x="675" y="596"/>
                    <a:pt x="638" y="578"/>
                  </a:cubicBezTo>
                  <a:cubicBezTo>
                    <a:pt x="541" y="522"/>
                    <a:pt x="463" y="481"/>
                    <a:pt x="384" y="425"/>
                  </a:cubicBezTo>
                  <a:cubicBezTo>
                    <a:pt x="310" y="365"/>
                    <a:pt x="232" y="310"/>
                    <a:pt x="176" y="231"/>
                  </a:cubicBezTo>
                  <a:cubicBezTo>
                    <a:pt x="107" y="182"/>
                    <a:pt x="52" y="115"/>
                    <a:pt x="15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3" name="Google Shape;1053;p43"/>
            <p:cNvSpPr/>
            <p:nvPr/>
          </p:nvSpPr>
          <p:spPr>
            <a:xfrm>
              <a:off x="2581098" y="3104588"/>
              <a:ext cx="114645" cy="63750"/>
            </a:xfrm>
            <a:custGeom>
              <a:avLst/>
              <a:gdLst/>
              <a:ahLst/>
              <a:cxnLst/>
              <a:rect l="l" t="t" r="r" b="b"/>
              <a:pathLst>
                <a:path w="865" h="481" extrusionOk="0">
                  <a:moveTo>
                    <a:pt x="0" y="0"/>
                  </a:moveTo>
                  <a:cubicBezTo>
                    <a:pt x="37" y="37"/>
                    <a:pt x="56" y="79"/>
                    <a:pt x="79" y="97"/>
                  </a:cubicBezTo>
                  <a:lnTo>
                    <a:pt x="134" y="153"/>
                  </a:lnTo>
                  <a:lnTo>
                    <a:pt x="153" y="171"/>
                  </a:lnTo>
                  <a:lnTo>
                    <a:pt x="171" y="194"/>
                  </a:lnTo>
                  <a:lnTo>
                    <a:pt x="231" y="231"/>
                  </a:lnTo>
                  <a:cubicBezTo>
                    <a:pt x="231" y="250"/>
                    <a:pt x="250" y="250"/>
                    <a:pt x="268" y="268"/>
                  </a:cubicBezTo>
                  <a:lnTo>
                    <a:pt x="310" y="287"/>
                  </a:lnTo>
                  <a:cubicBezTo>
                    <a:pt x="310" y="287"/>
                    <a:pt x="310" y="310"/>
                    <a:pt x="328" y="310"/>
                  </a:cubicBezTo>
                  <a:cubicBezTo>
                    <a:pt x="347" y="310"/>
                    <a:pt x="365" y="328"/>
                    <a:pt x="384" y="347"/>
                  </a:cubicBezTo>
                  <a:cubicBezTo>
                    <a:pt x="462" y="384"/>
                    <a:pt x="541" y="402"/>
                    <a:pt x="615" y="444"/>
                  </a:cubicBezTo>
                  <a:cubicBezTo>
                    <a:pt x="693" y="462"/>
                    <a:pt x="772" y="481"/>
                    <a:pt x="864" y="481"/>
                  </a:cubicBezTo>
                  <a:cubicBezTo>
                    <a:pt x="809" y="462"/>
                    <a:pt x="772" y="462"/>
                    <a:pt x="730" y="462"/>
                  </a:cubicBezTo>
                  <a:cubicBezTo>
                    <a:pt x="712" y="444"/>
                    <a:pt x="693" y="444"/>
                    <a:pt x="675" y="444"/>
                  </a:cubicBezTo>
                  <a:cubicBezTo>
                    <a:pt x="656" y="425"/>
                    <a:pt x="633" y="425"/>
                    <a:pt x="615" y="425"/>
                  </a:cubicBezTo>
                  <a:cubicBezTo>
                    <a:pt x="541" y="384"/>
                    <a:pt x="462" y="365"/>
                    <a:pt x="384" y="310"/>
                  </a:cubicBezTo>
                  <a:cubicBezTo>
                    <a:pt x="365" y="310"/>
                    <a:pt x="347" y="287"/>
                    <a:pt x="347" y="287"/>
                  </a:cubicBezTo>
                  <a:cubicBezTo>
                    <a:pt x="328" y="287"/>
                    <a:pt x="328" y="268"/>
                    <a:pt x="310" y="268"/>
                  </a:cubicBezTo>
                  <a:lnTo>
                    <a:pt x="287" y="250"/>
                  </a:lnTo>
                  <a:cubicBezTo>
                    <a:pt x="268" y="231"/>
                    <a:pt x="250" y="231"/>
                    <a:pt x="231" y="213"/>
                  </a:cubicBezTo>
                  <a:lnTo>
                    <a:pt x="194" y="171"/>
                  </a:lnTo>
                  <a:lnTo>
                    <a:pt x="153" y="153"/>
                  </a:lnTo>
                  <a:lnTo>
                    <a:pt x="134" y="134"/>
                  </a:lnTo>
                  <a:lnTo>
                    <a:pt x="97" y="97"/>
                  </a:lnTo>
                  <a:cubicBezTo>
                    <a:pt x="56" y="56"/>
                    <a:pt x="37" y="3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4" name="Google Shape;1054;p43"/>
            <p:cNvSpPr/>
            <p:nvPr/>
          </p:nvSpPr>
          <p:spPr>
            <a:xfrm>
              <a:off x="2581098" y="3210750"/>
              <a:ext cx="260436" cy="263748"/>
            </a:xfrm>
            <a:custGeom>
              <a:avLst/>
              <a:gdLst/>
              <a:ahLst/>
              <a:cxnLst/>
              <a:rect l="l" t="t" r="r" b="b"/>
              <a:pathLst>
                <a:path w="1965" h="1990" extrusionOk="0">
                  <a:moveTo>
                    <a:pt x="1647" y="0"/>
                  </a:moveTo>
                  <a:cubicBezTo>
                    <a:pt x="1539" y="0"/>
                    <a:pt x="1444" y="13"/>
                    <a:pt x="1349" y="26"/>
                  </a:cubicBezTo>
                  <a:cubicBezTo>
                    <a:pt x="1271" y="26"/>
                    <a:pt x="1211" y="26"/>
                    <a:pt x="1137" y="45"/>
                  </a:cubicBezTo>
                  <a:cubicBezTo>
                    <a:pt x="1118" y="45"/>
                    <a:pt x="1077" y="63"/>
                    <a:pt x="1058" y="63"/>
                  </a:cubicBezTo>
                  <a:cubicBezTo>
                    <a:pt x="1021" y="86"/>
                    <a:pt x="980" y="86"/>
                    <a:pt x="943" y="105"/>
                  </a:cubicBezTo>
                  <a:cubicBezTo>
                    <a:pt x="864" y="123"/>
                    <a:pt x="790" y="142"/>
                    <a:pt x="712" y="179"/>
                  </a:cubicBezTo>
                  <a:cubicBezTo>
                    <a:pt x="633" y="220"/>
                    <a:pt x="559" y="257"/>
                    <a:pt x="481" y="317"/>
                  </a:cubicBezTo>
                  <a:cubicBezTo>
                    <a:pt x="444" y="336"/>
                    <a:pt x="425" y="373"/>
                    <a:pt x="384" y="391"/>
                  </a:cubicBezTo>
                  <a:cubicBezTo>
                    <a:pt x="328" y="451"/>
                    <a:pt x="268" y="525"/>
                    <a:pt x="213" y="585"/>
                  </a:cubicBezTo>
                  <a:cubicBezTo>
                    <a:pt x="171" y="664"/>
                    <a:pt x="134" y="738"/>
                    <a:pt x="97" y="835"/>
                  </a:cubicBezTo>
                  <a:cubicBezTo>
                    <a:pt x="56" y="950"/>
                    <a:pt x="19" y="1103"/>
                    <a:pt x="19" y="1260"/>
                  </a:cubicBezTo>
                  <a:cubicBezTo>
                    <a:pt x="0" y="1297"/>
                    <a:pt x="0" y="1357"/>
                    <a:pt x="0" y="1412"/>
                  </a:cubicBezTo>
                  <a:cubicBezTo>
                    <a:pt x="0" y="1472"/>
                    <a:pt x="0" y="1528"/>
                    <a:pt x="19" y="1588"/>
                  </a:cubicBezTo>
                  <a:cubicBezTo>
                    <a:pt x="19" y="1722"/>
                    <a:pt x="37" y="1856"/>
                    <a:pt x="79" y="1990"/>
                  </a:cubicBezTo>
                  <a:cubicBezTo>
                    <a:pt x="328" y="1971"/>
                    <a:pt x="518" y="1934"/>
                    <a:pt x="693" y="1893"/>
                  </a:cubicBezTo>
                  <a:cubicBezTo>
                    <a:pt x="790" y="1856"/>
                    <a:pt x="864" y="1819"/>
                    <a:pt x="943" y="1777"/>
                  </a:cubicBezTo>
                  <a:cubicBezTo>
                    <a:pt x="1021" y="1740"/>
                    <a:pt x="1077" y="1703"/>
                    <a:pt x="1155" y="1662"/>
                  </a:cubicBezTo>
                  <a:cubicBezTo>
                    <a:pt x="1174" y="1643"/>
                    <a:pt x="1174" y="1625"/>
                    <a:pt x="1192" y="1625"/>
                  </a:cubicBezTo>
                  <a:lnTo>
                    <a:pt x="1368" y="1449"/>
                  </a:lnTo>
                  <a:cubicBezTo>
                    <a:pt x="1368" y="1431"/>
                    <a:pt x="1386" y="1412"/>
                    <a:pt x="1405" y="1394"/>
                  </a:cubicBezTo>
                  <a:cubicBezTo>
                    <a:pt x="1442" y="1357"/>
                    <a:pt x="1465" y="1315"/>
                    <a:pt x="1483" y="1278"/>
                  </a:cubicBezTo>
                  <a:cubicBezTo>
                    <a:pt x="1539" y="1200"/>
                    <a:pt x="1581" y="1103"/>
                    <a:pt x="1636" y="1029"/>
                  </a:cubicBezTo>
                  <a:cubicBezTo>
                    <a:pt x="1654" y="987"/>
                    <a:pt x="1673" y="950"/>
                    <a:pt x="1696" y="913"/>
                  </a:cubicBezTo>
                  <a:cubicBezTo>
                    <a:pt x="1715" y="872"/>
                    <a:pt x="1733" y="835"/>
                    <a:pt x="1751" y="816"/>
                  </a:cubicBezTo>
                  <a:cubicBezTo>
                    <a:pt x="1788" y="738"/>
                    <a:pt x="1830" y="664"/>
                    <a:pt x="1885" y="604"/>
                  </a:cubicBezTo>
                  <a:lnTo>
                    <a:pt x="1964" y="470"/>
                  </a:lnTo>
                  <a:lnTo>
                    <a:pt x="1788" y="8"/>
                  </a:lnTo>
                  <a:cubicBezTo>
                    <a:pt x="1738" y="2"/>
                    <a:pt x="1691" y="0"/>
                    <a:pt x="164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5" name="Google Shape;1055;p43"/>
            <p:cNvSpPr/>
            <p:nvPr/>
          </p:nvSpPr>
          <p:spPr>
            <a:xfrm>
              <a:off x="2644715" y="3219100"/>
              <a:ext cx="153213" cy="161165"/>
            </a:xfrm>
            <a:custGeom>
              <a:avLst/>
              <a:gdLst/>
              <a:ahLst/>
              <a:cxnLst/>
              <a:rect l="l" t="t" r="r" b="b"/>
              <a:pathLst>
                <a:path w="1156" h="1216" extrusionOk="0">
                  <a:moveTo>
                    <a:pt x="578" y="0"/>
                  </a:moveTo>
                  <a:cubicBezTo>
                    <a:pt x="541" y="23"/>
                    <a:pt x="500" y="23"/>
                    <a:pt x="463" y="42"/>
                  </a:cubicBezTo>
                  <a:cubicBezTo>
                    <a:pt x="384" y="60"/>
                    <a:pt x="310" y="79"/>
                    <a:pt x="232" y="116"/>
                  </a:cubicBezTo>
                  <a:cubicBezTo>
                    <a:pt x="153" y="157"/>
                    <a:pt x="79" y="194"/>
                    <a:pt x="1" y="254"/>
                  </a:cubicBezTo>
                  <a:cubicBezTo>
                    <a:pt x="38" y="310"/>
                    <a:pt x="61" y="370"/>
                    <a:pt x="98" y="444"/>
                  </a:cubicBezTo>
                  <a:cubicBezTo>
                    <a:pt x="153" y="522"/>
                    <a:pt x="213" y="619"/>
                    <a:pt x="292" y="693"/>
                  </a:cubicBezTo>
                  <a:cubicBezTo>
                    <a:pt x="347" y="772"/>
                    <a:pt x="426" y="850"/>
                    <a:pt x="500" y="924"/>
                  </a:cubicBezTo>
                  <a:lnTo>
                    <a:pt x="541" y="947"/>
                  </a:lnTo>
                  <a:lnTo>
                    <a:pt x="541" y="966"/>
                  </a:lnTo>
                  <a:lnTo>
                    <a:pt x="560" y="966"/>
                  </a:lnTo>
                  <a:lnTo>
                    <a:pt x="615" y="1021"/>
                  </a:lnTo>
                  <a:cubicBezTo>
                    <a:pt x="657" y="1021"/>
                    <a:pt x="675" y="1040"/>
                    <a:pt x="694" y="1063"/>
                  </a:cubicBezTo>
                  <a:cubicBezTo>
                    <a:pt x="712" y="1081"/>
                    <a:pt x="731" y="1081"/>
                    <a:pt x="754" y="1100"/>
                  </a:cubicBezTo>
                  <a:lnTo>
                    <a:pt x="791" y="1118"/>
                  </a:lnTo>
                  <a:lnTo>
                    <a:pt x="809" y="1118"/>
                  </a:lnTo>
                  <a:lnTo>
                    <a:pt x="828" y="1137"/>
                  </a:lnTo>
                  <a:lnTo>
                    <a:pt x="888" y="1178"/>
                  </a:lnTo>
                  <a:lnTo>
                    <a:pt x="925" y="1178"/>
                  </a:lnTo>
                  <a:lnTo>
                    <a:pt x="962" y="1197"/>
                  </a:lnTo>
                  <a:cubicBezTo>
                    <a:pt x="985" y="1215"/>
                    <a:pt x="985" y="1215"/>
                    <a:pt x="1003" y="1215"/>
                  </a:cubicBezTo>
                  <a:cubicBezTo>
                    <a:pt x="1059" y="1137"/>
                    <a:pt x="1101" y="1040"/>
                    <a:pt x="1156" y="966"/>
                  </a:cubicBezTo>
                  <a:cubicBezTo>
                    <a:pt x="1137" y="947"/>
                    <a:pt x="1119" y="947"/>
                    <a:pt x="1101" y="924"/>
                  </a:cubicBezTo>
                  <a:lnTo>
                    <a:pt x="1077" y="906"/>
                  </a:lnTo>
                  <a:cubicBezTo>
                    <a:pt x="1077" y="906"/>
                    <a:pt x="1059" y="906"/>
                    <a:pt x="1059" y="887"/>
                  </a:cubicBezTo>
                  <a:lnTo>
                    <a:pt x="1022" y="850"/>
                  </a:lnTo>
                  <a:lnTo>
                    <a:pt x="1003" y="850"/>
                  </a:lnTo>
                  <a:lnTo>
                    <a:pt x="985" y="832"/>
                  </a:lnTo>
                  <a:lnTo>
                    <a:pt x="962" y="809"/>
                  </a:lnTo>
                  <a:cubicBezTo>
                    <a:pt x="943" y="790"/>
                    <a:pt x="943" y="790"/>
                    <a:pt x="925" y="772"/>
                  </a:cubicBezTo>
                  <a:cubicBezTo>
                    <a:pt x="906" y="753"/>
                    <a:pt x="906" y="735"/>
                    <a:pt x="888" y="716"/>
                  </a:cubicBezTo>
                  <a:lnTo>
                    <a:pt x="846" y="675"/>
                  </a:lnTo>
                  <a:lnTo>
                    <a:pt x="828" y="656"/>
                  </a:lnTo>
                  <a:lnTo>
                    <a:pt x="809" y="638"/>
                  </a:lnTo>
                  <a:cubicBezTo>
                    <a:pt x="772" y="559"/>
                    <a:pt x="731" y="504"/>
                    <a:pt x="694" y="425"/>
                  </a:cubicBezTo>
                  <a:cubicBezTo>
                    <a:pt x="657" y="347"/>
                    <a:pt x="638" y="291"/>
                    <a:pt x="615" y="213"/>
                  </a:cubicBezTo>
                  <a:cubicBezTo>
                    <a:pt x="597" y="139"/>
                    <a:pt x="578" y="79"/>
                    <a:pt x="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6" name="Google Shape;1056;p43"/>
            <p:cNvSpPr/>
            <p:nvPr/>
          </p:nvSpPr>
          <p:spPr>
            <a:xfrm>
              <a:off x="2583484" y="3288285"/>
              <a:ext cx="178925" cy="142742"/>
            </a:xfrm>
            <a:custGeom>
              <a:avLst/>
              <a:gdLst/>
              <a:ahLst/>
              <a:cxnLst/>
              <a:rect l="l" t="t" r="r" b="b"/>
              <a:pathLst>
                <a:path w="1350" h="1077" extrusionOk="0">
                  <a:moveTo>
                    <a:pt x="195" y="0"/>
                  </a:moveTo>
                  <a:cubicBezTo>
                    <a:pt x="153" y="79"/>
                    <a:pt x="116" y="153"/>
                    <a:pt x="79" y="250"/>
                  </a:cubicBezTo>
                  <a:cubicBezTo>
                    <a:pt x="38" y="365"/>
                    <a:pt x="1" y="518"/>
                    <a:pt x="1" y="675"/>
                  </a:cubicBezTo>
                  <a:cubicBezTo>
                    <a:pt x="19" y="693"/>
                    <a:pt x="38" y="693"/>
                    <a:pt x="61" y="712"/>
                  </a:cubicBezTo>
                  <a:cubicBezTo>
                    <a:pt x="135" y="772"/>
                    <a:pt x="232" y="827"/>
                    <a:pt x="329" y="887"/>
                  </a:cubicBezTo>
                  <a:lnTo>
                    <a:pt x="366" y="906"/>
                  </a:lnTo>
                  <a:cubicBezTo>
                    <a:pt x="366" y="906"/>
                    <a:pt x="384" y="906"/>
                    <a:pt x="384" y="924"/>
                  </a:cubicBezTo>
                  <a:lnTo>
                    <a:pt x="463" y="943"/>
                  </a:lnTo>
                  <a:cubicBezTo>
                    <a:pt x="523" y="961"/>
                    <a:pt x="560" y="980"/>
                    <a:pt x="615" y="1003"/>
                  </a:cubicBezTo>
                  <a:cubicBezTo>
                    <a:pt x="638" y="1003"/>
                    <a:pt x="657" y="1021"/>
                    <a:pt x="694" y="1021"/>
                  </a:cubicBezTo>
                  <a:cubicBezTo>
                    <a:pt x="712" y="1021"/>
                    <a:pt x="731" y="1040"/>
                    <a:pt x="772" y="1040"/>
                  </a:cubicBezTo>
                  <a:lnTo>
                    <a:pt x="846" y="1058"/>
                  </a:lnTo>
                  <a:lnTo>
                    <a:pt x="962" y="1058"/>
                  </a:lnTo>
                  <a:cubicBezTo>
                    <a:pt x="962" y="1077"/>
                    <a:pt x="985" y="1077"/>
                    <a:pt x="1003" y="1077"/>
                  </a:cubicBezTo>
                  <a:lnTo>
                    <a:pt x="1137" y="1077"/>
                  </a:lnTo>
                  <a:cubicBezTo>
                    <a:pt x="1156" y="1058"/>
                    <a:pt x="1156" y="1040"/>
                    <a:pt x="1174" y="1021"/>
                  </a:cubicBezTo>
                  <a:cubicBezTo>
                    <a:pt x="1234" y="980"/>
                    <a:pt x="1290" y="924"/>
                    <a:pt x="1350" y="864"/>
                  </a:cubicBezTo>
                  <a:lnTo>
                    <a:pt x="1290" y="864"/>
                  </a:lnTo>
                  <a:cubicBezTo>
                    <a:pt x="1271" y="864"/>
                    <a:pt x="1253" y="864"/>
                    <a:pt x="1234" y="846"/>
                  </a:cubicBezTo>
                  <a:lnTo>
                    <a:pt x="1156" y="846"/>
                  </a:lnTo>
                  <a:lnTo>
                    <a:pt x="1100" y="827"/>
                  </a:lnTo>
                  <a:lnTo>
                    <a:pt x="1040" y="809"/>
                  </a:lnTo>
                  <a:cubicBezTo>
                    <a:pt x="1040" y="809"/>
                    <a:pt x="1022" y="809"/>
                    <a:pt x="1022" y="790"/>
                  </a:cubicBezTo>
                  <a:lnTo>
                    <a:pt x="985" y="790"/>
                  </a:lnTo>
                  <a:lnTo>
                    <a:pt x="962" y="772"/>
                  </a:lnTo>
                  <a:lnTo>
                    <a:pt x="943" y="772"/>
                  </a:lnTo>
                  <a:lnTo>
                    <a:pt x="925" y="749"/>
                  </a:lnTo>
                  <a:lnTo>
                    <a:pt x="869" y="730"/>
                  </a:lnTo>
                  <a:cubicBezTo>
                    <a:pt x="846" y="712"/>
                    <a:pt x="828" y="712"/>
                    <a:pt x="809" y="693"/>
                  </a:cubicBezTo>
                  <a:cubicBezTo>
                    <a:pt x="791" y="693"/>
                    <a:pt x="791" y="675"/>
                    <a:pt x="772" y="675"/>
                  </a:cubicBezTo>
                  <a:cubicBezTo>
                    <a:pt x="731" y="656"/>
                    <a:pt x="694" y="615"/>
                    <a:pt x="657" y="596"/>
                  </a:cubicBezTo>
                  <a:lnTo>
                    <a:pt x="615" y="559"/>
                  </a:lnTo>
                  <a:lnTo>
                    <a:pt x="597" y="541"/>
                  </a:lnTo>
                  <a:lnTo>
                    <a:pt x="578" y="518"/>
                  </a:lnTo>
                  <a:cubicBezTo>
                    <a:pt x="523" y="462"/>
                    <a:pt x="463" y="402"/>
                    <a:pt x="407" y="328"/>
                  </a:cubicBezTo>
                  <a:cubicBezTo>
                    <a:pt x="347" y="268"/>
                    <a:pt x="310" y="213"/>
                    <a:pt x="269" y="134"/>
                  </a:cubicBezTo>
                  <a:cubicBezTo>
                    <a:pt x="250" y="97"/>
                    <a:pt x="213" y="56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7" name="Google Shape;1057;p43"/>
            <p:cNvSpPr/>
            <p:nvPr/>
          </p:nvSpPr>
          <p:spPr>
            <a:xfrm>
              <a:off x="2790505" y="3132686"/>
              <a:ext cx="199204" cy="181443"/>
            </a:xfrm>
            <a:custGeom>
              <a:avLst/>
              <a:gdLst/>
              <a:ahLst/>
              <a:cxnLst/>
              <a:rect l="l" t="t" r="r" b="b"/>
              <a:pathLst>
                <a:path w="1503" h="1369" extrusionOk="0">
                  <a:moveTo>
                    <a:pt x="712" y="1"/>
                  </a:moveTo>
                  <a:cubicBezTo>
                    <a:pt x="671" y="1"/>
                    <a:pt x="652" y="19"/>
                    <a:pt x="634" y="19"/>
                  </a:cubicBezTo>
                  <a:cubicBezTo>
                    <a:pt x="597" y="19"/>
                    <a:pt x="578" y="38"/>
                    <a:pt x="555" y="38"/>
                  </a:cubicBezTo>
                  <a:cubicBezTo>
                    <a:pt x="518" y="56"/>
                    <a:pt x="500" y="56"/>
                    <a:pt x="463" y="56"/>
                  </a:cubicBezTo>
                  <a:cubicBezTo>
                    <a:pt x="439" y="75"/>
                    <a:pt x="421" y="75"/>
                    <a:pt x="384" y="98"/>
                  </a:cubicBezTo>
                  <a:cubicBezTo>
                    <a:pt x="366" y="116"/>
                    <a:pt x="347" y="135"/>
                    <a:pt x="324" y="153"/>
                  </a:cubicBezTo>
                  <a:cubicBezTo>
                    <a:pt x="305" y="172"/>
                    <a:pt x="287" y="190"/>
                    <a:pt x="250" y="213"/>
                  </a:cubicBezTo>
                  <a:cubicBezTo>
                    <a:pt x="232" y="232"/>
                    <a:pt x="208" y="232"/>
                    <a:pt x="190" y="250"/>
                  </a:cubicBezTo>
                  <a:cubicBezTo>
                    <a:pt x="171" y="287"/>
                    <a:pt x="153" y="306"/>
                    <a:pt x="135" y="329"/>
                  </a:cubicBezTo>
                  <a:cubicBezTo>
                    <a:pt x="135" y="347"/>
                    <a:pt x="93" y="366"/>
                    <a:pt x="93" y="384"/>
                  </a:cubicBezTo>
                  <a:cubicBezTo>
                    <a:pt x="74" y="421"/>
                    <a:pt x="56" y="444"/>
                    <a:pt x="56" y="463"/>
                  </a:cubicBezTo>
                  <a:cubicBezTo>
                    <a:pt x="37" y="500"/>
                    <a:pt x="37" y="518"/>
                    <a:pt x="19" y="560"/>
                  </a:cubicBezTo>
                  <a:lnTo>
                    <a:pt x="19" y="597"/>
                  </a:lnTo>
                  <a:lnTo>
                    <a:pt x="19" y="634"/>
                  </a:lnTo>
                  <a:cubicBezTo>
                    <a:pt x="19" y="675"/>
                    <a:pt x="1" y="694"/>
                    <a:pt x="1" y="731"/>
                  </a:cubicBezTo>
                  <a:cubicBezTo>
                    <a:pt x="1" y="749"/>
                    <a:pt x="19" y="768"/>
                    <a:pt x="19" y="809"/>
                  </a:cubicBezTo>
                  <a:cubicBezTo>
                    <a:pt x="19" y="828"/>
                    <a:pt x="19" y="865"/>
                    <a:pt x="37" y="883"/>
                  </a:cubicBezTo>
                  <a:lnTo>
                    <a:pt x="37" y="980"/>
                  </a:lnTo>
                  <a:cubicBezTo>
                    <a:pt x="56" y="999"/>
                    <a:pt x="74" y="1022"/>
                    <a:pt x="93" y="1040"/>
                  </a:cubicBezTo>
                  <a:cubicBezTo>
                    <a:pt x="116" y="1077"/>
                    <a:pt x="135" y="1096"/>
                    <a:pt x="135" y="1114"/>
                  </a:cubicBezTo>
                  <a:cubicBezTo>
                    <a:pt x="153" y="1137"/>
                    <a:pt x="171" y="1156"/>
                    <a:pt x="190" y="1174"/>
                  </a:cubicBezTo>
                  <a:cubicBezTo>
                    <a:pt x="208" y="1193"/>
                    <a:pt x="250" y="1211"/>
                    <a:pt x="269" y="1230"/>
                  </a:cubicBezTo>
                  <a:cubicBezTo>
                    <a:pt x="287" y="1253"/>
                    <a:pt x="324" y="1253"/>
                    <a:pt x="347" y="1271"/>
                  </a:cubicBezTo>
                  <a:cubicBezTo>
                    <a:pt x="366" y="1290"/>
                    <a:pt x="384" y="1308"/>
                    <a:pt x="421" y="1308"/>
                  </a:cubicBezTo>
                  <a:cubicBezTo>
                    <a:pt x="439" y="1327"/>
                    <a:pt x="463" y="1327"/>
                    <a:pt x="500" y="1345"/>
                  </a:cubicBezTo>
                  <a:lnTo>
                    <a:pt x="578" y="1345"/>
                  </a:lnTo>
                  <a:cubicBezTo>
                    <a:pt x="615" y="1345"/>
                    <a:pt x="634" y="1368"/>
                    <a:pt x="671" y="1368"/>
                  </a:cubicBezTo>
                  <a:lnTo>
                    <a:pt x="749" y="1368"/>
                  </a:lnTo>
                  <a:cubicBezTo>
                    <a:pt x="768" y="1368"/>
                    <a:pt x="809" y="1368"/>
                    <a:pt x="828" y="1345"/>
                  </a:cubicBezTo>
                  <a:cubicBezTo>
                    <a:pt x="865" y="1345"/>
                    <a:pt x="883" y="1327"/>
                    <a:pt x="925" y="1327"/>
                  </a:cubicBezTo>
                  <a:cubicBezTo>
                    <a:pt x="943" y="1308"/>
                    <a:pt x="962" y="1308"/>
                    <a:pt x="999" y="1290"/>
                  </a:cubicBezTo>
                  <a:cubicBezTo>
                    <a:pt x="1017" y="1290"/>
                    <a:pt x="1040" y="1271"/>
                    <a:pt x="1077" y="1253"/>
                  </a:cubicBezTo>
                  <a:cubicBezTo>
                    <a:pt x="1096" y="1253"/>
                    <a:pt x="1114" y="1230"/>
                    <a:pt x="1133" y="1211"/>
                  </a:cubicBezTo>
                  <a:cubicBezTo>
                    <a:pt x="1156" y="1193"/>
                    <a:pt x="1193" y="1193"/>
                    <a:pt x="1211" y="1174"/>
                  </a:cubicBezTo>
                  <a:cubicBezTo>
                    <a:pt x="1230" y="1156"/>
                    <a:pt x="1248" y="1137"/>
                    <a:pt x="1271" y="1114"/>
                  </a:cubicBezTo>
                  <a:cubicBezTo>
                    <a:pt x="1290" y="1096"/>
                    <a:pt x="1308" y="1077"/>
                    <a:pt x="1327" y="1059"/>
                  </a:cubicBezTo>
                  <a:cubicBezTo>
                    <a:pt x="1345" y="1040"/>
                    <a:pt x="1364" y="1022"/>
                    <a:pt x="1387" y="999"/>
                  </a:cubicBezTo>
                  <a:cubicBezTo>
                    <a:pt x="1387" y="962"/>
                    <a:pt x="1405" y="943"/>
                    <a:pt x="1424" y="925"/>
                  </a:cubicBezTo>
                  <a:cubicBezTo>
                    <a:pt x="1424" y="906"/>
                    <a:pt x="1442" y="865"/>
                    <a:pt x="1442" y="846"/>
                  </a:cubicBezTo>
                  <a:cubicBezTo>
                    <a:pt x="1461" y="828"/>
                    <a:pt x="1461" y="791"/>
                    <a:pt x="1479" y="768"/>
                  </a:cubicBezTo>
                  <a:cubicBezTo>
                    <a:pt x="1479" y="749"/>
                    <a:pt x="1502" y="712"/>
                    <a:pt x="1502" y="694"/>
                  </a:cubicBezTo>
                  <a:lnTo>
                    <a:pt x="1502" y="615"/>
                  </a:lnTo>
                  <a:lnTo>
                    <a:pt x="1502" y="518"/>
                  </a:lnTo>
                  <a:cubicBezTo>
                    <a:pt x="1502" y="500"/>
                    <a:pt x="1502" y="481"/>
                    <a:pt x="1479" y="444"/>
                  </a:cubicBezTo>
                  <a:cubicBezTo>
                    <a:pt x="1479" y="421"/>
                    <a:pt x="1479" y="384"/>
                    <a:pt x="1461" y="366"/>
                  </a:cubicBezTo>
                  <a:cubicBezTo>
                    <a:pt x="1461" y="347"/>
                    <a:pt x="1442" y="306"/>
                    <a:pt x="1424" y="287"/>
                  </a:cubicBezTo>
                  <a:cubicBezTo>
                    <a:pt x="1424" y="269"/>
                    <a:pt x="1405" y="250"/>
                    <a:pt x="1387" y="232"/>
                  </a:cubicBezTo>
                  <a:cubicBezTo>
                    <a:pt x="1364" y="213"/>
                    <a:pt x="1345" y="190"/>
                    <a:pt x="1327" y="172"/>
                  </a:cubicBezTo>
                  <a:cubicBezTo>
                    <a:pt x="1308" y="153"/>
                    <a:pt x="1271" y="135"/>
                    <a:pt x="1248" y="116"/>
                  </a:cubicBezTo>
                  <a:cubicBezTo>
                    <a:pt x="1230" y="116"/>
                    <a:pt x="1230" y="98"/>
                    <a:pt x="1211" y="98"/>
                  </a:cubicBezTo>
                  <a:lnTo>
                    <a:pt x="1193" y="75"/>
                  </a:lnTo>
                  <a:cubicBezTo>
                    <a:pt x="1156" y="56"/>
                    <a:pt x="1133" y="56"/>
                    <a:pt x="1114" y="56"/>
                  </a:cubicBezTo>
                  <a:cubicBezTo>
                    <a:pt x="1077" y="38"/>
                    <a:pt x="1059" y="19"/>
                    <a:pt x="1040" y="19"/>
                  </a:cubicBezTo>
                  <a:cubicBezTo>
                    <a:pt x="999" y="1"/>
                    <a:pt x="980" y="1"/>
                    <a:pt x="94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8" name="Google Shape;1058;p43"/>
            <p:cNvSpPr/>
            <p:nvPr/>
          </p:nvSpPr>
          <p:spPr>
            <a:xfrm>
              <a:off x="2887257" y="3160916"/>
              <a:ext cx="28363" cy="20278"/>
            </a:xfrm>
            <a:custGeom>
              <a:avLst/>
              <a:gdLst/>
              <a:ahLst/>
              <a:cxnLst/>
              <a:rect l="l" t="t" r="r" b="b"/>
              <a:pathLst>
                <a:path w="214" h="153" extrusionOk="0">
                  <a:moveTo>
                    <a:pt x="195" y="0"/>
                  </a:moveTo>
                  <a:cubicBezTo>
                    <a:pt x="195" y="19"/>
                    <a:pt x="213" y="19"/>
                    <a:pt x="213" y="37"/>
                  </a:cubicBezTo>
                  <a:cubicBezTo>
                    <a:pt x="213" y="19"/>
                    <a:pt x="213" y="19"/>
                    <a:pt x="195" y="0"/>
                  </a:cubicBezTo>
                  <a:close/>
                  <a:moveTo>
                    <a:pt x="172" y="19"/>
                  </a:moveTo>
                  <a:cubicBezTo>
                    <a:pt x="172" y="37"/>
                    <a:pt x="153" y="37"/>
                    <a:pt x="153" y="56"/>
                  </a:cubicBezTo>
                  <a:lnTo>
                    <a:pt x="135" y="56"/>
                  </a:lnTo>
                  <a:lnTo>
                    <a:pt x="153" y="74"/>
                  </a:lnTo>
                  <a:lnTo>
                    <a:pt x="172" y="56"/>
                  </a:lnTo>
                  <a:lnTo>
                    <a:pt x="172" y="19"/>
                  </a:lnTo>
                  <a:close/>
                  <a:moveTo>
                    <a:pt x="1" y="37"/>
                  </a:moveTo>
                  <a:cubicBezTo>
                    <a:pt x="1" y="56"/>
                    <a:pt x="19" y="74"/>
                    <a:pt x="19" y="93"/>
                  </a:cubicBezTo>
                  <a:cubicBezTo>
                    <a:pt x="38" y="116"/>
                    <a:pt x="56" y="134"/>
                    <a:pt x="56" y="153"/>
                  </a:cubicBezTo>
                  <a:cubicBezTo>
                    <a:pt x="56" y="134"/>
                    <a:pt x="38" y="116"/>
                    <a:pt x="38" y="93"/>
                  </a:cubicBezTo>
                  <a:cubicBezTo>
                    <a:pt x="19" y="74"/>
                    <a:pt x="19" y="56"/>
                    <a:pt x="19" y="37"/>
                  </a:cubicBezTo>
                  <a:lnTo>
                    <a:pt x="19" y="37"/>
                  </a:lnTo>
                  <a:cubicBezTo>
                    <a:pt x="56" y="56"/>
                    <a:pt x="98" y="56"/>
                    <a:pt x="135" y="56"/>
                  </a:cubicBezTo>
                  <a:cubicBezTo>
                    <a:pt x="98" y="37"/>
                    <a:pt x="56" y="37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9" name="Google Shape;1059;p43"/>
            <p:cNvSpPr/>
            <p:nvPr/>
          </p:nvSpPr>
          <p:spPr>
            <a:xfrm>
              <a:off x="2854255" y="3224534"/>
              <a:ext cx="15374" cy="9940"/>
            </a:xfrm>
            <a:custGeom>
              <a:avLst/>
              <a:gdLst/>
              <a:ahLst/>
              <a:cxnLst/>
              <a:rect l="l" t="t" r="r" b="b"/>
              <a:pathLst>
                <a:path w="116" h="75" extrusionOk="0">
                  <a:moveTo>
                    <a:pt x="97" y="1"/>
                  </a:moveTo>
                  <a:cubicBezTo>
                    <a:pt x="97" y="1"/>
                    <a:pt x="105" y="9"/>
                    <a:pt x="111" y="9"/>
                  </a:cubicBezTo>
                  <a:cubicBezTo>
                    <a:pt x="114" y="9"/>
                    <a:pt x="116" y="7"/>
                    <a:pt x="116" y="1"/>
                  </a:cubicBezTo>
                  <a:close/>
                  <a:moveTo>
                    <a:pt x="19" y="19"/>
                  </a:moveTo>
                  <a:lnTo>
                    <a:pt x="0" y="38"/>
                  </a:lnTo>
                  <a:lnTo>
                    <a:pt x="19" y="38"/>
                  </a:lnTo>
                  <a:lnTo>
                    <a:pt x="19" y="19"/>
                  </a:lnTo>
                  <a:close/>
                  <a:moveTo>
                    <a:pt x="74" y="1"/>
                  </a:moveTo>
                  <a:cubicBezTo>
                    <a:pt x="56" y="19"/>
                    <a:pt x="56" y="38"/>
                    <a:pt x="56" y="56"/>
                  </a:cubicBezTo>
                  <a:cubicBezTo>
                    <a:pt x="74" y="38"/>
                    <a:pt x="74" y="38"/>
                    <a:pt x="74" y="19"/>
                  </a:cubicBezTo>
                  <a:cubicBezTo>
                    <a:pt x="74" y="1"/>
                    <a:pt x="74" y="1"/>
                    <a:pt x="97" y="1"/>
                  </a:cubicBezTo>
                  <a:close/>
                  <a:moveTo>
                    <a:pt x="19" y="38"/>
                  </a:moveTo>
                  <a:lnTo>
                    <a:pt x="37" y="56"/>
                  </a:lnTo>
                  <a:lnTo>
                    <a:pt x="56" y="75"/>
                  </a:lnTo>
                  <a:lnTo>
                    <a:pt x="56" y="56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0" name="Google Shape;1060;p43"/>
            <p:cNvSpPr/>
            <p:nvPr/>
          </p:nvSpPr>
          <p:spPr>
            <a:xfrm>
              <a:off x="2928343" y="3242294"/>
              <a:ext cx="22796" cy="12989"/>
            </a:xfrm>
            <a:custGeom>
              <a:avLst/>
              <a:gdLst/>
              <a:ahLst/>
              <a:cxnLst/>
              <a:rect l="l" t="t" r="r" b="b"/>
              <a:pathLst>
                <a:path w="172" h="98" extrusionOk="0">
                  <a:moveTo>
                    <a:pt x="171" y="1"/>
                  </a:moveTo>
                  <a:lnTo>
                    <a:pt x="153" y="19"/>
                  </a:lnTo>
                  <a:lnTo>
                    <a:pt x="153" y="38"/>
                  </a:lnTo>
                  <a:lnTo>
                    <a:pt x="171" y="19"/>
                  </a:lnTo>
                  <a:lnTo>
                    <a:pt x="171" y="1"/>
                  </a:lnTo>
                  <a:close/>
                  <a:moveTo>
                    <a:pt x="0" y="38"/>
                  </a:moveTo>
                  <a:lnTo>
                    <a:pt x="0" y="56"/>
                  </a:lnTo>
                  <a:lnTo>
                    <a:pt x="37" y="56"/>
                  </a:lnTo>
                  <a:lnTo>
                    <a:pt x="19" y="38"/>
                  </a:lnTo>
                  <a:close/>
                  <a:moveTo>
                    <a:pt x="93" y="19"/>
                  </a:moveTo>
                  <a:cubicBezTo>
                    <a:pt x="74" y="19"/>
                    <a:pt x="74" y="38"/>
                    <a:pt x="74" y="38"/>
                  </a:cubicBezTo>
                  <a:lnTo>
                    <a:pt x="74" y="56"/>
                  </a:lnTo>
                  <a:cubicBezTo>
                    <a:pt x="93" y="56"/>
                    <a:pt x="93" y="38"/>
                    <a:pt x="93" y="38"/>
                  </a:cubicBezTo>
                  <a:lnTo>
                    <a:pt x="116" y="38"/>
                  </a:lnTo>
                  <a:lnTo>
                    <a:pt x="116" y="56"/>
                  </a:lnTo>
                  <a:cubicBezTo>
                    <a:pt x="134" y="56"/>
                    <a:pt x="134" y="56"/>
                    <a:pt x="153" y="79"/>
                  </a:cubicBezTo>
                  <a:lnTo>
                    <a:pt x="153" y="56"/>
                  </a:lnTo>
                  <a:lnTo>
                    <a:pt x="134" y="38"/>
                  </a:lnTo>
                  <a:lnTo>
                    <a:pt x="116" y="19"/>
                  </a:lnTo>
                  <a:close/>
                  <a:moveTo>
                    <a:pt x="37" y="56"/>
                  </a:moveTo>
                  <a:cubicBezTo>
                    <a:pt x="37" y="79"/>
                    <a:pt x="56" y="79"/>
                    <a:pt x="56" y="98"/>
                  </a:cubicBezTo>
                  <a:lnTo>
                    <a:pt x="74" y="98"/>
                  </a:lnTo>
                  <a:lnTo>
                    <a:pt x="74" y="79"/>
                  </a:lnTo>
                  <a:cubicBezTo>
                    <a:pt x="56" y="79"/>
                    <a:pt x="56" y="56"/>
                    <a:pt x="37" y="56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1" name="Google Shape;1061;p43"/>
            <p:cNvSpPr/>
            <p:nvPr/>
          </p:nvSpPr>
          <p:spPr>
            <a:xfrm>
              <a:off x="2874401" y="3283381"/>
              <a:ext cx="10603" cy="12326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19" y="37"/>
                  </a:moveTo>
                  <a:lnTo>
                    <a:pt x="19" y="56"/>
                  </a:lnTo>
                  <a:lnTo>
                    <a:pt x="38" y="56"/>
                  </a:lnTo>
                  <a:lnTo>
                    <a:pt x="38" y="37"/>
                  </a:lnTo>
                  <a:close/>
                  <a:moveTo>
                    <a:pt x="61" y="0"/>
                  </a:moveTo>
                  <a:lnTo>
                    <a:pt x="61" y="56"/>
                  </a:lnTo>
                  <a:lnTo>
                    <a:pt x="38" y="56"/>
                  </a:lnTo>
                  <a:lnTo>
                    <a:pt x="38" y="74"/>
                  </a:lnTo>
                  <a:lnTo>
                    <a:pt x="61" y="74"/>
                  </a:lnTo>
                  <a:cubicBezTo>
                    <a:pt x="61" y="56"/>
                    <a:pt x="61" y="37"/>
                    <a:pt x="79" y="19"/>
                  </a:cubicBezTo>
                  <a:cubicBezTo>
                    <a:pt x="79" y="19"/>
                    <a:pt x="79" y="0"/>
                    <a:pt x="61" y="0"/>
                  </a:cubicBezTo>
                  <a:close/>
                  <a:moveTo>
                    <a:pt x="19" y="37"/>
                  </a:moveTo>
                  <a:cubicBezTo>
                    <a:pt x="19" y="56"/>
                    <a:pt x="1" y="74"/>
                    <a:pt x="1" y="93"/>
                  </a:cubicBezTo>
                  <a:cubicBezTo>
                    <a:pt x="19" y="74"/>
                    <a:pt x="19" y="56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2" name="Google Shape;1062;p43"/>
            <p:cNvSpPr/>
            <p:nvPr/>
          </p:nvSpPr>
          <p:spPr>
            <a:xfrm>
              <a:off x="2841399" y="3298623"/>
              <a:ext cx="7422" cy="7555"/>
            </a:xfrm>
            <a:custGeom>
              <a:avLst/>
              <a:gdLst/>
              <a:ahLst/>
              <a:cxnLst/>
              <a:rect l="l" t="t" r="r" b="b"/>
              <a:pathLst>
                <a:path w="56" h="57" extrusionOk="0">
                  <a:moveTo>
                    <a:pt x="55" y="19"/>
                  </a:moveTo>
                  <a:cubicBezTo>
                    <a:pt x="55" y="19"/>
                    <a:pt x="37" y="19"/>
                    <a:pt x="37" y="38"/>
                  </a:cubicBezTo>
                  <a:cubicBezTo>
                    <a:pt x="55" y="38"/>
                    <a:pt x="55" y="19"/>
                    <a:pt x="55" y="19"/>
                  </a:cubicBezTo>
                  <a:close/>
                  <a:moveTo>
                    <a:pt x="0" y="1"/>
                  </a:moveTo>
                  <a:cubicBezTo>
                    <a:pt x="19" y="1"/>
                    <a:pt x="19" y="19"/>
                    <a:pt x="19" y="19"/>
                  </a:cubicBezTo>
                  <a:lnTo>
                    <a:pt x="19" y="38"/>
                  </a:lnTo>
                  <a:lnTo>
                    <a:pt x="37" y="56"/>
                  </a:lnTo>
                  <a:lnTo>
                    <a:pt x="37" y="38"/>
                  </a:lnTo>
                  <a:lnTo>
                    <a:pt x="37" y="19"/>
                  </a:lnTo>
                  <a:cubicBezTo>
                    <a:pt x="19" y="19"/>
                    <a:pt x="19" y="1"/>
                    <a:pt x="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3" name="Google Shape;1063;p43"/>
            <p:cNvSpPr/>
            <p:nvPr/>
          </p:nvSpPr>
          <p:spPr>
            <a:xfrm>
              <a:off x="2805879" y="3231956"/>
              <a:ext cx="7422" cy="8085"/>
            </a:xfrm>
            <a:custGeom>
              <a:avLst/>
              <a:gdLst/>
              <a:ahLst/>
              <a:cxnLst/>
              <a:rect l="l" t="t" r="r" b="b"/>
              <a:pathLst>
                <a:path w="56" h="61" extrusionOk="0">
                  <a:moveTo>
                    <a:pt x="55" y="0"/>
                  </a:moveTo>
                  <a:lnTo>
                    <a:pt x="55" y="0"/>
                  </a:lnTo>
                  <a:cubicBezTo>
                    <a:pt x="37" y="19"/>
                    <a:pt x="37" y="42"/>
                    <a:pt x="19" y="42"/>
                  </a:cubicBezTo>
                  <a:lnTo>
                    <a:pt x="0" y="19"/>
                  </a:lnTo>
                  <a:lnTo>
                    <a:pt x="0" y="19"/>
                  </a:lnTo>
                  <a:cubicBezTo>
                    <a:pt x="0" y="42"/>
                    <a:pt x="0" y="60"/>
                    <a:pt x="19" y="60"/>
                  </a:cubicBezTo>
                  <a:lnTo>
                    <a:pt x="37" y="42"/>
                  </a:lnTo>
                  <a:cubicBezTo>
                    <a:pt x="55" y="19"/>
                    <a:pt x="55" y="19"/>
                    <a:pt x="5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4" name="Google Shape;1064;p43"/>
            <p:cNvSpPr/>
            <p:nvPr/>
          </p:nvSpPr>
          <p:spPr>
            <a:xfrm>
              <a:off x="2856641" y="3152964"/>
              <a:ext cx="15507" cy="10470"/>
            </a:xfrm>
            <a:custGeom>
              <a:avLst/>
              <a:gdLst/>
              <a:ahLst/>
              <a:cxnLst/>
              <a:rect l="l" t="t" r="r" b="b"/>
              <a:pathLst>
                <a:path w="117" h="79" extrusionOk="0">
                  <a:moveTo>
                    <a:pt x="19" y="0"/>
                  </a:moveTo>
                  <a:lnTo>
                    <a:pt x="19" y="19"/>
                  </a:lnTo>
                  <a:lnTo>
                    <a:pt x="38" y="19"/>
                  </a:lnTo>
                  <a:cubicBezTo>
                    <a:pt x="38" y="19"/>
                    <a:pt x="56" y="19"/>
                    <a:pt x="79" y="37"/>
                  </a:cubicBezTo>
                  <a:cubicBezTo>
                    <a:pt x="79" y="37"/>
                    <a:pt x="98" y="37"/>
                    <a:pt x="116" y="60"/>
                  </a:cubicBezTo>
                  <a:cubicBezTo>
                    <a:pt x="98" y="37"/>
                    <a:pt x="98" y="37"/>
                    <a:pt x="79" y="19"/>
                  </a:cubicBezTo>
                  <a:cubicBezTo>
                    <a:pt x="56" y="19"/>
                    <a:pt x="56" y="0"/>
                    <a:pt x="38" y="0"/>
                  </a:cubicBezTo>
                  <a:close/>
                  <a:moveTo>
                    <a:pt x="19" y="19"/>
                  </a:moveTo>
                  <a:cubicBezTo>
                    <a:pt x="19" y="19"/>
                    <a:pt x="19" y="37"/>
                    <a:pt x="1" y="37"/>
                  </a:cubicBezTo>
                  <a:lnTo>
                    <a:pt x="1" y="79"/>
                  </a:lnTo>
                  <a:cubicBezTo>
                    <a:pt x="1" y="79"/>
                    <a:pt x="19" y="60"/>
                    <a:pt x="19" y="37"/>
                  </a:cubicBezTo>
                  <a:lnTo>
                    <a:pt x="1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5" name="Google Shape;1065;p43"/>
            <p:cNvSpPr/>
            <p:nvPr/>
          </p:nvSpPr>
          <p:spPr>
            <a:xfrm>
              <a:off x="2900113" y="3201340"/>
              <a:ext cx="20278" cy="10470"/>
            </a:xfrm>
            <a:custGeom>
              <a:avLst/>
              <a:gdLst/>
              <a:ahLst/>
              <a:cxnLst/>
              <a:rect l="l" t="t" r="r" b="b"/>
              <a:pathLst>
                <a:path w="153" h="79" extrusionOk="0">
                  <a:moveTo>
                    <a:pt x="153" y="0"/>
                  </a:moveTo>
                  <a:cubicBezTo>
                    <a:pt x="135" y="19"/>
                    <a:pt x="135" y="42"/>
                    <a:pt x="116" y="42"/>
                  </a:cubicBezTo>
                  <a:lnTo>
                    <a:pt x="116" y="60"/>
                  </a:lnTo>
                  <a:cubicBezTo>
                    <a:pt x="116" y="60"/>
                    <a:pt x="98" y="60"/>
                    <a:pt x="98" y="42"/>
                  </a:cubicBezTo>
                  <a:cubicBezTo>
                    <a:pt x="56" y="42"/>
                    <a:pt x="19" y="19"/>
                    <a:pt x="1" y="19"/>
                  </a:cubicBezTo>
                  <a:cubicBezTo>
                    <a:pt x="1" y="19"/>
                    <a:pt x="19" y="42"/>
                    <a:pt x="38" y="42"/>
                  </a:cubicBezTo>
                  <a:cubicBezTo>
                    <a:pt x="56" y="42"/>
                    <a:pt x="75" y="60"/>
                    <a:pt x="75" y="60"/>
                  </a:cubicBezTo>
                  <a:cubicBezTo>
                    <a:pt x="98" y="60"/>
                    <a:pt x="98" y="79"/>
                    <a:pt x="116" y="79"/>
                  </a:cubicBezTo>
                  <a:lnTo>
                    <a:pt x="135" y="60"/>
                  </a:lnTo>
                  <a:cubicBezTo>
                    <a:pt x="135" y="42"/>
                    <a:pt x="135" y="19"/>
                    <a:pt x="1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6" name="Google Shape;1066;p43"/>
            <p:cNvSpPr/>
            <p:nvPr/>
          </p:nvSpPr>
          <p:spPr>
            <a:xfrm>
              <a:off x="2583484" y="3421088"/>
              <a:ext cx="122597" cy="53412"/>
            </a:xfrm>
            <a:custGeom>
              <a:avLst/>
              <a:gdLst/>
              <a:ahLst/>
              <a:cxnLst/>
              <a:rect l="l" t="t" r="r" b="b"/>
              <a:pathLst>
                <a:path w="925" h="403" extrusionOk="0">
                  <a:moveTo>
                    <a:pt x="1" y="1"/>
                  </a:moveTo>
                  <a:cubicBezTo>
                    <a:pt x="1" y="135"/>
                    <a:pt x="19" y="269"/>
                    <a:pt x="61" y="403"/>
                  </a:cubicBezTo>
                  <a:cubicBezTo>
                    <a:pt x="310" y="384"/>
                    <a:pt x="500" y="347"/>
                    <a:pt x="675" y="306"/>
                  </a:cubicBezTo>
                  <a:cubicBezTo>
                    <a:pt x="772" y="269"/>
                    <a:pt x="846" y="232"/>
                    <a:pt x="925" y="190"/>
                  </a:cubicBezTo>
                  <a:lnTo>
                    <a:pt x="925" y="190"/>
                  </a:lnTo>
                  <a:cubicBezTo>
                    <a:pt x="811" y="212"/>
                    <a:pt x="708" y="221"/>
                    <a:pt x="615" y="221"/>
                  </a:cubicBezTo>
                  <a:cubicBezTo>
                    <a:pt x="288" y="221"/>
                    <a:pt x="91" y="105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7" name="Google Shape;1067;p43"/>
            <p:cNvSpPr/>
            <p:nvPr/>
          </p:nvSpPr>
          <p:spPr>
            <a:xfrm>
              <a:off x="2759889" y="3211678"/>
              <a:ext cx="66269" cy="107355"/>
            </a:xfrm>
            <a:custGeom>
              <a:avLst/>
              <a:gdLst/>
              <a:ahLst/>
              <a:cxnLst/>
              <a:rect l="l" t="t" r="r" b="b"/>
              <a:pathLst>
                <a:path w="500" h="810" extrusionOk="0">
                  <a:moveTo>
                    <a:pt x="250" y="1"/>
                  </a:moveTo>
                  <a:cubicBezTo>
                    <a:pt x="153" y="1"/>
                    <a:pt x="74" y="1"/>
                    <a:pt x="0" y="19"/>
                  </a:cubicBezTo>
                  <a:cubicBezTo>
                    <a:pt x="19" y="213"/>
                    <a:pt x="116" y="518"/>
                    <a:pt x="402" y="809"/>
                  </a:cubicBezTo>
                  <a:cubicBezTo>
                    <a:pt x="421" y="749"/>
                    <a:pt x="463" y="694"/>
                    <a:pt x="500" y="634"/>
                  </a:cubicBezTo>
                  <a:cubicBezTo>
                    <a:pt x="481" y="615"/>
                    <a:pt x="439" y="597"/>
                    <a:pt x="421" y="578"/>
                  </a:cubicBezTo>
                  <a:cubicBezTo>
                    <a:pt x="402" y="560"/>
                    <a:pt x="384" y="541"/>
                    <a:pt x="366" y="518"/>
                  </a:cubicBezTo>
                  <a:cubicBezTo>
                    <a:pt x="366" y="500"/>
                    <a:pt x="347" y="481"/>
                    <a:pt x="324" y="444"/>
                  </a:cubicBezTo>
                  <a:cubicBezTo>
                    <a:pt x="305" y="426"/>
                    <a:pt x="287" y="403"/>
                    <a:pt x="268" y="384"/>
                  </a:cubicBezTo>
                  <a:lnTo>
                    <a:pt x="268" y="287"/>
                  </a:lnTo>
                  <a:cubicBezTo>
                    <a:pt x="250" y="269"/>
                    <a:pt x="250" y="232"/>
                    <a:pt x="250" y="213"/>
                  </a:cubicBezTo>
                  <a:cubicBezTo>
                    <a:pt x="250" y="172"/>
                    <a:pt x="232" y="153"/>
                    <a:pt x="232" y="135"/>
                  </a:cubicBezTo>
                  <a:cubicBezTo>
                    <a:pt x="232" y="98"/>
                    <a:pt x="250" y="79"/>
                    <a:pt x="250" y="38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8" name="Google Shape;1068;p43"/>
            <p:cNvSpPr/>
            <p:nvPr/>
          </p:nvSpPr>
          <p:spPr>
            <a:xfrm>
              <a:off x="2928343" y="3141035"/>
              <a:ext cx="132405" cy="115572"/>
            </a:xfrm>
            <a:custGeom>
              <a:avLst/>
              <a:gdLst/>
              <a:ahLst/>
              <a:cxnLst/>
              <a:rect l="l" t="t" r="r" b="b"/>
              <a:pathLst>
                <a:path w="999" h="872" extrusionOk="0">
                  <a:moveTo>
                    <a:pt x="391" y="1"/>
                  </a:moveTo>
                  <a:cubicBezTo>
                    <a:pt x="324" y="1"/>
                    <a:pt x="259" y="15"/>
                    <a:pt x="208" y="53"/>
                  </a:cubicBezTo>
                  <a:cubicBezTo>
                    <a:pt x="171" y="72"/>
                    <a:pt x="153" y="109"/>
                    <a:pt x="116" y="150"/>
                  </a:cubicBezTo>
                  <a:cubicBezTo>
                    <a:pt x="0" y="321"/>
                    <a:pt x="37" y="571"/>
                    <a:pt x="208" y="705"/>
                  </a:cubicBezTo>
                  <a:cubicBezTo>
                    <a:pt x="250" y="746"/>
                    <a:pt x="324" y="783"/>
                    <a:pt x="402" y="802"/>
                  </a:cubicBezTo>
                  <a:cubicBezTo>
                    <a:pt x="481" y="843"/>
                    <a:pt x="555" y="862"/>
                    <a:pt x="615" y="862"/>
                  </a:cubicBezTo>
                  <a:cubicBezTo>
                    <a:pt x="658" y="868"/>
                    <a:pt x="700" y="872"/>
                    <a:pt x="738" y="872"/>
                  </a:cubicBezTo>
                  <a:cubicBezTo>
                    <a:pt x="816" y="872"/>
                    <a:pt x="876" y="855"/>
                    <a:pt x="901" y="802"/>
                  </a:cubicBezTo>
                  <a:cubicBezTo>
                    <a:pt x="998" y="668"/>
                    <a:pt x="809" y="243"/>
                    <a:pt x="633" y="109"/>
                  </a:cubicBezTo>
                  <a:cubicBezTo>
                    <a:pt x="596" y="72"/>
                    <a:pt x="536" y="35"/>
                    <a:pt x="499" y="12"/>
                  </a:cubicBezTo>
                  <a:cubicBezTo>
                    <a:pt x="465" y="5"/>
                    <a:pt x="428" y="1"/>
                    <a:pt x="39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9" name="Google Shape;1069;p43"/>
            <p:cNvSpPr/>
            <p:nvPr/>
          </p:nvSpPr>
          <p:spPr>
            <a:xfrm>
              <a:off x="2963862" y="3169796"/>
              <a:ext cx="41087" cy="38701"/>
            </a:xfrm>
            <a:custGeom>
              <a:avLst/>
              <a:gdLst/>
              <a:ahLst/>
              <a:cxnLst/>
              <a:rect l="l" t="t" r="r" b="b"/>
              <a:pathLst>
                <a:path w="310" h="292" extrusionOk="0">
                  <a:moveTo>
                    <a:pt x="99" y="0"/>
                  </a:moveTo>
                  <a:cubicBezTo>
                    <a:pt x="76" y="0"/>
                    <a:pt x="55" y="9"/>
                    <a:pt x="37" y="26"/>
                  </a:cubicBezTo>
                  <a:cubicBezTo>
                    <a:pt x="0" y="67"/>
                    <a:pt x="0" y="141"/>
                    <a:pt x="56" y="201"/>
                  </a:cubicBezTo>
                  <a:cubicBezTo>
                    <a:pt x="103" y="245"/>
                    <a:pt x="184" y="291"/>
                    <a:pt x="235" y="291"/>
                  </a:cubicBezTo>
                  <a:cubicBezTo>
                    <a:pt x="249" y="291"/>
                    <a:pt x="260" y="288"/>
                    <a:pt x="268" y="280"/>
                  </a:cubicBezTo>
                  <a:cubicBezTo>
                    <a:pt x="310" y="220"/>
                    <a:pt x="250" y="104"/>
                    <a:pt x="194" y="49"/>
                  </a:cubicBezTo>
                  <a:cubicBezTo>
                    <a:pt x="161" y="15"/>
                    <a:pt x="128" y="0"/>
                    <a:pt x="9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0" name="Google Shape;1070;p43"/>
            <p:cNvSpPr/>
            <p:nvPr/>
          </p:nvSpPr>
          <p:spPr>
            <a:xfrm>
              <a:off x="2486732" y="3064031"/>
              <a:ext cx="357189" cy="176407"/>
            </a:xfrm>
            <a:custGeom>
              <a:avLst/>
              <a:gdLst/>
              <a:ahLst/>
              <a:cxnLst/>
              <a:rect l="l" t="t" r="r" b="b"/>
              <a:pathLst>
                <a:path w="2695" h="1331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1115"/>
                    <a:pt x="791" y="1309"/>
                    <a:pt x="1096" y="1327"/>
                  </a:cubicBezTo>
                  <a:cubicBezTo>
                    <a:pt x="1122" y="1329"/>
                    <a:pt x="1150" y="1331"/>
                    <a:pt x="1181" y="1331"/>
                  </a:cubicBezTo>
                  <a:cubicBezTo>
                    <a:pt x="1659" y="1331"/>
                    <a:pt x="2695" y="1078"/>
                    <a:pt x="2695" y="1078"/>
                  </a:cubicBezTo>
                  <a:cubicBezTo>
                    <a:pt x="2695" y="1078"/>
                    <a:pt x="2616" y="962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1" name="Google Shape;1071;p43"/>
            <p:cNvSpPr/>
            <p:nvPr/>
          </p:nvSpPr>
          <p:spPr>
            <a:xfrm>
              <a:off x="2486732" y="3064031"/>
              <a:ext cx="357188" cy="126705"/>
            </a:xfrm>
            <a:custGeom>
              <a:avLst/>
              <a:gdLst/>
              <a:ahLst/>
              <a:cxnLst/>
              <a:rect l="l" t="t" r="r" b="b"/>
              <a:pathLst>
                <a:path w="2695" h="956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768"/>
                    <a:pt x="880" y="956"/>
                    <a:pt x="1680" y="956"/>
                  </a:cubicBezTo>
                  <a:cubicBezTo>
                    <a:pt x="1968" y="956"/>
                    <a:pt x="2286" y="931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2" name="Google Shape;1072;p43"/>
            <p:cNvSpPr/>
            <p:nvPr/>
          </p:nvSpPr>
          <p:spPr>
            <a:xfrm>
              <a:off x="2971152" y="3076357"/>
              <a:ext cx="61365" cy="74221"/>
            </a:xfrm>
            <a:custGeom>
              <a:avLst/>
              <a:gdLst/>
              <a:ahLst/>
              <a:cxnLst/>
              <a:rect l="l" t="t" r="r" b="b"/>
              <a:pathLst>
                <a:path w="463" h="560" extrusionOk="0">
                  <a:moveTo>
                    <a:pt x="407" y="1"/>
                  </a:moveTo>
                  <a:cubicBezTo>
                    <a:pt x="407" y="1"/>
                    <a:pt x="389" y="19"/>
                    <a:pt x="389" y="38"/>
                  </a:cubicBezTo>
                  <a:lnTo>
                    <a:pt x="407" y="61"/>
                  </a:lnTo>
                  <a:lnTo>
                    <a:pt x="407" y="79"/>
                  </a:lnTo>
                  <a:lnTo>
                    <a:pt x="407" y="98"/>
                  </a:lnTo>
                  <a:lnTo>
                    <a:pt x="370" y="98"/>
                  </a:lnTo>
                  <a:cubicBezTo>
                    <a:pt x="347" y="116"/>
                    <a:pt x="347" y="116"/>
                    <a:pt x="329" y="135"/>
                  </a:cubicBezTo>
                  <a:cubicBezTo>
                    <a:pt x="292" y="135"/>
                    <a:pt x="273" y="153"/>
                    <a:pt x="232" y="176"/>
                  </a:cubicBezTo>
                  <a:cubicBezTo>
                    <a:pt x="213" y="195"/>
                    <a:pt x="176" y="213"/>
                    <a:pt x="158" y="232"/>
                  </a:cubicBezTo>
                  <a:cubicBezTo>
                    <a:pt x="139" y="269"/>
                    <a:pt x="98" y="292"/>
                    <a:pt x="79" y="310"/>
                  </a:cubicBezTo>
                  <a:cubicBezTo>
                    <a:pt x="61" y="329"/>
                    <a:pt x="61" y="347"/>
                    <a:pt x="61" y="366"/>
                  </a:cubicBezTo>
                  <a:cubicBezTo>
                    <a:pt x="42" y="384"/>
                    <a:pt x="42" y="407"/>
                    <a:pt x="42" y="426"/>
                  </a:cubicBezTo>
                  <a:cubicBezTo>
                    <a:pt x="24" y="444"/>
                    <a:pt x="24" y="481"/>
                    <a:pt x="24" y="500"/>
                  </a:cubicBezTo>
                  <a:cubicBezTo>
                    <a:pt x="24" y="523"/>
                    <a:pt x="24" y="541"/>
                    <a:pt x="1" y="560"/>
                  </a:cubicBezTo>
                  <a:lnTo>
                    <a:pt x="24" y="560"/>
                  </a:lnTo>
                  <a:cubicBezTo>
                    <a:pt x="24" y="541"/>
                    <a:pt x="24" y="523"/>
                    <a:pt x="42" y="500"/>
                  </a:cubicBezTo>
                  <a:lnTo>
                    <a:pt x="42" y="444"/>
                  </a:lnTo>
                  <a:cubicBezTo>
                    <a:pt x="61" y="426"/>
                    <a:pt x="61" y="407"/>
                    <a:pt x="79" y="384"/>
                  </a:cubicBezTo>
                  <a:cubicBezTo>
                    <a:pt x="79" y="366"/>
                    <a:pt x="98" y="347"/>
                    <a:pt x="98" y="329"/>
                  </a:cubicBezTo>
                  <a:cubicBezTo>
                    <a:pt x="116" y="310"/>
                    <a:pt x="158" y="292"/>
                    <a:pt x="176" y="269"/>
                  </a:cubicBezTo>
                  <a:cubicBezTo>
                    <a:pt x="213" y="250"/>
                    <a:pt x="232" y="232"/>
                    <a:pt x="255" y="213"/>
                  </a:cubicBezTo>
                  <a:cubicBezTo>
                    <a:pt x="292" y="195"/>
                    <a:pt x="310" y="176"/>
                    <a:pt x="347" y="176"/>
                  </a:cubicBezTo>
                  <a:cubicBezTo>
                    <a:pt x="370" y="153"/>
                    <a:pt x="370" y="153"/>
                    <a:pt x="389" y="153"/>
                  </a:cubicBezTo>
                  <a:cubicBezTo>
                    <a:pt x="407" y="135"/>
                    <a:pt x="426" y="135"/>
                    <a:pt x="444" y="135"/>
                  </a:cubicBezTo>
                  <a:lnTo>
                    <a:pt x="444" y="116"/>
                  </a:lnTo>
                  <a:lnTo>
                    <a:pt x="463" y="116"/>
                  </a:lnTo>
                  <a:lnTo>
                    <a:pt x="463" y="98"/>
                  </a:lnTo>
                  <a:lnTo>
                    <a:pt x="463" y="61"/>
                  </a:lnTo>
                  <a:lnTo>
                    <a:pt x="463" y="38"/>
                  </a:lnTo>
                  <a:cubicBezTo>
                    <a:pt x="463" y="38"/>
                    <a:pt x="463" y="19"/>
                    <a:pt x="444" y="19"/>
                  </a:cubicBezTo>
                  <a:cubicBezTo>
                    <a:pt x="444" y="1"/>
                    <a:pt x="426" y="1"/>
                    <a:pt x="407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3" name="Google Shape;1073;p43"/>
            <p:cNvSpPr/>
            <p:nvPr/>
          </p:nvSpPr>
          <p:spPr>
            <a:xfrm>
              <a:off x="2971152" y="3372181"/>
              <a:ext cx="18555" cy="15374"/>
            </a:xfrm>
            <a:custGeom>
              <a:avLst/>
              <a:gdLst/>
              <a:ahLst/>
              <a:cxnLst/>
              <a:rect l="l" t="t" r="r" b="b"/>
              <a:pathLst>
                <a:path w="140" h="116" extrusionOk="0">
                  <a:moveTo>
                    <a:pt x="1" y="0"/>
                  </a:moveTo>
                  <a:lnTo>
                    <a:pt x="24" y="23"/>
                  </a:lnTo>
                  <a:cubicBezTo>
                    <a:pt x="24" y="23"/>
                    <a:pt x="24" y="42"/>
                    <a:pt x="42" y="42"/>
                  </a:cubicBezTo>
                  <a:cubicBezTo>
                    <a:pt x="42" y="60"/>
                    <a:pt x="61" y="60"/>
                    <a:pt x="61" y="79"/>
                  </a:cubicBezTo>
                  <a:cubicBezTo>
                    <a:pt x="79" y="97"/>
                    <a:pt x="79" y="116"/>
                    <a:pt x="98" y="116"/>
                  </a:cubicBezTo>
                  <a:cubicBezTo>
                    <a:pt x="98" y="97"/>
                    <a:pt x="79" y="79"/>
                    <a:pt x="79" y="60"/>
                  </a:cubicBezTo>
                  <a:cubicBezTo>
                    <a:pt x="61" y="60"/>
                    <a:pt x="61" y="42"/>
                    <a:pt x="61" y="42"/>
                  </a:cubicBezTo>
                  <a:lnTo>
                    <a:pt x="42" y="23"/>
                  </a:lnTo>
                  <a:lnTo>
                    <a:pt x="139" y="23"/>
                  </a:lnTo>
                  <a:cubicBezTo>
                    <a:pt x="139" y="23"/>
                    <a:pt x="116" y="23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4" name="Google Shape;1074;p43"/>
            <p:cNvSpPr/>
            <p:nvPr/>
          </p:nvSpPr>
          <p:spPr>
            <a:xfrm>
              <a:off x="2968766" y="3369663"/>
              <a:ext cx="36183" cy="25845"/>
            </a:xfrm>
            <a:custGeom>
              <a:avLst/>
              <a:gdLst/>
              <a:ahLst/>
              <a:cxnLst/>
              <a:rect l="l" t="t" r="r" b="b"/>
              <a:pathLst>
                <a:path w="273" h="195" extrusionOk="0">
                  <a:moveTo>
                    <a:pt x="0" y="1"/>
                  </a:moveTo>
                  <a:lnTo>
                    <a:pt x="42" y="61"/>
                  </a:lnTo>
                  <a:lnTo>
                    <a:pt x="42" y="79"/>
                  </a:lnTo>
                  <a:cubicBezTo>
                    <a:pt x="60" y="79"/>
                    <a:pt x="60" y="98"/>
                    <a:pt x="60" y="98"/>
                  </a:cubicBezTo>
                  <a:cubicBezTo>
                    <a:pt x="79" y="116"/>
                    <a:pt x="97" y="135"/>
                    <a:pt x="116" y="158"/>
                  </a:cubicBezTo>
                  <a:lnTo>
                    <a:pt x="157" y="195"/>
                  </a:lnTo>
                  <a:lnTo>
                    <a:pt x="134" y="135"/>
                  </a:lnTo>
                  <a:cubicBezTo>
                    <a:pt x="116" y="116"/>
                    <a:pt x="116" y="98"/>
                    <a:pt x="97" y="79"/>
                  </a:cubicBezTo>
                  <a:cubicBezTo>
                    <a:pt x="97" y="79"/>
                    <a:pt x="97" y="61"/>
                    <a:pt x="79" y="61"/>
                  </a:cubicBezTo>
                  <a:lnTo>
                    <a:pt x="194" y="61"/>
                  </a:lnTo>
                  <a:lnTo>
                    <a:pt x="273" y="42"/>
                  </a:lnTo>
                  <a:lnTo>
                    <a:pt x="194" y="19"/>
                  </a:lnTo>
                  <a:lnTo>
                    <a:pt x="79" y="19"/>
                  </a:lnTo>
                  <a:cubicBezTo>
                    <a:pt x="60" y="1"/>
                    <a:pt x="60" y="1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5" name="Google Shape;1075;p43"/>
            <p:cNvSpPr/>
            <p:nvPr/>
          </p:nvSpPr>
          <p:spPr>
            <a:xfrm>
              <a:off x="2922776" y="3321287"/>
              <a:ext cx="56461" cy="58979"/>
            </a:xfrm>
            <a:custGeom>
              <a:avLst/>
              <a:gdLst/>
              <a:ahLst/>
              <a:cxnLst/>
              <a:rect l="l" t="t" r="r" b="b"/>
              <a:pathLst>
                <a:path w="426" h="445" extrusionOk="0">
                  <a:moveTo>
                    <a:pt x="42" y="1"/>
                  </a:moveTo>
                  <a:cubicBezTo>
                    <a:pt x="19" y="19"/>
                    <a:pt x="1" y="19"/>
                    <a:pt x="1" y="38"/>
                  </a:cubicBezTo>
                  <a:cubicBezTo>
                    <a:pt x="1" y="61"/>
                    <a:pt x="19" y="61"/>
                    <a:pt x="19" y="79"/>
                  </a:cubicBezTo>
                  <a:lnTo>
                    <a:pt x="19" y="116"/>
                  </a:lnTo>
                  <a:cubicBezTo>
                    <a:pt x="42" y="135"/>
                    <a:pt x="42" y="153"/>
                    <a:pt x="61" y="176"/>
                  </a:cubicBezTo>
                  <a:cubicBezTo>
                    <a:pt x="79" y="213"/>
                    <a:pt x="98" y="250"/>
                    <a:pt x="135" y="292"/>
                  </a:cubicBezTo>
                  <a:cubicBezTo>
                    <a:pt x="135" y="310"/>
                    <a:pt x="158" y="310"/>
                    <a:pt x="158" y="310"/>
                  </a:cubicBezTo>
                  <a:cubicBezTo>
                    <a:pt x="176" y="329"/>
                    <a:pt x="176" y="329"/>
                    <a:pt x="176" y="347"/>
                  </a:cubicBezTo>
                  <a:cubicBezTo>
                    <a:pt x="195" y="347"/>
                    <a:pt x="213" y="366"/>
                    <a:pt x="232" y="384"/>
                  </a:cubicBezTo>
                  <a:cubicBezTo>
                    <a:pt x="273" y="407"/>
                    <a:pt x="329" y="426"/>
                    <a:pt x="366" y="444"/>
                  </a:cubicBezTo>
                  <a:cubicBezTo>
                    <a:pt x="389" y="444"/>
                    <a:pt x="407" y="444"/>
                    <a:pt x="407" y="426"/>
                  </a:cubicBezTo>
                  <a:cubicBezTo>
                    <a:pt x="426" y="407"/>
                    <a:pt x="426" y="384"/>
                    <a:pt x="407" y="366"/>
                  </a:cubicBezTo>
                  <a:cubicBezTo>
                    <a:pt x="389" y="329"/>
                    <a:pt x="347" y="310"/>
                    <a:pt x="310" y="269"/>
                  </a:cubicBezTo>
                  <a:cubicBezTo>
                    <a:pt x="310" y="269"/>
                    <a:pt x="292" y="250"/>
                    <a:pt x="273" y="232"/>
                  </a:cubicBezTo>
                  <a:lnTo>
                    <a:pt x="250" y="213"/>
                  </a:lnTo>
                  <a:lnTo>
                    <a:pt x="232" y="213"/>
                  </a:lnTo>
                  <a:lnTo>
                    <a:pt x="232" y="195"/>
                  </a:lnTo>
                  <a:cubicBezTo>
                    <a:pt x="195" y="176"/>
                    <a:pt x="176" y="135"/>
                    <a:pt x="158" y="116"/>
                  </a:cubicBezTo>
                  <a:lnTo>
                    <a:pt x="98" y="61"/>
                  </a:lnTo>
                  <a:lnTo>
                    <a:pt x="79" y="38"/>
                  </a:lnTo>
                  <a:lnTo>
                    <a:pt x="61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6" name="Google Shape;1076;p43"/>
            <p:cNvSpPr/>
            <p:nvPr/>
          </p:nvSpPr>
          <p:spPr>
            <a:xfrm>
              <a:off x="2889775" y="3231956"/>
              <a:ext cx="61365" cy="51557"/>
            </a:xfrm>
            <a:custGeom>
              <a:avLst/>
              <a:gdLst/>
              <a:ahLst/>
              <a:cxnLst/>
              <a:rect l="l" t="t" r="r" b="b"/>
              <a:pathLst>
                <a:path w="463" h="389" extrusionOk="0">
                  <a:moveTo>
                    <a:pt x="37" y="0"/>
                  </a:moveTo>
                  <a:cubicBezTo>
                    <a:pt x="0" y="19"/>
                    <a:pt x="0" y="42"/>
                    <a:pt x="19" y="60"/>
                  </a:cubicBezTo>
                  <a:lnTo>
                    <a:pt x="19" y="79"/>
                  </a:lnTo>
                  <a:lnTo>
                    <a:pt x="19" y="97"/>
                  </a:lnTo>
                  <a:cubicBezTo>
                    <a:pt x="37" y="116"/>
                    <a:pt x="37" y="116"/>
                    <a:pt x="37" y="134"/>
                  </a:cubicBezTo>
                  <a:cubicBezTo>
                    <a:pt x="60" y="157"/>
                    <a:pt x="79" y="176"/>
                    <a:pt x="97" y="176"/>
                  </a:cubicBezTo>
                  <a:cubicBezTo>
                    <a:pt x="116" y="213"/>
                    <a:pt x="153" y="250"/>
                    <a:pt x="176" y="291"/>
                  </a:cubicBezTo>
                  <a:cubicBezTo>
                    <a:pt x="213" y="310"/>
                    <a:pt x="250" y="328"/>
                    <a:pt x="310" y="347"/>
                  </a:cubicBezTo>
                  <a:cubicBezTo>
                    <a:pt x="347" y="365"/>
                    <a:pt x="384" y="388"/>
                    <a:pt x="444" y="388"/>
                  </a:cubicBezTo>
                  <a:cubicBezTo>
                    <a:pt x="444" y="388"/>
                    <a:pt x="462" y="388"/>
                    <a:pt x="462" y="365"/>
                  </a:cubicBezTo>
                  <a:cubicBezTo>
                    <a:pt x="462" y="347"/>
                    <a:pt x="444" y="347"/>
                    <a:pt x="444" y="347"/>
                  </a:cubicBezTo>
                  <a:cubicBezTo>
                    <a:pt x="407" y="328"/>
                    <a:pt x="365" y="328"/>
                    <a:pt x="328" y="310"/>
                  </a:cubicBezTo>
                  <a:cubicBezTo>
                    <a:pt x="291" y="291"/>
                    <a:pt x="250" y="250"/>
                    <a:pt x="231" y="231"/>
                  </a:cubicBezTo>
                  <a:cubicBezTo>
                    <a:pt x="194" y="194"/>
                    <a:pt x="176" y="176"/>
                    <a:pt x="153" y="134"/>
                  </a:cubicBezTo>
                  <a:cubicBezTo>
                    <a:pt x="134" y="116"/>
                    <a:pt x="134" y="97"/>
                    <a:pt x="116" y="79"/>
                  </a:cubicBezTo>
                  <a:lnTo>
                    <a:pt x="116" y="60"/>
                  </a:lnTo>
                  <a:lnTo>
                    <a:pt x="97" y="42"/>
                  </a:lnTo>
                  <a:lnTo>
                    <a:pt x="97" y="19"/>
                  </a:lnTo>
                  <a:cubicBezTo>
                    <a:pt x="79" y="0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7" name="Google Shape;1077;p43"/>
            <p:cNvSpPr/>
            <p:nvPr/>
          </p:nvSpPr>
          <p:spPr>
            <a:xfrm>
              <a:off x="2889775" y="3231956"/>
              <a:ext cx="56461" cy="115307"/>
            </a:xfrm>
            <a:custGeom>
              <a:avLst/>
              <a:gdLst/>
              <a:ahLst/>
              <a:cxnLst/>
              <a:rect l="l" t="t" r="r" b="b"/>
              <a:pathLst>
                <a:path w="426" h="870" extrusionOk="0">
                  <a:moveTo>
                    <a:pt x="60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79"/>
                  </a:lnTo>
                  <a:lnTo>
                    <a:pt x="0" y="97"/>
                  </a:lnTo>
                  <a:cubicBezTo>
                    <a:pt x="19" y="116"/>
                    <a:pt x="19" y="134"/>
                    <a:pt x="19" y="157"/>
                  </a:cubicBezTo>
                  <a:lnTo>
                    <a:pt x="19" y="250"/>
                  </a:lnTo>
                  <a:cubicBezTo>
                    <a:pt x="37" y="310"/>
                    <a:pt x="60" y="365"/>
                    <a:pt x="79" y="444"/>
                  </a:cubicBezTo>
                  <a:cubicBezTo>
                    <a:pt x="97" y="504"/>
                    <a:pt x="116" y="559"/>
                    <a:pt x="134" y="619"/>
                  </a:cubicBezTo>
                  <a:cubicBezTo>
                    <a:pt x="134" y="656"/>
                    <a:pt x="153" y="675"/>
                    <a:pt x="176" y="712"/>
                  </a:cubicBezTo>
                  <a:cubicBezTo>
                    <a:pt x="176" y="735"/>
                    <a:pt x="194" y="772"/>
                    <a:pt x="213" y="809"/>
                  </a:cubicBezTo>
                  <a:cubicBezTo>
                    <a:pt x="237" y="848"/>
                    <a:pt x="271" y="869"/>
                    <a:pt x="307" y="869"/>
                  </a:cubicBezTo>
                  <a:cubicBezTo>
                    <a:pt x="326" y="869"/>
                    <a:pt x="346" y="863"/>
                    <a:pt x="365" y="850"/>
                  </a:cubicBezTo>
                  <a:cubicBezTo>
                    <a:pt x="425" y="809"/>
                    <a:pt x="425" y="753"/>
                    <a:pt x="407" y="693"/>
                  </a:cubicBezTo>
                  <a:lnTo>
                    <a:pt x="384" y="693"/>
                  </a:lnTo>
                  <a:cubicBezTo>
                    <a:pt x="384" y="675"/>
                    <a:pt x="365" y="638"/>
                    <a:pt x="347" y="619"/>
                  </a:cubicBezTo>
                  <a:cubicBezTo>
                    <a:pt x="328" y="596"/>
                    <a:pt x="310" y="578"/>
                    <a:pt x="310" y="541"/>
                  </a:cubicBezTo>
                  <a:cubicBezTo>
                    <a:pt x="268" y="481"/>
                    <a:pt x="250" y="444"/>
                    <a:pt x="213" y="388"/>
                  </a:cubicBezTo>
                  <a:cubicBezTo>
                    <a:pt x="194" y="328"/>
                    <a:pt x="176" y="273"/>
                    <a:pt x="153" y="213"/>
                  </a:cubicBezTo>
                  <a:cubicBezTo>
                    <a:pt x="134" y="194"/>
                    <a:pt x="134" y="157"/>
                    <a:pt x="116" y="134"/>
                  </a:cubicBezTo>
                  <a:lnTo>
                    <a:pt x="116" y="79"/>
                  </a:lnTo>
                  <a:lnTo>
                    <a:pt x="116" y="60"/>
                  </a:lnTo>
                  <a:lnTo>
                    <a:pt x="97" y="42"/>
                  </a:lnTo>
                  <a:cubicBezTo>
                    <a:pt x="97" y="19"/>
                    <a:pt x="79" y="0"/>
                    <a:pt x="6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8" name="Google Shape;1078;p43"/>
            <p:cNvSpPr/>
            <p:nvPr/>
          </p:nvSpPr>
          <p:spPr>
            <a:xfrm>
              <a:off x="2854255" y="3410750"/>
              <a:ext cx="15374" cy="15374"/>
            </a:xfrm>
            <a:custGeom>
              <a:avLst/>
              <a:gdLst/>
              <a:ahLst/>
              <a:cxnLst/>
              <a:rect l="l" t="t" r="r" b="b"/>
              <a:pathLst>
                <a:path w="116" h="116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37"/>
                    <a:pt x="19" y="56"/>
                    <a:pt x="19" y="56"/>
                  </a:cubicBezTo>
                  <a:cubicBezTo>
                    <a:pt x="19" y="79"/>
                    <a:pt x="37" y="79"/>
                    <a:pt x="37" y="97"/>
                  </a:cubicBezTo>
                  <a:lnTo>
                    <a:pt x="56" y="116"/>
                  </a:lnTo>
                  <a:cubicBezTo>
                    <a:pt x="56" y="97"/>
                    <a:pt x="56" y="97"/>
                    <a:pt x="37" y="79"/>
                  </a:cubicBezTo>
                  <a:lnTo>
                    <a:pt x="37" y="56"/>
                  </a:lnTo>
                  <a:cubicBezTo>
                    <a:pt x="37" y="38"/>
                    <a:pt x="37" y="37"/>
                    <a:pt x="19" y="20"/>
                  </a:cubicBezTo>
                  <a:lnTo>
                    <a:pt x="19" y="20"/>
                  </a:lnTo>
                  <a:cubicBezTo>
                    <a:pt x="31" y="21"/>
                    <a:pt x="43" y="25"/>
                    <a:pt x="56" y="37"/>
                  </a:cubicBezTo>
                  <a:lnTo>
                    <a:pt x="116" y="37"/>
                  </a:lnTo>
                  <a:cubicBezTo>
                    <a:pt x="97" y="37"/>
                    <a:pt x="74" y="19"/>
                    <a:pt x="56" y="19"/>
                  </a:cubicBezTo>
                  <a:cubicBezTo>
                    <a:pt x="43" y="7"/>
                    <a:pt x="31" y="2"/>
                    <a:pt x="19" y="1"/>
                  </a:cubicBezTo>
                  <a:lnTo>
                    <a:pt x="19" y="1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8" y="1"/>
                  </a:lnTo>
                  <a:cubicBezTo>
                    <a:pt x="12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9" name="Google Shape;1079;p43"/>
            <p:cNvSpPr/>
            <p:nvPr/>
          </p:nvSpPr>
          <p:spPr>
            <a:xfrm>
              <a:off x="2848689" y="3405846"/>
              <a:ext cx="28363" cy="27700"/>
            </a:xfrm>
            <a:custGeom>
              <a:avLst/>
              <a:gdLst/>
              <a:ahLst/>
              <a:cxnLst/>
              <a:rect l="l" t="t" r="r" b="b"/>
              <a:pathLst>
                <a:path w="214" h="209" extrusionOk="0">
                  <a:moveTo>
                    <a:pt x="0" y="0"/>
                  </a:moveTo>
                  <a:lnTo>
                    <a:pt x="24" y="56"/>
                  </a:lnTo>
                  <a:lnTo>
                    <a:pt x="42" y="74"/>
                  </a:lnTo>
                  <a:lnTo>
                    <a:pt x="42" y="93"/>
                  </a:lnTo>
                  <a:lnTo>
                    <a:pt x="61" y="93"/>
                  </a:lnTo>
                  <a:lnTo>
                    <a:pt x="61" y="134"/>
                  </a:lnTo>
                  <a:cubicBezTo>
                    <a:pt x="79" y="134"/>
                    <a:pt x="79" y="153"/>
                    <a:pt x="79" y="153"/>
                  </a:cubicBezTo>
                  <a:lnTo>
                    <a:pt x="116" y="208"/>
                  </a:lnTo>
                  <a:lnTo>
                    <a:pt x="98" y="153"/>
                  </a:lnTo>
                  <a:lnTo>
                    <a:pt x="98" y="116"/>
                  </a:lnTo>
                  <a:lnTo>
                    <a:pt x="98" y="93"/>
                  </a:lnTo>
                  <a:lnTo>
                    <a:pt x="79" y="74"/>
                  </a:lnTo>
                  <a:lnTo>
                    <a:pt x="98" y="74"/>
                  </a:lnTo>
                  <a:cubicBezTo>
                    <a:pt x="116" y="74"/>
                    <a:pt x="139" y="93"/>
                    <a:pt x="158" y="93"/>
                  </a:cubicBezTo>
                  <a:lnTo>
                    <a:pt x="213" y="93"/>
                  </a:lnTo>
                  <a:lnTo>
                    <a:pt x="158" y="74"/>
                  </a:lnTo>
                  <a:cubicBezTo>
                    <a:pt x="139" y="56"/>
                    <a:pt x="116" y="56"/>
                    <a:pt x="116" y="37"/>
                  </a:cubicBezTo>
                  <a:cubicBezTo>
                    <a:pt x="98" y="37"/>
                    <a:pt x="79" y="19"/>
                    <a:pt x="61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0" name="Google Shape;1080;p43"/>
            <p:cNvSpPr/>
            <p:nvPr/>
          </p:nvSpPr>
          <p:spPr>
            <a:xfrm>
              <a:off x="2821121" y="3335601"/>
              <a:ext cx="38171" cy="77667"/>
            </a:xfrm>
            <a:custGeom>
              <a:avLst/>
              <a:gdLst/>
              <a:ahLst/>
              <a:cxnLst/>
              <a:rect l="l" t="t" r="r" b="b"/>
              <a:pathLst>
                <a:path w="288" h="586" extrusionOk="0">
                  <a:moveTo>
                    <a:pt x="40" y="1"/>
                  </a:moveTo>
                  <a:cubicBezTo>
                    <a:pt x="28" y="1"/>
                    <a:pt x="19" y="14"/>
                    <a:pt x="19" y="27"/>
                  </a:cubicBezTo>
                  <a:lnTo>
                    <a:pt x="19" y="45"/>
                  </a:lnTo>
                  <a:lnTo>
                    <a:pt x="19" y="68"/>
                  </a:lnTo>
                  <a:cubicBezTo>
                    <a:pt x="1" y="87"/>
                    <a:pt x="1" y="105"/>
                    <a:pt x="1" y="105"/>
                  </a:cubicBezTo>
                  <a:cubicBezTo>
                    <a:pt x="1" y="142"/>
                    <a:pt x="1" y="161"/>
                    <a:pt x="19" y="202"/>
                  </a:cubicBezTo>
                  <a:cubicBezTo>
                    <a:pt x="19" y="239"/>
                    <a:pt x="38" y="299"/>
                    <a:pt x="56" y="336"/>
                  </a:cubicBezTo>
                  <a:cubicBezTo>
                    <a:pt x="56" y="373"/>
                    <a:pt x="74" y="392"/>
                    <a:pt x="74" y="415"/>
                  </a:cubicBezTo>
                  <a:cubicBezTo>
                    <a:pt x="93" y="433"/>
                    <a:pt x="116" y="452"/>
                    <a:pt x="116" y="470"/>
                  </a:cubicBezTo>
                  <a:cubicBezTo>
                    <a:pt x="153" y="530"/>
                    <a:pt x="190" y="567"/>
                    <a:pt x="232" y="586"/>
                  </a:cubicBezTo>
                  <a:lnTo>
                    <a:pt x="269" y="586"/>
                  </a:lnTo>
                  <a:cubicBezTo>
                    <a:pt x="269" y="586"/>
                    <a:pt x="287" y="567"/>
                    <a:pt x="269" y="549"/>
                  </a:cubicBezTo>
                  <a:cubicBezTo>
                    <a:pt x="250" y="507"/>
                    <a:pt x="232" y="470"/>
                    <a:pt x="232" y="415"/>
                  </a:cubicBezTo>
                  <a:cubicBezTo>
                    <a:pt x="208" y="392"/>
                    <a:pt x="208" y="373"/>
                    <a:pt x="190" y="355"/>
                  </a:cubicBezTo>
                  <a:lnTo>
                    <a:pt x="190" y="336"/>
                  </a:lnTo>
                  <a:lnTo>
                    <a:pt x="172" y="318"/>
                  </a:lnTo>
                  <a:lnTo>
                    <a:pt x="172" y="299"/>
                  </a:lnTo>
                  <a:cubicBezTo>
                    <a:pt x="153" y="258"/>
                    <a:pt x="153" y="221"/>
                    <a:pt x="135" y="161"/>
                  </a:cubicBezTo>
                  <a:cubicBezTo>
                    <a:pt x="135" y="142"/>
                    <a:pt x="116" y="124"/>
                    <a:pt x="116" y="105"/>
                  </a:cubicBezTo>
                  <a:lnTo>
                    <a:pt x="116" y="68"/>
                  </a:lnTo>
                  <a:lnTo>
                    <a:pt x="116" y="45"/>
                  </a:lnTo>
                  <a:lnTo>
                    <a:pt x="93" y="45"/>
                  </a:lnTo>
                  <a:lnTo>
                    <a:pt x="93" y="27"/>
                  </a:lnTo>
                  <a:cubicBezTo>
                    <a:pt x="93" y="8"/>
                    <a:pt x="74" y="8"/>
                    <a:pt x="56" y="8"/>
                  </a:cubicBezTo>
                  <a:cubicBezTo>
                    <a:pt x="51" y="3"/>
                    <a:pt x="45" y="1"/>
                    <a:pt x="4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1" name="Google Shape;1081;p43"/>
            <p:cNvSpPr/>
            <p:nvPr/>
          </p:nvSpPr>
          <p:spPr>
            <a:xfrm>
              <a:off x="2830929" y="3231294"/>
              <a:ext cx="41219" cy="74883"/>
            </a:xfrm>
            <a:custGeom>
              <a:avLst/>
              <a:gdLst/>
              <a:ahLst/>
              <a:cxnLst/>
              <a:rect l="l" t="t" r="r" b="b"/>
              <a:pathLst>
                <a:path w="311" h="565" extrusionOk="0">
                  <a:moveTo>
                    <a:pt x="53" y="0"/>
                  </a:moveTo>
                  <a:cubicBezTo>
                    <a:pt x="49" y="0"/>
                    <a:pt x="46" y="2"/>
                    <a:pt x="42" y="5"/>
                  </a:cubicBezTo>
                  <a:cubicBezTo>
                    <a:pt x="19" y="5"/>
                    <a:pt x="0" y="24"/>
                    <a:pt x="0" y="47"/>
                  </a:cubicBezTo>
                  <a:lnTo>
                    <a:pt x="0" y="65"/>
                  </a:lnTo>
                  <a:lnTo>
                    <a:pt x="0" y="84"/>
                  </a:lnTo>
                  <a:lnTo>
                    <a:pt x="0" y="121"/>
                  </a:lnTo>
                  <a:cubicBezTo>
                    <a:pt x="0" y="139"/>
                    <a:pt x="19" y="181"/>
                    <a:pt x="19" y="199"/>
                  </a:cubicBezTo>
                  <a:cubicBezTo>
                    <a:pt x="42" y="255"/>
                    <a:pt x="61" y="296"/>
                    <a:pt x="79" y="333"/>
                  </a:cubicBezTo>
                  <a:cubicBezTo>
                    <a:pt x="98" y="393"/>
                    <a:pt x="116" y="430"/>
                    <a:pt x="158" y="467"/>
                  </a:cubicBezTo>
                  <a:cubicBezTo>
                    <a:pt x="195" y="509"/>
                    <a:pt x="232" y="546"/>
                    <a:pt x="292" y="564"/>
                  </a:cubicBezTo>
                  <a:cubicBezTo>
                    <a:pt x="292" y="564"/>
                    <a:pt x="310" y="564"/>
                    <a:pt x="310" y="546"/>
                  </a:cubicBezTo>
                  <a:lnTo>
                    <a:pt x="310" y="527"/>
                  </a:lnTo>
                  <a:cubicBezTo>
                    <a:pt x="273" y="486"/>
                    <a:pt x="232" y="467"/>
                    <a:pt x="195" y="430"/>
                  </a:cubicBezTo>
                  <a:cubicBezTo>
                    <a:pt x="176" y="393"/>
                    <a:pt x="158" y="352"/>
                    <a:pt x="134" y="315"/>
                  </a:cubicBezTo>
                  <a:cubicBezTo>
                    <a:pt x="116" y="278"/>
                    <a:pt x="98" y="218"/>
                    <a:pt x="98" y="181"/>
                  </a:cubicBezTo>
                  <a:lnTo>
                    <a:pt x="98" y="121"/>
                  </a:lnTo>
                  <a:lnTo>
                    <a:pt x="98" y="84"/>
                  </a:lnTo>
                  <a:lnTo>
                    <a:pt x="98" y="65"/>
                  </a:lnTo>
                  <a:lnTo>
                    <a:pt x="98" y="47"/>
                  </a:lnTo>
                  <a:cubicBezTo>
                    <a:pt x="83" y="28"/>
                    <a:pt x="68" y="0"/>
                    <a:pt x="5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2" name="Google Shape;1082;p43"/>
            <p:cNvSpPr/>
            <p:nvPr/>
          </p:nvSpPr>
          <p:spPr>
            <a:xfrm>
              <a:off x="2813169" y="3230896"/>
              <a:ext cx="30749" cy="132007"/>
            </a:xfrm>
            <a:custGeom>
              <a:avLst/>
              <a:gdLst/>
              <a:ahLst/>
              <a:cxnLst/>
              <a:rect l="l" t="t" r="r" b="b"/>
              <a:pathLst>
                <a:path w="232" h="996" extrusionOk="0">
                  <a:moveTo>
                    <a:pt x="174" y="1"/>
                  </a:moveTo>
                  <a:cubicBezTo>
                    <a:pt x="155" y="1"/>
                    <a:pt x="134" y="14"/>
                    <a:pt x="134" y="27"/>
                  </a:cubicBezTo>
                  <a:cubicBezTo>
                    <a:pt x="116" y="50"/>
                    <a:pt x="116" y="50"/>
                    <a:pt x="116" y="68"/>
                  </a:cubicBezTo>
                  <a:lnTo>
                    <a:pt x="116" y="87"/>
                  </a:lnTo>
                  <a:cubicBezTo>
                    <a:pt x="98" y="105"/>
                    <a:pt x="98" y="124"/>
                    <a:pt x="98" y="142"/>
                  </a:cubicBezTo>
                  <a:cubicBezTo>
                    <a:pt x="79" y="184"/>
                    <a:pt x="79" y="202"/>
                    <a:pt x="79" y="239"/>
                  </a:cubicBezTo>
                  <a:cubicBezTo>
                    <a:pt x="61" y="318"/>
                    <a:pt x="37" y="373"/>
                    <a:pt x="19" y="452"/>
                  </a:cubicBezTo>
                  <a:cubicBezTo>
                    <a:pt x="19" y="530"/>
                    <a:pt x="19" y="604"/>
                    <a:pt x="0" y="664"/>
                  </a:cubicBezTo>
                  <a:lnTo>
                    <a:pt x="0" y="780"/>
                  </a:lnTo>
                  <a:lnTo>
                    <a:pt x="0" y="895"/>
                  </a:lnTo>
                  <a:cubicBezTo>
                    <a:pt x="17" y="944"/>
                    <a:pt x="65" y="996"/>
                    <a:pt x="113" y="996"/>
                  </a:cubicBezTo>
                  <a:cubicBezTo>
                    <a:pt x="120" y="996"/>
                    <a:pt x="127" y="995"/>
                    <a:pt x="134" y="992"/>
                  </a:cubicBezTo>
                  <a:cubicBezTo>
                    <a:pt x="195" y="992"/>
                    <a:pt x="232" y="932"/>
                    <a:pt x="213" y="877"/>
                  </a:cubicBezTo>
                  <a:lnTo>
                    <a:pt x="213" y="858"/>
                  </a:lnTo>
                  <a:lnTo>
                    <a:pt x="213" y="761"/>
                  </a:lnTo>
                  <a:cubicBezTo>
                    <a:pt x="195" y="743"/>
                    <a:pt x="195" y="701"/>
                    <a:pt x="195" y="664"/>
                  </a:cubicBezTo>
                  <a:lnTo>
                    <a:pt x="195" y="470"/>
                  </a:lnTo>
                  <a:lnTo>
                    <a:pt x="195" y="258"/>
                  </a:lnTo>
                  <a:cubicBezTo>
                    <a:pt x="195" y="221"/>
                    <a:pt x="195" y="202"/>
                    <a:pt x="213" y="165"/>
                  </a:cubicBezTo>
                  <a:lnTo>
                    <a:pt x="213" y="105"/>
                  </a:lnTo>
                  <a:lnTo>
                    <a:pt x="213" y="87"/>
                  </a:lnTo>
                  <a:lnTo>
                    <a:pt x="213" y="68"/>
                  </a:lnTo>
                  <a:lnTo>
                    <a:pt x="232" y="68"/>
                  </a:lnTo>
                  <a:cubicBezTo>
                    <a:pt x="232" y="50"/>
                    <a:pt x="213" y="8"/>
                    <a:pt x="195" y="8"/>
                  </a:cubicBezTo>
                  <a:cubicBezTo>
                    <a:pt x="189" y="3"/>
                    <a:pt x="182" y="1"/>
                    <a:pt x="17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3" name="Google Shape;1083;p43"/>
            <p:cNvSpPr/>
            <p:nvPr/>
          </p:nvSpPr>
          <p:spPr>
            <a:xfrm>
              <a:off x="2726225" y="3448656"/>
              <a:ext cx="10470" cy="12989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60" y="1"/>
                  </a:moveTo>
                  <a:lnTo>
                    <a:pt x="60" y="24"/>
                  </a:lnTo>
                  <a:cubicBezTo>
                    <a:pt x="42" y="42"/>
                    <a:pt x="42" y="42"/>
                    <a:pt x="23" y="61"/>
                  </a:cubicBezTo>
                  <a:cubicBezTo>
                    <a:pt x="23" y="79"/>
                    <a:pt x="0" y="79"/>
                    <a:pt x="0" y="98"/>
                  </a:cubicBezTo>
                  <a:cubicBezTo>
                    <a:pt x="23" y="98"/>
                    <a:pt x="23" y="79"/>
                    <a:pt x="42" y="61"/>
                  </a:cubicBezTo>
                  <a:cubicBezTo>
                    <a:pt x="42" y="61"/>
                    <a:pt x="60" y="61"/>
                    <a:pt x="60" y="42"/>
                  </a:cubicBezTo>
                  <a:lnTo>
                    <a:pt x="60" y="61"/>
                  </a:lnTo>
                  <a:lnTo>
                    <a:pt x="60" y="79"/>
                  </a:lnTo>
                  <a:lnTo>
                    <a:pt x="79" y="98"/>
                  </a:lnTo>
                  <a:lnTo>
                    <a:pt x="79" y="79"/>
                  </a:lnTo>
                  <a:lnTo>
                    <a:pt x="79" y="42"/>
                  </a:lnTo>
                  <a:lnTo>
                    <a:pt x="79" y="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4" name="Google Shape;1084;p43"/>
            <p:cNvSpPr/>
            <p:nvPr/>
          </p:nvSpPr>
          <p:spPr>
            <a:xfrm>
              <a:off x="2723707" y="3443752"/>
              <a:ext cx="15507" cy="28363"/>
            </a:xfrm>
            <a:custGeom>
              <a:avLst/>
              <a:gdLst/>
              <a:ahLst/>
              <a:cxnLst/>
              <a:rect l="l" t="t" r="r" b="b"/>
              <a:pathLst>
                <a:path w="117" h="214" extrusionOk="0">
                  <a:moveTo>
                    <a:pt x="98" y="1"/>
                  </a:moveTo>
                  <a:lnTo>
                    <a:pt x="61" y="38"/>
                  </a:lnTo>
                  <a:cubicBezTo>
                    <a:pt x="61" y="61"/>
                    <a:pt x="42" y="79"/>
                    <a:pt x="42" y="98"/>
                  </a:cubicBezTo>
                  <a:cubicBezTo>
                    <a:pt x="19" y="116"/>
                    <a:pt x="19" y="116"/>
                    <a:pt x="19" y="135"/>
                  </a:cubicBezTo>
                  <a:lnTo>
                    <a:pt x="1" y="176"/>
                  </a:lnTo>
                  <a:lnTo>
                    <a:pt x="1" y="176"/>
                  </a:lnTo>
                  <a:lnTo>
                    <a:pt x="42" y="153"/>
                  </a:lnTo>
                  <a:cubicBezTo>
                    <a:pt x="42" y="135"/>
                    <a:pt x="61" y="116"/>
                    <a:pt x="61" y="116"/>
                  </a:cubicBezTo>
                  <a:lnTo>
                    <a:pt x="79" y="116"/>
                  </a:lnTo>
                  <a:lnTo>
                    <a:pt x="79" y="135"/>
                  </a:lnTo>
                  <a:lnTo>
                    <a:pt x="79" y="153"/>
                  </a:lnTo>
                  <a:cubicBezTo>
                    <a:pt x="79" y="153"/>
                    <a:pt x="98" y="153"/>
                    <a:pt x="98" y="176"/>
                  </a:cubicBezTo>
                  <a:lnTo>
                    <a:pt x="116" y="213"/>
                  </a:lnTo>
                  <a:lnTo>
                    <a:pt x="116" y="176"/>
                  </a:lnTo>
                  <a:lnTo>
                    <a:pt x="116" y="135"/>
                  </a:lnTo>
                  <a:lnTo>
                    <a:pt x="116" y="116"/>
                  </a:lnTo>
                  <a:lnTo>
                    <a:pt x="116" y="98"/>
                  </a:lnTo>
                  <a:lnTo>
                    <a:pt x="116" y="79"/>
                  </a:lnTo>
                  <a:cubicBezTo>
                    <a:pt x="98" y="79"/>
                    <a:pt x="98" y="61"/>
                    <a:pt x="98" y="6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5" name="Google Shape;1085;p43"/>
            <p:cNvSpPr/>
            <p:nvPr/>
          </p:nvSpPr>
          <p:spPr>
            <a:xfrm>
              <a:off x="2723707" y="3387423"/>
              <a:ext cx="15507" cy="67991"/>
            </a:xfrm>
            <a:custGeom>
              <a:avLst/>
              <a:gdLst/>
              <a:ahLst/>
              <a:cxnLst/>
              <a:rect l="l" t="t" r="r" b="b"/>
              <a:pathLst>
                <a:path w="117" h="513" extrusionOk="0">
                  <a:moveTo>
                    <a:pt x="42" y="1"/>
                  </a:moveTo>
                  <a:cubicBezTo>
                    <a:pt x="19" y="1"/>
                    <a:pt x="1" y="24"/>
                    <a:pt x="1" y="42"/>
                  </a:cubicBezTo>
                  <a:lnTo>
                    <a:pt x="1" y="158"/>
                  </a:lnTo>
                  <a:lnTo>
                    <a:pt x="1" y="273"/>
                  </a:lnTo>
                  <a:cubicBezTo>
                    <a:pt x="1" y="292"/>
                    <a:pt x="1" y="329"/>
                    <a:pt x="19" y="370"/>
                  </a:cubicBezTo>
                  <a:lnTo>
                    <a:pt x="19" y="426"/>
                  </a:lnTo>
                  <a:cubicBezTo>
                    <a:pt x="19" y="444"/>
                    <a:pt x="42" y="463"/>
                    <a:pt x="42" y="486"/>
                  </a:cubicBezTo>
                  <a:cubicBezTo>
                    <a:pt x="42" y="504"/>
                    <a:pt x="61" y="504"/>
                    <a:pt x="79" y="504"/>
                  </a:cubicBezTo>
                  <a:cubicBezTo>
                    <a:pt x="85" y="510"/>
                    <a:pt x="90" y="512"/>
                    <a:pt x="95" y="512"/>
                  </a:cubicBezTo>
                  <a:cubicBezTo>
                    <a:pt x="107" y="512"/>
                    <a:pt x="116" y="499"/>
                    <a:pt x="116" y="486"/>
                  </a:cubicBezTo>
                  <a:lnTo>
                    <a:pt x="116" y="426"/>
                  </a:lnTo>
                  <a:lnTo>
                    <a:pt x="116" y="370"/>
                  </a:lnTo>
                  <a:lnTo>
                    <a:pt x="116" y="255"/>
                  </a:lnTo>
                  <a:cubicBezTo>
                    <a:pt x="116" y="213"/>
                    <a:pt x="98" y="176"/>
                    <a:pt x="98" y="139"/>
                  </a:cubicBezTo>
                  <a:cubicBezTo>
                    <a:pt x="98" y="98"/>
                    <a:pt x="79" y="61"/>
                    <a:pt x="79" y="24"/>
                  </a:cubicBezTo>
                  <a:cubicBezTo>
                    <a:pt x="61" y="1"/>
                    <a:pt x="61" y="1"/>
                    <a:pt x="42" y="1"/>
                  </a:cubicBez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6" name="Google Shape;1086;p43"/>
            <p:cNvSpPr/>
            <p:nvPr/>
          </p:nvSpPr>
          <p:spPr>
            <a:xfrm>
              <a:off x="2713899" y="3264958"/>
              <a:ext cx="101789" cy="146586"/>
            </a:xfrm>
            <a:custGeom>
              <a:avLst/>
              <a:gdLst/>
              <a:ahLst/>
              <a:cxnLst/>
              <a:rect l="l" t="t" r="r" b="b"/>
              <a:pathLst>
                <a:path w="768" h="1106" extrusionOk="0">
                  <a:moveTo>
                    <a:pt x="731" y="1"/>
                  </a:moveTo>
                  <a:cubicBezTo>
                    <a:pt x="713" y="1"/>
                    <a:pt x="694" y="1"/>
                    <a:pt x="671" y="24"/>
                  </a:cubicBezTo>
                  <a:lnTo>
                    <a:pt x="671" y="42"/>
                  </a:lnTo>
                  <a:lnTo>
                    <a:pt x="652" y="42"/>
                  </a:lnTo>
                  <a:cubicBezTo>
                    <a:pt x="652" y="61"/>
                    <a:pt x="634" y="61"/>
                    <a:pt x="634" y="79"/>
                  </a:cubicBezTo>
                  <a:cubicBezTo>
                    <a:pt x="615" y="98"/>
                    <a:pt x="597" y="98"/>
                    <a:pt x="579" y="116"/>
                  </a:cubicBezTo>
                  <a:cubicBezTo>
                    <a:pt x="537" y="158"/>
                    <a:pt x="500" y="176"/>
                    <a:pt x="440" y="195"/>
                  </a:cubicBezTo>
                  <a:cubicBezTo>
                    <a:pt x="366" y="232"/>
                    <a:pt x="269" y="255"/>
                    <a:pt x="153" y="273"/>
                  </a:cubicBezTo>
                  <a:cubicBezTo>
                    <a:pt x="135" y="273"/>
                    <a:pt x="116" y="292"/>
                    <a:pt x="93" y="310"/>
                  </a:cubicBezTo>
                  <a:lnTo>
                    <a:pt x="93" y="329"/>
                  </a:lnTo>
                  <a:lnTo>
                    <a:pt x="93" y="370"/>
                  </a:lnTo>
                  <a:cubicBezTo>
                    <a:pt x="75" y="370"/>
                    <a:pt x="75" y="389"/>
                    <a:pt x="75" y="407"/>
                  </a:cubicBezTo>
                  <a:cubicBezTo>
                    <a:pt x="75" y="426"/>
                    <a:pt x="56" y="463"/>
                    <a:pt x="56" y="486"/>
                  </a:cubicBezTo>
                  <a:cubicBezTo>
                    <a:pt x="38" y="541"/>
                    <a:pt x="38" y="601"/>
                    <a:pt x="19" y="657"/>
                  </a:cubicBezTo>
                  <a:cubicBezTo>
                    <a:pt x="19" y="717"/>
                    <a:pt x="1" y="772"/>
                    <a:pt x="1" y="832"/>
                  </a:cubicBezTo>
                  <a:lnTo>
                    <a:pt x="1" y="1003"/>
                  </a:lnTo>
                  <a:cubicBezTo>
                    <a:pt x="16" y="1069"/>
                    <a:pt x="57" y="1105"/>
                    <a:pt x="105" y="1105"/>
                  </a:cubicBezTo>
                  <a:cubicBezTo>
                    <a:pt x="115" y="1105"/>
                    <a:pt x="125" y="1104"/>
                    <a:pt x="135" y="1100"/>
                  </a:cubicBezTo>
                  <a:cubicBezTo>
                    <a:pt x="190" y="1100"/>
                    <a:pt x="232" y="1040"/>
                    <a:pt x="232" y="985"/>
                  </a:cubicBezTo>
                  <a:cubicBezTo>
                    <a:pt x="232" y="925"/>
                    <a:pt x="209" y="869"/>
                    <a:pt x="209" y="832"/>
                  </a:cubicBezTo>
                  <a:lnTo>
                    <a:pt x="209" y="675"/>
                  </a:lnTo>
                  <a:cubicBezTo>
                    <a:pt x="209" y="620"/>
                    <a:pt x="209" y="560"/>
                    <a:pt x="232" y="523"/>
                  </a:cubicBezTo>
                  <a:lnTo>
                    <a:pt x="232" y="444"/>
                  </a:lnTo>
                  <a:cubicBezTo>
                    <a:pt x="232" y="426"/>
                    <a:pt x="232" y="407"/>
                    <a:pt x="250" y="407"/>
                  </a:cubicBezTo>
                  <a:cubicBezTo>
                    <a:pt x="324" y="370"/>
                    <a:pt x="421" y="347"/>
                    <a:pt x="500" y="292"/>
                  </a:cubicBezTo>
                  <a:cubicBezTo>
                    <a:pt x="555" y="273"/>
                    <a:pt x="597" y="232"/>
                    <a:pt x="634" y="195"/>
                  </a:cubicBezTo>
                  <a:cubicBezTo>
                    <a:pt x="652" y="176"/>
                    <a:pt x="671" y="158"/>
                    <a:pt x="694" y="139"/>
                  </a:cubicBezTo>
                  <a:cubicBezTo>
                    <a:pt x="713" y="116"/>
                    <a:pt x="713" y="116"/>
                    <a:pt x="731" y="98"/>
                  </a:cubicBezTo>
                  <a:lnTo>
                    <a:pt x="731" y="79"/>
                  </a:lnTo>
                  <a:lnTo>
                    <a:pt x="749" y="79"/>
                  </a:lnTo>
                  <a:lnTo>
                    <a:pt x="749" y="61"/>
                  </a:lnTo>
                  <a:cubicBezTo>
                    <a:pt x="768" y="42"/>
                    <a:pt x="749" y="24"/>
                    <a:pt x="73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7" name="Google Shape;1087;p43"/>
            <p:cNvSpPr/>
            <p:nvPr/>
          </p:nvSpPr>
          <p:spPr>
            <a:xfrm>
              <a:off x="2721321" y="3191532"/>
              <a:ext cx="133" cy="1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88" name="Google Shape;1088;p43"/>
          <p:cNvGrpSpPr/>
          <p:nvPr/>
        </p:nvGrpSpPr>
        <p:grpSpPr>
          <a:xfrm>
            <a:off x="4459834" y="3527437"/>
            <a:ext cx="396843" cy="324788"/>
            <a:chOff x="-910166" y="3522825"/>
            <a:chExt cx="396843" cy="324788"/>
          </a:xfrm>
        </p:grpSpPr>
        <p:sp>
          <p:nvSpPr>
            <p:cNvPr id="1089" name="Google Shape;1089;p43"/>
            <p:cNvSpPr/>
            <p:nvPr/>
          </p:nvSpPr>
          <p:spPr>
            <a:xfrm flipH="1">
              <a:off x="-790103" y="3591779"/>
              <a:ext cx="258534" cy="147070"/>
            </a:xfrm>
            <a:custGeom>
              <a:avLst/>
              <a:gdLst/>
              <a:ahLst/>
              <a:cxnLst/>
              <a:rect l="l" t="t" r="r" b="b"/>
              <a:pathLst>
                <a:path w="3273" h="1862" extrusionOk="0">
                  <a:moveTo>
                    <a:pt x="2419" y="0"/>
                  </a:moveTo>
                  <a:cubicBezTo>
                    <a:pt x="1913" y="0"/>
                    <a:pt x="1174" y="109"/>
                    <a:pt x="500" y="619"/>
                  </a:cubicBezTo>
                  <a:cubicBezTo>
                    <a:pt x="1" y="1002"/>
                    <a:pt x="1" y="1196"/>
                    <a:pt x="56" y="1367"/>
                  </a:cubicBezTo>
                  <a:cubicBezTo>
                    <a:pt x="105" y="1524"/>
                    <a:pt x="265" y="1642"/>
                    <a:pt x="457" y="1642"/>
                  </a:cubicBezTo>
                  <a:cubicBezTo>
                    <a:pt x="502" y="1642"/>
                    <a:pt x="549" y="1635"/>
                    <a:pt x="597" y="1621"/>
                  </a:cubicBezTo>
                  <a:lnTo>
                    <a:pt x="615" y="1621"/>
                  </a:lnTo>
                  <a:cubicBezTo>
                    <a:pt x="718" y="1797"/>
                    <a:pt x="913" y="1861"/>
                    <a:pt x="1124" y="1861"/>
                  </a:cubicBezTo>
                  <a:cubicBezTo>
                    <a:pt x="1353" y="1861"/>
                    <a:pt x="1600" y="1786"/>
                    <a:pt x="1770" y="1695"/>
                  </a:cubicBezTo>
                  <a:cubicBezTo>
                    <a:pt x="2233" y="1464"/>
                    <a:pt x="3272" y="443"/>
                    <a:pt x="3272" y="443"/>
                  </a:cubicBezTo>
                  <a:cubicBezTo>
                    <a:pt x="3272" y="443"/>
                    <a:pt x="3138" y="388"/>
                    <a:pt x="3060" y="291"/>
                  </a:cubicBezTo>
                  <a:cubicBezTo>
                    <a:pt x="3004" y="212"/>
                    <a:pt x="2981" y="138"/>
                    <a:pt x="3041" y="60"/>
                  </a:cubicBezTo>
                  <a:cubicBezTo>
                    <a:pt x="3041" y="60"/>
                    <a:pt x="2794" y="0"/>
                    <a:pt x="2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0" name="Google Shape;1090;p43"/>
            <p:cNvSpPr/>
            <p:nvPr/>
          </p:nvSpPr>
          <p:spPr>
            <a:xfrm flipH="1">
              <a:off x="-863087" y="3534040"/>
              <a:ext cx="18326" cy="54816"/>
            </a:xfrm>
            <a:custGeom>
              <a:avLst/>
              <a:gdLst/>
              <a:ahLst/>
              <a:cxnLst/>
              <a:rect l="l" t="t" r="r" b="b"/>
              <a:pathLst>
                <a:path w="232" h="694" extrusionOk="0">
                  <a:moveTo>
                    <a:pt x="171" y="0"/>
                  </a:moveTo>
                  <a:cubicBezTo>
                    <a:pt x="153" y="0"/>
                    <a:pt x="153" y="0"/>
                    <a:pt x="134" y="19"/>
                  </a:cubicBezTo>
                  <a:cubicBezTo>
                    <a:pt x="134" y="42"/>
                    <a:pt x="134" y="60"/>
                    <a:pt x="153" y="60"/>
                  </a:cubicBezTo>
                  <a:lnTo>
                    <a:pt x="171" y="79"/>
                  </a:lnTo>
                  <a:cubicBezTo>
                    <a:pt x="171" y="97"/>
                    <a:pt x="194" y="116"/>
                    <a:pt x="194" y="116"/>
                  </a:cubicBezTo>
                  <a:cubicBezTo>
                    <a:pt x="153" y="158"/>
                    <a:pt x="116" y="213"/>
                    <a:pt x="79" y="250"/>
                  </a:cubicBezTo>
                  <a:cubicBezTo>
                    <a:pt x="37" y="310"/>
                    <a:pt x="19" y="365"/>
                    <a:pt x="0" y="425"/>
                  </a:cubicBezTo>
                  <a:cubicBezTo>
                    <a:pt x="0" y="481"/>
                    <a:pt x="19" y="523"/>
                    <a:pt x="19" y="559"/>
                  </a:cubicBezTo>
                  <a:cubicBezTo>
                    <a:pt x="37" y="620"/>
                    <a:pt x="56" y="657"/>
                    <a:pt x="56" y="693"/>
                  </a:cubicBezTo>
                  <a:lnTo>
                    <a:pt x="79" y="693"/>
                  </a:lnTo>
                  <a:cubicBezTo>
                    <a:pt x="56" y="657"/>
                    <a:pt x="56" y="596"/>
                    <a:pt x="37" y="559"/>
                  </a:cubicBezTo>
                  <a:lnTo>
                    <a:pt x="37" y="444"/>
                  </a:lnTo>
                  <a:cubicBezTo>
                    <a:pt x="37" y="389"/>
                    <a:pt x="79" y="328"/>
                    <a:pt x="116" y="273"/>
                  </a:cubicBezTo>
                  <a:cubicBezTo>
                    <a:pt x="153" y="231"/>
                    <a:pt x="194" y="176"/>
                    <a:pt x="231" y="134"/>
                  </a:cubicBezTo>
                  <a:lnTo>
                    <a:pt x="231" y="116"/>
                  </a:lnTo>
                  <a:cubicBezTo>
                    <a:pt x="231" y="97"/>
                    <a:pt x="231" y="79"/>
                    <a:pt x="213" y="60"/>
                  </a:cubicBezTo>
                  <a:lnTo>
                    <a:pt x="213" y="42"/>
                  </a:lnTo>
                  <a:lnTo>
                    <a:pt x="194" y="19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1" name="Google Shape;1091;p43"/>
            <p:cNvSpPr/>
            <p:nvPr/>
          </p:nvSpPr>
          <p:spPr>
            <a:xfrm flipH="1">
              <a:off x="-755031" y="3642093"/>
              <a:ext cx="179623" cy="205519"/>
            </a:xfrm>
            <a:custGeom>
              <a:avLst/>
              <a:gdLst/>
              <a:ahLst/>
              <a:cxnLst/>
              <a:rect l="l" t="t" r="r" b="b"/>
              <a:pathLst>
                <a:path w="2274" h="2602" extrusionOk="0">
                  <a:moveTo>
                    <a:pt x="2006" y="0"/>
                  </a:moveTo>
                  <a:cubicBezTo>
                    <a:pt x="1812" y="0"/>
                    <a:pt x="1641" y="19"/>
                    <a:pt x="1483" y="60"/>
                  </a:cubicBezTo>
                  <a:cubicBezTo>
                    <a:pt x="1368" y="79"/>
                    <a:pt x="1234" y="116"/>
                    <a:pt x="1137" y="153"/>
                  </a:cubicBezTo>
                  <a:cubicBezTo>
                    <a:pt x="1081" y="176"/>
                    <a:pt x="1040" y="194"/>
                    <a:pt x="1003" y="194"/>
                  </a:cubicBezTo>
                  <a:cubicBezTo>
                    <a:pt x="906" y="231"/>
                    <a:pt x="809" y="268"/>
                    <a:pt x="735" y="328"/>
                  </a:cubicBezTo>
                  <a:cubicBezTo>
                    <a:pt x="638" y="384"/>
                    <a:pt x="559" y="444"/>
                    <a:pt x="485" y="499"/>
                  </a:cubicBezTo>
                  <a:cubicBezTo>
                    <a:pt x="425" y="541"/>
                    <a:pt x="388" y="578"/>
                    <a:pt x="370" y="615"/>
                  </a:cubicBezTo>
                  <a:cubicBezTo>
                    <a:pt x="291" y="712"/>
                    <a:pt x="231" y="790"/>
                    <a:pt x="176" y="887"/>
                  </a:cubicBezTo>
                  <a:cubicBezTo>
                    <a:pt x="139" y="984"/>
                    <a:pt x="97" y="1077"/>
                    <a:pt x="60" y="1174"/>
                  </a:cubicBezTo>
                  <a:cubicBezTo>
                    <a:pt x="23" y="1349"/>
                    <a:pt x="0" y="1520"/>
                    <a:pt x="0" y="1696"/>
                  </a:cubicBezTo>
                  <a:cubicBezTo>
                    <a:pt x="0" y="1770"/>
                    <a:pt x="0" y="1830"/>
                    <a:pt x="23" y="1908"/>
                  </a:cubicBezTo>
                  <a:cubicBezTo>
                    <a:pt x="23" y="1964"/>
                    <a:pt x="23" y="2042"/>
                    <a:pt x="42" y="2116"/>
                  </a:cubicBezTo>
                  <a:cubicBezTo>
                    <a:pt x="60" y="2273"/>
                    <a:pt x="97" y="2426"/>
                    <a:pt x="157" y="2601"/>
                  </a:cubicBezTo>
                  <a:cubicBezTo>
                    <a:pt x="462" y="2541"/>
                    <a:pt x="693" y="2486"/>
                    <a:pt x="906" y="2389"/>
                  </a:cubicBezTo>
                  <a:cubicBezTo>
                    <a:pt x="1003" y="2347"/>
                    <a:pt x="1100" y="2292"/>
                    <a:pt x="1178" y="2255"/>
                  </a:cubicBezTo>
                  <a:cubicBezTo>
                    <a:pt x="1271" y="2195"/>
                    <a:pt x="1349" y="2139"/>
                    <a:pt x="1428" y="2061"/>
                  </a:cubicBezTo>
                  <a:cubicBezTo>
                    <a:pt x="1446" y="2042"/>
                    <a:pt x="1465" y="2024"/>
                    <a:pt x="1483" y="2001"/>
                  </a:cubicBezTo>
                  <a:cubicBezTo>
                    <a:pt x="1544" y="1945"/>
                    <a:pt x="1599" y="1867"/>
                    <a:pt x="1659" y="1793"/>
                  </a:cubicBezTo>
                  <a:cubicBezTo>
                    <a:pt x="1678" y="1770"/>
                    <a:pt x="1696" y="1751"/>
                    <a:pt x="1714" y="1714"/>
                  </a:cubicBezTo>
                  <a:cubicBezTo>
                    <a:pt x="1733" y="1677"/>
                    <a:pt x="1775" y="1617"/>
                    <a:pt x="1793" y="1580"/>
                  </a:cubicBezTo>
                  <a:cubicBezTo>
                    <a:pt x="1848" y="1465"/>
                    <a:pt x="1890" y="1349"/>
                    <a:pt x="1927" y="1252"/>
                  </a:cubicBezTo>
                  <a:cubicBezTo>
                    <a:pt x="1964" y="1192"/>
                    <a:pt x="1987" y="1137"/>
                    <a:pt x="2006" y="1100"/>
                  </a:cubicBezTo>
                  <a:cubicBezTo>
                    <a:pt x="2024" y="1058"/>
                    <a:pt x="2043" y="1021"/>
                    <a:pt x="2061" y="984"/>
                  </a:cubicBezTo>
                  <a:cubicBezTo>
                    <a:pt x="2103" y="887"/>
                    <a:pt x="2158" y="790"/>
                    <a:pt x="2218" y="712"/>
                  </a:cubicBezTo>
                  <a:lnTo>
                    <a:pt x="2274" y="541"/>
                  </a:lnTo>
                  <a:lnTo>
                    <a:pt x="2121" y="213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2" name="Google Shape;1092;p43"/>
            <p:cNvSpPr/>
            <p:nvPr/>
          </p:nvSpPr>
          <p:spPr>
            <a:xfrm flipH="1">
              <a:off x="-727700" y="3654099"/>
              <a:ext cx="113983" cy="112870"/>
            </a:xfrm>
            <a:custGeom>
              <a:avLst/>
              <a:gdLst/>
              <a:ahLst/>
              <a:cxnLst/>
              <a:rect l="l" t="t" r="r" b="b"/>
              <a:pathLst>
                <a:path w="1443" h="1429" extrusionOk="0">
                  <a:moveTo>
                    <a:pt x="652" y="1"/>
                  </a:moveTo>
                  <a:cubicBezTo>
                    <a:pt x="596" y="24"/>
                    <a:pt x="555" y="42"/>
                    <a:pt x="518" y="42"/>
                  </a:cubicBezTo>
                  <a:cubicBezTo>
                    <a:pt x="421" y="79"/>
                    <a:pt x="324" y="116"/>
                    <a:pt x="250" y="176"/>
                  </a:cubicBezTo>
                  <a:cubicBezTo>
                    <a:pt x="153" y="232"/>
                    <a:pt x="74" y="292"/>
                    <a:pt x="0" y="347"/>
                  </a:cubicBezTo>
                  <a:cubicBezTo>
                    <a:pt x="37" y="426"/>
                    <a:pt x="74" y="504"/>
                    <a:pt x="134" y="578"/>
                  </a:cubicBezTo>
                  <a:cubicBezTo>
                    <a:pt x="208" y="675"/>
                    <a:pt x="287" y="772"/>
                    <a:pt x="384" y="869"/>
                  </a:cubicBezTo>
                  <a:cubicBezTo>
                    <a:pt x="462" y="966"/>
                    <a:pt x="555" y="1040"/>
                    <a:pt x="670" y="1119"/>
                  </a:cubicBezTo>
                  <a:lnTo>
                    <a:pt x="712" y="1137"/>
                  </a:lnTo>
                  <a:lnTo>
                    <a:pt x="730" y="1156"/>
                  </a:lnTo>
                  <a:lnTo>
                    <a:pt x="749" y="1179"/>
                  </a:lnTo>
                  <a:lnTo>
                    <a:pt x="827" y="1216"/>
                  </a:lnTo>
                  <a:cubicBezTo>
                    <a:pt x="846" y="1234"/>
                    <a:pt x="883" y="1253"/>
                    <a:pt x="901" y="1271"/>
                  </a:cubicBezTo>
                  <a:cubicBezTo>
                    <a:pt x="943" y="1271"/>
                    <a:pt x="961" y="1294"/>
                    <a:pt x="980" y="1313"/>
                  </a:cubicBezTo>
                  <a:lnTo>
                    <a:pt x="1040" y="1331"/>
                  </a:lnTo>
                  <a:lnTo>
                    <a:pt x="1059" y="1331"/>
                  </a:lnTo>
                  <a:lnTo>
                    <a:pt x="1077" y="1350"/>
                  </a:lnTo>
                  <a:lnTo>
                    <a:pt x="1156" y="1368"/>
                  </a:lnTo>
                  <a:cubicBezTo>
                    <a:pt x="1174" y="1387"/>
                    <a:pt x="1193" y="1387"/>
                    <a:pt x="1211" y="1387"/>
                  </a:cubicBezTo>
                  <a:lnTo>
                    <a:pt x="1248" y="1410"/>
                  </a:lnTo>
                  <a:cubicBezTo>
                    <a:pt x="1271" y="1410"/>
                    <a:pt x="1290" y="1410"/>
                    <a:pt x="1308" y="1428"/>
                  </a:cubicBezTo>
                  <a:cubicBezTo>
                    <a:pt x="1363" y="1313"/>
                    <a:pt x="1405" y="1197"/>
                    <a:pt x="1442" y="1100"/>
                  </a:cubicBezTo>
                  <a:cubicBezTo>
                    <a:pt x="1442" y="1082"/>
                    <a:pt x="1424" y="1082"/>
                    <a:pt x="1405" y="1063"/>
                  </a:cubicBezTo>
                  <a:lnTo>
                    <a:pt x="1363" y="1040"/>
                  </a:lnTo>
                  <a:cubicBezTo>
                    <a:pt x="1345" y="1040"/>
                    <a:pt x="1345" y="1022"/>
                    <a:pt x="1327" y="1022"/>
                  </a:cubicBezTo>
                  <a:lnTo>
                    <a:pt x="1271" y="985"/>
                  </a:lnTo>
                  <a:lnTo>
                    <a:pt x="1248" y="966"/>
                  </a:lnTo>
                  <a:lnTo>
                    <a:pt x="1211" y="925"/>
                  </a:lnTo>
                  <a:cubicBezTo>
                    <a:pt x="1193" y="925"/>
                    <a:pt x="1174" y="906"/>
                    <a:pt x="1156" y="888"/>
                  </a:cubicBezTo>
                  <a:cubicBezTo>
                    <a:pt x="1132" y="869"/>
                    <a:pt x="1114" y="851"/>
                    <a:pt x="1095" y="832"/>
                  </a:cubicBezTo>
                  <a:lnTo>
                    <a:pt x="1059" y="791"/>
                  </a:lnTo>
                  <a:lnTo>
                    <a:pt x="1040" y="772"/>
                  </a:lnTo>
                  <a:lnTo>
                    <a:pt x="1040" y="754"/>
                  </a:lnTo>
                  <a:lnTo>
                    <a:pt x="998" y="735"/>
                  </a:lnTo>
                  <a:cubicBezTo>
                    <a:pt x="943" y="657"/>
                    <a:pt x="883" y="578"/>
                    <a:pt x="846" y="504"/>
                  </a:cubicBezTo>
                  <a:cubicBezTo>
                    <a:pt x="786" y="426"/>
                    <a:pt x="749" y="329"/>
                    <a:pt x="730" y="255"/>
                  </a:cubicBezTo>
                  <a:cubicBezTo>
                    <a:pt x="693" y="158"/>
                    <a:pt x="670" y="79"/>
                    <a:pt x="6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3" name="Google Shape;1093;p43"/>
            <p:cNvSpPr/>
            <p:nvPr/>
          </p:nvSpPr>
          <p:spPr>
            <a:xfrm flipH="1">
              <a:off x="-706531" y="3712153"/>
              <a:ext cx="131123" cy="94229"/>
            </a:xfrm>
            <a:custGeom>
              <a:avLst/>
              <a:gdLst/>
              <a:ahLst/>
              <a:cxnLst/>
              <a:rect l="l" t="t" r="r" b="b"/>
              <a:pathLst>
                <a:path w="1660" h="1193" extrusionOk="0">
                  <a:moveTo>
                    <a:pt x="176" y="0"/>
                  </a:moveTo>
                  <a:cubicBezTo>
                    <a:pt x="139" y="97"/>
                    <a:pt x="97" y="190"/>
                    <a:pt x="60" y="287"/>
                  </a:cubicBezTo>
                  <a:cubicBezTo>
                    <a:pt x="23" y="462"/>
                    <a:pt x="0" y="633"/>
                    <a:pt x="0" y="809"/>
                  </a:cubicBezTo>
                  <a:cubicBezTo>
                    <a:pt x="23" y="827"/>
                    <a:pt x="60" y="846"/>
                    <a:pt x="79" y="864"/>
                  </a:cubicBezTo>
                  <a:lnTo>
                    <a:pt x="425" y="1040"/>
                  </a:lnTo>
                  <a:lnTo>
                    <a:pt x="462" y="1058"/>
                  </a:lnTo>
                  <a:cubicBezTo>
                    <a:pt x="485" y="1058"/>
                    <a:pt x="504" y="1058"/>
                    <a:pt x="522" y="1077"/>
                  </a:cubicBezTo>
                  <a:lnTo>
                    <a:pt x="601" y="1095"/>
                  </a:lnTo>
                  <a:cubicBezTo>
                    <a:pt x="675" y="1114"/>
                    <a:pt x="735" y="1137"/>
                    <a:pt x="790" y="1155"/>
                  </a:cubicBezTo>
                  <a:cubicBezTo>
                    <a:pt x="832" y="1155"/>
                    <a:pt x="850" y="1155"/>
                    <a:pt x="887" y="1174"/>
                  </a:cubicBezTo>
                  <a:lnTo>
                    <a:pt x="984" y="1174"/>
                  </a:lnTo>
                  <a:lnTo>
                    <a:pt x="1081" y="1192"/>
                  </a:lnTo>
                  <a:lnTo>
                    <a:pt x="1349" y="1192"/>
                  </a:lnTo>
                  <a:lnTo>
                    <a:pt x="1428" y="1174"/>
                  </a:lnTo>
                  <a:cubicBezTo>
                    <a:pt x="1446" y="1155"/>
                    <a:pt x="1465" y="1137"/>
                    <a:pt x="1483" y="1114"/>
                  </a:cubicBezTo>
                  <a:cubicBezTo>
                    <a:pt x="1544" y="1058"/>
                    <a:pt x="1599" y="980"/>
                    <a:pt x="1659" y="906"/>
                  </a:cubicBezTo>
                  <a:lnTo>
                    <a:pt x="1446" y="906"/>
                  </a:lnTo>
                  <a:lnTo>
                    <a:pt x="1368" y="883"/>
                  </a:lnTo>
                  <a:lnTo>
                    <a:pt x="1294" y="864"/>
                  </a:lnTo>
                  <a:lnTo>
                    <a:pt x="1252" y="864"/>
                  </a:lnTo>
                  <a:lnTo>
                    <a:pt x="1215" y="846"/>
                  </a:lnTo>
                  <a:lnTo>
                    <a:pt x="1178" y="827"/>
                  </a:lnTo>
                  <a:lnTo>
                    <a:pt x="1137" y="827"/>
                  </a:lnTo>
                  <a:lnTo>
                    <a:pt x="1081" y="790"/>
                  </a:lnTo>
                  <a:cubicBezTo>
                    <a:pt x="1040" y="790"/>
                    <a:pt x="1021" y="767"/>
                    <a:pt x="1003" y="767"/>
                  </a:cubicBezTo>
                  <a:cubicBezTo>
                    <a:pt x="984" y="749"/>
                    <a:pt x="966" y="749"/>
                    <a:pt x="947" y="730"/>
                  </a:cubicBezTo>
                  <a:cubicBezTo>
                    <a:pt x="887" y="712"/>
                    <a:pt x="850" y="675"/>
                    <a:pt x="809" y="652"/>
                  </a:cubicBezTo>
                  <a:lnTo>
                    <a:pt x="753" y="615"/>
                  </a:lnTo>
                  <a:cubicBezTo>
                    <a:pt x="735" y="596"/>
                    <a:pt x="735" y="596"/>
                    <a:pt x="716" y="596"/>
                  </a:cubicBezTo>
                  <a:lnTo>
                    <a:pt x="693" y="559"/>
                  </a:lnTo>
                  <a:cubicBezTo>
                    <a:pt x="619" y="499"/>
                    <a:pt x="541" y="444"/>
                    <a:pt x="462" y="365"/>
                  </a:cubicBezTo>
                  <a:cubicBezTo>
                    <a:pt x="407" y="287"/>
                    <a:pt x="328" y="213"/>
                    <a:pt x="273" y="134"/>
                  </a:cubicBezTo>
                  <a:cubicBezTo>
                    <a:pt x="254" y="97"/>
                    <a:pt x="213" y="37"/>
                    <a:pt x="17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4" name="Google Shape;1094;p43"/>
            <p:cNvSpPr/>
            <p:nvPr/>
          </p:nvSpPr>
          <p:spPr>
            <a:xfrm flipH="1">
              <a:off x="-858349" y="3578193"/>
              <a:ext cx="142814" cy="134038"/>
            </a:xfrm>
            <a:custGeom>
              <a:avLst/>
              <a:gdLst/>
              <a:ahLst/>
              <a:cxnLst/>
              <a:rect l="l" t="t" r="r" b="b"/>
              <a:pathLst>
                <a:path w="1808" h="1697" extrusionOk="0">
                  <a:moveTo>
                    <a:pt x="1077" y="0"/>
                  </a:moveTo>
                  <a:cubicBezTo>
                    <a:pt x="1040" y="0"/>
                    <a:pt x="999" y="19"/>
                    <a:pt x="980" y="19"/>
                  </a:cubicBezTo>
                  <a:lnTo>
                    <a:pt x="768" y="19"/>
                  </a:lnTo>
                  <a:cubicBezTo>
                    <a:pt x="749" y="37"/>
                    <a:pt x="712" y="61"/>
                    <a:pt x="694" y="61"/>
                  </a:cubicBezTo>
                  <a:cubicBezTo>
                    <a:pt x="652" y="79"/>
                    <a:pt x="615" y="79"/>
                    <a:pt x="597" y="98"/>
                  </a:cubicBezTo>
                  <a:cubicBezTo>
                    <a:pt x="560" y="116"/>
                    <a:pt x="518" y="116"/>
                    <a:pt x="500" y="134"/>
                  </a:cubicBezTo>
                  <a:cubicBezTo>
                    <a:pt x="463" y="153"/>
                    <a:pt x="444" y="153"/>
                    <a:pt x="403" y="176"/>
                  </a:cubicBezTo>
                  <a:cubicBezTo>
                    <a:pt x="384" y="195"/>
                    <a:pt x="347" y="232"/>
                    <a:pt x="329" y="250"/>
                  </a:cubicBezTo>
                  <a:cubicBezTo>
                    <a:pt x="306" y="268"/>
                    <a:pt x="287" y="310"/>
                    <a:pt x="250" y="329"/>
                  </a:cubicBezTo>
                  <a:cubicBezTo>
                    <a:pt x="232" y="347"/>
                    <a:pt x="213" y="366"/>
                    <a:pt x="190" y="407"/>
                  </a:cubicBezTo>
                  <a:cubicBezTo>
                    <a:pt x="172" y="426"/>
                    <a:pt x="153" y="463"/>
                    <a:pt x="135" y="481"/>
                  </a:cubicBezTo>
                  <a:cubicBezTo>
                    <a:pt x="116" y="523"/>
                    <a:pt x="98" y="541"/>
                    <a:pt x="74" y="578"/>
                  </a:cubicBezTo>
                  <a:cubicBezTo>
                    <a:pt x="56" y="615"/>
                    <a:pt x="38" y="638"/>
                    <a:pt x="38" y="675"/>
                  </a:cubicBezTo>
                  <a:cubicBezTo>
                    <a:pt x="19" y="712"/>
                    <a:pt x="19" y="731"/>
                    <a:pt x="19" y="772"/>
                  </a:cubicBezTo>
                  <a:cubicBezTo>
                    <a:pt x="1" y="791"/>
                    <a:pt x="1" y="809"/>
                    <a:pt x="19" y="828"/>
                  </a:cubicBezTo>
                  <a:lnTo>
                    <a:pt x="19" y="888"/>
                  </a:lnTo>
                  <a:cubicBezTo>
                    <a:pt x="19" y="906"/>
                    <a:pt x="1" y="943"/>
                    <a:pt x="1" y="985"/>
                  </a:cubicBezTo>
                  <a:cubicBezTo>
                    <a:pt x="1" y="1022"/>
                    <a:pt x="19" y="1040"/>
                    <a:pt x="38" y="1077"/>
                  </a:cubicBezTo>
                  <a:cubicBezTo>
                    <a:pt x="38" y="1119"/>
                    <a:pt x="38" y="1156"/>
                    <a:pt x="56" y="1174"/>
                  </a:cubicBezTo>
                  <a:cubicBezTo>
                    <a:pt x="74" y="1216"/>
                    <a:pt x="74" y="1253"/>
                    <a:pt x="98" y="1290"/>
                  </a:cubicBezTo>
                  <a:cubicBezTo>
                    <a:pt x="98" y="1308"/>
                    <a:pt x="135" y="1331"/>
                    <a:pt x="153" y="1368"/>
                  </a:cubicBezTo>
                  <a:cubicBezTo>
                    <a:pt x="172" y="1387"/>
                    <a:pt x="190" y="1424"/>
                    <a:pt x="213" y="1447"/>
                  </a:cubicBezTo>
                  <a:cubicBezTo>
                    <a:pt x="250" y="1465"/>
                    <a:pt x="269" y="1502"/>
                    <a:pt x="287" y="1521"/>
                  </a:cubicBezTo>
                  <a:cubicBezTo>
                    <a:pt x="329" y="1539"/>
                    <a:pt x="347" y="1562"/>
                    <a:pt x="384" y="1581"/>
                  </a:cubicBezTo>
                  <a:cubicBezTo>
                    <a:pt x="421" y="1599"/>
                    <a:pt x="444" y="1599"/>
                    <a:pt x="481" y="1618"/>
                  </a:cubicBezTo>
                  <a:cubicBezTo>
                    <a:pt x="500" y="1618"/>
                    <a:pt x="537" y="1636"/>
                    <a:pt x="578" y="1655"/>
                  </a:cubicBezTo>
                  <a:cubicBezTo>
                    <a:pt x="597" y="1655"/>
                    <a:pt x="634" y="1678"/>
                    <a:pt x="675" y="1678"/>
                  </a:cubicBezTo>
                  <a:cubicBezTo>
                    <a:pt x="687" y="1684"/>
                    <a:pt x="698" y="1686"/>
                    <a:pt x="707" y="1686"/>
                  </a:cubicBezTo>
                  <a:cubicBezTo>
                    <a:pt x="726" y="1686"/>
                    <a:pt x="743" y="1678"/>
                    <a:pt x="768" y="1678"/>
                  </a:cubicBezTo>
                  <a:cubicBezTo>
                    <a:pt x="809" y="1678"/>
                    <a:pt x="846" y="1696"/>
                    <a:pt x="883" y="1696"/>
                  </a:cubicBezTo>
                  <a:cubicBezTo>
                    <a:pt x="906" y="1696"/>
                    <a:pt x="943" y="1696"/>
                    <a:pt x="980" y="1678"/>
                  </a:cubicBezTo>
                  <a:cubicBezTo>
                    <a:pt x="1022" y="1678"/>
                    <a:pt x="1059" y="1655"/>
                    <a:pt x="1077" y="1655"/>
                  </a:cubicBezTo>
                  <a:cubicBezTo>
                    <a:pt x="1114" y="1636"/>
                    <a:pt x="1137" y="1618"/>
                    <a:pt x="1174" y="1599"/>
                  </a:cubicBezTo>
                  <a:cubicBezTo>
                    <a:pt x="1211" y="1599"/>
                    <a:pt x="1253" y="1581"/>
                    <a:pt x="1271" y="1581"/>
                  </a:cubicBezTo>
                  <a:cubicBezTo>
                    <a:pt x="1308" y="1562"/>
                    <a:pt x="1327" y="1539"/>
                    <a:pt x="1345" y="1521"/>
                  </a:cubicBezTo>
                  <a:cubicBezTo>
                    <a:pt x="1387" y="1502"/>
                    <a:pt x="1405" y="1484"/>
                    <a:pt x="1424" y="1447"/>
                  </a:cubicBezTo>
                  <a:cubicBezTo>
                    <a:pt x="1461" y="1424"/>
                    <a:pt x="1484" y="1405"/>
                    <a:pt x="1502" y="1387"/>
                  </a:cubicBezTo>
                  <a:cubicBezTo>
                    <a:pt x="1539" y="1368"/>
                    <a:pt x="1558" y="1331"/>
                    <a:pt x="1576" y="1308"/>
                  </a:cubicBezTo>
                  <a:cubicBezTo>
                    <a:pt x="1599" y="1290"/>
                    <a:pt x="1618" y="1271"/>
                    <a:pt x="1636" y="1234"/>
                  </a:cubicBezTo>
                  <a:cubicBezTo>
                    <a:pt x="1655" y="1216"/>
                    <a:pt x="1673" y="1193"/>
                    <a:pt x="1692" y="1156"/>
                  </a:cubicBezTo>
                  <a:cubicBezTo>
                    <a:pt x="1715" y="1137"/>
                    <a:pt x="1733" y="1100"/>
                    <a:pt x="1733" y="1059"/>
                  </a:cubicBezTo>
                  <a:cubicBezTo>
                    <a:pt x="1752" y="1040"/>
                    <a:pt x="1752" y="1022"/>
                    <a:pt x="1752" y="1003"/>
                  </a:cubicBezTo>
                  <a:cubicBezTo>
                    <a:pt x="1770" y="1003"/>
                    <a:pt x="1770" y="985"/>
                    <a:pt x="1770" y="985"/>
                  </a:cubicBezTo>
                  <a:cubicBezTo>
                    <a:pt x="1789" y="943"/>
                    <a:pt x="1789" y="906"/>
                    <a:pt x="1789" y="888"/>
                  </a:cubicBezTo>
                  <a:cubicBezTo>
                    <a:pt x="1789" y="846"/>
                    <a:pt x="1807" y="809"/>
                    <a:pt x="1807" y="772"/>
                  </a:cubicBezTo>
                  <a:lnTo>
                    <a:pt x="1807" y="675"/>
                  </a:lnTo>
                  <a:cubicBezTo>
                    <a:pt x="1807" y="657"/>
                    <a:pt x="1807" y="615"/>
                    <a:pt x="1789" y="578"/>
                  </a:cubicBezTo>
                  <a:cubicBezTo>
                    <a:pt x="1789" y="541"/>
                    <a:pt x="1770" y="523"/>
                    <a:pt x="1770" y="481"/>
                  </a:cubicBezTo>
                  <a:cubicBezTo>
                    <a:pt x="1752" y="463"/>
                    <a:pt x="1752" y="426"/>
                    <a:pt x="1733" y="384"/>
                  </a:cubicBezTo>
                  <a:cubicBezTo>
                    <a:pt x="1715" y="366"/>
                    <a:pt x="1715" y="329"/>
                    <a:pt x="1692" y="310"/>
                  </a:cubicBezTo>
                  <a:cubicBezTo>
                    <a:pt x="1673" y="268"/>
                    <a:pt x="1636" y="250"/>
                    <a:pt x="1618" y="232"/>
                  </a:cubicBezTo>
                  <a:cubicBezTo>
                    <a:pt x="1599" y="213"/>
                    <a:pt x="1558" y="195"/>
                    <a:pt x="1539" y="176"/>
                  </a:cubicBezTo>
                  <a:cubicBezTo>
                    <a:pt x="1521" y="153"/>
                    <a:pt x="1484" y="134"/>
                    <a:pt x="1461" y="116"/>
                  </a:cubicBezTo>
                  <a:cubicBezTo>
                    <a:pt x="1424" y="98"/>
                    <a:pt x="1405" y="79"/>
                    <a:pt x="1368" y="79"/>
                  </a:cubicBezTo>
                  <a:cubicBezTo>
                    <a:pt x="1327" y="61"/>
                    <a:pt x="1308" y="61"/>
                    <a:pt x="1271" y="61"/>
                  </a:cubicBezTo>
                  <a:cubicBezTo>
                    <a:pt x="1230" y="37"/>
                    <a:pt x="1211" y="19"/>
                    <a:pt x="1174" y="19"/>
                  </a:cubicBezTo>
                  <a:cubicBezTo>
                    <a:pt x="1156" y="10"/>
                    <a:pt x="1141" y="10"/>
                    <a:pt x="1126" y="10"/>
                  </a:cubicBezTo>
                  <a:cubicBezTo>
                    <a:pt x="1111" y="10"/>
                    <a:pt x="1096" y="10"/>
                    <a:pt x="107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5" name="Google Shape;1095;p43"/>
            <p:cNvSpPr/>
            <p:nvPr/>
          </p:nvSpPr>
          <p:spPr>
            <a:xfrm flipH="1">
              <a:off x="-745946" y="3643514"/>
              <a:ext cx="53397" cy="76378"/>
            </a:xfrm>
            <a:custGeom>
              <a:avLst/>
              <a:gdLst/>
              <a:ahLst/>
              <a:cxnLst/>
              <a:rect l="l" t="t" r="r" b="b"/>
              <a:pathLst>
                <a:path w="676" h="967" extrusionOk="0">
                  <a:moveTo>
                    <a:pt x="310" y="1"/>
                  </a:moveTo>
                  <a:cubicBezTo>
                    <a:pt x="195" y="1"/>
                    <a:pt x="97" y="19"/>
                    <a:pt x="0" y="42"/>
                  </a:cubicBezTo>
                  <a:cubicBezTo>
                    <a:pt x="61" y="273"/>
                    <a:pt x="195" y="657"/>
                    <a:pt x="578" y="966"/>
                  </a:cubicBezTo>
                  <a:cubicBezTo>
                    <a:pt x="597" y="888"/>
                    <a:pt x="638" y="809"/>
                    <a:pt x="675" y="754"/>
                  </a:cubicBezTo>
                  <a:cubicBezTo>
                    <a:pt x="638" y="735"/>
                    <a:pt x="620" y="712"/>
                    <a:pt x="578" y="694"/>
                  </a:cubicBezTo>
                  <a:cubicBezTo>
                    <a:pt x="560" y="675"/>
                    <a:pt x="541" y="638"/>
                    <a:pt x="504" y="620"/>
                  </a:cubicBezTo>
                  <a:cubicBezTo>
                    <a:pt x="481" y="597"/>
                    <a:pt x="463" y="560"/>
                    <a:pt x="444" y="541"/>
                  </a:cubicBezTo>
                  <a:cubicBezTo>
                    <a:pt x="426" y="504"/>
                    <a:pt x="389" y="481"/>
                    <a:pt x="389" y="463"/>
                  </a:cubicBezTo>
                  <a:cubicBezTo>
                    <a:pt x="365" y="426"/>
                    <a:pt x="365" y="389"/>
                    <a:pt x="347" y="347"/>
                  </a:cubicBezTo>
                  <a:cubicBezTo>
                    <a:pt x="329" y="329"/>
                    <a:pt x="329" y="292"/>
                    <a:pt x="329" y="250"/>
                  </a:cubicBezTo>
                  <a:cubicBezTo>
                    <a:pt x="310" y="213"/>
                    <a:pt x="292" y="195"/>
                    <a:pt x="292" y="158"/>
                  </a:cubicBezTo>
                  <a:cubicBezTo>
                    <a:pt x="292" y="116"/>
                    <a:pt x="310" y="79"/>
                    <a:pt x="310" y="61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6" name="Google Shape;1096;p43"/>
            <p:cNvSpPr/>
            <p:nvPr/>
          </p:nvSpPr>
          <p:spPr>
            <a:xfrm flipH="1">
              <a:off x="-910166" y="3580879"/>
              <a:ext cx="97553" cy="80960"/>
            </a:xfrm>
            <a:custGeom>
              <a:avLst/>
              <a:gdLst/>
              <a:ahLst/>
              <a:cxnLst/>
              <a:rect l="l" t="t" r="r" b="b"/>
              <a:pathLst>
                <a:path w="1235" h="1025" extrusionOk="0">
                  <a:moveTo>
                    <a:pt x="459" y="1"/>
                  </a:moveTo>
                  <a:cubicBezTo>
                    <a:pt x="318" y="1"/>
                    <a:pt x="187" y="77"/>
                    <a:pt x="116" y="198"/>
                  </a:cubicBezTo>
                  <a:cubicBezTo>
                    <a:pt x="1" y="410"/>
                    <a:pt x="79" y="720"/>
                    <a:pt x="292" y="872"/>
                  </a:cubicBezTo>
                  <a:cubicBezTo>
                    <a:pt x="426" y="969"/>
                    <a:pt x="638" y="1025"/>
                    <a:pt x="832" y="1025"/>
                  </a:cubicBezTo>
                  <a:cubicBezTo>
                    <a:pt x="985" y="1025"/>
                    <a:pt x="1100" y="988"/>
                    <a:pt x="1137" y="909"/>
                  </a:cubicBezTo>
                  <a:cubicBezTo>
                    <a:pt x="1234" y="757"/>
                    <a:pt x="966" y="234"/>
                    <a:pt x="735" y="82"/>
                  </a:cubicBezTo>
                  <a:cubicBezTo>
                    <a:pt x="657" y="45"/>
                    <a:pt x="578" y="3"/>
                    <a:pt x="504" y="3"/>
                  </a:cubicBezTo>
                  <a:cubicBezTo>
                    <a:pt x="489" y="2"/>
                    <a:pt x="474" y="1"/>
                    <a:pt x="459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7" name="Google Shape;1097;p43"/>
            <p:cNvSpPr/>
            <p:nvPr/>
          </p:nvSpPr>
          <p:spPr>
            <a:xfrm flipH="1">
              <a:off x="-764195" y="3603469"/>
              <a:ext cx="250872" cy="161050"/>
            </a:xfrm>
            <a:custGeom>
              <a:avLst/>
              <a:gdLst/>
              <a:ahLst/>
              <a:cxnLst/>
              <a:rect l="l" t="t" r="r" b="b"/>
              <a:pathLst>
                <a:path w="3176" h="2039" extrusionOk="0">
                  <a:moveTo>
                    <a:pt x="2704" y="0"/>
                  </a:moveTo>
                  <a:cubicBezTo>
                    <a:pt x="2277" y="0"/>
                    <a:pt x="1257" y="91"/>
                    <a:pt x="440" y="873"/>
                  </a:cubicBezTo>
                  <a:cubicBezTo>
                    <a:pt x="1" y="1316"/>
                    <a:pt x="19" y="1510"/>
                    <a:pt x="93" y="1663"/>
                  </a:cubicBezTo>
                  <a:cubicBezTo>
                    <a:pt x="151" y="1805"/>
                    <a:pt x="300" y="1895"/>
                    <a:pt x="473" y="1895"/>
                  </a:cubicBezTo>
                  <a:cubicBezTo>
                    <a:pt x="537" y="1895"/>
                    <a:pt x="604" y="1883"/>
                    <a:pt x="671" y="1857"/>
                  </a:cubicBezTo>
                  <a:cubicBezTo>
                    <a:pt x="772" y="1988"/>
                    <a:pt x="931" y="2039"/>
                    <a:pt x="1106" y="2039"/>
                  </a:cubicBezTo>
                  <a:cubicBezTo>
                    <a:pt x="1367" y="2039"/>
                    <a:pt x="1663" y="1924"/>
                    <a:pt x="1849" y="1797"/>
                  </a:cubicBezTo>
                  <a:cubicBezTo>
                    <a:pt x="1983" y="1704"/>
                    <a:pt x="2172" y="1510"/>
                    <a:pt x="2385" y="1298"/>
                  </a:cubicBezTo>
                  <a:cubicBezTo>
                    <a:pt x="2482" y="1201"/>
                    <a:pt x="2579" y="1085"/>
                    <a:pt x="2658" y="988"/>
                  </a:cubicBezTo>
                  <a:cubicBezTo>
                    <a:pt x="2713" y="933"/>
                    <a:pt x="2750" y="873"/>
                    <a:pt x="2810" y="817"/>
                  </a:cubicBezTo>
                  <a:cubicBezTo>
                    <a:pt x="2847" y="780"/>
                    <a:pt x="2889" y="720"/>
                    <a:pt x="2907" y="683"/>
                  </a:cubicBezTo>
                  <a:cubicBezTo>
                    <a:pt x="3060" y="508"/>
                    <a:pt x="3175" y="355"/>
                    <a:pt x="3175" y="355"/>
                  </a:cubicBezTo>
                  <a:cubicBezTo>
                    <a:pt x="3175" y="355"/>
                    <a:pt x="3023" y="318"/>
                    <a:pt x="2944" y="240"/>
                  </a:cubicBezTo>
                  <a:cubicBezTo>
                    <a:pt x="2889" y="180"/>
                    <a:pt x="2866" y="106"/>
                    <a:pt x="2907" y="9"/>
                  </a:cubicBezTo>
                  <a:cubicBezTo>
                    <a:pt x="2907" y="9"/>
                    <a:pt x="2832" y="0"/>
                    <a:pt x="270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8" name="Google Shape;1098;p43"/>
            <p:cNvSpPr/>
            <p:nvPr/>
          </p:nvSpPr>
          <p:spPr>
            <a:xfrm flipH="1">
              <a:off x="-745948" y="3603469"/>
              <a:ext cx="232626" cy="149677"/>
            </a:xfrm>
            <a:custGeom>
              <a:avLst/>
              <a:gdLst/>
              <a:ahLst/>
              <a:cxnLst/>
              <a:rect l="l" t="t" r="r" b="b"/>
              <a:pathLst>
                <a:path w="2945" h="1895" extrusionOk="0">
                  <a:moveTo>
                    <a:pt x="2704" y="0"/>
                  </a:moveTo>
                  <a:cubicBezTo>
                    <a:pt x="2277" y="0"/>
                    <a:pt x="1257" y="91"/>
                    <a:pt x="440" y="873"/>
                  </a:cubicBezTo>
                  <a:cubicBezTo>
                    <a:pt x="1" y="1316"/>
                    <a:pt x="19" y="1510"/>
                    <a:pt x="93" y="1663"/>
                  </a:cubicBezTo>
                  <a:cubicBezTo>
                    <a:pt x="151" y="1805"/>
                    <a:pt x="300" y="1895"/>
                    <a:pt x="473" y="1895"/>
                  </a:cubicBezTo>
                  <a:cubicBezTo>
                    <a:pt x="537" y="1895"/>
                    <a:pt x="604" y="1883"/>
                    <a:pt x="671" y="1857"/>
                  </a:cubicBezTo>
                  <a:cubicBezTo>
                    <a:pt x="671" y="1857"/>
                    <a:pt x="1941" y="1413"/>
                    <a:pt x="2944" y="240"/>
                  </a:cubicBezTo>
                  <a:cubicBezTo>
                    <a:pt x="2889" y="180"/>
                    <a:pt x="2866" y="106"/>
                    <a:pt x="2907" y="9"/>
                  </a:cubicBezTo>
                  <a:cubicBezTo>
                    <a:pt x="2907" y="9"/>
                    <a:pt x="2832" y="0"/>
                    <a:pt x="2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9" name="Google Shape;1099;p43"/>
            <p:cNvSpPr/>
            <p:nvPr/>
          </p:nvSpPr>
          <p:spPr>
            <a:xfrm flipH="1">
              <a:off x="-844841" y="3522825"/>
              <a:ext cx="12164" cy="67453"/>
            </a:xfrm>
            <a:custGeom>
              <a:avLst/>
              <a:gdLst/>
              <a:ahLst/>
              <a:cxnLst/>
              <a:rect l="l" t="t" r="r" b="b"/>
              <a:pathLst>
                <a:path w="154" h="854" extrusionOk="0">
                  <a:moveTo>
                    <a:pt x="40" y="1"/>
                  </a:moveTo>
                  <a:cubicBezTo>
                    <a:pt x="27" y="1"/>
                    <a:pt x="14" y="14"/>
                    <a:pt x="1" y="27"/>
                  </a:cubicBezTo>
                  <a:cubicBezTo>
                    <a:pt x="1" y="45"/>
                    <a:pt x="1" y="68"/>
                    <a:pt x="19" y="87"/>
                  </a:cubicBezTo>
                  <a:cubicBezTo>
                    <a:pt x="38" y="87"/>
                    <a:pt x="56" y="87"/>
                    <a:pt x="56" y="105"/>
                  </a:cubicBezTo>
                  <a:lnTo>
                    <a:pt x="67" y="105"/>
                  </a:lnTo>
                  <a:cubicBezTo>
                    <a:pt x="56" y="136"/>
                    <a:pt x="53" y="168"/>
                    <a:pt x="38" y="202"/>
                  </a:cubicBezTo>
                  <a:cubicBezTo>
                    <a:pt x="38" y="258"/>
                    <a:pt x="19" y="300"/>
                    <a:pt x="19" y="336"/>
                  </a:cubicBezTo>
                  <a:cubicBezTo>
                    <a:pt x="1" y="373"/>
                    <a:pt x="1" y="415"/>
                    <a:pt x="1" y="452"/>
                  </a:cubicBezTo>
                  <a:lnTo>
                    <a:pt x="1" y="567"/>
                  </a:lnTo>
                  <a:lnTo>
                    <a:pt x="1" y="586"/>
                  </a:lnTo>
                  <a:cubicBezTo>
                    <a:pt x="19" y="623"/>
                    <a:pt x="38" y="683"/>
                    <a:pt x="56" y="720"/>
                  </a:cubicBezTo>
                  <a:cubicBezTo>
                    <a:pt x="75" y="780"/>
                    <a:pt x="116" y="817"/>
                    <a:pt x="153" y="854"/>
                  </a:cubicBezTo>
                  <a:lnTo>
                    <a:pt x="153" y="835"/>
                  </a:lnTo>
                  <a:cubicBezTo>
                    <a:pt x="135" y="799"/>
                    <a:pt x="93" y="762"/>
                    <a:pt x="75" y="720"/>
                  </a:cubicBezTo>
                  <a:cubicBezTo>
                    <a:pt x="57" y="668"/>
                    <a:pt x="40" y="628"/>
                    <a:pt x="22" y="576"/>
                  </a:cubicBezTo>
                  <a:lnTo>
                    <a:pt x="22" y="576"/>
                  </a:lnTo>
                  <a:cubicBezTo>
                    <a:pt x="38" y="526"/>
                    <a:pt x="38" y="487"/>
                    <a:pt x="38" y="452"/>
                  </a:cubicBezTo>
                  <a:cubicBezTo>
                    <a:pt x="56" y="415"/>
                    <a:pt x="56" y="373"/>
                    <a:pt x="75" y="336"/>
                  </a:cubicBezTo>
                  <a:cubicBezTo>
                    <a:pt x="75" y="300"/>
                    <a:pt x="93" y="258"/>
                    <a:pt x="93" y="239"/>
                  </a:cubicBezTo>
                  <a:cubicBezTo>
                    <a:pt x="116" y="202"/>
                    <a:pt x="135" y="161"/>
                    <a:pt x="153" y="124"/>
                  </a:cubicBezTo>
                  <a:lnTo>
                    <a:pt x="153" y="87"/>
                  </a:lnTo>
                  <a:lnTo>
                    <a:pt x="135" y="68"/>
                  </a:lnTo>
                  <a:cubicBezTo>
                    <a:pt x="135" y="45"/>
                    <a:pt x="116" y="45"/>
                    <a:pt x="116" y="45"/>
                  </a:cubicBezTo>
                  <a:cubicBezTo>
                    <a:pt x="93" y="27"/>
                    <a:pt x="75" y="8"/>
                    <a:pt x="56" y="8"/>
                  </a:cubicBezTo>
                  <a:cubicBezTo>
                    <a:pt x="51" y="3"/>
                    <a:pt x="45" y="1"/>
                    <a:pt x="4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0" name="Google Shape;1100;p43"/>
            <p:cNvSpPr/>
            <p:nvPr/>
          </p:nvSpPr>
          <p:spPr>
            <a:xfrm flipH="1">
              <a:off x="-838601" y="3657732"/>
              <a:ext cx="51501" cy="26302"/>
            </a:xfrm>
            <a:custGeom>
              <a:avLst/>
              <a:gdLst/>
              <a:ahLst/>
              <a:cxnLst/>
              <a:rect l="l" t="t" r="r" b="b"/>
              <a:pathLst>
                <a:path w="652" h="333" extrusionOk="0">
                  <a:moveTo>
                    <a:pt x="75" y="1"/>
                  </a:moveTo>
                  <a:cubicBezTo>
                    <a:pt x="60" y="1"/>
                    <a:pt x="46" y="5"/>
                    <a:pt x="37" y="15"/>
                  </a:cubicBezTo>
                  <a:cubicBezTo>
                    <a:pt x="19" y="33"/>
                    <a:pt x="0" y="70"/>
                    <a:pt x="37" y="93"/>
                  </a:cubicBezTo>
                  <a:lnTo>
                    <a:pt x="37" y="112"/>
                  </a:lnTo>
                  <a:lnTo>
                    <a:pt x="56" y="130"/>
                  </a:lnTo>
                  <a:cubicBezTo>
                    <a:pt x="74" y="130"/>
                    <a:pt x="74" y="149"/>
                    <a:pt x="93" y="149"/>
                  </a:cubicBezTo>
                  <a:cubicBezTo>
                    <a:pt x="116" y="167"/>
                    <a:pt x="134" y="186"/>
                    <a:pt x="153" y="209"/>
                  </a:cubicBezTo>
                  <a:cubicBezTo>
                    <a:pt x="208" y="227"/>
                    <a:pt x="250" y="264"/>
                    <a:pt x="305" y="283"/>
                  </a:cubicBezTo>
                  <a:cubicBezTo>
                    <a:pt x="365" y="301"/>
                    <a:pt x="402" y="324"/>
                    <a:pt x="462" y="324"/>
                  </a:cubicBezTo>
                  <a:cubicBezTo>
                    <a:pt x="481" y="330"/>
                    <a:pt x="500" y="332"/>
                    <a:pt x="519" y="332"/>
                  </a:cubicBezTo>
                  <a:cubicBezTo>
                    <a:pt x="557" y="332"/>
                    <a:pt x="596" y="324"/>
                    <a:pt x="633" y="324"/>
                  </a:cubicBezTo>
                  <a:cubicBezTo>
                    <a:pt x="652" y="324"/>
                    <a:pt x="652" y="301"/>
                    <a:pt x="652" y="283"/>
                  </a:cubicBezTo>
                  <a:cubicBezTo>
                    <a:pt x="652" y="264"/>
                    <a:pt x="633" y="264"/>
                    <a:pt x="615" y="264"/>
                  </a:cubicBezTo>
                  <a:lnTo>
                    <a:pt x="481" y="264"/>
                  </a:lnTo>
                  <a:cubicBezTo>
                    <a:pt x="421" y="246"/>
                    <a:pt x="384" y="227"/>
                    <a:pt x="347" y="209"/>
                  </a:cubicBezTo>
                  <a:cubicBezTo>
                    <a:pt x="287" y="186"/>
                    <a:pt x="250" y="149"/>
                    <a:pt x="208" y="130"/>
                  </a:cubicBezTo>
                  <a:cubicBezTo>
                    <a:pt x="190" y="112"/>
                    <a:pt x="171" y="93"/>
                    <a:pt x="171" y="70"/>
                  </a:cubicBezTo>
                  <a:cubicBezTo>
                    <a:pt x="153" y="70"/>
                    <a:pt x="153" y="52"/>
                    <a:pt x="134" y="52"/>
                  </a:cubicBezTo>
                  <a:lnTo>
                    <a:pt x="134" y="33"/>
                  </a:lnTo>
                  <a:lnTo>
                    <a:pt x="116" y="15"/>
                  </a:lnTo>
                  <a:cubicBezTo>
                    <a:pt x="104" y="5"/>
                    <a:pt x="89" y="1"/>
                    <a:pt x="75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1" name="Google Shape;1101;p43"/>
            <p:cNvSpPr/>
            <p:nvPr/>
          </p:nvSpPr>
          <p:spPr>
            <a:xfrm flipH="1">
              <a:off x="-732439" y="3786557"/>
              <a:ext cx="25988" cy="45732"/>
            </a:xfrm>
            <a:custGeom>
              <a:avLst/>
              <a:gdLst/>
              <a:ahLst/>
              <a:cxnLst/>
              <a:rect l="l" t="t" r="r" b="b"/>
              <a:pathLst>
                <a:path w="329" h="579" extrusionOk="0">
                  <a:moveTo>
                    <a:pt x="37" y="1"/>
                  </a:moveTo>
                  <a:cubicBezTo>
                    <a:pt x="0" y="19"/>
                    <a:pt x="0" y="38"/>
                    <a:pt x="0" y="56"/>
                  </a:cubicBezTo>
                  <a:cubicBezTo>
                    <a:pt x="19" y="98"/>
                    <a:pt x="37" y="153"/>
                    <a:pt x="37" y="195"/>
                  </a:cubicBezTo>
                  <a:cubicBezTo>
                    <a:pt x="55" y="232"/>
                    <a:pt x="74" y="269"/>
                    <a:pt x="97" y="329"/>
                  </a:cubicBezTo>
                  <a:cubicBezTo>
                    <a:pt x="116" y="366"/>
                    <a:pt x="134" y="403"/>
                    <a:pt x="153" y="444"/>
                  </a:cubicBezTo>
                  <a:cubicBezTo>
                    <a:pt x="171" y="463"/>
                    <a:pt x="171" y="481"/>
                    <a:pt x="189" y="500"/>
                  </a:cubicBezTo>
                  <a:cubicBezTo>
                    <a:pt x="213" y="518"/>
                    <a:pt x="231" y="541"/>
                    <a:pt x="250" y="560"/>
                  </a:cubicBezTo>
                  <a:cubicBezTo>
                    <a:pt x="250" y="578"/>
                    <a:pt x="268" y="578"/>
                    <a:pt x="287" y="578"/>
                  </a:cubicBezTo>
                  <a:cubicBezTo>
                    <a:pt x="305" y="578"/>
                    <a:pt x="328" y="560"/>
                    <a:pt x="328" y="518"/>
                  </a:cubicBezTo>
                  <a:cubicBezTo>
                    <a:pt x="328" y="500"/>
                    <a:pt x="305" y="481"/>
                    <a:pt x="305" y="463"/>
                  </a:cubicBezTo>
                  <a:cubicBezTo>
                    <a:pt x="305" y="426"/>
                    <a:pt x="287" y="403"/>
                    <a:pt x="287" y="384"/>
                  </a:cubicBezTo>
                  <a:cubicBezTo>
                    <a:pt x="268" y="347"/>
                    <a:pt x="250" y="310"/>
                    <a:pt x="213" y="269"/>
                  </a:cubicBezTo>
                  <a:cubicBezTo>
                    <a:pt x="189" y="213"/>
                    <a:pt x="171" y="172"/>
                    <a:pt x="153" y="135"/>
                  </a:cubicBezTo>
                  <a:cubicBezTo>
                    <a:pt x="134" y="98"/>
                    <a:pt x="97" y="56"/>
                    <a:pt x="74" y="19"/>
                  </a:cubicBezTo>
                  <a:cubicBezTo>
                    <a:pt x="55" y="1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2" name="Google Shape;1102;p43"/>
            <p:cNvSpPr/>
            <p:nvPr/>
          </p:nvSpPr>
          <p:spPr>
            <a:xfrm flipH="1">
              <a:off x="-733861" y="3827472"/>
              <a:ext cx="7741" cy="10979"/>
            </a:xfrm>
            <a:custGeom>
              <a:avLst/>
              <a:gdLst/>
              <a:ahLst/>
              <a:cxnLst/>
              <a:rect l="l" t="t" r="r" b="b"/>
              <a:pathLst>
                <a:path w="98" h="139" extrusionOk="0">
                  <a:moveTo>
                    <a:pt x="19" y="0"/>
                  </a:moveTo>
                  <a:lnTo>
                    <a:pt x="19" y="23"/>
                  </a:lnTo>
                  <a:cubicBezTo>
                    <a:pt x="19" y="42"/>
                    <a:pt x="1" y="60"/>
                    <a:pt x="1" y="79"/>
                  </a:cubicBezTo>
                  <a:lnTo>
                    <a:pt x="1" y="139"/>
                  </a:lnTo>
                  <a:cubicBezTo>
                    <a:pt x="19" y="116"/>
                    <a:pt x="19" y="97"/>
                    <a:pt x="19" y="79"/>
                  </a:cubicBezTo>
                  <a:cubicBezTo>
                    <a:pt x="28" y="70"/>
                    <a:pt x="33" y="60"/>
                    <a:pt x="35" y="51"/>
                  </a:cubicBezTo>
                  <a:lnTo>
                    <a:pt x="35" y="51"/>
                  </a:lnTo>
                  <a:cubicBezTo>
                    <a:pt x="37" y="53"/>
                    <a:pt x="38" y="56"/>
                    <a:pt x="38" y="60"/>
                  </a:cubicBezTo>
                  <a:lnTo>
                    <a:pt x="56" y="79"/>
                  </a:lnTo>
                  <a:cubicBezTo>
                    <a:pt x="56" y="97"/>
                    <a:pt x="79" y="97"/>
                    <a:pt x="79" y="116"/>
                  </a:cubicBezTo>
                  <a:cubicBezTo>
                    <a:pt x="79" y="116"/>
                    <a:pt x="98" y="116"/>
                    <a:pt x="98" y="139"/>
                  </a:cubicBezTo>
                  <a:lnTo>
                    <a:pt x="98" y="97"/>
                  </a:lnTo>
                  <a:cubicBezTo>
                    <a:pt x="79" y="97"/>
                    <a:pt x="79" y="79"/>
                    <a:pt x="79" y="79"/>
                  </a:cubicBezTo>
                  <a:cubicBezTo>
                    <a:pt x="79" y="60"/>
                    <a:pt x="56" y="60"/>
                    <a:pt x="56" y="42"/>
                  </a:cubicBezTo>
                  <a:lnTo>
                    <a:pt x="38" y="2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3" name="Google Shape;1103;p43"/>
            <p:cNvSpPr/>
            <p:nvPr/>
          </p:nvSpPr>
          <p:spPr>
            <a:xfrm flipH="1">
              <a:off x="-790101" y="3669422"/>
              <a:ext cx="44234" cy="45732"/>
            </a:xfrm>
            <a:custGeom>
              <a:avLst/>
              <a:gdLst/>
              <a:ahLst/>
              <a:cxnLst/>
              <a:rect l="l" t="t" r="r" b="b"/>
              <a:pathLst>
                <a:path w="560" h="579" extrusionOk="0">
                  <a:moveTo>
                    <a:pt x="37" y="1"/>
                  </a:moveTo>
                  <a:cubicBezTo>
                    <a:pt x="19" y="19"/>
                    <a:pt x="0" y="38"/>
                    <a:pt x="0" y="79"/>
                  </a:cubicBezTo>
                  <a:lnTo>
                    <a:pt x="19" y="98"/>
                  </a:lnTo>
                  <a:lnTo>
                    <a:pt x="19" y="116"/>
                  </a:lnTo>
                  <a:cubicBezTo>
                    <a:pt x="37" y="135"/>
                    <a:pt x="37" y="153"/>
                    <a:pt x="37" y="153"/>
                  </a:cubicBezTo>
                  <a:cubicBezTo>
                    <a:pt x="60" y="195"/>
                    <a:pt x="79" y="213"/>
                    <a:pt x="97" y="250"/>
                  </a:cubicBezTo>
                  <a:cubicBezTo>
                    <a:pt x="116" y="292"/>
                    <a:pt x="153" y="347"/>
                    <a:pt x="194" y="384"/>
                  </a:cubicBezTo>
                  <a:cubicBezTo>
                    <a:pt x="250" y="444"/>
                    <a:pt x="291" y="481"/>
                    <a:pt x="347" y="500"/>
                  </a:cubicBezTo>
                  <a:cubicBezTo>
                    <a:pt x="407" y="541"/>
                    <a:pt x="462" y="560"/>
                    <a:pt x="522" y="578"/>
                  </a:cubicBezTo>
                  <a:cubicBezTo>
                    <a:pt x="541" y="578"/>
                    <a:pt x="541" y="560"/>
                    <a:pt x="541" y="560"/>
                  </a:cubicBezTo>
                  <a:cubicBezTo>
                    <a:pt x="559" y="541"/>
                    <a:pt x="541" y="523"/>
                    <a:pt x="522" y="523"/>
                  </a:cubicBezTo>
                  <a:cubicBezTo>
                    <a:pt x="481" y="500"/>
                    <a:pt x="425" y="481"/>
                    <a:pt x="384" y="444"/>
                  </a:cubicBezTo>
                  <a:cubicBezTo>
                    <a:pt x="328" y="426"/>
                    <a:pt x="291" y="384"/>
                    <a:pt x="268" y="329"/>
                  </a:cubicBezTo>
                  <a:cubicBezTo>
                    <a:pt x="231" y="292"/>
                    <a:pt x="194" y="250"/>
                    <a:pt x="176" y="195"/>
                  </a:cubicBezTo>
                  <a:cubicBezTo>
                    <a:pt x="153" y="176"/>
                    <a:pt x="153" y="153"/>
                    <a:pt x="134" y="116"/>
                  </a:cubicBezTo>
                  <a:lnTo>
                    <a:pt x="134" y="79"/>
                  </a:lnTo>
                  <a:lnTo>
                    <a:pt x="116" y="61"/>
                  </a:lnTo>
                  <a:lnTo>
                    <a:pt x="116" y="38"/>
                  </a:lnTo>
                  <a:cubicBezTo>
                    <a:pt x="97" y="1"/>
                    <a:pt x="79" y="1"/>
                    <a:pt x="37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4" name="Google Shape;1104;p43"/>
            <p:cNvSpPr/>
            <p:nvPr/>
          </p:nvSpPr>
          <p:spPr>
            <a:xfrm flipH="1">
              <a:off x="-736784" y="3684192"/>
              <a:ext cx="50080" cy="120452"/>
            </a:xfrm>
            <a:custGeom>
              <a:avLst/>
              <a:gdLst/>
              <a:ahLst/>
              <a:cxnLst/>
              <a:rect l="l" t="t" r="r" b="b"/>
              <a:pathLst>
                <a:path w="634" h="1525" extrusionOk="0">
                  <a:moveTo>
                    <a:pt x="578" y="0"/>
                  </a:moveTo>
                  <a:cubicBezTo>
                    <a:pt x="559" y="0"/>
                    <a:pt x="537" y="18"/>
                    <a:pt x="537" y="45"/>
                  </a:cubicBezTo>
                  <a:lnTo>
                    <a:pt x="537" y="63"/>
                  </a:lnTo>
                  <a:lnTo>
                    <a:pt x="518" y="82"/>
                  </a:lnTo>
                  <a:lnTo>
                    <a:pt x="518" y="123"/>
                  </a:lnTo>
                  <a:cubicBezTo>
                    <a:pt x="500" y="142"/>
                    <a:pt x="481" y="160"/>
                    <a:pt x="463" y="197"/>
                  </a:cubicBezTo>
                  <a:cubicBezTo>
                    <a:pt x="421" y="239"/>
                    <a:pt x="384" y="294"/>
                    <a:pt x="347" y="336"/>
                  </a:cubicBezTo>
                  <a:cubicBezTo>
                    <a:pt x="269" y="410"/>
                    <a:pt x="153" y="470"/>
                    <a:pt x="56" y="525"/>
                  </a:cubicBezTo>
                  <a:cubicBezTo>
                    <a:pt x="19" y="544"/>
                    <a:pt x="1" y="585"/>
                    <a:pt x="1" y="604"/>
                  </a:cubicBezTo>
                  <a:lnTo>
                    <a:pt x="1" y="622"/>
                  </a:lnTo>
                  <a:lnTo>
                    <a:pt x="1" y="641"/>
                  </a:lnTo>
                  <a:lnTo>
                    <a:pt x="1" y="682"/>
                  </a:lnTo>
                  <a:cubicBezTo>
                    <a:pt x="1" y="682"/>
                    <a:pt x="19" y="701"/>
                    <a:pt x="19" y="719"/>
                  </a:cubicBezTo>
                  <a:lnTo>
                    <a:pt x="19" y="835"/>
                  </a:lnTo>
                  <a:cubicBezTo>
                    <a:pt x="37" y="890"/>
                    <a:pt x="37" y="969"/>
                    <a:pt x="56" y="1029"/>
                  </a:cubicBezTo>
                  <a:cubicBezTo>
                    <a:pt x="74" y="1103"/>
                    <a:pt x="93" y="1163"/>
                    <a:pt x="116" y="1237"/>
                  </a:cubicBezTo>
                  <a:cubicBezTo>
                    <a:pt x="135" y="1297"/>
                    <a:pt x="153" y="1375"/>
                    <a:pt x="171" y="1431"/>
                  </a:cubicBezTo>
                  <a:lnTo>
                    <a:pt x="190" y="1449"/>
                  </a:lnTo>
                  <a:cubicBezTo>
                    <a:pt x="220" y="1493"/>
                    <a:pt x="267" y="1524"/>
                    <a:pt x="321" y="1524"/>
                  </a:cubicBezTo>
                  <a:cubicBezTo>
                    <a:pt x="341" y="1524"/>
                    <a:pt x="362" y="1520"/>
                    <a:pt x="384" y="1509"/>
                  </a:cubicBezTo>
                  <a:cubicBezTo>
                    <a:pt x="439" y="1468"/>
                    <a:pt x="463" y="1394"/>
                    <a:pt x="439" y="1315"/>
                  </a:cubicBezTo>
                  <a:lnTo>
                    <a:pt x="421" y="1315"/>
                  </a:lnTo>
                  <a:cubicBezTo>
                    <a:pt x="403" y="1260"/>
                    <a:pt x="366" y="1200"/>
                    <a:pt x="347" y="1144"/>
                  </a:cubicBezTo>
                  <a:cubicBezTo>
                    <a:pt x="324" y="1084"/>
                    <a:pt x="305" y="1029"/>
                    <a:pt x="287" y="969"/>
                  </a:cubicBezTo>
                  <a:cubicBezTo>
                    <a:pt x="269" y="913"/>
                    <a:pt x="250" y="853"/>
                    <a:pt x="232" y="798"/>
                  </a:cubicBezTo>
                  <a:cubicBezTo>
                    <a:pt x="232" y="756"/>
                    <a:pt x="208" y="738"/>
                    <a:pt x="208" y="701"/>
                  </a:cubicBezTo>
                  <a:cubicBezTo>
                    <a:pt x="208" y="688"/>
                    <a:pt x="208" y="673"/>
                    <a:pt x="203" y="665"/>
                  </a:cubicBezTo>
                  <a:lnTo>
                    <a:pt x="203" y="665"/>
                  </a:lnTo>
                  <a:cubicBezTo>
                    <a:pt x="297" y="594"/>
                    <a:pt x="380" y="511"/>
                    <a:pt x="463" y="428"/>
                  </a:cubicBezTo>
                  <a:cubicBezTo>
                    <a:pt x="500" y="373"/>
                    <a:pt x="537" y="313"/>
                    <a:pt x="555" y="257"/>
                  </a:cubicBezTo>
                  <a:cubicBezTo>
                    <a:pt x="578" y="220"/>
                    <a:pt x="597" y="197"/>
                    <a:pt x="615" y="160"/>
                  </a:cubicBezTo>
                  <a:lnTo>
                    <a:pt x="615" y="105"/>
                  </a:lnTo>
                  <a:cubicBezTo>
                    <a:pt x="634" y="105"/>
                    <a:pt x="634" y="82"/>
                    <a:pt x="634" y="82"/>
                  </a:cubicBezTo>
                  <a:lnTo>
                    <a:pt x="634" y="63"/>
                  </a:lnTo>
                  <a:lnTo>
                    <a:pt x="634" y="45"/>
                  </a:lnTo>
                  <a:cubicBezTo>
                    <a:pt x="634" y="26"/>
                    <a:pt x="615" y="8"/>
                    <a:pt x="597" y="8"/>
                  </a:cubicBezTo>
                  <a:cubicBezTo>
                    <a:pt x="592" y="3"/>
                    <a:pt x="585" y="0"/>
                    <a:pt x="578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5" name="Google Shape;1105;p43"/>
            <p:cNvSpPr/>
            <p:nvPr/>
          </p:nvSpPr>
          <p:spPr>
            <a:xfrm flipH="1">
              <a:off x="-662296" y="3632930"/>
              <a:ext cx="79" cy="7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6" name="Google Shape;1106;p43"/>
            <p:cNvSpPr/>
            <p:nvPr/>
          </p:nvSpPr>
          <p:spPr>
            <a:xfrm flipH="1">
              <a:off x="-668537" y="3809226"/>
              <a:ext cx="89891" cy="38387"/>
            </a:xfrm>
            <a:custGeom>
              <a:avLst/>
              <a:gdLst/>
              <a:ahLst/>
              <a:cxnLst/>
              <a:rect l="l" t="t" r="r" b="b"/>
              <a:pathLst>
                <a:path w="1138" h="486" extrusionOk="0">
                  <a:moveTo>
                    <a:pt x="1" y="0"/>
                  </a:moveTo>
                  <a:lnTo>
                    <a:pt x="1" y="0"/>
                  </a:lnTo>
                  <a:cubicBezTo>
                    <a:pt x="19" y="157"/>
                    <a:pt x="56" y="310"/>
                    <a:pt x="116" y="485"/>
                  </a:cubicBezTo>
                  <a:cubicBezTo>
                    <a:pt x="421" y="425"/>
                    <a:pt x="652" y="370"/>
                    <a:pt x="865" y="273"/>
                  </a:cubicBezTo>
                  <a:cubicBezTo>
                    <a:pt x="962" y="231"/>
                    <a:pt x="1059" y="176"/>
                    <a:pt x="1137" y="139"/>
                  </a:cubicBezTo>
                  <a:lnTo>
                    <a:pt x="1137" y="139"/>
                  </a:lnTo>
                  <a:cubicBezTo>
                    <a:pt x="970" y="181"/>
                    <a:pt x="822" y="198"/>
                    <a:pt x="690" y="198"/>
                  </a:cubicBezTo>
                  <a:cubicBezTo>
                    <a:pt x="349" y="198"/>
                    <a:pt x="124" y="84"/>
                    <a:pt x="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7" name="Google Shape;1107;p43"/>
            <p:cNvSpPr/>
            <p:nvPr/>
          </p:nvSpPr>
          <p:spPr>
            <a:xfrm flipH="1">
              <a:off x="-802108" y="3743905"/>
              <a:ext cx="39495" cy="49603"/>
            </a:xfrm>
            <a:custGeom>
              <a:avLst/>
              <a:gdLst/>
              <a:ahLst/>
              <a:cxnLst/>
              <a:rect l="l" t="t" r="r" b="b"/>
              <a:pathLst>
                <a:path w="500" h="628" extrusionOk="0">
                  <a:moveTo>
                    <a:pt x="38" y="0"/>
                  </a:moveTo>
                  <a:cubicBezTo>
                    <a:pt x="19" y="0"/>
                    <a:pt x="1" y="19"/>
                    <a:pt x="1" y="60"/>
                  </a:cubicBezTo>
                  <a:lnTo>
                    <a:pt x="1" y="79"/>
                  </a:lnTo>
                  <a:lnTo>
                    <a:pt x="1" y="97"/>
                  </a:lnTo>
                  <a:cubicBezTo>
                    <a:pt x="1" y="116"/>
                    <a:pt x="19" y="134"/>
                    <a:pt x="19" y="157"/>
                  </a:cubicBezTo>
                  <a:cubicBezTo>
                    <a:pt x="19" y="176"/>
                    <a:pt x="38" y="213"/>
                    <a:pt x="38" y="231"/>
                  </a:cubicBezTo>
                  <a:cubicBezTo>
                    <a:pt x="79" y="291"/>
                    <a:pt x="98" y="347"/>
                    <a:pt x="135" y="407"/>
                  </a:cubicBezTo>
                  <a:cubicBezTo>
                    <a:pt x="153" y="425"/>
                    <a:pt x="195" y="444"/>
                    <a:pt x="213" y="462"/>
                  </a:cubicBezTo>
                  <a:cubicBezTo>
                    <a:pt x="232" y="504"/>
                    <a:pt x="250" y="522"/>
                    <a:pt x="269" y="541"/>
                  </a:cubicBezTo>
                  <a:cubicBezTo>
                    <a:pt x="329" y="578"/>
                    <a:pt x="384" y="596"/>
                    <a:pt x="444" y="619"/>
                  </a:cubicBezTo>
                  <a:cubicBezTo>
                    <a:pt x="450" y="626"/>
                    <a:pt x="454" y="628"/>
                    <a:pt x="458" y="628"/>
                  </a:cubicBezTo>
                  <a:cubicBezTo>
                    <a:pt x="465" y="628"/>
                    <a:pt x="469" y="619"/>
                    <a:pt x="481" y="619"/>
                  </a:cubicBezTo>
                  <a:cubicBezTo>
                    <a:pt x="500" y="596"/>
                    <a:pt x="500" y="578"/>
                    <a:pt x="481" y="559"/>
                  </a:cubicBezTo>
                  <a:cubicBezTo>
                    <a:pt x="444" y="522"/>
                    <a:pt x="403" y="481"/>
                    <a:pt x="366" y="425"/>
                  </a:cubicBezTo>
                  <a:cubicBezTo>
                    <a:pt x="347" y="407"/>
                    <a:pt x="347" y="388"/>
                    <a:pt x="329" y="365"/>
                  </a:cubicBezTo>
                  <a:cubicBezTo>
                    <a:pt x="310" y="365"/>
                    <a:pt x="310" y="347"/>
                    <a:pt x="310" y="328"/>
                  </a:cubicBezTo>
                  <a:lnTo>
                    <a:pt x="287" y="328"/>
                  </a:lnTo>
                  <a:lnTo>
                    <a:pt x="269" y="310"/>
                  </a:lnTo>
                  <a:cubicBezTo>
                    <a:pt x="250" y="250"/>
                    <a:pt x="213" y="213"/>
                    <a:pt x="195" y="176"/>
                  </a:cubicBezTo>
                  <a:cubicBezTo>
                    <a:pt x="172" y="134"/>
                    <a:pt x="153" y="116"/>
                    <a:pt x="135" y="97"/>
                  </a:cubicBezTo>
                  <a:lnTo>
                    <a:pt x="116" y="60"/>
                  </a:lnTo>
                  <a:lnTo>
                    <a:pt x="116" y="42"/>
                  </a:lnTo>
                  <a:lnTo>
                    <a:pt x="98" y="19"/>
                  </a:lnTo>
                  <a:cubicBezTo>
                    <a:pt x="79" y="0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8" name="Google Shape;1108;p43"/>
            <p:cNvSpPr/>
            <p:nvPr/>
          </p:nvSpPr>
          <p:spPr>
            <a:xfrm flipH="1">
              <a:off x="-809769" y="3789480"/>
              <a:ext cx="12085" cy="10663"/>
            </a:xfrm>
            <a:custGeom>
              <a:avLst/>
              <a:gdLst/>
              <a:ahLst/>
              <a:cxnLst/>
              <a:rect l="l" t="t" r="r" b="b"/>
              <a:pathLst>
                <a:path w="153" h="135" extrusionOk="0">
                  <a:moveTo>
                    <a:pt x="0" y="1"/>
                  </a:moveTo>
                  <a:lnTo>
                    <a:pt x="19" y="19"/>
                  </a:lnTo>
                  <a:cubicBezTo>
                    <a:pt x="19" y="42"/>
                    <a:pt x="19" y="42"/>
                    <a:pt x="37" y="61"/>
                  </a:cubicBezTo>
                  <a:lnTo>
                    <a:pt x="56" y="79"/>
                  </a:lnTo>
                  <a:lnTo>
                    <a:pt x="74" y="98"/>
                  </a:lnTo>
                  <a:cubicBezTo>
                    <a:pt x="97" y="116"/>
                    <a:pt x="97" y="116"/>
                    <a:pt x="116" y="135"/>
                  </a:cubicBezTo>
                  <a:cubicBezTo>
                    <a:pt x="116" y="116"/>
                    <a:pt x="97" y="116"/>
                    <a:pt x="97" y="98"/>
                  </a:cubicBezTo>
                  <a:cubicBezTo>
                    <a:pt x="97" y="79"/>
                    <a:pt x="74" y="79"/>
                    <a:pt x="74" y="61"/>
                  </a:cubicBezTo>
                  <a:lnTo>
                    <a:pt x="56" y="42"/>
                  </a:lnTo>
                  <a:cubicBezTo>
                    <a:pt x="46" y="30"/>
                    <a:pt x="41" y="25"/>
                    <a:pt x="39" y="19"/>
                  </a:cubicBezTo>
                  <a:lnTo>
                    <a:pt x="153" y="19"/>
                  </a:lnTo>
                  <a:cubicBezTo>
                    <a:pt x="134" y="19"/>
                    <a:pt x="116" y="19"/>
                    <a:pt x="97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9" name="Google Shape;1109;p43"/>
            <p:cNvSpPr/>
            <p:nvPr/>
          </p:nvSpPr>
          <p:spPr>
            <a:xfrm flipH="1">
              <a:off x="-779517" y="3669422"/>
              <a:ext cx="33650" cy="93360"/>
            </a:xfrm>
            <a:custGeom>
              <a:avLst/>
              <a:gdLst/>
              <a:ahLst/>
              <a:cxnLst/>
              <a:rect l="l" t="t" r="r" b="b"/>
              <a:pathLst>
                <a:path w="426" h="1182" extrusionOk="0">
                  <a:moveTo>
                    <a:pt x="60" y="1"/>
                  </a:moveTo>
                  <a:cubicBezTo>
                    <a:pt x="37" y="1"/>
                    <a:pt x="0" y="19"/>
                    <a:pt x="0" y="61"/>
                  </a:cubicBezTo>
                  <a:lnTo>
                    <a:pt x="0" y="98"/>
                  </a:lnTo>
                  <a:lnTo>
                    <a:pt x="0" y="135"/>
                  </a:lnTo>
                  <a:lnTo>
                    <a:pt x="0" y="195"/>
                  </a:lnTo>
                  <a:lnTo>
                    <a:pt x="0" y="329"/>
                  </a:lnTo>
                  <a:cubicBezTo>
                    <a:pt x="0" y="407"/>
                    <a:pt x="19" y="500"/>
                    <a:pt x="37" y="578"/>
                  </a:cubicBezTo>
                  <a:cubicBezTo>
                    <a:pt x="37" y="675"/>
                    <a:pt x="60" y="754"/>
                    <a:pt x="79" y="846"/>
                  </a:cubicBezTo>
                  <a:cubicBezTo>
                    <a:pt x="97" y="888"/>
                    <a:pt x="97" y="925"/>
                    <a:pt x="116" y="962"/>
                  </a:cubicBezTo>
                  <a:cubicBezTo>
                    <a:pt x="134" y="1003"/>
                    <a:pt x="134" y="1059"/>
                    <a:pt x="153" y="1100"/>
                  </a:cubicBezTo>
                  <a:lnTo>
                    <a:pt x="153" y="1119"/>
                  </a:lnTo>
                  <a:cubicBezTo>
                    <a:pt x="184" y="1160"/>
                    <a:pt x="233" y="1181"/>
                    <a:pt x="281" y="1181"/>
                  </a:cubicBezTo>
                  <a:cubicBezTo>
                    <a:pt x="297" y="1181"/>
                    <a:pt x="313" y="1179"/>
                    <a:pt x="328" y="1174"/>
                  </a:cubicBezTo>
                  <a:cubicBezTo>
                    <a:pt x="407" y="1137"/>
                    <a:pt x="425" y="1059"/>
                    <a:pt x="407" y="1003"/>
                  </a:cubicBezTo>
                  <a:cubicBezTo>
                    <a:pt x="384" y="962"/>
                    <a:pt x="365" y="925"/>
                    <a:pt x="347" y="888"/>
                  </a:cubicBezTo>
                  <a:cubicBezTo>
                    <a:pt x="328" y="846"/>
                    <a:pt x="310" y="809"/>
                    <a:pt x="291" y="772"/>
                  </a:cubicBezTo>
                  <a:cubicBezTo>
                    <a:pt x="268" y="694"/>
                    <a:pt x="231" y="615"/>
                    <a:pt x="213" y="541"/>
                  </a:cubicBezTo>
                  <a:cubicBezTo>
                    <a:pt x="194" y="463"/>
                    <a:pt x="176" y="384"/>
                    <a:pt x="153" y="310"/>
                  </a:cubicBezTo>
                  <a:cubicBezTo>
                    <a:pt x="153" y="269"/>
                    <a:pt x="134" y="213"/>
                    <a:pt x="134" y="176"/>
                  </a:cubicBezTo>
                  <a:lnTo>
                    <a:pt x="134" y="116"/>
                  </a:lnTo>
                  <a:cubicBezTo>
                    <a:pt x="116" y="116"/>
                    <a:pt x="116" y="98"/>
                    <a:pt x="116" y="98"/>
                  </a:cubicBezTo>
                  <a:lnTo>
                    <a:pt x="116" y="61"/>
                  </a:lnTo>
                  <a:cubicBezTo>
                    <a:pt x="116" y="19"/>
                    <a:pt x="97" y="1"/>
                    <a:pt x="6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0" name="Google Shape;1110;p43"/>
            <p:cNvSpPr/>
            <p:nvPr/>
          </p:nvSpPr>
          <p:spPr>
            <a:xfrm flipH="1">
              <a:off x="-878411" y="3713970"/>
              <a:ext cx="48974" cy="30014"/>
            </a:xfrm>
            <a:custGeom>
              <a:avLst/>
              <a:gdLst/>
              <a:ahLst/>
              <a:cxnLst/>
              <a:rect l="l" t="t" r="r" b="b"/>
              <a:pathLst>
                <a:path w="620" h="380" extrusionOk="0">
                  <a:moveTo>
                    <a:pt x="41" y="0"/>
                  </a:moveTo>
                  <a:cubicBezTo>
                    <a:pt x="36" y="0"/>
                    <a:pt x="30" y="5"/>
                    <a:pt x="19" y="14"/>
                  </a:cubicBezTo>
                  <a:cubicBezTo>
                    <a:pt x="0" y="14"/>
                    <a:pt x="0" y="33"/>
                    <a:pt x="0" y="51"/>
                  </a:cubicBezTo>
                  <a:cubicBezTo>
                    <a:pt x="19" y="74"/>
                    <a:pt x="19" y="74"/>
                    <a:pt x="19" y="93"/>
                  </a:cubicBezTo>
                  <a:cubicBezTo>
                    <a:pt x="42" y="111"/>
                    <a:pt x="42" y="111"/>
                    <a:pt x="42" y="130"/>
                  </a:cubicBezTo>
                  <a:cubicBezTo>
                    <a:pt x="60" y="148"/>
                    <a:pt x="79" y="167"/>
                    <a:pt x="97" y="190"/>
                  </a:cubicBezTo>
                  <a:cubicBezTo>
                    <a:pt x="134" y="227"/>
                    <a:pt x="194" y="264"/>
                    <a:pt x="231" y="305"/>
                  </a:cubicBezTo>
                  <a:cubicBezTo>
                    <a:pt x="250" y="305"/>
                    <a:pt x="250" y="324"/>
                    <a:pt x="273" y="324"/>
                  </a:cubicBezTo>
                  <a:cubicBezTo>
                    <a:pt x="291" y="324"/>
                    <a:pt x="291" y="342"/>
                    <a:pt x="310" y="342"/>
                  </a:cubicBezTo>
                  <a:cubicBezTo>
                    <a:pt x="347" y="342"/>
                    <a:pt x="365" y="361"/>
                    <a:pt x="388" y="361"/>
                  </a:cubicBezTo>
                  <a:cubicBezTo>
                    <a:pt x="444" y="379"/>
                    <a:pt x="504" y="379"/>
                    <a:pt x="559" y="379"/>
                  </a:cubicBezTo>
                  <a:cubicBezTo>
                    <a:pt x="578" y="379"/>
                    <a:pt x="596" y="379"/>
                    <a:pt x="596" y="361"/>
                  </a:cubicBezTo>
                  <a:cubicBezTo>
                    <a:pt x="619" y="324"/>
                    <a:pt x="619" y="305"/>
                    <a:pt x="578" y="282"/>
                  </a:cubicBezTo>
                  <a:cubicBezTo>
                    <a:pt x="541" y="264"/>
                    <a:pt x="481" y="245"/>
                    <a:pt x="444" y="227"/>
                  </a:cubicBezTo>
                  <a:cubicBezTo>
                    <a:pt x="425" y="208"/>
                    <a:pt x="407" y="208"/>
                    <a:pt x="388" y="190"/>
                  </a:cubicBezTo>
                  <a:lnTo>
                    <a:pt x="347" y="167"/>
                  </a:lnTo>
                  <a:lnTo>
                    <a:pt x="328" y="167"/>
                  </a:lnTo>
                  <a:lnTo>
                    <a:pt x="310" y="148"/>
                  </a:lnTo>
                  <a:cubicBezTo>
                    <a:pt x="273" y="130"/>
                    <a:pt x="231" y="111"/>
                    <a:pt x="194" y="93"/>
                  </a:cubicBezTo>
                  <a:lnTo>
                    <a:pt x="134" y="51"/>
                  </a:lnTo>
                  <a:lnTo>
                    <a:pt x="97" y="33"/>
                  </a:lnTo>
                  <a:lnTo>
                    <a:pt x="79" y="14"/>
                  </a:lnTo>
                  <a:lnTo>
                    <a:pt x="60" y="14"/>
                  </a:lnTo>
                  <a:cubicBezTo>
                    <a:pt x="51" y="5"/>
                    <a:pt x="46" y="0"/>
                    <a:pt x="4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1" name="Google Shape;1111;p43"/>
            <p:cNvSpPr/>
            <p:nvPr/>
          </p:nvSpPr>
          <p:spPr>
            <a:xfrm flipH="1">
              <a:off x="-888996" y="3736244"/>
              <a:ext cx="16904" cy="12480"/>
            </a:xfrm>
            <a:custGeom>
              <a:avLst/>
              <a:gdLst/>
              <a:ahLst/>
              <a:cxnLst/>
              <a:rect l="l" t="t" r="r" b="b"/>
              <a:pathLst>
                <a:path w="214" h="158" extrusionOk="0">
                  <a:moveTo>
                    <a:pt x="213" y="0"/>
                  </a:moveTo>
                  <a:cubicBezTo>
                    <a:pt x="195" y="0"/>
                    <a:pt x="195" y="23"/>
                    <a:pt x="172" y="23"/>
                  </a:cubicBezTo>
                  <a:cubicBezTo>
                    <a:pt x="195" y="23"/>
                    <a:pt x="195" y="23"/>
                    <a:pt x="213" y="0"/>
                  </a:cubicBezTo>
                  <a:close/>
                  <a:moveTo>
                    <a:pt x="79" y="23"/>
                  </a:moveTo>
                  <a:cubicBezTo>
                    <a:pt x="56" y="42"/>
                    <a:pt x="38" y="42"/>
                    <a:pt x="19" y="42"/>
                  </a:cubicBezTo>
                  <a:lnTo>
                    <a:pt x="1" y="42"/>
                  </a:lnTo>
                  <a:lnTo>
                    <a:pt x="19" y="60"/>
                  </a:lnTo>
                  <a:cubicBezTo>
                    <a:pt x="38" y="79"/>
                    <a:pt x="38" y="79"/>
                    <a:pt x="56" y="79"/>
                  </a:cubicBezTo>
                  <a:cubicBezTo>
                    <a:pt x="79" y="97"/>
                    <a:pt x="79" y="97"/>
                    <a:pt x="98" y="116"/>
                  </a:cubicBezTo>
                  <a:cubicBezTo>
                    <a:pt x="116" y="139"/>
                    <a:pt x="135" y="139"/>
                    <a:pt x="172" y="157"/>
                  </a:cubicBezTo>
                  <a:cubicBezTo>
                    <a:pt x="153" y="139"/>
                    <a:pt x="116" y="116"/>
                    <a:pt x="98" y="97"/>
                  </a:cubicBezTo>
                  <a:cubicBezTo>
                    <a:pt x="98" y="79"/>
                    <a:pt x="79" y="79"/>
                    <a:pt x="79" y="79"/>
                  </a:cubicBezTo>
                  <a:cubicBezTo>
                    <a:pt x="68" y="70"/>
                    <a:pt x="62" y="65"/>
                    <a:pt x="57" y="60"/>
                  </a:cubicBezTo>
                  <a:lnTo>
                    <a:pt x="79" y="60"/>
                  </a:lnTo>
                  <a:cubicBezTo>
                    <a:pt x="98" y="60"/>
                    <a:pt x="116" y="42"/>
                    <a:pt x="135" y="42"/>
                  </a:cubicBezTo>
                  <a:cubicBezTo>
                    <a:pt x="135" y="42"/>
                    <a:pt x="153" y="42"/>
                    <a:pt x="172" y="2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2" name="Google Shape;1112;p43"/>
            <p:cNvSpPr/>
            <p:nvPr/>
          </p:nvSpPr>
          <p:spPr>
            <a:xfrm flipH="1">
              <a:off x="-846263" y="3658206"/>
              <a:ext cx="59164" cy="72824"/>
            </a:xfrm>
            <a:custGeom>
              <a:avLst/>
              <a:gdLst/>
              <a:ahLst/>
              <a:cxnLst/>
              <a:rect l="l" t="t" r="r" b="b"/>
              <a:pathLst>
                <a:path w="749" h="922" extrusionOk="0">
                  <a:moveTo>
                    <a:pt x="77" y="1"/>
                  </a:moveTo>
                  <a:cubicBezTo>
                    <a:pt x="68" y="1"/>
                    <a:pt x="61" y="3"/>
                    <a:pt x="56" y="9"/>
                  </a:cubicBezTo>
                  <a:cubicBezTo>
                    <a:pt x="19" y="9"/>
                    <a:pt x="0" y="46"/>
                    <a:pt x="19" y="64"/>
                  </a:cubicBezTo>
                  <a:cubicBezTo>
                    <a:pt x="19" y="87"/>
                    <a:pt x="19" y="87"/>
                    <a:pt x="37" y="106"/>
                  </a:cubicBezTo>
                  <a:lnTo>
                    <a:pt x="37" y="124"/>
                  </a:lnTo>
                  <a:cubicBezTo>
                    <a:pt x="56" y="143"/>
                    <a:pt x="56" y="161"/>
                    <a:pt x="56" y="180"/>
                  </a:cubicBezTo>
                  <a:cubicBezTo>
                    <a:pt x="74" y="221"/>
                    <a:pt x="93" y="258"/>
                    <a:pt x="116" y="295"/>
                  </a:cubicBezTo>
                  <a:cubicBezTo>
                    <a:pt x="153" y="355"/>
                    <a:pt x="190" y="434"/>
                    <a:pt x="231" y="489"/>
                  </a:cubicBezTo>
                  <a:cubicBezTo>
                    <a:pt x="268" y="568"/>
                    <a:pt x="305" y="623"/>
                    <a:pt x="365" y="683"/>
                  </a:cubicBezTo>
                  <a:cubicBezTo>
                    <a:pt x="384" y="720"/>
                    <a:pt x="402" y="757"/>
                    <a:pt x="439" y="780"/>
                  </a:cubicBezTo>
                  <a:cubicBezTo>
                    <a:pt x="462" y="817"/>
                    <a:pt x="481" y="836"/>
                    <a:pt x="518" y="873"/>
                  </a:cubicBezTo>
                  <a:lnTo>
                    <a:pt x="518" y="896"/>
                  </a:lnTo>
                  <a:cubicBezTo>
                    <a:pt x="544" y="912"/>
                    <a:pt x="577" y="921"/>
                    <a:pt x="609" y="921"/>
                  </a:cubicBezTo>
                  <a:cubicBezTo>
                    <a:pt x="649" y="921"/>
                    <a:pt x="688" y="906"/>
                    <a:pt x="712" y="873"/>
                  </a:cubicBezTo>
                  <a:cubicBezTo>
                    <a:pt x="749" y="817"/>
                    <a:pt x="749" y="739"/>
                    <a:pt x="693" y="683"/>
                  </a:cubicBezTo>
                  <a:cubicBezTo>
                    <a:pt x="670" y="665"/>
                    <a:pt x="633" y="642"/>
                    <a:pt x="615" y="623"/>
                  </a:cubicBezTo>
                  <a:cubicBezTo>
                    <a:pt x="578" y="586"/>
                    <a:pt x="555" y="568"/>
                    <a:pt x="536" y="549"/>
                  </a:cubicBezTo>
                  <a:cubicBezTo>
                    <a:pt x="481" y="489"/>
                    <a:pt x="421" y="434"/>
                    <a:pt x="384" y="392"/>
                  </a:cubicBezTo>
                  <a:cubicBezTo>
                    <a:pt x="324" y="337"/>
                    <a:pt x="287" y="277"/>
                    <a:pt x="250" y="221"/>
                  </a:cubicBezTo>
                  <a:cubicBezTo>
                    <a:pt x="231" y="180"/>
                    <a:pt x="208" y="161"/>
                    <a:pt x="190" y="124"/>
                  </a:cubicBezTo>
                  <a:cubicBezTo>
                    <a:pt x="171" y="106"/>
                    <a:pt x="171" y="87"/>
                    <a:pt x="153" y="64"/>
                  </a:cubicBezTo>
                  <a:lnTo>
                    <a:pt x="134" y="46"/>
                  </a:lnTo>
                  <a:lnTo>
                    <a:pt x="134" y="27"/>
                  </a:lnTo>
                  <a:cubicBezTo>
                    <a:pt x="121" y="14"/>
                    <a:pt x="96" y="1"/>
                    <a:pt x="7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3" name="Google Shape;1113;p43"/>
            <p:cNvSpPr/>
            <p:nvPr/>
          </p:nvSpPr>
          <p:spPr>
            <a:xfrm flipH="1">
              <a:off x="-869249" y="3601415"/>
              <a:ext cx="32149" cy="25907"/>
            </a:xfrm>
            <a:custGeom>
              <a:avLst/>
              <a:gdLst/>
              <a:ahLst/>
              <a:cxnLst/>
              <a:rect l="l" t="t" r="r" b="b"/>
              <a:pathLst>
                <a:path w="407" h="328" extrusionOk="0">
                  <a:moveTo>
                    <a:pt x="122" y="0"/>
                  </a:moveTo>
                  <a:cubicBezTo>
                    <a:pt x="88" y="0"/>
                    <a:pt x="58" y="16"/>
                    <a:pt x="37" y="35"/>
                  </a:cubicBezTo>
                  <a:cubicBezTo>
                    <a:pt x="0" y="90"/>
                    <a:pt x="19" y="187"/>
                    <a:pt x="97" y="247"/>
                  </a:cubicBezTo>
                  <a:cubicBezTo>
                    <a:pt x="153" y="286"/>
                    <a:pt x="235" y="328"/>
                    <a:pt x="293" y="328"/>
                  </a:cubicBezTo>
                  <a:cubicBezTo>
                    <a:pt x="316" y="328"/>
                    <a:pt x="336" y="320"/>
                    <a:pt x="347" y="303"/>
                  </a:cubicBezTo>
                  <a:cubicBezTo>
                    <a:pt x="407" y="247"/>
                    <a:pt x="310" y="113"/>
                    <a:pt x="231" y="53"/>
                  </a:cubicBezTo>
                  <a:cubicBezTo>
                    <a:pt x="193" y="15"/>
                    <a:pt x="155" y="0"/>
                    <a:pt x="12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4" name="Google Shape;1114;p43"/>
            <p:cNvSpPr/>
            <p:nvPr/>
          </p:nvSpPr>
          <p:spPr>
            <a:xfrm flipH="1">
              <a:off x="-773276" y="3652677"/>
              <a:ext cx="13586" cy="9162"/>
            </a:xfrm>
            <a:custGeom>
              <a:avLst/>
              <a:gdLst/>
              <a:ahLst/>
              <a:cxnLst/>
              <a:rect l="l" t="t" r="r" b="b"/>
              <a:pathLst>
                <a:path w="172" h="116" extrusionOk="0">
                  <a:moveTo>
                    <a:pt x="38" y="0"/>
                  </a:moveTo>
                  <a:cubicBezTo>
                    <a:pt x="19" y="42"/>
                    <a:pt x="1" y="60"/>
                    <a:pt x="1" y="97"/>
                  </a:cubicBezTo>
                  <a:cubicBezTo>
                    <a:pt x="1" y="79"/>
                    <a:pt x="19" y="42"/>
                    <a:pt x="38" y="19"/>
                  </a:cubicBezTo>
                  <a:cubicBezTo>
                    <a:pt x="56" y="42"/>
                    <a:pt x="75" y="79"/>
                    <a:pt x="93" y="116"/>
                  </a:cubicBezTo>
                  <a:lnTo>
                    <a:pt x="116" y="116"/>
                  </a:lnTo>
                  <a:cubicBezTo>
                    <a:pt x="116" y="97"/>
                    <a:pt x="135" y="60"/>
                    <a:pt x="153" y="42"/>
                  </a:cubicBezTo>
                  <a:cubicBezTo>
                    <a:pt x="153" y="60"/>
                    <a:pt x="172" y="97"/>
                    <a:pt x="172" y="116"/>
                  </a:cubicBezTo>
                  <a:cubicBezTo>
                    <a:pt x="172" y="79"/>
                    <a:pt x="153" y="60"/>
                    <a:pt x="153" y="19"/>
                  </a:cubicBezTo>
                  <a:lnTo>
                    <a:pt x="135" y="19"/>
                  </a:lnTo>
                  <a:cubicBezTo>
                    <a:pt x="135" y="60"/>
                    <a:pt x="116" y="79"/>
                    <a:pt x="93" y="97"/>
                  </a:cubicBezTo>
                  <a:cubicBezTo>
                    <a:pt x="75" y="60"/>
                    <a:pt x="56" y="42"/>
                    <a:pt x="38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5" name="Google Shape;1115;p43"/>
            <p:cNvSpPr/>
            <p:nvPr/>
          </p:nvSpPr>
          <p:spPr>
            <a:xfrm flipH="1">
              <a:off x="-816010" y="3637828"/>
              <a:ext cx="9242" cy="21089"/>
            </a:xfrm>
            <a:custGeom>
              <a:avLst/>
              <a:gdLst/>
              <a:ahLst/>
              <a:cxnLst/>
              <a:rect l="l" t="t" r="r" b="b"/>
              <a:pathLst>
                <a:path w="117" h="267" extrusionOk="0">
                  <a:moveTo>
                    <a:pt x="75" y="0"/>
                  </a:moveTo>
                  <a:cubicBezTo>
                    <a:pt x="98" y="73"/>
                    <a:pt x="98" y="133"/>
                    <a:pt x="98" y="188"/>
                  </a:cubicBezTo>
                  <a:lnTo>
                    <a:pt x="19" y="188"/>
                  </a:lnTo>
                  <a:lnTo>
                    <a:pt x="56" y="248"/>
                  </a:lnTo>
                  <a:cubicBezTo>
                    <a:pt x="38" y="230"/>
                    <a:pt x="19" y="230"/>
                    <a:pt x="1" y="230"/>
                  </a:cubicBezTo>
                  <a:cubicBezTo>
                    <a:pt x="38" y="248"/>
                    <a:pt x="56" y="248"/>
                    <a:pt x="75" y="267"/>
                  </a:cubicBezTo>
                  <a:lnTo>
                    <a:pt x="98" y="267"/>
                  </a:lnTo>
                  <a:lnTo>
                    <a:pt x="98" y="248"/>
                  </a:lnTo>
                  <a:lnTo>
                    <a:pt x="38" y="207"/>
                  </a:lnTo>
                  <a:lnTo>
                    <a:pt x="116" y="207"/>
                  </a:lnTo>
                  <a:lnTo>
                    <a:pt x="116" y="188"/>
                  </a:lnTo>
                  <a:cubicBezTo>
                    <a:pt x="98" y="133"/>
                    <a:pt x="98" y="73"/>
                    <a:pt x="7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6" name="Google Shape;1116;p43"/>
            <p:cNvSpPr/>
            <p:nvPr/>
          </p:nvSpPr>
          <p:spPr>
            <a:xfrm flipH="1">
              <a:off x="-788600" y="3684745"/>
              <a:ext cx="10664" cy="15086"/>
            </a:xfrm>
            <a:custGeom>
              <a:avLst/>
              <a:gdLst/>
              <a:ahLst/>
              <a:cxnLst/>
              <a:rect l="l" t="t" r="r" b="b"/>
              <a:pathLst>
                <a:path w="135" h="191" extrusionOk="0">
                  <a:moveTo>
                    <a:pt x="56" y="1"/>
                  </a:moveTo>
                  <a:lnTo>
                    <a:pt x="38" y="19"/>
                  </a:lnTo>
                  <a:cubicBezTo>
                    <a:pt x="38" y="56"/>
                    <a:pt x="19" y="98"/>
                    <a:pt x="1" y="116"/>
                  </a:cubicBezTo>
                  <a:cubicBezTo>
                    <a:pt x="19" y="98"/>
                    <a:pt x="38" y="56"/>
                    <a:pt x="56" y="38"/>
                  </a:cubicBezTo>
                  <a:cubicBezTo>
                    <a:pt x="75" y="98"/>
                    <a:pt x="93" y="135"/>
                    <a:pt x="135" y="190"/>
                  </a:cubicBezTo>
                  <a:cubicBezTo>
                    <a:pt x="116" y="135"/>
                    <a:pt x="75" y="75"/>
                    <a:pt x="56" y="19"/>
                  </a:cubicBezTo>
                  <a:lnTo>
                    <a:pt x="56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7" name="Google Shape;1117;p43"/>
            <p:cNvSpPr/>
            <p:nvPr/>
          </p:nvSpPr>
          <p:spPr>
            <a:xfrm flipH="1">
              <a:off x="-847763" y="3658838"/>
              <a:ext cx="13586" cy="13506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116" y="1"/>
                  </a:moveTo>
                  <a:lnTo>
                    <a:pt x="116" y="19"/>
                  </a:lnTo>
                  <a:cubicBezTo>
                    <a:pt x="116" y="19"/>
                    <a:pt x="116" y="19"/>
                    <a:pt x="116" y="19"/>
                  </a:cubicBezTo>
                  <a:lnTo>
                    <a:pt x="116" y="19"/>
                  </a:lnTo>
                  <a:cubicBezTo>
                    <a:pt x="116" y="56"/>
                    <a:pt x="116" y="79"/>
                    <a:pt x="134" y="116"/>
                  </a:cubicBezTo>
                  <a:lnTo>
                    <a:pt x="134" y="116"/>
                  </a:lnTo>
                  <a:cubicBezTo>
                    <a:pt x="134" y="84"/>
                    <a:pt x="131" y="50"/>
                    <a:pt x="116" y="19"/>
                  </a:cubicBezTo>
                  <a:lnTo>
                    <a:pt x="116" y="19"/>
                  </a:lnTo>
                  <a:cubicBezTo>
                    <a:pt x="134" y="38"/>
                    <a:pt x="153" y="38"/>
                    <a:pt x="171" y="56"/>
                  </a:cubicBezTo>
                  <a:cubicBezTo>
                    <a:pt x="153" y="38"/>
                    <a:pt x="134" y="19"/>
                    <a:pt x="116" y="1"/>
                  </a:cubicBezTo>
                  <a:close/>
                  <a:moveTo>
                    <a:pt x="74" y="98"/>
                  </a:moveTo>
                  <a:cubicBezTo>
                    <a:pt x="97" y="116"/>
                    <a:pt x="116" y="135"/>
                    <a:pt x="134" y="135"/>
                  </a:cubicBezTo>
                  <a:cubicBezTo>
                    <a:pt x="134" y="129"/>
                    <a:pt x="134" y="122"/>
                    <a:pt x="134" y="116"/>
                  </a:cubicBezTo>
                  <a:lnTo>
                    <a:pt x="134" y="116"/>
                  </a:lnTo>
                  <a:cubicBezTo>
                    <a:pt x="134" y="116"/>
                    <a:pt x="134" y="116"/>
                    <a:pt x="134" y="116"/>
                  </a:cubicBezTo>
                  <a:cubicBezTo>
                    <a:pt x="134" y="116"/>
                    <a:pt x="134" y="116"/>
                    <a:pt x="134" y="116"/>
                  </a:cubicBezTo>
                  <a:lnTo>
                    <a:pt x="134" y="116"/>
                  </a:lnTo>
                  <a:cubicBezTo>
                    <a:pt x="134" y="116"/>
                    <a:pt x="134" y="116"/>
                    <a:pt x="134" y="116"/>
                  </a:cubicBezTo>
                  <a:lnTo>
                    <a:pt x="134" y="116"/>
                  </a:lnTo>
                  <a:cubicBezTo>
                    <a:pt x="116" y="116"/>
                    <a:pt x="97" y="98"/>
                    <a:pt x="74" y="98"/>
                  </a:cubicBezTo>
                  <a:close/>
                  <a:moveTo>
                    <a:pt x="0" y="38"/>
                  </a:moveTo>
                  <a:lnTo>
                    <a:pt x="0" y="56"/>
                  </a:lnTo>
                  <a:cubicBezTo>
                    <a:pt x="19" y="97"/>
                    <a:pt x="37" y="134"/>
                    <a:pt x="37" y="171"/>
                  </a:cubicBezTo>
                  <a:lnTo>
                    <a:pt x="37" y="171"/>
                  </a:lnTo>
                  <a:cubicBezTo>
                    <a:pt x="37" y="134"/>
                    <a:pt x="19" y="98"/>
                    <a:pt x="19" y="79"/>
                  </a:cubicBezTo>
                  <a:cubicBezTo>
                    <a:pt x="37" y="79"/>
                    <a:pt x="56" y="98"/>
                    <a:pt x="74" y="98"/>
                  </a:cubicBezTo>
                  <a:cubicBezTo>
                    <a:pt x="56" y="79"/>
                    <a:pt x="37" y="56"/>
                    <a:pt x="19" y="56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8" name="Google Shape;1118;p43"/>
            <p:cNvSpPr/>
            <p:nvPr/>
          </p:nvSpPr>
          <p:spPr>
            <a:xfrm flipH="1">
              <a:off x="-787179" y="3590199"/>
              <a:ext cx="32228" cy="12559"/>
            </a:xfrm>
            <a:custGeom>
              <a:avLst/>
              <a:gdLst/>
              <a:ahLst/>
              <a:cxnLst/>
              <a:rect l="l" t="t" r="r" b="b"/>
              <a:pathLst>
                <a:path w="408" h="159" extrusionOk="0">
                  <a:moveTo>
                    <a:pt x="38" y="24"/>
                  </a:moveTo>
                  <a:cubicBezTo>
                    <a:pt x="38" y="61"/>
                    <a:pt x="19" y="98"/>
                    <a:pt x="1" y="140"/>
                  </a:cubicBezTo>
                  <a:cubicBezTo>
                    <a:pt x="19" y="98"/>
                    <a:pt x="38" y="80"/>
                    <a:pt x="61" y="43"/>
                  </a:cubicBezTo>
                  <a:cubicBezTo>
                    <a:pt x="79" y="80"/>
                    <a:pt x="116" y="116"/>
                    <a:pt x="153" y="140"/>
                  </a:cubicBezTo>
                  <a:cubicBezTo>
                    <a:pt x="116" y="98"/>
                    <a:pt x="98" y="61"/>
                    <a:pt x="61" y="24"/>
                  </a:cubicBezTo>
                  <a:close/>
                  <a:moveTo>
                    <a:pt x="347" y="98"/>
                  </a:moveTo>
                  <a:cubicBezTo>
                    <a:pt x="329" y="116"/>
                    <a:pt x="310" y="116"/>
                    <a:pt x="292" y="140"/>
                  </a:cubicBezTo>
                  <a:cubicBezTo>
                    <a:pt x="310" y="140"/>
                    <a:pt x="329" y="116"/>
                    <a:pt x="366" y="116"/>
                  </a:cubicBezTo>
                  <a:lnTo>
                    <a:pt x="407" y="158"/>
                  </a:lnTo>
                  <a:lnTo>
                    <a:pt x="407" y="158"/>
                  </a:lnTo>
                  <a:lnTo>
                    <a:pt x="366" y="98"/>
                  </a:lnTo>
                  <a:close/>
                  <a:moveTo>
                    <a:pt x="232" y="1"/>
                  </a:moveTo>
                  <a:cubicBezTo>
                    <a:pt x="213" y="43"/>
                    <a:pt x="176" y="80"/>
                    <a:pt x="153" y="140"/>
                  </a:cubicBezTo>
                  <a:lnTo>
                    <a:pt x="153" y="158"/>
                  </a:lnTo>
                  <a:lnTo>
                    <a:pt x="176" y="140"/>
                  </a:lnTo>
                  <a:cubicBezTo>
                    <a:pt x="195" y="98"/>
                    <a:pt x="213" y="61"/>
                    <a:pt x="232" y="24"/>
                  </a:cubicBezTo>
                  <a:cubicBezTo>
                    <a:pt x="250" y="61"/>
                    <a:pt x="269" y="98"/>
                    <a:pt x="292" y="140"/>
                  </a:cubicBezTo>
                  <a:cubicBezTo>
                    <a:pt x="269" y="98"/>
                    <a:pt x="250" y="43"/>
                    <a:pt x="23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9" name="Google Shape;1119;p43"/>
            <p:cNvSpPr/>
            <p:nvPr/>
          </p:nvSpPr>
          <p:spPr>
            <a:xfrm flipH="1">
              <a:off x="-791523" y="3620925"/>
              <a:ext cx="15403" cy="16824"/>
            </a:xfrm>
            <a:custGeom>
              <a:avLst/>
              <a:gdLst/>
              <a:ahLst/>
              <a:cxnLst/>
              <a:rect l="l" t="t" r="r" b="b"/>
              <a:pathLst>
                <a:path w="195" h="213" extrusionOk="0">
                  <a:moveTo>
                    <a:pt x="195" y="0"/>
                  </a:moveTo>
                  <a:cubicBezTo>
                    <a:pt x="195" y="19"/>
                    <a:pt x="176" y="55"/>
                    <a:pt x="176" y="74"/>
                  </a:cubicBezTo>
                  <a:lnTo>
                    <a:pt x="176" y="74"/>
                  </a:lnTo>
                  <a:cubicBezTo>
                    <a:pt x="176" y="55"/>
                    <a:pt x="195" y="37"/>
                    <a:pt x="195" y="0"/>
                  </a:cubicBezTo>
                  <a:close/>
                  <a:moveTo>
                    <a:pt x="116" y="37"/>
                  </a:moveTo>
                  <a:lnTo>
                    <a:pt x="139" y="134"/>
                  </a:lnTo>
                  <a:lnTo>
                    <a:pt x="139" y="190"/>
                  </a:lnTo>
                  <a:cubicBezTo>
                    <a:pt x="116" y="190"/>
                    <a:pt x="98" y="171"/>
                    <a:pt x="79" y="153"/>
                  </a:cubicBezTo>
                  <a:cubicBezTo>
                    <a:pt x="61" y="153"/>
                    <a:pt x="42" y="134"/>
                    <a:pt x="1" y="116"/>
                  </a:cubicBezTo>
                  <a:lnTo>
                    <a:pt x="1" y="116"/>
                  </a:lnTo>
                  <a:cubicBezTo>
                    <a:pt x="24" y="134"/>
                    <a:pt x="61" y="153"/>
                    <a:pt x="79" y="171"/>
                  </a:cubicBezTo>
                  <a:cubicBezTo>
                    <a:pt x="98" y="171"/>
                    <a:pt x="116" y="190"/>
                    <a:pt x="158" y="213"/>
                  </a:cubicBezTo>
                  <a:cubicBezTo>
                    <a:pt x="158" y="171"/>
                    <a:pt x="158" y="153"/>
                    <a:pt x="139" y="116"/>
                  </a:cubicBezTo>
                  <a:lnTo>
                    <a:pt x="139" y="56"/>
                  </a:lnTo>
                  <a:cubicBezTo>
                    <a:pt x="139" y="74"/>
                    <a:pt x="158" y="74"/>
                    <a:pt x="176" y="97"/>
                  </a:cubicBezTo>
                  <a:lnTo>
                    <a:pt x="176" y="74"/>
                  </a:lnTo>
                  <a:cubicBezTo>
                    <a:pt x="158" y="56"/>
                    <a:pt x="139" y="56"/>
                    <a:pt x="116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0" name="Google Shape;1120;p43"/>
            <p:cNvSpPr/>
            <p:nvPr/>
          </p:nvSpPr>
          <p:spPr>
            <a:xfrm flipH="1">
              <a:off x="-811270" y="3595017"/>
              <a:ext cx="13586" cy="12085"/>
            </a:xfrm>
            <a:custGeom>
              <a:avLst/>
              <a:gdLst/>
              <a:ahLst/>
              <a:cxnLst/>
              <a:rect l="l" t="t" r="r" b="b"/>
              <a:pathLst>
                <a:path w="172" h="153" extrusionOk="0">
                  <a:moveTo>
                    <a:pt x="97" y="0"/>
                  </a:moveTo>
                  <a:cubicBezTo>
                    <a:pt x="55" y="19"/>
                    <a:pt x="37" y="37"/>
                    <a:pt x="19" y="37"/>
                  </a:cubicBezTo>
                  <a:lnTo>
                    <a:pt x="0" y="55"/>
                  </a:lnTo>
                  <a:lnTo>
                    <a:pt x="19" y="55"/>
                  </a:lnTo>
                  <a:cubicBezTo>
                    <a:pt x="37" y="37"/>
                    <a:pt x="55" y="19"/>
                    <a:pt x="97" y="0"/>
                  </a:cubicBezTo>
                  <a:close/>
                  <a:moveTo>
                    <a:pt x="19" y="55"/>
                  </a:moveTo>
                  <a:cubicBezTo>
                    <a:pt x="37" y="55"/>
                    <a:pt x="74" y="79"/>
                    <a:pt x="97" y="79"/>
                  </a:cubicBezTo>
                  <a:cubicBezTo>
                    <a:pt x="97" y="97"/>
                    <a:pt x="74" y="97"/>
                    <a:pt x="74" y="116"/>
                  </a:cubicBezTo>
                  <a:cubicBezTo>
                    <a:pt x="97" y="116"/>
                    <a:pt x="116" y="97"/>
                    <a:pt x="116" y="79"/>
                  </a:cubicBezTo>
                  <a:cubicBezTo>
                    <a:pt x="97" y="55"/>
                    <a:pt x="56" y="55"/>
                    <a:pt x="19" y="55"/>
                  </a:cubicBezTo>
                  <a:close/>
                  <a:moveTo>
                    <a:pt x="74" y="116"/>
                  </a:moveTo>
                  <a:cubicBezTo>
                    <a:pt x="74" y="116"/>
                    <a:pt x="56" y="116"/>
                    <a:pt x="56" y="134"/>
                  </a:cubicBezTo>
                  <a:lnTo>
                    <a:pt x="56" y="153"/>
                  </a:lnTo>
                  <a:lnTo>
                    <a:pt x="74" y="153"/>
                  </a:lnTo>
                  <a:cubicBezTo>
                    <a:pt x="116" y="153"/>
                    <a:pt x="134" y="134"/>
                    <a:pt x="171" y="134"/>
                  </a:cubicBezTo>
                  <a:lnTo>
                    <a:pt x="74" y="134"/>
                  </a:lnTo>
                  <a:lnTo>
                    <a:pt x="74" y="116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21" name="Google Shape;1121;p43"/>
          <p:cNvGrpSpPr/>
          <p:nvPr/>
        </p:nvGrpSpPr>
        <p:grpSpPr>
          <a:xfrm>
            <a:off x="6405353" y="2836979"/>
            <a:ext cx="396862" cy="406137"/>
            <a:chOff x="6405353" y="2836979"/>
            <a:chExt cx="396862" cy="406137"/>
          </a:xfrm>
        </p:grpSpPr>
        <p:sp>
          <p:nvSpPr>
            <p:cNvPr id="1122" name="Google Shape;1122;p43"/>
            <p:cNvSpPr/>
            <p:nvPr/>
          </p:nvSpPr>
          <p:spPr>
            <a:xfrm>
              <a:off x="6561364" y="3023438"/>
              <a:ext cx="154465" cy="219676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3" name="Google Shape;1123;p43"/>
            <p:cNvSpPr/>
            <p:nvPr/>
          </p:nvSpPr>
          <p:spPr>
            <a:xfrm>
              <a:off x="6571549" y="3051443"/>
              <a:ext cx="126357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4" name="Google Shape;1124;p43"/>
            <p:cNvSpPr/>
            <p:nvPr/>
          </p:nvSpPr>
          <p:spPr>
            <a:xfrm>
              <a:off x="6581606" y="3121396"/>
              <a:ext cx="134222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5" name="Google Shape;1125;p43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6" name="Google Shape;1126;p43"/>
            <p:cNvSpPr/>
            <p:nvPr/>
          </p:nvSpPr>
          <p:spPr>
            <a:xfrm>
              <a:off x="6536995" y="2836979"/>
              <a:ext cx="210938" cy="191065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7" name="Google Shape;1127;p43"/>
            <p:cNvSpPr/>
            <p:nvPr/>
          </p:nvSpPr>
          <p:spPr>
            <a:xfrm>
              <a:off x="6536995" y="2836979"/>
              <a:ext cx="205652" cy="172516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8" name="Google Shape;1128;p43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9" name="Google Shape;1129;p43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0" name="Google Shape;1130;p43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1" name="Google Shape;1131;p43"/>
            <p:cNvSpPr/>
            <p:nvPr/>
          </p:nvSpPr>
          <p:spPr>
            <a:xfrm>
              <a:off x="6462471" y="2976884"/>
              <a:ext cx="143763" cy="118931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2" name="Google Shape;1132;p43"/>
            <p:cNvSpPr/>
            <p:nvPr/>
          </p:nvSpPr>
          <p:spPr>
            <a:xfrm>
              <a:off x="6524488" y="2999919"/>
              <a:ext cx="12636" cy="9577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3" name="Google Shape;1133;p43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4" name="Google Shape;1134;p43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5" name="Google Shape;1135;p43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6" name="Google Shape;1136;p43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7" name="Google Shape;1137;p43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8" name="Google Shape;1138;p43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9" name="Google Shape;1139;p43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0" name="Google Shape;1140;p43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1" name="Google Shape;1141;p43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2" name="Google Shape;1142;p43"/>
            <p:cNvSpPr/>
            <p:nvPr/>
          </p:nvSpPr>
          <p:spPr>
            <a:xfrm>
              <a:off x="6556593" y="2889474"/>
              <a:ext cx="245622" cy="130448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3" name="Google Shape;1143;p43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4" name="Google Shape;1144;p43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5" name="Google Shape;1145;p43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6" name="Google Shape;1146;p43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7" name="Google Shape;1147;p43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8" name="Google Shape;1148;p43"/>
            <p:cNvSpPr/>
            <p:nvPr/>
          </p:nvSpPr>
          <p:spPr>
            <a:xfrm>
              <a:off x="6534030" y="3091208"/>
              <a:ext cx="14957" cy="50918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9" name="Google Shape;1149;p43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0" name="Google Shape;1150;p43"/>
            <p:cNvSpPr/>
            <p:nvPr/>
          </p:nvSpPr>
          <p:spPr>
            <a:xfrm>
              <a:off x="6497025" y="3035804"/>
              <a:ext cx="51961" cy="72619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1" name="Google Shape;1151;p43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2" name="Google Shape;1152;p43"/>
            <p:cNvSpPr/>
            <p:nvPr/>
          </p:nvSpPr>
          <p:spPr>
            <a:xfrm>
              <a:off x="6561364" y="3109636"/>
              <a:ext cx="20372" cy="53949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3" name="Google Shape;1153;p43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4" name="Google Shape;1154;p43"/>
            <p:cNvSpPr/>
            <p:nvPr/>
          </p:nvSpPr>
          <p:spPr>
            <a:xfrm>
              <a:off x="6548857" y="3041866"/>
              <a:ext cx="37649" cy="84985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5" name="Google Shape;1155;p43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91" name="Google Shape;1191;p43"/>
          <p:cNvGrpSpPr/>
          <p:nvPr/>
        </p:nvGrpSpPr>
        <p:grpSpPr>
          <a:xfrm flipH="1">
            <a:off x="934813" y="2642788"/>
            <a:ext cx="334792" cy="342617"/>
            <a:chOff x="6405353" y="2836979"/>
            <a:chExt cx="396861" cy="406137"/>
          </a:xfrm>
        </p:grpSpPr>
        <p:sp>
          <p:nvSpPr>
            <p:cNvPr id="1192" name="Google Shape;1192;p43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3" name="Google Shape;1193;p43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4" name="Google Shape;1194;p43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5" name="Google Shape;1195;p43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6" name="Google Shape;1196;p43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7" name="Google Shape;1197;p43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4" name="Google Shape;1204;p43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5" name="Google Shape;1205;p43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61" name="Google Shape;1261;p43"/>
          <p:cNvGrpSpPr/>
          <p:nvPr/>
        </p:nvGrpSpPr>
        <p:grpSpPr>
          <a:xfrm>
            <a:off x="456390" y="3796581"/>
            <a:ext cx="646513" cy="528756"/>
            <a:chOff x="-1638160" y="4076981"/>
            <a:chExt cx="646513" cy="528756"/>
          </a:xfrm>
        </p:grpSpPr>
        <p:sp>
          <p:nvSpPr>
            <p:cNvPr id="1262" name="Google Shape;1262;p43"/>
            <p:cNvSpPr/>
            <p:nvPr/>
          </p:nvSpPr>
          <p:spPr>
            <a:xfrm>
              <a:off x="-1608434" y="4189450"/>
              <a:ext cx="421186" cy="239092"/>
            </a:xfrm>
            <a:custGeom>
              <a:avLst/>
              <a:gdLst/>
              <a:ahLst/>
              <a:cxnLst/>
              <a:rect l="l" t="t" r="r" b="b"/>
              <a:pathLst>
                <a:path w="3273" h="1858" extrusionOk="0">
                  <a:moveTo>
                    <a:pt x="2416" y="0"/>
                  </a:moveTo>
                  <a:cubicBezTo>
                    <a:pt x="1910" y="0"/>
                    <a:pt x="1173" y="108"/>
                    <a:pt x="500" y="614"/>
                  </a:cubicBezTo>
                  <a:cubicBezTo>
                    <a:pt x="1" y="1003"/>
                    <a:pt x="1" y="1192"/>
                    <a:pt x="56" y="1368"/>
                  </a:cubicBezTo>
                  <a:cubicBezTo>
                    <a:pt x="104" y="1523"/>
                    <a:pt x="262" y="1640"/>
                    <a:pt x="451" y="1640"/>
                  </a:cubicBezTo>
                  <a:cubicBezTo>
                    <a:pt x="498" y="1640"/>
                    <a:pt x="547" y="1633"/>
                    <a:pt x="597" y="1617"/>
                  </a:cubicBezTo>
                  <a:lnTo>
                    <a:pt x="615" y="1617"/>
                  </a:lnTo>
                  <a:cubicBezTo>
                    <a:pt x="718" y="1793"/>
                    <a:pt x="914" y="1858"/>
                    <a:pt x="1127" y="1858"/>
                  </a:cubicBezTo>
                  <a:cubicBezTo>
                    <a:pt x="1355" y="1858"/>
                    <a:pt x="1601" y="1784"/>
                    <a:pt x="1770" y="1696"/>
                  </a:cubicBezTo>
                  <a:cubicBezTo>
                    <a:pt x="2233" y="1465"/>
                    <a:pt x="3272" y="443"/>
                    <a:pt x="3272" y="443"/>
                  </a:cubicBezTo>
                  <a:cubicBezTo>
                    <a:pt x="3272" y="443"/>
                    <a:pt x="3138" y="383"/>
                    <a:pt x="3060" y="291"/>
                  </a:cubicBezTo>
                  <a:cubicBezTo>
                    <a:pt x="3004" y="212"/>
                    <a:pt x="2981" y="134"/>
                    <a:pt x="3041" y="60"/>
                  </a:cubicBezTo>
                  <a:cubicBezTo>
                    <a:pt x="3041" y="60"/>
                    <a:pt x="2792" y="0"/>
                    <a:pt x="24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3" name="Google Shape;1263;p43"/>
            <p:cNvSpPr/>
            <p:nvPr/>
          </p:nvSpPr>
          <p:spPr>
            <a:xfrm>
              <a:off x="-1098198" y="4095383"/>
              <a:ext cx="29855" cy="89306"/>
            </a:xfrm>
            <a:custGeom>
              <a:avLst/>
              <a:gdLst/>
              <a:ahLst/>
              <a:cxnLst/>
              <a:rect l="l" t="t" r="r" b="b"/>
              <a:pathLst>
                <a:path w="232" h="694" extrusionOk="0">
                  <a:moveTo>
                    <a:pt x="171" y="1"/>
                  </a:moveTo>
                  <a:cubicBezTo>
                    <a:pt x="153" y="1"/>
                    <a:pt x="153" y="1"/>
                    <a:pt x="134" y="19"/>
                  </a:cubicBezTo>
                  <a:cubicBezTo>
                    <a:pt x="134" y="38"/>
                    <a:pt x="134" y="56"/>
                    <a:pt x="153" y="56"/>
                  </a:cubicBezTo>
                  <a:lnTo>
                    <a:pt x="171" y="75"/>
                  </a:lnTo>
                  <a:cubicBezTo>
                    <a:pt x="171" y="98"/>
                    <a:pt x="194" y="116"/>
                    <a:pt x="194" y="116"/>
                  </a:cubicBezTo>
                  <a:cubicBezTo>
                    <a:pt x="153" y="153"/>
                    <a:pt x="116" y="213"/>
                    <a:pt x="79" y="250"/>
                  </a:cubicBezTo>
                  <a:cubicBezTo>
                    <a:pt x="37" y="306"/>
                    <a:pt x="19" y="366"/>
                    <a:pt x="0" y="421"/>
                  </a:cubicBezTo>
                  <a:cubicBezTo>
                    <a:pt x="0" y="481"/>
                    <a:pt x="19" y="518"/>
                    <a:pt x="19" y="560"/>
                  </a:cubicBezTo>
                  <a:cubicBezTo>
                    <a:pt x="37" y="615"/>
                    <a:pt x="56" y="652"/>
                    <a:pt x="56" y="694"/>
                  </a:cubicBezTo>
                  <a:lnTo>
                    <a:pt x="79" y="694"/>
                  </a:lnTo>
                  <a:cubicBezTo>
                    <a:pt x="56" y="652"/>
                    <a:pt x="56" y="597"/>
                    <a:pt x="37" y="560"/>
                  </a:cubicBezTo>
                  <a:lnTo>
                    <a:pt x="37" y="444"/>
                  </a:lnTo>
                  <a:cubicBezTo>
                    <a:pt x="37" y="384"/>
                    <a:pt x="79" y="329"/>
                    <a:pt x="116" y="269"/>
                  </a:cubicBezTo>
                  <a:cubicBezTo>
                    <a:pt x="153" y="232"/>
                    <a:pt x="194" y="172"/>
                    <a:pt x="231" y="135"/>
                  </a:cubicBezTo>
                  <a:lnTo>
                    <a:pt x="231" y="116"/>
                  </a:lnTo>
                  <a:cubicBezTo>
                    <a:pt x="231" y="98"/>
                    <a:pt x="231" y="75"/>
                    <a:pt x="213" y="56"/>
                  </a:cubicBezTo>
                  <a:lnTo>
                    <a:pt x="213" y="38"/>
                  </a:lnTo>
                  <a:lnTo>
                    <a:pt x="194" y="19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-1537014" y="4271421"/>
              <a:ext cx="292630" cy="334317"/>
            </a:xfrm>
            <a:custGeom>
              <a:avLst/>
              <a:gdLst/>
              <a:ahLst/>
              <a:cxnLst/>
              <a:rect l="l" t="t" r="r" b="b"/>
              <a:pathLst>
                <a:path w="2274" h="2598" extrusionOk="0">
                  <a:moveTo>
                    <a:pt x="2006" y="1"/>
                  </a:moveTo>
                  <a:cubicBezTo>
                    <a:pt x="1812" y="1"/>
                    <a:pt x="1641" y="19"/>
                    <a:pt x="1483" y="56"/>
                  </a:cubicBezTo>
                  <a:cubicBezTo>
                    <a:pt x="1368" y="74"/>
                    <a:pt x="1234" y="116"/>
                    <a:pt x="1137" y="153"/>
                  </a:cubicBezTo>
                  <a:cubicBezTo>
                    <a:pt x="1081" y="172"/>
                    <a:pt x="1040" y="190"/>
                    <a:pt x="1003" y="190"/>
                  </a:cubicBezTo>
                  <a:cubicBezTo>
                    <a:pt x="906" y="232"/>
                    <a:pt x="809" y="269"/>
                    <a:pt x="735" y="324"/>
                  </a:cubicBezTo>
                  <a:cubicBezTo>
                    <a:pt x="638" y="384"/>
                    <a:pt x="559" y="440"/>
                    <a:pt x="485" y="500"/>
                  </a:cubicBezTo>
                  <a:cubicBezTo>
                    <a:pt x="425" y="537"/>
                    <a:pt x="388" y="578"/>
                    <a:pt x="370" y="615"/>
                  </a:cubicBezTo>
                  <a:cubicBezTo>
                    <a:pt x="291" y="712"/>
                    <a:pt x="231" y="786"/>
                    <a:pt x="176" y="883"/>
                  </a:cubicBezTo>
                  <a:cubicBezTo>
                    <a:pt x="139" y="980"/>
                    <a:pt x="97" y="1077"/>
                    <a:pt x="60" y="1174"/>
                  </a:cubicBezTo>
                  <a:cubicBezTo>
                    <a:pt x="23" y="1345"/>
                    <a:pt x="0" y="1521"/>
                    <a:pt x="0" y="1692"/>
                  </a:cubicBezTo>
                  <a:cubicBezTo>
                    <a:pt x="0" y="1770"/>
                    <a:pt x="0" y="1826"/>
                    <a:pt x="23" y="1904"/>
                  </a:cubicBezTo>
                  <a:cubicBezTo>
                    <a:pt x="23" y="1964"/>
                    <a:pt x="23" y="2038"/>
                    <a:pt x="42" y="2117"/>
                  </a:cubicBezTo>
                  <a:cubicBezTo>
                    <a:pt x="60" y="2269"/>
                    <a:pt x="97" y="2426"/>
                    <a:pt x="157" y="2597"/>
                  </a:cubicBezTo>
                  <a:cubicBezTo>
                    <a:pt x="462" y="2542"/>
                    <a:pt x="693" y="2482"/>
                    <a:pt x="906" y="2385"/>
                  </a:cubicBezTo>
                  <a:cubicBezTo>
                    <a:pt x="1003" y="2348"/>
                    <a:pt x="1100" y="2288"/>
                    <a:pt x="1178" y="2251"/>
                  </a:cubicBezTo>
                  <a:cubicBezTo>
                    <a:pt x="1271" y="2195"/>
                    <a:pt x="1349" y="2135"/>
                    <a:pt x="1428" y="2057"/>
                  </a:cubicBezTo>
                  <a:cubicBezTo>
                    <a:pt x="1446" y="2038"/>
                    <a:pt x="1465" y="2020"/>
                    <a:pt x="1483" y="2001"/>
                  </a:cubicBezTo>
                  <a:cubicBezTo>
                    <a:pt x="1544" y="1941"/>
                    <a:pt x="1599" y="1867"/>
                    <a:pt x="1659" y="1789"/>
                  </a:cubicBezTo>
                  <a:cubicBezTo>
                    <a:pt x="1678" y="1770"/>
                    <a:pt x="1696" y="1752"/>
                    <a:pt x="1714" y="1710"/>
                  </a:cubicBezTo>
                  <a:cubicBezTo>
                    <a:pt x="1733" y="1673"/>
                    <a:pt x="1775" y="1618"/>
                    <a:pt x="1793" y="1576"/>
                  </a:cubicBezTo>
                  <a:cubicBezTo>
                    <a:pt x="1848" y="1461"/>
                    <a:pt x="1890" y="1345"/>
                    <a:pt x="1927" y="1248"/>
                  </a:cubicBezTo>
                  <a:cubicBezTo>
                    <a:pt x="1964" y="1193"/>
                    <a:pt x="1987" y="1133"/>
                    <a:pt x="2006" y="1096"/>
                  </a:cubicBezTo>
                  <a:cubicBezTo>
                    <a:pt x="2024" y="1059"/>
                    <a:pt x="2043" y="1017"/>
                    <a:pt x="2061" y="980"/>
                  </a:cubicBezTo>
                  <a:cubicBezTo>
                    <a:pt x="2103" y="883"/>
                    <a:pt x="2158" y="786"/>
                    <a:pt x="2218" y="712"/>
                  </a:cubicBezTo>
                  <a:lnTo>
                    <a:pt x="2274" y="537"/>
                  </a:lnTo>
                  <a:lnTo>
                    <a:pt x="2121" y="208"/>
                  </a:lnTo>
                  <a:lnTo>
                    <a:pt x="2006" y="1"/>
                  </a:lnTo>
                  <a:close/>
                </a:path>
              </a:pathLst>
            </a:custGeom>
            <a:solidFill>
              <a:srgbClr val="FE9D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5" name="Google Shape;1265;p43"/>
            <p:cNvSpPr/>
            <p:nvPr/>
          </p:nvSpPr>
          <p:spPr>
            <a:xfrm>
              <a:off x="-1474601" y="4291109"/>
              <a:ext cx="185692" cy="183244"/>
            </a:xfrm>
            <a:custGeom>
              <a:avLst/>
              <a:gdLst/>
              <a:ahLst/>
              <a:cxnLst/>
              <a:rect l="l" t="t" r="r" b="b"/>
              <a:pathLst>
                <a:path w="1443" h="1424" extrusionOk="0">
                  <a:moveTo>
                    <a:pt x="652" y="0"/>
                  </a:moveTo>
                  <a:cubicBezTo>
                    <a:pt x="596" y="19"/>
                    <a:pt x="555" y="37"/>
                    <a:pt x="518" y="37"/>
                  </a:cubicBezTo>
                  <a:cubicBezTo>
                    <a:pt x="421" y="79"/>
                    <a:pt x="324" y="116"/>
                    <a:pt x="250" y="171"/>
                  </a:cubicBezTo>
                  <a:cubicBezTo>
                    <a:pt x="153" y="231"/>
                    <a:pt x="74" y="287"/>
                    <a:pt x="0" y="347"/>
                  </a:cubicBezTo>
                  <a:cubicBezTo>
                    <a:pt x="37" y="425"/>
                    <a:pt x="74" y="499"/>
                    <a:pt x="134" y="578"/>
                  </a:cubicBezTo>
                  <a:cubicBezTo>
                    <a:pt x="208" y="675"/>
                    <a:pt x="287" y="772"/>
                    <a:pt x="384" y="864"/>
                  </a:cubicBezTo>
                  <a:cubicBezTo>
                    <a:pt x="462" y="961"/>
                    <a:pt x="555" y="1040"/>
                    <a:pt x="670" y="1118"/>
                  </a:cubicBezTo>
                  <a:lnTo>
                    <a:pt x="712" y="1137"/>
                  </a:lnTo>
                  <a:lnTo>
                    <a:pt x="730" y="1155"/>
                  </a:lnTo>
                  <a:lnTo>
                    <a:pt x="749" y="1174"/>
                  </a:lnTo>
                  <a:lnTo>
                    <a:pt x="827" y="1211"/>
                  </a:lnTo>
                  <a:cubicBezTo>
                    <a:pt x="846" y="1234"/>
                    <a:pt x="883" y="1252"/>
                    <a:pt x="901" y="1271"/>
                  </a:cubicBezTo>
                  <a:cubicBezTo>
                    <a:pt x="943" y="1271"/>
                    <a:pt x="961" y="1289"/>
                    <a:pt x="980" y="1308"/>
                  </a:cubicBezTo>
                  <a:lnTo>
                    <a:pt x="1040" y="1326"/>
                  </a:lnTo>
                  <a:lnTo>
                    <a:pt x="1059" y="1326"/>
                  </a:lnTo>
                  <a:lnTo>
                    <a:pt x="1077" y="1349"/>
                  </a:lnTo>
                  <a:lnTo>
                    <a:pt x="1156" y="1368"/>
                  </a:lnTo>
                  <a:cubicBezTo>
                    <a:pt x="1174" y="1386"/>
                    <a:pt x="1193" y="1386"/>
                    <a:pt x="1211" y="1386"/>
                  </a:cubicBezTo>
                  <a:lnTo>
                    <a:pt x="1248" y="1405"/>
                  </a:lnTo>
                  <a:cubicBezTo>
                    <a:pt x="1271" y="1405"/>
                    <a:pt x="1290" y="1405"/>
                    <a:pt x="1308" y="1423"/>
                  </a:cubicBezTo>
                  <a:cubicBezTo>
                    <a:pt x="1363" y="1308"/>
                    <a:pt x="1405" y="1192"/>
                    <a:pt x="1442" y="1095"/>
                  </a:cubicBezTo>
                  <a:cubicBezTo>
                    <a:pt x="1442" y="1077"/>
                    <a:pt x="1424" y="1077"/>
                    <a:pt x="1405" y="1058"/>
                  </a:cubicBezTo>
                  <a:lnTo>
                    <a:pt x="1363" y="1040"/>
                  </a:lnTo>
                  <a:cubicBezTo>
                    <a:pt x="1345" y="1040"/>
                    <a:pt x="1345" y="1021"/>
                    <a:pt x="1327" y="1021"/>
                  </a:cubicBezTo>
                  <a:lnTo>
                    <a:pt x="1271" y="980"/>
                  </a:lnTo>
                  <a:lnTo>
                    <a:pt x="1248" y="961"/>
                  </a:lnTo>
                  <a:lnTo>
                    <a:pt x="1211" y="924"/>
                  </a:lnTo>
                  <a:cubicBezTo>
                    <a:pt x="1193" y="924"/>
                    <a:pt x="1174" y="906"/>
                    <a:pt x="1156" y="887"/>
                  </a:cubicBezTo>
                  <a:cubicBezTo>
                    <a:pt x="1132" y="864"/>
                    <a:pt x="1114" y="846"/>
                    <a:pt x="1095" y="827"/>
                  </a:cubicBezTo>
                  <a:lnTo>
                    <a:pt x="1059" y="790"/>
                  </a:lnTo>
                  <a:lnTo>
                    <a:pt x="1040" y="772"/>
                  </a:lnTo>
                  <a:lnTo>
                    <a:pt x="1040" y="749"/>
                  </a:lnTo>
                  <a:lnTo>
                    <a:pt x="998" y="730"/>
                  </a:lnTo>
                  <a:cubicBezTo>
                    <a:pt x="943" y="656"/>
                    <a:pt x="883" y="578"/>
                    <a:pt x="846" y="499"/>
                  </a:cubicBezTo>
                  <a:cubicBezTo>
                    <a:pt x="786" y="425"/>
                    <a:pt x="749" y="328"/>
                    <a:pt x="730" y="250"/>
                  </a:cubicBezTo>
                  <a:cubicBezTo>
                    <a:pt x="693" y="153"/>
                    <a:pt x="670" y="79"/>
                    <a:pt x="65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6" name="Google Shape;1266;p43"/>
            <p:cNvSpPr/>
            <p:nvPr/>
          </p:nvSpPr>
          <p:spPr>
            <a:xfrm>
              <a:off x="-1537014" y="4385047"/>
              <a:ext cx="213617" cy="154033"/>
            </a:xfrm>
            <a:custGeom>
              <a:avLst/>
              <a:gdLst/>
              <a:ahLst/>
              <a:cxnLst/>
              <a:rect l="l" t="t" r="r" b="b"/>
              <a:pathLst>
                <a:path w="1660" h="1197" extrusionOk="0">
                  <a:moveTo>
                    <a:pt x="176" y="0"/>
                  </a:moveTo>
                  <a:cubicBezTo>
                    <a:pt x="139" y="97"/>
                    <a:pt x="97" y="194"/>
                    <a:pt x="60" y="291"/>
                  </a:cubicBezTo>
                  <a:cubicBezTo>
                    <a:pt x="23" y="462"/>
                    <a:pt x="0" y="638"/>
                    <a:pt x="0" y="809"/>
                  </a:cubicBezTo>
                  <a:cubicBezTo>
                    <a:pt x="23" y="827"/>
                    <a:pt x="60" y="850"/>
                    <a:pt x="79" y="869"/>
                  </a:cubicBezTo>
                  <a:lnTo>
                    <a:pt x="425" y="1040"/>
                  </a:lnTo>
                  <a:lnTo>
                    <a:pt x="462" y="1058"/>
                  </a:lnTo>
                  <a:cubicBezTo>
                    <a:pt x="485" y="1058"/>
                    <a:pt x="504" y="1058"/>
                    <a:pt x="522" y="1081"/>
                  </a:cubicBezTo>
                  <a:lnTo>
                    <a:pt x="601" y="1100"/>
                  </a:lnTo>
                  <a:cubicBezTo>
                    <a:pt x="675" y="1118"/>
                    <a:pt x="735" y="1137"/>
                    <a:pt x="790" y="1155"/>
                  </a:cubicBezTo>
                  <a:cubicBezTo>
                    <a:pt x="832" y="1155"/>
                    <a:pt x="850" y="1155"/>
                    <a:pt x="887" y="1174"/>
                  </a:cubicBezTo>
                  <a:lnTo>
                    <a:pt x="984" y="1174"/>
                  </a:lnTo>
                  <a:lnTo>
                    <a:pt x="1081" y="1197"/>
                  </a:lnTo>
                  <a:lnTo>
                    <a:pt x="1349" y="1197"/>
                  </a:lnTo>
                  <a:lnTo>
                    <a:pt x="1428" y="1174"/>
                  </a:lnTo>
                  <a:cubicBezTo>
                    <a:pt x="1446" y="1155"/>
                    <a:pt x="1465" y="1137"/>
                    <a:pt x="1483" y="1118"/>
                  </a:cubicBezTo>
                  <a:cubicBezTo>
                    <a:pt x="1544" y="1058"/>
                    <a:pt x="1599" y="984"/>
                    <a:pt x="1659" y="906"/>
                  </a:cubicBezTo>
                  <a:lnTo>
                    <a:pt x="1446" y="906"/>
                  </a:lnTo>
                  <a:lnTo>
                    <a:pt x="1368" y="887"/>
                  </a:lnTo>
                  <a:lnTo>
                    <a:pt x="1294" y="869"/>
                  </a:lnTo>
                  <a:lnTo>
                    <a:pt x="1252" y="869"/>
                  </a:lnTo>
                  <a:lnTo>
                    <a:pt x="1215" y="850"/>
                  </a:lnTo>
                  <a:lnTo>
                    <a:pt x="1178" y="827"/>
                  </a:lnTo>
                  <a:lnTo>
                    <a:pt x="1137" y="827"/>
                  </a:lnTo>
                  <a:lnTo>
                    <a:pt x="1081" y="790"/>
                  </a:lnTo>
                  <a:cubicBezTo>
                    <a:pt x="1040" y="790"/>
                    <a:pt x="1021" y="772"/>
                    <a:pt x="1003" y="772"/>
                  </a:cubicBezTo>
                  <a:cubicBezTo>
                    <a:pt x="984" y="753"/>
                    <a:pt x="966" y="753"/>
                    <a:pt x="947" y="735"/>
                  </a:cubicBezTo>
                  <a:cubicBezTo>
                    <a:pt x="887" y="712"/>
                    <a:pt x="850" y="675"/>
                    <a:pt x="809" y="656"/>
                  </a:cubicBezTo>
                  <a:lnTo>
                    <a:pt x="753" y="619"/>
                  </a:lnTo>
                  <a:cubicBezTo>
                    <a:pt x="735" y="596"/>
                    <a:pt x="735" y="596"/>
                    <a:pt x="716" y="596"/>
                  </a:cubicBezTo>
                  <a:lnTo>
                    <a:pt x="693" y="559"/>
                  </a:lnTo>
                  <a:cubicBezTo>
                    <a:pt x="619" y="504"/>
                    <a:pt x="541" y="444"/>
                    <a:pt x="462" y="365"/>
                  </a:cubicBezTo>
                  <a:cubicBezTo>
                    <a:pt x="407" y="291"/>
                    <a:pt x="328" y="213"/>
                    <a:pt x="273" y="134"/>
                  </a:cubicBezTo>
                  <a:cubicBezTo>
                    <a:pt x="254" y="97"/>
                    <a:pt x="213" y="42"/>
                    <a:pt x="17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-1308726" y="4167316"/>
              <a:ext cx="232662" cy="217859"/>
            </a:xfrm>
            <a:custGeom>
              <a:avLst/>
              <a:gdLst/>
              <a:ahLst/>
              <a:cxnLst/>
              <a:rect l="l" t="t" r="r" b="b"/>
              <a:pathLst>
                <a:path w="1808" h="1693" extrusionOk="0">
                  <a:moveTo>
                    <a:pt x="1077" y="1"/>
                  </a:moveTo>
                  <a:cubicBezTo>
                    <a:pt x="1040" y="1"/>
                    <a:pt x="999" y="19"/>
                    <a:pt x="980" y="19"/>
                  </a:cubicBezTo>
                  <a:lnTo>
                    <a:pt x="768" y="19"/>
                  </a:lnTo>
                  <a:cubicBezTo>
                    <a:pt x="749" y="38"/>
                    <a:pt x="712" y="56"/>
                    <a:pt x="694" y="56"/>
                  </a:cubicBezTo>
                  <a:cubicBezTo>
                    <a:pt x="652" y="75"/>
                    <a:pt x="615" y="75"/>
                    <a:pt x="597" y="93"/>
                  </a:cubicBezTo>
                  <a:cubicBezTo>
                    <a:pt x="560" y="116"/>
                    <a:pt x="518" y="116"/>
                    <a:pt x="500" y="135"/>
                  </a:cubicBezTo>
                  <a:cubicBezTo>
                    <a:pt x="463" y="153"/>
                    <a:pt x="444" y="153"/>
                    <a:pt x="403" y="172"/>
                  </a:cubicBezTo>
                  <a:cubicBezTo>
                    <a:pt x="384" y="190"/>
                    <a:pt x="347" y="232"/>
                    <a:pt x="329" y="250"/>
                  </a:cubicBezTo>
                  <a:cubicBezTo>
                    <a:pt x="306" y="269"/>
                    <a:pt x="287" y="306"/>
                    <a:pt x="250" y="324"/>
                  </a:cubicBezTo>
                  <a:cubicBezTo>
                    <a:pt x="232" y="347"/>
                    <a:pt x="213" y="366"/>
                    <a:pt x="190" y="403"/>
                  </a:cubicBezTo>
                  <a:cubicBezTo>
                    <a:pt x="172" y="421"/>
                    <a:pt x="153" y="463"/>
                    <a:pt x="135" y="481"/>
                  </a:cubicBezTo>
                  <a:cubicBezTo>
                    <a:pt x="116" y="518"/>
                    <a:pt x="98" y="537"/>
                    <a:pt x="74" y="579"/>
                  </a:cubicBezTo>
                  <a:cubicBezTo>
                    <a:pt x="56" y="615"/>
                    <a:pt x="38" y="634"/>
                    <a:pt x="38" y="671"/>
                  </a:cubicBezTo>
                  <a:cubicBezTo>
                    <a:pt x="19" y="713"/>
                    <a:pt x="19" y="731"/>
                    <a:pt x="19" y="768"/>
                  </a:cubicBezTo>
                  <a:cubicBezTo>
                    <a:pt x="1" y="786"/>
                    <a:pt x="1" y="810"/>
                    <a:pt x="19" y="828"/>
                  </a:cubicBezTo>
                  <a:lnTo>
                    <a:pt x="19" y="883"/>
                  </a:lnTo>
                  <a:cubicBezTo>
                    <a:pt x="19" y="902"/>
                    <a:pt x="1" y="944"/>
                    <a:pt x="1" y="981"/>
                  </a:cubicBezTo>
                  <a:cubicBezTo>
                    <a:pt x="1" y="1017"/>
                    <a:pt x="19" y="1041"/>
                    <a:pt x="38" y="1078"/>
                  </a:cubicBezTo>
                  <a:cubicBezTo>
                    <a:pt x="38" y="1115"/>
                    <a:pt x="38" y="1156"/>
                    <a:pt x="56" y="1175"/>
                  </a:cubicBezTo>
                  <a:cubicBezTo>
                    <a:pt x="74" y="1212"/>
                    <a:pt x="74" y="1249"/>
                    <a:pt x="98" y="1290"/>
                  </a:cubicBezTo>
                  <a:cubicBezTo>
                    <a:pt x="98" y="1309"/>
                    <a:pt x="135" y="1327"/>
                    <a:pt x="153" y="1364"/>
                  </a:cubicBezTo>
                  <a:cubicBezTo>
                    <a:pt x="172" y="1387"/>
                    <a:pt x="190" y="1424"/>
                    <a:pt x="213" y="1443"/>
                  </a:cubicBezTo>
                  <a:cubicBezTo>
                    <a:pt x="250" y="1461"/>
                    <a:pt x="269" y="1503"/>
                    <a:pt x="287" y="1521"/>
                  </a:cubicBezTo>
                  <a:cubicBezTo>
                    <a:pt x="329" y="1540"/>
                    <a:pt x="347" y="1558"/>
                    <a:pt x="384" y="1577"/>
                  </a:cubicBezTo>
                  <a:cubicBezTo>
                    <a:pt x="421" y="1595"/>
                    <a:pt x="444" y="1595"/>
                    <a:pt x="481" y="1618"/>
                  </a:cubicBezTo>
                  <a:cubicBezTo>
                    <a:pt x="500" y="1618"/>
                    <a:pt x="537" y="1637"/>
                    <a:pt x="578" y="1655"/>
                  </a:cubicBezTo>
                  <a:cubicBezTo>
                    <a:pt x="597" y="1655"/>
                    <a:pt x="634" y="1674"/>
                    <a:pt x="675" y="1674"/>
                  </a:cubicBezTo>
                  <a:cubicBezTo>
                    <a:pt x="687" y="1680"/>
                    <a:pt x="698" y="1682"/>
                    <a:pt x="707" y="1682"/>
                  </a:cubicBezTo>
                  <a:cubicBezTo>
                    <a:pt x="726" y="1682"/>
                    <a:pt x="743" y="1674"/>
                    <a:pt x="768" y="1674"/>
                  </a:cubicBezTo>
                  <a:cubicBezTo>
                    <a:pt x="809" y="1674"/>
                    <a:pt x="846" y="1692"/>
                    <a:pt x="883" y="1692"/>
                  </a:cubicBezTo>
                  <a:cubicBezTo>
                    <a:pt x="906" y="1692"/>
                    <a:pt x="943" y="1692"/>
                    <a:pt x="980" y="1674"/>
                  </a:cubicBezTo>
                  <a:cubicBezTo>
                    <a:pt x="1022" y="1674"/>
                    <a:pt x="1059" y="1655"/>
                    <a:pt x="1077" y="1655"/>
                  </a:cubicBezTo>
                  <a:cubicBezTo>
                    <a:pt x="1114" y="1637"/>
                    <a:pt x="1137" y="1618"/>
                    <a:pt x="1174" y="1595"/>
                  </a:cubicBezTo>
                  <a:cubicBezTo>
                    <a:pt x="1211" y="1595"/>
                    <a:pt x="1253" y="1577"/>
                    <a:pt x="1271" y="1577"/>
                  </a:cubicBezTo>
                  <a:cubicBezTo>
                    <a:pt x="1308" y="1558"/>
                    <a:pt x="1327" y="1540"/>
                    <a:pt x="1345" y="1521"/>
                  </a:cubicBezTo>
                  <a:cubicBezTo>
                    <a:pt x="1387" y="1503"/>
                    <a:pt x="1405" y="1480"/>
                    <a:pt x="1424" y="1443"/>
                  </a:cubicBezTo>
                  <a:cubicBezTo>
                    <a:pt x="1461" y="1424"/>
                    <a:pt x="1484" y="1406"/>
                    <a:pt x="1502" y="1387"/>
                  </a:cubicBezTo>
                  <a:cubicBezTo>
                    <a:pt x="1539" y="1364"/>
                    <a:pt x="1558" y="1327"/>
                    <a:pt x="1576" y="1309"/>
                  </a:cubicBezTo>
                  <a:cubicBezTo>
                    <a:pt x="1599" y="1290"/>
                    <a:pt x="1618" y="1272"/>
                    <a:pt x="1636" y="1230"/>
                  </a:cubicBezTo>
                  <a:cubicBezTo>
                    <a:pt x="1655" y="1212"/>
                    <a:pt x="1673" y="1193"/>
                    <a:pt x="1692" y="1156"/>
                  </a:cubicBezTo>
                  <a:cubicBezTo>
                    <a:pt x="1715" y="1133"/>
                    <a:pt x="1733" y="1096"/>
                    <a:pt x="1733" y="1059"/>
                  </a:cubicBezTo>
                  <a:cubicBezTo>
                    <a:pt x="1752" y="1041"/>
                    <a:pt x="1752" y="1017"/>
                    <a:pt x="1752" y="999"/>
                  </a:cubicBezTo>
                  <a:cubicBezTo>
                    <a:pt x="1770" y="999"/>
                    <a:pt x="1770" y="981"/>
                    <a:pt x="1770" y="981"/>
                  </a:cubicBezTo>
                  <a:cubicBezTo>
                    <a:pt x="1789" y="944"/>
                    <a:pt x="1789" y="902"/>
                    <a:pt x="1789" y="883"/>
                  </a:cubicBezTo>
                  <a:cubicBezTo>
                    <a:pt x="1789" y="847"/>
                    <a:pt x="1807" y="810"/>
                    <a:pt x="1807" y="768"/>
                  </a:cubicBezTo>
                  <a:lnTo>
                    <a:pt x="1807" y="671"/>
                  </a:lnTo>
                  <a:cubicBezTo>
                    <a:pt x="1807" y="652"/>
                    <a:pt x="1807" y="615"/>
                    <a:pt x="1789" y="579"/>
                  </a:cubicBezTo>
                  <a:cubicBezTo>
                    <a:pt x="1789" y="537"/>
                    <a:pt x="1770" y="518"/>
                    <a:pt x="1770" y="481"/>
                  </a:cubicBezTo>
                  <a:cubicBezTo>
                    <a:pt x="1752" y="463"/>
                    <a:pt x="1752" y="421"/>
                    <a:pt x="1733" y="384"/>
                  </a:cubicBezTo>
                  <a:cubicBezTo>
                    <a:pt x="1715" y="366"/>
                    <a:pt x="1715" y="324"/>
                    <a:pt x="1692" y="306"/>
                  </a:cubicBezTo>
                  <a:cubicBezTo>
                    <a:pt x="1673" y="269"/>
                    <a:pt x="1636" y="250"/>
                    <a:pt x="1618" y="232"/>
                  </a:cubicBezTo>
                  <a:cubicBezTo>
                    <a:pt x="1599" y="209"/>
                    <a:pt x="1558" y="190"/>
                    <a:pt x="1539" y="172"/>
                  </a:cubicBezTo>
                  <a:cubicBezTo>
                    <a:pt x="1521" y="153"/>
                    <a:pt x="1484" y="135"/>
                    <a:pt x="1461" y="116"/>
                  </a:cubicBezTo>
                  <a:cubicBezTo>
                    <a:pt x="1424" y="93"/>
                    <a:pt x="1405" y="75"/>
                    <a:pt x="1368" y="75"/>
                  </a:cubicBezTo>
                  <a:cubicBezTo>
                    <a:pt x="1327" y="56"/>
                    <a:pt x="1308" y="56"/>
                    <a:pt x="1271" y="56"/>
                  </a:cubicBezTo>
                  <a:cubicBezTo>
                    <a:pt x="1230" y="38"/>
                    <a:pt x="1211" y="19"/>
                    <a:pt x="1174" y="19"/>
                  </a:cubicBezTo>
                  <a:cubicBezTo>
                    <a:pt x="1156" y="10"/>
                    <a:pt x="1141" y="10"/>
                    <a:pt x="1126" y="10"/>
                  </a:cubicBezTo>
                  <a:cubicBezTo>
                    <a:pt x="1111" y="10"/>
                    <a:pt x="1096" y="10"/>
                    <a:pt x="1077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-1346174" y="4273866"/>
              <a:ext cx="86991" cy="123793"/>
            </a:xfrm>
            <a:custGeom>
              <a:avLst/>
              <a:gdLst/>
              <a:ahLst/>
              <a:cxnLst/>
              <a:rect l="l" t="t" r="r" b="b"/>
              <a:pathLst>
                <a:path w="676" h="962" extrusionOk="0">
                  <a:moveTo>
                    <a:pt x="310" y="0"/>
                  </a:moveTo>
                  <a:cubicBezTo>
                    <a:pt x="195" y="0"/>
                    <a:pt x="97" y="19"/>
                    <a:pt x="0" y="37"/>
                  </a:cubicBezTo>
                  <a:cubicBezTo>
                    <a:pt x="61" y="268"/>
                    <a:pt x="195" y="652"/>
                    <a:pt x="578" y="961"/>
                  </a:cubicBezTo>
                  <a:cubicBezTo>
                    <a:pt x="597" y="883"/>
                    <a:pt x="638" y="809"/>
                    <a:pt x="675" y="749"/>
                  </a:cubicBezTo>
                  <a:cubicBezTo>
                    <a:pt x="638" y="730"/>
                    <a:pt x="620" y="712"/>
                    <a:pt x="578" y="693"/>
                  </a:cubicBezTo>
                  <a:cubicBezTo>
                    <a:pt x="560" y="675"/>
                    <a:pt x="541" y="633"/>
                    <a:pt x="504" y="615"/>
                  </a:cubicBezTo>
                  <a:cubicBezTo>
                    <a:pt x="481" y="596"/>
                    <a:pt x="463" y="559"/>
                    <a:pt x="444" y="536"/>
                  </a:cubicBezTo>
                  <a:cubicBezTo>
                    <a:pt x="426" y="499"/>
                    <a:pt x="389" y="481"/>
                    <a:pt x="389" y="462"/>
                  </a:cubicBezTo>
                  <a:cubicBezTo>
                    <a:pt x="365" y="421"/>
                    <a:pt x="365" y="384"/>
                    <a:pt x="347" y="347"/>
                  </a:cubicBezTo>
                  <a:cubicBezTo>
                    <a:pt x="329" y="328"/>
                    <a:pt x="329" y="287"/>
                    <a:pt x="329" y="250"/>
                  </a:cubicBezTo>
                  <a:cubicBezTo>
                    <a:pt x="310" y="213"/>
                    <a:pt x="292" y="189"/>
                    <a:pt x="292" y="153"/>
                  </a:cubicBezTo>
                  <a:cubicBezTo>
                    <a:pt x="292" y="116"/>
                    <a:pt x="310" y="74"/>
                    <a:pt x="310" y="55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-1150573" y="4171820"/>
              <a:ext cx="158926" cy="131900"/>
            </a:xfrm>
            <a:custGeom>
              <a:avLst/>
              <a:gdLst/>
              <a:ahLst/>
              <a:cxnLst/>
              <a:rect l="l" t="t" r="r" b="b"/>
              <a:pathLst>
                <a:path w="1235" h="1025" extrusionOk="0">
                  <a:moveTo>
                    <a:pt x="457" y="0"/>
                  </a:moveTo>
                  <a:cubicBezTo>
                    <a:pt x="317" y="0"/>
                    <a:pt x="187" y="72"/>
                    <a:pt x="116" y="197"/>
                  </a:cubicBezTo>
                  <a:cubicBezTo>
                    <a:pt x="1" y="405"/>
                    <a:pt x="79" y="714"/>
                    <a:pt x="292" y="867"/>
                  </a:cubicBezTo>
                  <a:cubicBezTo>
                    <a:pt x="426" y="964"/>
                    <a:pt x="638" y="1024"/>
                    <a:pt x="832" y="1024"/>
                  </a:cubicBezTo>
                  <a:cubicBezTo>
                    <a:pt x="985" y="1024"/>
                    <a:pt x="1100" y="982"/>
                    <a:pt x="1137" y="909"/>
                  </a:cubicBezTo>
                  <a:cubicBezTo>
                    <a:pt x="1234" y="751"/>
                    <a:pt x="966" y="234"/>
                    <a:pt x="735" y="81"/>
                  </a:cubicBezTo>
                  <a:cubicBezTo>
                    <a:pt x="657" y="40"/>
                    <a:pt x="578" y="3"/>
                    <a:pt x="504" y="3"/>
                  </a:cubicBezTo>
                  <a:cubicBezTo>
                    <a:pt x="488" y="1"/>
                    <a:pt x="472" y="0"/>
                    <a:pt x="457" y="0"/>
                  </a:cubicBezTo>
                  <a:close/>
                </a:path>
              </a:pathLst>
            </a:custGeom>
            <a:solidFill>
              <a:srgbClr val="FE9D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-1638160" y="4207980"/>
              <a:ext cx="408704" cy="262641"/>
            </a:xfrm>
            <a:custGeom>
              <a:avLst/>
              <a:gdLst/>
              <a:ahLst/>
              <a:cxnLst/>
              <a:rect l="l" t="t" r="r" b="b"/>
              <a:pathLst>
                <a:path w="3176" h="2041" extrusionOk="0">
                  <a:moveTo>
                    <a:pt x="2705" y="0"/>
                  </a:moveTo>
                  <a:cubicBezTo>
                    <a:pt x="2279" y="0"/>
                    <a:pt x="1258" y="91"/>
                    <a:pt x="440" y="877"/>
                  </a:cubicBezTo>
                  <a:cubicBezTo>
                    <a:pt x="1" y="1321"/>
                    <a:pt x="19" y="1510"/>
                    <a:pt x="93" y="1667"/>
                  </a:cubicBezTo>
                  <a:cubicBezTo>
                    <a:pt x="151" y="1806"/>
                    <a:pt x="299" y="1895"/>
                    <a:pt x="473" y="1895"/>
                  </a:cubicBezTo>
                  <a:cubicBezTo>
                    <a:pt x="537" y="1895"/>
                    <a:pt x="604" y="1883"/>
                    <a:pt x="671" y="1857"/>
                  </a:cubicBezTo>
                  <a:cubicBezTo>
                    <a:pt x="773" y="1989"/>
                    <a:pt x="934" y="2040"/>
                    <a:pt x="1110" y="2040"/>
                  </a:cubicBezTo>
                  <a:cubicBezTo>
                    <a:pt x="1371" y="2040"/>
                    <a:pt x="1664" y="1928"/>
                    <a:pt x="1849" y="1801"/>
                  </a:cubicBezTo>
                  <a:cubicBezTo>
                    <a:pt x="1983" y="1704"/>
                    <a:pt x="2172" y="1510"/>
                    <a:pt x="2385" y="1302"/>
                  </a:cubicBezTo>
                  <a:cubicBezTo>
                    <a:pt x="2482" y="1205"/>
                    <a:pt x="2579" y="1090"/>
                    <a:pt x="2658" y="993"/>
                  </a:cubicBezTo>
                  <a:cubicBezTo>
                    <a:pt x="2713" y="933"/>
                    <a:pt x="2750" y="877"/>
                    <a:pt x="2810" y="817"/>
                  </a:cubicBezTo>
                  <a:cubicBezTo>
                    <a:pt x="2847" y="780"/>
                    <a:pt x="2889" y="725"/>
                    <a:pt x="2907" y="683"/>
                  </a:cubicBezTo>
                  <a:cubicBezTo>
                    <a:pt x="3060" y="512"/>
                    <a:pt x="3175" y="355"/>
                    <a:pt x="3175" y="355"/>
                  </a:cubicBezTo>
                  <a:cubicBezTo>
                    <a:pt x="3175" y="355"/>
                    <a:pt x="3023" y="318"/>
                    <a:pt x="2944" y="239"/>
                  </a:cubicBezTo>
                  <a:cubicBezTo>
                    <a:pt x="2889" y="184"/>
                    <a:pt x="2866" y="105"/>
                    <a:pt x="2907" y="8"/>
                  </a:cubicBezTo>
                  <a:cubicBezTo>
                    <a:pt x="2907" y="8"/>
                    <a:pt x="2833" y="0"/>
                    <a:pt x="270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1" name="Google Shape;1271;p43"/>
            <p:cNvSpPr/>
            <p:nvPr/>
          </p:nvSpPr>
          <p:spPr>
            <a:xfrm>
              <a:off x="-1638160" y="4207980"/>
              <a:ext cx="378977" cy="243853"/>
            </a:xfrm>
            <a:custGeom>
              <a:avLst/>
              <a:gdLst/>
              <a:ahLst/>
              <a:cxnLst/>
              <a:rect l="l" t="t" r="r" b="b"/>
              <a:pathLst>
                <a:path w="2945" h="1895" extrusionOk="0">
                  <a:moveTo>
                    <a:pt x="2705" y="0"/>
                  </a:moveTo>
                  <a:cubicBezTo>
                    <a:pt x="2279" y="0"/>
                    <a:pt x="1258" y="91"/>
                    <a:pt x="440" y="877"/>
                  </a:cubicBezTo>
                  <a:cubicBezTo>
                    <a:pt x="1" y="1321"/>
                    <a:pt x="19" y="1510"/>
                    <a:pt x="93" y="1667"/>
                  </a:cubicBezTo>
                  <a:cubicBezTo>
                    <a:pt x="151" y="1806"/>
                    <a:pt x="299" y="1895"/>
                    <a:pt x="473" y="1895"/>
                  </a:cubicBezTo>
                  <a:cubicBezTo>
                    <a:pt x="537" y="1895"/>
                    <a:pt x="604" y="1883"/>
                    <a:pt x="671" y="1857"/>
                  </a:cubicBezTo>
                  <a:cubicBezTo>
                    <a:pt x="671" y="1857"/>
                    <a:pt x="1941" y="1418"/>
                    <a:pt x="2944" y="239"/>
                  </a:cubicBezTo>
                  <a:cubicBezTo>
                    <a:pt x="2889" y="184"/>
                    <a:pt x="2866" y="105"/>
                    <a:pt x="2907" y="8"/>
                  </a:cubicBezTo>
                  <a:cubicBezTo>
                    <a:pt x="2907" y="8"/>
                    <a:pt x="2833" y="0"/>
                    <a:pt x="27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2" name="Google Shape;1272;p43"/>
            <p:cNvSpPr/>
            <p:nvPr/>
          </p:nvSpPr>
          <p:spPr>
            <a:xfrm>
              <a:off x="-1117887" y="4076981"/>
              <a:ext cx="19817" cy="110152"/>
            </a:xfrm>
            <a:custGeom>
              <a:avLst/>
              <a:gdLst/>
              <a:ahLst/>
              <a:cxnLst/>
              <a:rect l="l" t="t" r="r" b="b"/>
              <a:pathLst>
                <a:path w="154" h="856" extrusionOk="0">
                  <a:moveTo>
                    <a:pt x="40" y="0"/>
                  </a:moveTo>
                  <a:cubicBezTo>
                    <a:pt x="27" y="0"/>
                    <a:pt x="14" y="15"/>
                    <a:pt x="1" y="28"/>
                  </a:cubicBezTo>
                  <a:cubicBezTo>
                    <a:pt x="1" y="47"/>
                    <a:pt x="1" y="65"/>
                    <a:pt x="19" y="84"/>
                  </a:cubicBezTo>
                  <a:cubicBezTo>
                    <a:pt x="38" y="84"/>
                    <a:pt x="56" y="84"/>
                    <a:pt x="56" y="102"/>
                  </a:cubicBezTo>
                  <a:lnTo>
                    <a:pt x="67" y="102"/>
                  </a:lnTo>
                  <a:cubicBezTo>
                    <a:pt x="56" y="137"/>
                    <a:pt x="53" y="168"/>
                    <a:pt x="38" y="199"/>
                  </a:cubicBezTo>
                  <a:cubicBezTo>
                    <a:pt x="38" y="259"/>
                    <a:pt x="19" y="296"/>
                    <a:pt x="19" y="333"/>
                  </a:cubicBezTo>
                  <a:cubicBezTo>
                    <a:pt x="1" y="375"/>
                    <a:pt x="1" y="412"/>
                    <a:pt x="1" y="449"/>
                  </a:cubicBezTo>
                  <a:lnTo>
                    <a:pt x="1" y="564"/>
                  </a:lnTo>
                  <a:lnTo>
                    <a:pt x="1" y="587"/>
                  </a:lnTo>
                  <a:cubicBezTo>
                    <a:pt x="19" y="624"/>
                    <a:pt x="38" y="680"/>
                    <a:pt x="56" y="721"/>
                  </a:cubicBezTo>
                  <a:cubicBezTo>
                    <a:pt x="75" y="777"/>
                    <a:pt x="116" y="818"/>
                    <a:pt x="153" y="855"/>
                  </a:cubicBezTo>
                  <a:lnTo>
                    <a:pt x="153" y="837"/>
                  </a:lnTo>
                  <a:cubicBezTo>
                    <a:pt x="135" y="795"/>
                    <a:pt x="93" y="758"/>
                    <a:pt x="75" y="721"/>
                  </a:cubicBezTo>
                  <a:cubicBezTo>
                    <a:pt x="57" y="665"/>
                    <a:pt x="40" y="629"/>
                    <a:pt x="23" y="576"/>
                  </a:cubicBezTo>
                  <a:lnTo>
                    <a:pt x="23" y="576"/>
                  </a:lnTo>
                  <a:cubicBezTo>
                    <a:pt x="38" y="522"/>
                    <a:pt x="38" y="488"/>
                    <a:pt x="38" y="449"/>
                  </a:cubicBezTo>
                  <a:cubicBezTo>
                    <a:pt x="56" y="412"/>
                    <a:pt x="56" y="375"/>
                    <a:pt x="75" y="333"/>
                  </a:cubicBezTo>
                  <a:cubicBezTo>
                    <a:pt x="75" y="296"/>
                    <a:pt x="93" y="259"/>
                    <a:pt x="93" y="241"/>
                  </a:cubicBezTo>
                  <a:cubicBezTo>
                    <a:pt x="116" y="199"/>
                    <a:pt x="135" y="162"/>
                    <a:pt x="153" y="125"/>
                  </a:cubicBezTo>
                  <a:lnTo>
                    <a:pt x="153" y="84"/>
                  </a:lnTo>
                  <a:lnTo>
                    <a:pt x="135" y="65"/>
                  </a:lnTo>
                  <a:cubicBezTo>
                    <a:pt x="135" y="47"/>
                    <a:pt x="116" y="47"/>
                    <a:pt x="116" y="47"/>
                  </a:cubicBezTo>
                  <a:cubicBezTo>
                    <a:pt x="93" y="28"/>
                    <a:pt x="75" y="10"/>
                    <a:pt x="56" y="10"/>
                  </a:cubicBezTo>
                  <a:cubicBezTo>
                    <a:pt x="51" y="3"/>
                    <a:pt x="45" y="0"/>
                    <a:pt x="40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3" name="Google Shape;1273;p43"/>
            <p:cNvSpPr/>
            <p:nvPr/>
          </p:nvSpPr>
          <p:spPr>
            <a:xfrm>
              <a:off x="-1192138" y="4296385"/>
              <a:ext cx="83903" cy="42851"/>
            </a:xfrm>
            <a:custGeom>
              <a:avLst/>
              <a:gdLst/>
              <a:ahLst/>
              <a:cxnLst/>
              <a:rect l="l" t="t" r="r" b="b"/>
              <a:pathLst>
                <a:path w="652" h="333" extrusionOk="0">
                  <a:moveTo>
                    <a:pt x="75" y="1"/>
                  </a:moveTo>
                  <a:cubicBezTo>
                    <a:pt x="60" y="1"/>
                    <a:pt x="46" y="5"/>
                    <a:pt x="37" y="14"/>
                  </a:cubicBezTo>
                  <a:cubicBezTo>
                    <a:pt x="19" y="38"/>
                    <a:pt x="0" y="75"/>
                    <a:pt x="37" y="93"/>
                  </a:cubicBezTo>
                  <a:lnTo>
                    <a:pt x="37" y="112"/>
                  </a:lnTo>
                  <a:lnTo>
                    <a:pt x="56" y="130"/>
                  </a:lnTo>
                  <a:cubicBezTo>
                    <a:pt x="74" y="130"/>
                    <a:pt x="74" y="153"/>
                    <a:pt x="93" y="153"/>
                  </a:cubicBezTo>
                  <a:cubicBezTo>
                    <a:pt x="116" y="172"/>
                    <a:pt x="134" y="190"/>
                    <a:pt x="153" y="209"/>
                  </a:cubicBezTo>
                  <a:cubicBezTo>
                    <a:pt x="208" y="227"/>
                    <a:pt x="250" y="269"/>
                    <a:pt x="305" y="287"/>
                  </a:cubicBezTo>
                  <a:cubicBezTo>
                    <a:pt x="365" y="306"/>
                    <a:pt x="402" y="324"/>
                    <a:pt x="462" y="324"/>
                  </a:cubicBezTo>
                  <a:cubicBezTo>
                    <a:pt x="481" y="330"/>
                    <a:pt x="500" y="332"/>
                    <a:pt x="519" y="332"/>
                  </a:cubicBezTo>
                  <a:cubicBezTo>
                    <a:pt x="557" y="332"/>
                    <a:pt x="596" y="324"/>
                    <a:pt x="633" y="324"/>
                  </a:cubicBezTo>
                  <a:cubicBezTo>
                    <a:pt x="652" y="324"/>
                    <a:pt x="652" y="306"/>
                    <a:pt x="652" y="287"/>
                  </a:cubicBezTo>
                  <a:cubicBezTo>
                    <a:pt x="652" y="269"/>
                    <a:pt x="633" y="269"/>
                    <a:pt x="615" y="269"/>
                  </a:cubicBezTo>
                  <a:lnTo>
                    <a:pt x="481" y="269"/>
                  </a:lnTo>
                  <a:cubicBezTo>
                    <a:pt x="421" y="246"/>
                    <a:pt x="384" y="227"/>
                    <a:pt x="347" y="209"/>
                  </a:cubicBezTo>
                  <a:cubicBezTo>
                    <a:pt x="287" y="190"/>
                    <a:pt x="250" y="153"/>
                    <a:pt x="208" y="130"/>
                  </a:cubicBezTo>
                  <a:cubicBezTo>
                    <a:pt x="190" y="112"/>
                    <a:pt x="171" y="93"/>
                    <a:pt x="171" y="75"/>
                  </a:cubicBezTo>
                  <a:cubicBezTo>
                    <a:pt x="153" y="75"/>
                    <a:pt x="153" y="56"/>
                    <a:pt x="134" y="56"/>
                  </a:cubicBezTo>
                  <a:lnTo>
                    <a:pt x="134" y="38"/>
                  </a:lnTo>
                  <a:lnTo>
                    <a:pt x="116" y="14"/>
                  </a:lnTo>
                  <a:cubicBezTo>
                    <a:pt x="104" y="5"/>
                    <a:pt x="89" y="1"/>
                    <a:pt x="75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4" name="Google Shape;1274;p43"/>
            <p:cNvSpPr/>
            <p:nvPr/>
          </p:nvSpPr>
          <p:spPr>
            <a:xfrm>
              <a:off x="-1323525" y="4506266"/>
              <a:ext cx="42337" cy="74507"/>
            </a:xfrm>
            <a:custGeom>
              <a:avLst/>
              <a:gdLst/>
              <a:ahLst/>
              <a:cxnLst/>
              <a:rect l="l" t="t" r="r" b="b"/>
              <a:pathLst>
                <a:path w="329" h="579" extrusionOk="0">
                  <a:moveTo>
                    <a:pt x="37" y="1"/>
                  </a:moveTo>
                  <a:cubicBezTo>
                    <a:pt x="0" y="24"/>
                    <a:pt x="0" y="42"/>
                    <a:pt x="0" y="61"/>
                  </a:cubicBezTo>
                  <a:cubicBezTo>
                    <a:pt x="19" y="98"/>
                    <a:pt x="37" y="158"/>
                    <a:pt x="37" y="195"/>
                  </a:cubicBezTo>
                  <a:cubicBezTo>
                    <a:pt x="55" y="232"/>
                    <a:pt x="74" y="273"/>
                    <a:pt x="97" y="329"/>
                  </a:cubicBezTo>
                  <a:cubicBezTo>
                    <a:pt x="116" y="370"/>
                    <a:pt x="134" y="407"/>
                    <a:pt x="153" y="444"/>
                  </a:cubicBezTo>
                  <a:cubicBezTo>
                    <a:pt x="171" y="463"/>
                    <a:pt x="171" y="486"/>
                    <a:pt x="189" y="504"/>
                  </a:cubicBezTo>
                  <a:cubicBezTo>
                    <a:pt x="213" y="523"/>
                    <a:pt x="231" y="541"/>
                    <a:pt x="250" y="560"/>
                  </a:cubicBezTo>
                  <a:cubicBezTo>
                    <a:pt x="250" y="578"/>
                    <a:pt x="268" y="578"/>
                    <a:pt x="287" y="578"/>
                  </a:cubicBezTo>
                  <a:cubicBezTo>
                    <a:pt x="305" y="578"/>
                    <a:pt x="328" y="560"/>
                    <a:pt x="328" y="523"/>
                  </a:cubicBezTo>
                  <a:cubicBezTo>
                    <a:pt x="328" y="504"/>
                    <a:pt x="305" y="486"/>
                    <a:pt x="305" y="463"/>
                  </a:cubicBezTo>
                  <a:cubicBezTo>
                    <a:pt x="305" y="426"/>
                    <a:pt x="287" y="407"/>
                    <a:pt x="287" y="389"/>
                  </a:cubicBezTo>
                  <a:cubicBezTo>
                    <a:pt x="268" y="347"/>
                    <a:pt x="250" y="310"/>
                    <a:pt x="213" y="273"/>
                  </a:cubicBezTo>
                  <a:cubicBezTo>
                    <a:pt x="189" y="213"/>
                    <a:pt x="171" y="176"/>
                    <a:pt x="153" y="139"/>
                  </a:cubicBezTo>
                  <a:cubicBezTo>
                    <a:pt x="134" y="98"/>
                    <a:pt x="97" y="61"/>
                    <a:pt x="74" y="24"/>
                  </a:cubicBezTo>
                  <a:cubicBezTo>
                    <a:pt x="55" y="1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5" name="Google Shape;1275;p43"/>
            <p:cNvSpPr/>
            <p:nvPr/>
          </p:nvSpPr>
          <p:spPr>
            <a:xfrm>
              <a:off x="-1291483" y="4573438"/>
              <a:ext cx="12611" cy="17372"/>
            </a:xfrm>
            <a:custGeom>
              <a:avLst/>
              <a:gdLst/>
              <a:ahLst/>
              <a:cxnLst/>
              <a:rect l="l" t="t" r="r" b="b"/>
              <a:pathLst>
                <a:path w="98" h="135" extrusionOk="0">
                  <a:moveTo>
                    <a:pt x="19" y="1"/>
                  </a:moveTo>
                  <a:lnTo>
                    <a:pt x="19" y="19"/>
                  </a:lnTo>
                  <a:cubicBezTo>
                    <a:pt x="19" y="38"/>
                    <a:pt x="1" y="56"/>
                    <a:pt x="1" y="79"/>
                  </a:cubicBezTo>
                  <a:lnTo>
                    <a:pt x="1" y="135"/>
                  </a:lnTo>
                  <a:cubicBezTo>
                    <a:pt x="19" y="116"/>
                    <a:pt x="19" y="98"/>
                    <a:pt x="19" y="79"/>
                  </a:cubicBezTo>
                  <a:cubicBezTo>
                    <a:pt x="29" y="67"/>
                    <a:pt x="33" y="57"/>
                    <a:pt x="35" y="47"/>
                  </a:cubicBezTo>
                  <a:lnTo>
                    <a:pt x="35" y="47"/>
                  </a:lnTo>
                  <a:cubicBezTo>
                    <a:pt x="37" y="49"/>
                    <a:pt x="38" y="52"/>
                    <a:pt x="38" y="56"/>
                  </a:cubicBezTo>
                  <a:lnTo>
                    <a:pt x="56" y="79"/>
                  </a:lnTo>
                  <a:cubicBezTo>
                    <a:pt x="56" y="98"/>
                    <a:pt x="79" y="98"/>
                    <a:pt x="79" y="116"/>
                  </a:cubicBezTo>
                  <a:cubicBezTo>
                    <a:pt x="79" y="116"/>
                    <a:pt x="98" y="116"/>
                    <a:pt x="98" y="135"/>
                  </a:cubicBezTo>
                  <a:lnTo>
                    <a:pt x="98" y="98"/>
                  </a:lnTo>
                  <a:cubicBezTo>
                    <a:pt x="79" y="98"/>
                    <a:pt x="79" y="79"/>
                    <a:pt x="79" y="79"/>
                  </a:cubicBezTo>
                  <a:cubicBezTo>
                    <a:pt x="79" y="56"/>
                    <a:pt x="56" y="56"/>
                    <a:pt x="56" y="38"/>
                  </a:cubicBezTo>
                  <a:lnTo>
                    <a:pt x="38" y="1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6" name="Google Shape;1276;p43"/>
            <p:cNvSpPr/>
            <p:nvPr/>
          </p:nvSpPr>
          <p:spPr>
            <a:xfrm>
              <a:off x="-1259311" y="4316073"/>
              <a:ext cx="72064" cy="74378"/>
            </a:xfrm>
            <a:custGeom>
              <a:avLst/>
              <a:gdLst/>
              <a:ahLst/>
              <a:cxnLst/>
              <a:rect l="l" t="t" r="r" b="b"/>
              <a:pathLst>
                <a:path w="560" h="578" extrusionOk="0">
                  <a:moveTo>
                    <a:pt x="37" y="0"/>
                  </a:moveTo>
                  <a:cubicBezTo>
                    <a:pt x="19" y="19"/>
                    <a:pt x="0" y="37"/>
                    <a:pt x="0" y="74"/>
                  </a:cubicBezTo>
                  <a:lnTo>
                    <a:pt x="19" y="93"/>
                  </a:lnTo>
                  <a:lnTo>
                    <a:pt x="19" y="116"/>
                  </a:lnTo>
                  <a:cubicBezTo>
                    <a:pt x="37" y="134"/>
                    <a:pt x="37" y="153"/>
                    <a:pt x="37" y="153"/>
                  </a:cubicBezTo>
                  <a:cubicBezTo>
                    <a:pt x="60" y="190"/>
                    <a:pt x="79" y="208"/>
                    <a:pt x="97" y="250"/>
                  </a:cubicBezTo>
                  <a:cubicBezTo>
                    <a:pt x="116" y="287"/>
                    <a:pt x="153" y="347"/>
                    <a:pt x="194" y="384"/>
                  </a:cubicBezTo>
                  <a:cubicBezTo>
                    <a:pt x="250" y="439"/>
                    <a:pt x="291" y="481"/>
                    <a:pt x="347" y="499"/>
                  </a:cubicBezTo>
                  <a:cubicBezTo>
                    <a:pt x="407" y="536"/>
                    <a:pt x="462" y="555"/>
                    <a:pt x="522" y="578"/>
                  </a:cubicBezTo>
                  <a:cubicBezTo>
                    <a:pt x="541" y="578"/>
                    <a:pt x="541" y="555"/>
                    <a:pt x="541" y="555"/>
                  </a:cubicBezTo>
                  <a:cubicBezTo>
                    <a:pt x="559" y="536"/>
                    <a:pt x="541" y="518"/>
                    <a:pt x="522" y="518"/>
                  </a:cubicBezTo>
                  <a:cubicBezTo>
                    <a:pt x="481" y="499"/>
                    <a:pt x="425" y="481"/>
                    <a:pt x="384" y="439"/>
                  </a:cubicBezTo>
                  <a:cubicBezTo>
                    <a:pt x="328" y="421"/>
                    <a:pt x="291" y="384"/>
                    <a:pt x="268" y="324"/>
                  </a:cubicBezTo>
                  <a:cubicBezTo>
                    <a:pt x="231" y="287"/>
                    <a:pt x="194" y="250"/>
                    <a:pt x="176" y="190"/>
                  </a:cubicBezTo>
                  <a:cubicBezTo>
                    <a:pt x="153" y="171"/>
                    <a:pt x="153" y="153"/>
                    <a:pt x="134" y="116"/>
                  </a:cubicBezTo>
                  <a:lnTo>
                    <a:pt x="134" y="74"/>
                  </a:lnTo>
                  <a:lnTo>
                    <a:pt x="116" y="56"/>
                  </a:lnTo>
                  <a:lnTo>
                    <a:pt x="116" y="37"/>
                  </a:lnTo>
                  <a:cubicBezTo>
                    <a:pt x="97" y="0"/>
                    <a:pt x="79" y="0"/>
                    <a:pt x="3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7" name="Google Shape;1277;p43"/>
            <p:cNvSpPr/>
            <p:nvPr/>
          </p:nvSpPr>
          <p:spPr>
            <a:xfrm>
              <a:off x="-1355697" y="4339494"/>
              <a:ext cx="81586" cy="196498"/>
            </a:xfrm>
            <a:custGeom>
              <a:avLst/>
              <a:gdLst/>
              <a:ahLst/>
              <a:cxnLst/>
              <a:rect l="l" t="t" r="r" b="b"/>
              <a:pathLst>
                <a:path w="634" h="1527" extrusionOk="0">
                  <a:moveTo>
                    <a:pt x="578" y="0"/>
                  </a:moveTo>
                  <a:cubicBezTo>
                    <a:pt x="559" y="0"/>
                    <a:pt x="537" y="18"/>
                    <a:pt x="537" y="49"/>
                  </a:cubicBezTo>
                  <a:lnTo>
                    <a:pt x="537" y="68"/>
                  </a:lnTo>
                  <a:lnTo>
                    <a:pt x="518" y="86"/>
                  </a:lnTo>
                  <a:lnTo>
                    <a:pt x="518" y="123"/>
                  </a:lnTo>
                  <a:cubicBezTo>
                    <a:pt x="500" y="142"/>
                    <a:pt x="481" y="165"/>
                    <a:pt x="463" y="202"/>
                  </a:cubicBezTo>
                  <a:cubicBezTo>
                    <a:pt x="421" y="239"/>
                    <a:pt x="384" y="299"/>
                    <a:pt x="347" y="336"/>
                  </a:cubicBezTo>
                  <a:cubicBezTo>
                    <a:pt x="269" y="414"/>
                    <a:pt x="153" y="470"/>
                    <a:pt x="56" y="530"/>
                  </a:cubicBezTo>
                  <a:cubicBezTo>
                    <a:pt x="19" y="548"/>
                    <a:pt x="1" y="585"/>
                    <a:pt x="1" y="604"/>
                  </a:cubicBezTo>
                  <a:lnTo>
                    <a:pt x="1" y="627"/>
                  </a:lnTo>
                  <a:lnTo>
                    <a:pt x="1" y="645"/>
                  </a:lnTo>
                  <a:lnTo>
                    <a:pt x="1" y="682"/>
                  </a:lnTo>
                  <a:cubicBezTo>
                    <a:pt x="1" y="682"/>
                    <a:pt x="19" y="701"/>
                    <a:pt x="19" y="719"/>
                  </a:cubicBezTo>
                  <a:lnTo>
                    <a:pt x="19" y="835"/>
                  </a:lnTo>
                  <a:cubicBezTo>
                    <a:pt x="37" y="895"/>
                    <a:pt x="37" y="973"/>
                    <a:pt x="56" y="1029"/>
                  </a:cubicBezTo>
                  <a:cubicBezTo>
                    <a:pt x="74" y="1107"/>
                    <a:pt x="93" y="1163"/>
                    <a:pt x="116" y="1241"/>
                  </a:cubicBezTo>
                  <a:cubicBezTo>
                    <a:pt x="135" y="1297"/>
                    <a:pt x="153" y="1375"/>
                    <a:pt x="171" y="1435"/>
                  </a:cubicBezTo>
                  <a:lnTo>
                    <a:pt x="190" y="1454"/>
                  </a:lnTo>
                  <a:cubicBezTo>
                    <a:pt x="220" y="1493"/>
                    <a:pt x="266" y="1526"/>
                    <a:pt x="319" y="1526"/>
                  </a:cubicBezTo>
                  <a:cubicBezTo>
                    <a:pt x="340" y="1526"/>
                    <a:pt x="362" y="1521"/>
                    <a:pt x="384" y="1509"/>
                  </a:cubicBezTo>
                  <a:cubicBezTo>
                    <a:pt x="439" y="1472"/>
                    <a:pt x="463" y="1394"/>
                    <a:pt x="439" y="1320"/>
                  </a:cubicBezTo>
                  <a:lnTo>
                    <a:pt x="421" y="1320"/>
                  </a:lnTo>
                  <a:cubicBezTo>
                    <a:pt x="403" y="1260"/>
                    <a:pt x="366" y="1204"/>
                    <a:pt x="347" y="1144"/>
                  </a:cubicBezTo>
                  <a:cubicBezTo>
                    <a:pt x="324" y="1089"/>
                    <a:pt x="305" y="1029"/>
                    <a:pt x="287" y="973"/>
                  </a:cubicBezTo>
                  <a:cubicBezTo>
                    <a:pt x="269" y="913"/>
                    <a:pt x="250" y="858"/>
                    <a:pt x="232" y="798"/>
                  </a:cubicBezTo>
                  <a:cubicBezTo>
                    <a:pt x="232" y="761"/>
                    <a:pt x="208" y="742"/>
                    <a:pt x="208" y="701"/>
                  </a:cubicBezTo>
                  <a:cubicBezTo>
                    <a:pt x="208" y="687"/>
                    <a:pt x="208" y="674"/>
                    <a:pt x="201" y="668"/>
                  </a:cubicBezTo>
                  <a:lnTo>
                    <a:pt x="201" y="668"/>
                  </a:lnTo>
                  <a:cubicBezTo>
                    <a:pt x="296" y="599"/>
                    <a:pt x="379" y="516"/>
                    <a:pt x="463" y="433"/>
                  </a:cubicBezTo>
                  <a:cubicBezTo>
                    <a:pt x="500" y="373"/>
                    <a:pt x="537" y="317"/>
                    <a:pt x="555" y="257"/>
                  </a:cubicBezTo>
                  <a:cubicBezTo>
                    <a:pt x="578" y="220"/>
                    <a:pt x="597" y="202"/>
                    <a:pt x="615" y="165"/>
                  </a:cubicBezTo>
                  <a:lnTo>
                    <a:pt x="615" y="105"/>
                  </a:lnTo>
                  <a:cubicBezTo>
                    <a:pt x="634" y="105"/>
                    <a:pt x="634" y="86"/>
                    <a:pt x="634" y="86"/>
                  </a:cubicBezTo>
                  <a:lnTo>
                    <a:pt x="634" y="68"/>
                  </a:lnTo>
                  <a:lnTo>
                    <a:pt x="634" y="49"/>
                  </a:lnTo>
                  <a:cubicBezTo>
                    <a:pt x="634" y="26"/>
                    <a:pt x="615" y="8"/>
                    <a:pt x="597" y="8"/>
                  </a:cubicBezTo>
                  <a:cubicBezTo>
                    <a:pt x="592" y="3"/>
                    <a:pt x="585" y="0"/>
                    <a:pt x="578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8" name="Google Shape;1278;p43"/>
            <p:cNvSpPr/>
            <p:nvPr/>
          </p:nvSpPr>
          <p:spPr>
            <a:xfrm>
              <a:off x="-1395589" y="4256622"/>
              <a:ext cx="129" cy="1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9" name="Google Shape;1279;p43"/>
            <p:cNvSpPr/>
            <p:nvPr/>
          </p:nvSpPr>
          <p:spPr>
            <a:xfrm>
              <a:off x="-1531738" y="4543713"/>
              <a:ext cx="146444" cy="62025"/>
            </a:xfrm>
            <a:custGeom>
              <a:avLst/>
              <a:gdLst/>
              <a:ahLst/>
              <a:cxnLst/>
              <a:rect l="l" t="t" r="r" b="b"/>
              <a:pathLst>
                <a:path w="1138" h="482" extrusionOk="0">
                  <a:moveTo>
                    <a:pt x="1" y="1"/>
                  </a:moveTo>
                  <a:cubicBezTo>
                    <a:pt x="19" y="153"/>
                    <a:pt x="56" y="310"/>
                    <a:pt x="116" y="481"/>
                  </a:cubicBezTo>
                  <a:cubicBezTo>
                    <a:pt x="421" y="426"/>
                    <a:pt x="652" y="366"/>
                    <a:pt x="865" y="269"/>
                  </a:cubicBezTo>
                  <a:cubicBezTo>
                    <a:pt x="962" y="232"/>
                    <a:pt x="1059" y="172"/>
                    <a:pt x="1137" y="135"/>
                  </a:cubicBezTo>
                  <a:lnTo>
                    <a:pt x="1137" y="135"/>
                  </a:lnTo>
                  <a:cubicBezTo>
                    <a:pt x="968" y="178"/>
                    <a:pt x="817" y="195"/>
                    <a:pt x="684" y="195"/>
                  </a:cubicBezTo>
                  <a:cubicBezTo>
                    <a:pt x="346" y="195"/>
                    <a:pt x="124" y="84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0" name="Google Shape;1280;p43"/>
            <p:cNvSpPr/>
            <p:nvPr/>
          </p:nvSpPr>
          <p:spPr>
            <a:xfrm>
              <a:off x="-1232030" y="4437292"/>
              <a:ext cx="64342" cy="80298"/>
            </a:xfrm>
            <a:custGeom>
              <a:avLst/>
              <a:gdLst/>
              <a:ahLst/>
              <a:cxnLst/>
              <a:rect l="l" t="t" r="r" b="b"/>
              <a:pathLst>
                <a:path w="500" h="624" extrusionOk="0">
                  <a:moveTo>
                    <a:pt x="38" y="1"/>
                  </a:moveTo>
                  <a:cubicBezTo>
                    <a:pt x="19" y="1"/>
                    <a:pt x="1" y="19"/>
                    <a:pt x="1" y="56"/>
                  </a:cubicBezTo>
                  <a:lnTo>
                    <a:pt x="1" y="75"/>
                  </a:lnTo>
                  <a:lnTo>
                    <a:pt x="1" y="98"/>
                  </a:lnTo>
                  <a:cubicBezTo>
                    <a:pt x="1" y="116"/>
                    <a:pt x="19" y="135"/>
                    <a:pt x="19" y="153"/>
                  </a:cubicBezTo>
                  <a:cubicBezTo>
                    <a:pt x="19" y="172"/>
                    <a:pt x="38" y="213"/>
                    <a:pt x="38" y="232"/>
                  </a:cubicBezTo>
                  <a:cubicBezTo>
                    <a:pt x="79" y="287"/>
                    <a:pt x="98" y="347"/>
                    <a:pt x="135" y="403"/>
                  </a:cubicBezTo>
                  <a:cubicBezTo>
                    <a:pt x="153" y="421"/>
                    <a:pt x="195" y="444"/>
                    <a:pt x="213" y="463"/>
                  </a:cubicBezTo>
                  <a:cubicBezTo>
                    <a:pt x="232" y="500"/>
                    <a:pt x="250" y="518"/>
                    <a:pt x="269" y="537"/>
                  </a:cubicBezTo>
                  <a:cubicBezTo>
                    <a:pt x="329" y="578"/>
                    <a:pt x="384" y="597"/>
                    <a:pt x="444" y="615"/>
                  </a:cubicBezTo>
                  <a:cubicBezTo>
                    <a:pt x="450" y="621"/>
                    <a:pt x="454" y="623"/>
                    <a:pt x="458" y="623"/>
                  </a:cubicBezTo>
                  <a:cubicBezTo>
                    <a:pt x="465" y="623"/>
                    <a:pt x="469" y="615"/>
                    <a:pt x="481" y="615"/>
                  </a:cubicBezTo>
                  <a:cubicBezTo>
                    <a:pt x="500" y="597"/>
                    <a:pt x="500" y="578"/>
                    <a:pt x="481" y="560"/>
                  </a:cubicBezTo>
                  <a:cubicBezTo>
                    <a:pt x="444" y="518"/>
                    <a:pt x="403" y="481"/>
                    <a:pt x="366" y="421"/>
                  </a:cubicBezTo>
                  <a:cubicBezTo>
                    <a:pt x="347" y="403"/>
                    <a:pt x="347" y="384"/>
                    <a:pt x="329" y="366"/>
                  </a:cubicBezTo>
                  <a:cubicBezTo>
                    <a:pt x="310" y="366"/>
                    <a:pt x="310" y="347"/>
                    <a:pt x="310" y="329"/>
                  </a:cubicBezTo>
                  <a:lnTo>
                    <a:pt x="287" y="329"/>
                  </a:lnTo>
                  <a:lnTo>
                    <a:pt x="269" y="306"/>
                  </a:lnTo>
                  <a:cubicBezTo>
                    <a:pt x="250" y="250"/>
                    <a:pt x="213" y="213"/>
                    <a:pt x="195" y="172"/>
                  </a:cubicBezTo>
                  <a:cubicBezTo>
                    <a:pt x="172" y="135"/>
                    <a:pt x="153" y="116"/>
                    <a:pt x="135" y="98"/>
                  </a:cubicBezTo>
                  <a:lnTo>
                    <a:pt x="116" y="56"/>
                  </a:lnTo>
                  <a:lnTo>
                    <a:pt x="116" y="38"/>
                  </a:lnTo>
                  <a:lnTo>
                    <a:pt x="98" y="19"/>
                  </a:lnTo>
                  <a:cubicBezTo>
                    <a:pt x="79" y="1"/>
                    <a:pt x="56" y="1"/>
                    <a:pt x="3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1" name="Google Shape;1281;p43"/>
            <p:cNvSpPr/>
            <p:nvPr/>
          </p:nvSpPr>
          <p:spPr>
            <a:xfrm>
              <a:off x="-1174894" y="4511671"/>
              <a:ext cx="19689" cy="17372"/>
            </a:xfrm>
            <a:custGeom>
              <a:avLst/>
              <a:gdLst/>
              <a:ahLst/>
              <a:cxnLst/>
              <a:rect l="l" t="t" r="r" b="b"/>
              <a:pathLst>
                <a:path w="153" h="135" extrusionOk="0">
                  <a:moveTo>
                    <a:pt x="0" y="0"/>
                  </a:moveTo>
                  <a:lnTo>
                    <a:pt x="19" y="19"/>
                  </a:lnTo>
                  <a:cubicBezTo>
                    <a:pt x="19" y="37"/>
                    <a:pt x="19" y="37"/>
                    <a:pt x="37" y="56"/>
                  </a:cubicBezTo>
                  <a:lnTo>
                    <a:pt x="56" y="74"/>
                  </a:lnTo>
                  <a:lnTo>
                    <a:pt x="74" y="97"/>
                  </a:lnTo>
                  <a:cubicBezTo>
                    <a:pt x="97" y="116"/>
                    <a:pt x="97" y="116"/>
                    <a:pt x="116" y="134"/>
                  </a:cubicBezTo>
                  <a:cubicBezTo>
                    <a:pt x="116" y="116"/>
                    <a:pt x="97" y="116"/>
                    <a:pt x="97" y="97"/>
                  </a:cubicBezTo>
                  <a:cubicBezTo>
                    <a:pt x="97" y="74"/>
                    <a:pt x="74" y="74"/>
                    <a:pt x="74" y="56"/>
                  </a:cubicBezTo>
                  <a:lnTo>
                    <a:pt x="56" y="37"/>
                  </a:lnTo>
                  <a:cubicBezTo>
                    <a:pt x="46" y="28"/>
                    <a:pt x="42" y="23"/>
                    <a:pt x="39" y="19"/>
                  </a:cubicBezTo>
                  <a:lnTo>
                    <a:pt x="153" y="19"/>
                  </a:lnTo>
                  <a:cubicBezTo>
                    <a:pt x="134" y="19"/>
                    <a:pt x="116" y="19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-1259311" y="4316073"/>
              <a:ext cx="54820" cy="151974"/>
            </a:xfrm>
            <a:custGeom>
              <a:avLst/>
              <a:gdLst/>
              <a:ahLst/>
              <a:cxnLst/>
              <a:rect l="l" t="t" r="r" b="b"/>
              <a:pathLst>
                <a:path w="426" h="1181" extrusionOk="0">
                  <a:moveTo>
                    <a:pt x="60" y="0"/>
                  </a:moveTo>
                  <a:cubicBezTo>
                    <a:pt x="37" y="0"/>
                    <a:pt x="0" y="19"/>
                    <a:pt x="0" y="56"/>
                  </a:cubicBezTo>
                  <a:lnTo>
                    <a:pt x="0" y="93"/>
                  </a:lnTo>
                  <a:lnTo>
                    <a:pt x="0" y="134"/>
                  </a:lnTo>
                  <a:lnTo>
                    <a:pt x="0" y="190"/>
                  </a:lnTo>
                  <a:lnTo>
                    <a:pt x="0" y="324"/>
                  </a:lnTo>
                  <a:cubicBezTo>
                    <a:pt x="0" y="402"/>
                    <a:pt x="19" y="499"/>
                    <a:pt x="37" y="578"/>
                  </a:cubicBezTo>
                  <a:cubicBezTo>
                    <a:pt x="37" y="670"/>
                    <a:pt x="60" y="749"/>
                    <a:pt x="79" y="846"/>
                  </a:cubicBezTo>
                  <a:cubicBezTo>
                    <a:pt x="97" y="883"/>
                    <a:pt x="97" y="924"/>
                    <a:pt x="116" y="961"/>
                  </a:cubicBezTo>
                  <a:cubicBezTo>
                    <a:pt x="134" y="998"/>
                    <a:pt x="134" y="1058"/>
                    <a:pt x="153" y="1095"/>
                  </a:cubicBezTo>
                  <a:lnTo>
                    <a:pt x="153" y="1114"/>
                  </a:lnTo>
                  <a:cubicBezTo>
                    <a:pt x="184" y="1159"/>
                    <a:pt x="234" y="1181"/>
                    <a:pt x="282" y="1181"/>
                  </a:cubicBezTo>
                  <a:cubicBezTo>
                    <a:pt x="298" y="1181"/>
                    <a:pt x="313" y="1178"/>
                    <a:pt x="328" y="1174"/>
                  </a:cubicBezTo>
                  <a:cubicBezTo>
                    <a:pt x="407" y="1132"/>
                    <a:pt x="425" y="1058"/>
                    <a:pt x="407" y="998"/>
                  </a:cubicBezTo>
                  <a:cubicBezTo>
                    <a:pt x="384" y="961"/>
                    <a:pt x="365" y="924"/>
                    <a:pt x="347" y="883"/>
                  </a:cubicBezTo>
                  <a:cubicBezTo>
                    <a:pt x="328" y="846"/>
                    <a:pt x="310" y="809"/>
                    <a:pt x="291" y="767"/>
                  </a:cubicBezTo>
                  <a:cubicBezTo>
                    <a:pt x="268" y="693"/>
                    <a:pt x="231" y="615"/>
                    <a:pt x="213" y="536"/>
                  </a:cubicBezTo>
                  <a:cubicBezTo>
                    <a:pt x="194" y="462"/>
                    <a:pt x="176" y="384"/>
                    <a:pt x="153" y="305"/>
                  </a:cubicBezTo>
                  <a:cubicBezTo>
                    <a:pt x="153" y="268"/>
                    <a:pt x="134" y="208"/>
                    <a:pt x="134" y="171"/>
                  </a:cubicBezTo>
                  <a:lnTo>
                    <a:pt x="134" y="116"/>
                  </a:lnTo>
                  <a:cubicBezTo>
                    <a:pt x="116" y="116"/>
                    <a:pt x="116" y="93"/>
                    <a:pt x="116" y="93"/>
                  </a:cubicBezTo>
                  <a:lnTo>
                    <a:pt x="116" y="56"/>
                  </a:lnTo>
                  <a:cubicBezTo>
                    <a:pt x="116" y="19"/>
                    <a:pt x="97" y="0"/>
                    <a:pt x="6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3" name="Google Shape;1283;p43"/>
            <p:cNvSpPr/>
            <p:nvPr/>
          </p:nvSpPr>
          <p:spPr>
            <a:xfrm>
              <a:off x="-1123163" y="4388136"/>
              <a:ext cx="79785" cy="49285"/>
            </a:xfrm>
            <a:custGeom>
              <a:avLst/>
              <a:gdLst/>
              <a:ahLst/>
              <a:cxnLst/>
              <a:rect l="l" t="t" r="r" b="b"/>
              <a:pathLst>
                <a:path w="620" h="383" extrusionOk="0">
                  <a:moveTo>
                    <a:pt x="41" y="0"/>
                  </a:moveTo>
                  <a:cubicBezTo>
                    <a:pt x="36" y="0"/>
                    <a:pt x="30" y="6"/>
                    <a:pt x="19" y="18"/>
                  </a:cubicBezTo>
                  <a:cubicBezTo>
                    <a:pt x="0" y="18"/>
                    <a:pt x="0" y="36"/>
                    <a:pt x="0" y="55"/>
                  </a:cubicBezTo>
                  <a:cubicBezTo>
                    <a:pt x="19" y="73"/>
                    <a:pt x="19" y="73"/>
                    <a:pt x="19" y="92"/>
                  </a:cubicBezTo>
                  <a:cubicBezTo>
                    <a:pt x="42" y="110"/>
                    <a:pt x="42" y="110"/>
                    <a:pt x="42" y="133"/>
                  </a:cubicBezTo>
                  <a:cubicBezTo>
                    <a:pt x="60" y="152"/>
                    <a:pt x="79" y="170"/>
                    <a:pt x="97" y="189"/>
                  </a:cubicBezTo>
                  <a:cubicBezTo>
                    <a:pt x="134" y="226"/>
                    <a:pt x="194" y="267"/>
                    <a:pt x="231" y="304"/>
                  </a:cubicBezTo>
                  <a:cubicBezTo>
                    <a:pt x="250" y="304"/>
                    <a:pt x="250" y="323"/>
                    <a:pt x="273" y="323"/>
                  </a:cubicBezTo>
                  <a:cubicBezTo>
                    <a:pt x="291" y="323"/>
                    <a:pt x="291" y="341"/>
                    <a:pt x="310" y="341"/>
                  </a:cubicBezTo>
                  <a:cubicBezTo>
                    <a:pt x="347" y="341"/>
                    <a:pt x="365" y="364"/>
                    <a:pt x="388" y="364"/>
                  </a:cubicBezTo>
                  <a:cubicBezTo>
                    <a:pt x="444" y="383"/>
                    <a:pt x="504" y="383"/>
                    <a:pt x="559" y="383"/>
                  </a:cubicBezTo>
                  <a:cubicBezTo>
                    <a:pt x="578" y="383"/>
                    <a:pt x="596" y="383"/>
                    <a:pt x="596" y="364"/>
                  </a:cubicBezTo>
                  <a:cubicBezTo>
                    <a:pt x="619" y="323"/>
                    <a:pt x="619" y="304"/>
                    <a:pt x="578" y="286"/>
                  </a:cubicBezTo>
                  <a:cubicBezTo>
                    <a:pt x="541" y="267"/>
                    <a:pt x="481" y="249"/>
                    <a:pt x="444" y="226"/>
                  </a:cubicBezTo>
                  <a:cubicBezTo>
                    <a:pt x="425" y="207"/>
                    <a:pt x="407" y="207"/>
                    <a:pt x="388" y="189"/>
                  </a:cubicBezTo>
                  <a:lnTo>
                    <a:pt x="347" y="170"/>
                  </a:lnTo>
                  <a:lnTo>
                    <a:pt x="328" y="170"/>
                  </a:lnTo>
                  <a:lnTo>
                    <a:pt x="310" y="152"/>
                  </a:lnTo>
                  <a:cubicBezTo>
                    <a:pt x="273" y="133"/>
                    <a:pt x="231" y="110"/>
                    <a:pt x="194" y="92"/>
                  </a:cubicBezTo>
                  <a:lnTo>
                    <a:pt x="134" y="55"/>
                  </a:lnTo>
                  <a:lnTo>
                    <a:pt x="97" y="36"/>
                  </a:lnTo>
                  <a:lnTo>
                    <a:pt x="79" y="18"/>
                  </a:lnTo>
                  <a:lnTo>
                    <a:pt x="60" y="18"/>
                  </a:lnTo>
                  <a:cubicBezTo>
                    <a:pt x="51" y="6"/>
                    <a:pt x="46" y="0"/>
                    <a:pt x="4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4" name="Google Shape;1284;p43"/>
            <p:cNvSpPr/>
            <p:nvPr/>
          </p:nvSpPr>
          <p:spPr>
            <a:xfrm>
              <a:off x="-1053673" y="4424810"/>
              <a:ext cx="27539" cy="19817"/>
            </a:xfrm>
            <a:custGeom>
              <a:avLst/>
              <a:gdLst/>
              <a:ahLst/>
              <a:cxnLst/>
              <a:rect l="l" t="t" r="r" b="b"/>
              <a:pathLst>
                <a:path w="214" h="154" extrusionOk="0">
                  <a:moveTo>
                    <a:pt x="213" y="1"/>
                  </a:moveTo>
                  <a:cubicBezTo>
                    <a:pt x="195" y="1"/>
                    <a:pt x="195" y="19"/>
                    <a:pt x="172" y="19"/>
                  </a:cubicBezTo>
                  <a:cubicBezTo>
                    <a:pt x="195" y="19"/>
                    <a:pt x="195" y="19"/>
                    <a:pt x="213" y="1"/>
                  </a:cubicBezTo>
                  <a:close/>
                  <a:moveTo>
                    <a:pt x="79" y="19"/>
                  </a:moveTo>
                  <a:cubicBezTo>
                    <a:pt x="56" y="38"/>
                    <a:pt x="38" y="38"/>
                    <a:pt x="19" y="38"/>
                  </a:cubicBezTo>
                  <a:lnTo>
                    <a:pt x="1" y="38"/>
                  </a:lnTo>
                  <a:lnTo>
                    <a:pt x="19" y="56"/>
                  </a:lnTo>
                  <a:cubicBezTo>
                    <a:pt x="38" y="79"/>
                    <a:pt x="38" y="79"/>
                    <a:pt x="56" y="79"/>
                  </a:cubicBezTo>
                  <a:cubicBezTo>
                    <a:pt x="79" y="98"/>
                    <a:pt x="79" y="98"/>
                    <a:pt x="98" y="116"/>
                  </a:cubicBezTo>
                  <a:cubicBezTo>
                    <a:pt x="116" y="135"/>
                    <a:pt x="135" y="135"/>
                    <a:pt x="172" y="153"/>
                  </a:cubicBezTo>
                  <a:cubicBezTo>
                    <a:pt x="153" y="135"/>
                    <a:pt x="116" y="116"/>
                    <a:pt x="98" y="98"/>
                  </a:cubicBezTo>
                  <a:cubicBezTo>
                    <a:pt x="98" y="79"/>
                    <a:pt x="79" y="79"/>
                    <a:pt x="79" y="79"/>
                  </a:cubicBezTo>
                  <a:cubicBezTo>
                    <a:pt x="67" y="67"/>
                    <a:pt x="62" y="61"/>
                    <a:pt x="56" y="56"/>
                  </a:cubicBezTo>
                  <a:lnTo>
                    <a:pt x="79" y="56"/>
                  </a:lnTo>
                  <a:cubicBezTo>
                    <a:pt x="98" y="56"/>
                    <a:pt x="116" y="38"/>
                    <a:pt x="135" y="38"/>
                  </a:cubicBezTo>
                  <a:cubicBezTo>
                    <a:pt x="135" y="38"/>
                    <a:pt x="153" y="38"/>
                    <a:pt x="172" y="19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5" name="Google Shape;1285;p43"/>
            <p:cNvSpPr/>
            <p:nvPr/>
          </p:nvSpPr>
          <p:spPr>
            <a:xfrm>
              <a:off x="-1192138" y="4297157"/>
              <a:ext cx="96385" cy="118645"/>
            </a:xfrm>
            <a:custGeom>
              <a:avLst/>
              <a:gdLst/>
              <a:ahLst/>
              <a:cxnLst/>
              <a:rect l="l" t="t" r="r" b="b"/>
              <a:pathLst>
                <a:path w="749" h="922" extrusionOk="0">
                  <a:moveTo>
                    <a:pt x="76" y="1"/>
                  </a:moveTo>
                  <a:cubicBezTo>
                    <a:pt x="68" y="1"/>
                    <a:pt x="61" y="3"/>
                    <a:pt x="56" y="8"/>
                  </a:cubicBezTo>
                  <a:cubicBezTo>
                    <a:pt x="19" y="8"/>
                    <a:pt x="0" y="50"/>
                    <a:pt x="19" y="69"/>
                  </a:cubicBezTo>
                  <a:cubicBezTo>
                    <a:pt x="19" y="87"/>
                    <a:pt x="19" y="87"/>
                    <a:pt x="37" y="106"/>
                  </a:cubicBezTo>
                  <a:lnTo>
                    <a:pt x="37" y="124"/>
                  </a:lnTo>
                  <a:cubicBezTo>
                    <a:pt x="56" y="147"/>
                    <a:pt x="56" y="166"/>
                    <a:pt x="56" y="184"/>
                  </a:cubicBezTo>
                  <a:cubicBezTo>
                    <a:pt x="74" y="221"/>
                    <a:pt x="93" y="263"/>
                    <a:pt x="116" y="300"/>
                  </a:cubicBezTo>
                  <a:cubicBezTo>
                    <a:pt x="153" y="355"/>
                    <a:pt x="190" y="434"/>
                    <a:pt x="231" y="494"/>
                  </a:cubicBezTo>
                  <a:cubicBezTo>
                    <a:pt x="268" y="568"/>
                    <a:pt x="305" y="628"/>
                    <a:pt x="365" y="683"/>
                  </a:cubicBezTo>
                  <a:cubicBezTo>
                    <a:pt x="384" y="725"/>
                    <a:pt x="402" y="762"/>
                    <a:pt x="439" y="780"/>
                  </a:cubicBezTo>
                  <a:cubicBezTo>
                    <a:pt x="462" y="817"/>
                    <a:pt x="481" y="840"/>
                    <a:pt x="518" y="877"/>
                  </a:cubicBezTo>
                  <a:lnTo>
                    <a:pt x="518" y="896"/>
                  </a:lnTo>
                  <a:cubicBezTo>
                    <a:pt x="545" y="912"/>
                    <a:pt x="578" y="921"/>
                    <a:pt x="611" y="921"/>
                  </a:cubicBezTo>
                  <a:cubicBezTo>
                    <a:pt x="651" y="921"/>
                    <a:pt x="689" y="908"/>
                    <a:pt x="712" y="877"/>
                  </a:cubicBezTo>
                  <a:cubicBezTo>
                    <a:pt x="749" y="817"/>
                    <a:pt x="749" y="743"/>
                    <a:pt x="693" y="683"/>
                  </a:cubicBezTo>
                  <a:cubicBezTo>
                    <a:pt x="670" y="665"/>
                    <a:pt x="633" y="646"/>
                    <a:pt x="615" y="628"/>
                  </a:cubicBezTo>
                  <a:cubicBezTo>
                    <a:pt x="578" y="586"/>
                    <a:pt x="555" y="568"/>
                    <a:pt x="536" y="549"/>
                  </a:cubicBezTo>
                  <a:cubicBezTo>
                    <a:pt x="481" y="494"/>
                    <a:pt x="421" y="434"/>
                    <a:pt x="384" y="397"/>
                  </a:cubicBezTo>
                  <a:cubicBezTo>
                    <a:pt x="324" y="337"/>
                    <a:pt x="287" y="281"/>
                    <a:pt x="250" y="221"/>
                  </a:cubicBezTo>
                  <a:cubicBezTo>
                    <a:pt x="231" y="184"/>
                    <a:pt x="208" y="166"/>
                    <a:pt x="190" y="124"/>
                  </a:cubicBezTo>
                  <a:cubicBezTo>
                    <a:pt x="171" y="106"/>
                    <a:pt x="171" y="87"/>
                    <a:pt x="153" y="69"/>
                  </a:cubicBezTo>
                  <a:lnTo>
                    <a:pt x="134" y="50"/>
                  </a:lnTo>
                  <a:lnTo>
                    <a:pt x="134" y="32"/>
                  </a:lnTo>
                  <a:cubicBezTo>
                    <a:pt x="121" y="15"/>
                    <a:pt x="96" y="1"/>
                    <a:pt x="76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6" name="Google Shape;1286;p43"/>
            <p:cNvSpPr/>
            <p:nvPr/>
          </p:nvSpPr>
          <p:spPr>
            <a:xfrm>
              <a:off x="-1110680" y="4204892"/>
              <a:ext cx="52375" cy="42208"/>
            </a:xfrm>
            <a:custGeom>
              <a:avLst/>
              <a:gdLst/>
              <a:ahLst/>
              <a:cxnLst/>
              <a:rect l="l" t="t" r="r" b="b"/>
              <a:pathLst>
                <a:path w="407" h="328" extrusionOk="0">
                  <a:moveTo>
                    <a:pt x="118" y="1"/>
                  </a:moveTo>
                  <a:cubicBezTo>
                    <a:pt x="86" y="1"/>
                    <a:pt x="58" y="14"/>
                    <a:pt x="37" y="32"/>
                  </a:cubicBezTo>
                  <a:cubicBezTo>
                    <a:pt x="0" y="92"/>
                    <a:pt x="19" y="189"/>
                    <a:pt x="97" y="245"/>
                  </a:cubicBezTo>
                  <a:cubicBezTo>
                    <a:pt x="153" y="288"/>
                    <a:pt x="237" y="328"/>
                    <a:pt x="294" y="328"/>
                  </a:cubicBezTo>
                  <a:cubicBezTo>
                    <a:pt x="317" y="328"/>
                    <a:pt x="336" y="321"/>
                    <a:pt x="347" y="305"/>
                  </a:cubicBezTo>
                  <a:cubicBezTo>
                    <a:pt x="407" y="245"/>
                    <a:pt x="310" y="111"/>
                    <a:pt x="231" y="55"/>
                  </a:cubicBezTo>
                  <a:cubicBezTo>
                    <a:pt x="191" y="15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7" name="Google Shape;1287;p43"/>
            <p:cNvSpPr/>
            <p:nvPr/>
          </p:nvSpPr>
          <p:spPr>
            <a:xfrm>
              <a:off x="-1236792" y="4288664"/>
              <a:ext cx="22134" cy="15056"/>
            </a:xfrm>
            <a:custGeom>
              <a:avLst/>
              <a:gdLst/>
              <a:ahLst/>
              <a:cxnLst/>
              <a:rect l="l" t="t" r="r" b="b"/>
              <a:pathLst>
                <a:path w="172" h="117" extrusionOk="0">
                  <a:moveTo>
                    <a:pt x="38" y="1"/>
                  </a:moveTo>
                  <a:cubicBezTo>
                    <a:pt x="19" y="38"/>
                    <a:pt x="1" y="56"/>
                    <a:pt x="1" y="98"/>
                  </a:cubicBezTo>
                  <a:cubicBezTo>
                    <a:pt x="1" y="74"/>
                    <a:pt x="19" y="38"/>
                    <a:pt x="38" y="19"/>
                  </a:cubicBezTo>
                  <a:cubicBezTo>
                    <a:pt x="56" y="38"/>
                    <a:pt x="75" y="74"/>
                    <a:pt x="93" y="116"/>
                  </a:cubicBezTo>
                  <a:lnTo>
                    <a:pt x="116" y="116"/>
                  </a:lnTo>
                  <a:cubicBezTo>
                    <a:pt x="116" y="98"/>
                    <a:pt x="135" y="56"/>
                    <a:pt x="153" y="38"/>
                  </a:cubicBezTo>
                  <a:cubicBezTo>
                    <a:pt x="153" y="56"/>
                    <a:pt x="172" y="98"/>
                    <a:pt x="172" y="116"/>
                  </a:cubicBezTo>
                  <a:cubicBezTo>
                    <a:pt x="172" y="74"/>
                    <a:pt x="153" y="56"/>
                    <a:pt x="153" y="19"/>
                  </a:cubicBezTo>
                  <a:lnTo>
                    <a:pt x="135" y="19"/>
                  </a:lnTo>
                  <a:cubicBezTo>
                    <a:pt x="135" y="56"/>
                    <a:pt x="116" y="74"/>
                    <a:pt x="93" y="98"/>
                  </a:cubicBezTo>
                  <a:cubicBezTo>
                    <a:pt x="75" y="56"/>
                    <a:pt x="56" y="38"/>
                    <a:pt x="3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8" name="Google Shape;1288;p43"/>
            <p:cNvSpPr/>
            <p:nvPr/>
          </p:nvSpPr>
          <p:spPr>
            <a:xfrm>
              <a:off x="-1160095" y="4263957"/>
              <a:ext cx="15056" cy="34358"/>
            </a:xfrm>
            <a:custGeom>
              <a:avLst/>
              <a:gdLst/>
              <a:ahLst/>
              <a:cxnLst/>
              <a:rect l="l" t="t" r="r" b="b"/>
              <a:pathLst>
                <a:path w="117" h="267" extrusionOk="0">
                  <a:moveTo>
                    <a:pt x="75" y="0"/>
                  </a:moveTo>
                  <a:cubicBezTo>
                    <a:pt x="98" y="78"/>
                    <a:pt x="98" y="133"/>
                    <a:pt x="98" y="193"/>
                  </a:cubicBezTo>
                  <a:lnTo>
                    <a:pt x="19" y="193"/>
                  </a:lnTo>
                  <a:lnTo>
                    <a:pt x="56" y="248"/>
                  </a:lnTo>
                  <a:cubicBezTo>
                    <a:pt x="38" y="230"/>
                    <a:pt x="19" y="230"/>
                    <a:pt x="1" y="230"/>
                  </a:cubicBezTo>
                  <a:cubicBezTo>
                    <a:pt x="38" y="248"/>
                    <a:pt x="56" y="248"/>
                    <a:pt x="75" y="266"/>
                  </a:cubicBezTo>
                  <a:lnTo>
                    <a:pt x="98" y="266"/>
                  </a:lnTo>
                  <a:lnTo>
                    <a:pt x="98" y="248"/>
                  </a:lnTo>
                  <a:lnTo>
                    <a:pt x="38" y="211"/>
                  </a:lnTo>
                  <a:lnTo>
                    <a:pt x="116" y="211"/>
                  </a:lnTo>
                  <a:lnTo>
                    <a:pt x="116" y="193"/>
                  </a:lnTo>
                  <a:cubicBezTo>
                    <a:pt x="98" y="133"/>
                    <a:pt x="98" y="78"/>
                    <a:pt x="7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9" name="Google Shape;1289;p43"/>
            <p:cNvSpPr/>
            <p:nvPr/>
          </p:nvSpPr>
          <p:spPr>
            <a:xfrm>
              <a:off x="-1207065" y="4340394"/>
              <a:ext cx="17372" cy="25093"/>
            </a:xfrm>
            <a:custGeom>
              <a:avLst/>
              <a:gdLst/>
              <a:ahLst/>
              <a:cxnLst/>
              <a:rect l="l" t="t" r="r" b="b"/>
              <a:pathLst>
                <a:path w="135" h="195" extrusionOk="0">
                  <a:moveTo>
                    <a:pt x="56" y="1"/>
                  </a:moveTo>
                  <a:lnTo>
                    <a:pt x="38" y="19"/>
                  </a:lnTo>
                  <a:cubicBezTo>
                    <a:pt x="38" y="61"/>
                    <a:pt x="19" y="98"/>
                    <a:pt x="1" y="116"/>
                  </a:cubicBezTo>
                  <a:cubicBezTo>
                    <a:pt x="19" y="98"/>
                    <a:pt x="38" y="61"/>
                    <a:pt x="56" y="42"/>
                  </a:cubicBezTo>
                  <a:cubicBezTo>
                    <a:pt x="75" y="98"/>
                    <a:pt x="93" y="135"/>
                    <a:pt x="135" y="195"/>
                  </a:cubicBezTo>
                  <a:cubicBezTo>
                    <a:pt x="116" y="135"/>
                    <a:pt x="75" y="79"/>
                    <a:pt x="56" y="19"/>
                  </a:cubicBezTo>
                  <a:lnTo>
                    <a:pt x="56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90" name="Google Shape;1290;p43"/>
            <p:cNvSpPr/>
            <p:nvPr/>
          </p:nvSpPr>
          <p:spPr>
            <a:xfrm>
              <a:off x="-1115442" y="4298187"/>
              <a:ext cx="22134" cy="22648"/>
            </a:xfrm>
            <a:custGeom>
              <a:avLst/>
              <a:gdLst/>
              <a:ahLst/>
              <a:cxnLst/>
              <a:rect l="l" t="t" r="r" b="b"/>
              <a:pathLst>
                <a:path w="172" h="176" extrusionOk="0">
                  <a:moveTo>
                    <a:pt x="116" y="0"/>
                  </a:moveTo>
                  <a:lnTo>
                    <a:pt x="116" y="24"/>
                  </a:lnTo>
                  <a:cubicBezTo>
                    <a:pt x="116" y="24"/>
                    <a:pt x="116" y="24"/>
                    <a:pt x="116" y="24"/>
                  </a:cubicBezTo>
                  <a:lnTo>
                    <a:pt x="116" y="24"/>
                  </a:lnTo>
                  <a:cubicBezTo>
                    <a:pt x="116" y="60"/>
                    <a:pt x="116" y="79"/>
                    <a:pt x="134" y="116"/>
                  </a:cubicBezTo>
                  <a:lnTo>
                    <a:pt x="134" y="116"/>
                  </a:lnTo>
                  <a:cubicBezTo>
                    <a:pt x="134" y="83"/>
                    <a:pt x="131" y="53"/>
                    <a:pt x="116" y="24"/>
                  </a:cubicBezTo>
                  <a:lnTo>
                    <a:pt x="116" y="24"/>
                  </a:lnTo>
                  <a:cubicBezTo>
                    <a:pt x="134" y="42"/>
                    <a:pt x="153" y="42"/>
                    <a:pt x="171" y="61"/>
                  </a:cubicBezTo>
                  <a:cubicBezTo>
                    <a:pt x="153" y="42"/>
                    <a:pt x="134" y="24"/>
                    <a:pt x="116" y="0"/>
                  </a:cubicBezTo>
                  <a:close/>
                  <a:moveTo>
                    <a:pt x="74" y="98"/>
                  </a:moveTo>
                  <a:cubicBezTo>
                    <a:pt x="97" y="116"/>
                    <a:pt x="116" y="139"/>
                    <a:pt x="134" y="139"/>
                  </a:cubicBezTo>
                  <a:cubicBezTo>
                    <a:pt x="134" y="131"/>
                    <a:pt x="134" y="124"/>
                    <a:pt x="134" y="116"/>
                  </a:cubicBezTo>
                  <a:lnTo>
                    <a:pt x="134" y="116"/>
                  </a:lnTo>
                  <a:cubicBezTo>
                    <a:pt x="134" y="116"/>
                    <a:pt x="134" y="116"/>
                    <a:pt x="134" y="116"/>
                  </a:cubicBezTo>
                  <a:cubicBezTo>
                    <a:pt x="134" y="116"/>
                    <a:pt x="134" y="116"/>
                    <a:pt x="134" y="116"/>
                  </a:cubicBezTo>
                  <a:lnTo>
                    <a:pt x="134" y="116"/>
                  </a:lnTo>
                  <a:cubicBezTo>
                    <a:pt x="134" y="116"/>
                    <a:pt x="134" y="116"/>
                    <a:pt x="134" y="116"/>
                  </a:cubicBezTo>
                  <a:lnTo>
                    <a:pt x="134" y="116"/>
                  </a:lnTo>
                  <a:cubicBezTo>
                    <a:pt x="116" y="116"/>
                    <a:pt x="97" y="98"/>
                    <a:pt x="74" y="98"/>
                  </a:cubicBezTo>
                  <a:close/>
                  <a:moveTo>
                    <a:pt x="0" y="42"/>
                  </a:moveTo>
                  <a:lnTo>
                    <a:pt x="0" y="61"/>
                  </a:lnTo>
                  <a:cubicBezTo>
                    <a:pt x="19" y="97"/>
                    <a:pt x="37" y="139"/>
                    <a:pt x="37" y="175"/>
                  </a:cubicBezTo>
                  <a:lnTo>
                    <a:pt x="37" y="175"/>
                  </a:lnTo>
                  <a:cubicBezTo>
                    <a:pt x="37" y="139"/>
                    <a:pt x="19" y="97"/>
                    <a:pt x="19" y="79"/>
                  </a:cubicBezTo>
                  <a:cubicBezTo>
                    <a:pt x="37" y="79"/>
                    <a:pt x="56" y="98"/>
                    <a:pt x="74" y="98"/>
                  </a:cubicBezTo>
                  <a:cubicBezTo>
                    <a:pt x="56" y="79"/>
                    <a:pt x="37" y="61"/>
                    <a:pt x="19" y="61"/>
                  </a:cubicBezTo>
                  <a:lnTo>
                    <a:pt x="0" y="42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91" name="Google Shape;1291;p43"/>
            <p:cNvSpPr/>
            <p:nvPr/>
          </p:nvSpPr>
          <p:spPr>
            <a:xfrm>
              <a:off x="-1244513" y="4187005"/>
              <a:ext cx="52503" cy="19688"/>
            </a:xfrm>
            <a:custGeom>
              <a:avLst/>
              <a:gdLst/>
              <a:ahLst/>
              <a:cxnLst/>
              <a:rect l="l" t="t" r="r" b="b"/>
              <a:pathLst>
                <a:path w="408" h="153" extrusionOk="0">
                  <a:moveTo>
                    <a:pt x="38" y="19"/>
                  </a:moveTo>
                  <a:cubicBezTo>
                    <a:pt x="38" y="56"/>
                    <a:pt x="19" y="97"/>
                    <a:pt x="1" y="134"/>
                  </a:cubicBezTo>
                  <a:cubicBezTo>
                    <a:pt x="19" y="97"/>
                    <a:pt x="38" y="79"/>
                    <a:pt x="61" y="37"/>
                  </a:cubicBezTo>
                  <a:cubicBezTo>
                    <a:pt x="79" y="79"/>
                    <a:pt x="116" y="116"/>
                    <a:pt x="153" y="134"/>
                  </a:cubicBezTo>
                  <a:cubicBezTo>
                    <a:pt x="116" y="97"/>
                    <a:pt x="98" y="56"/>
                    <a:pt x="61" y="19"/>
                  </a:cubicBezTo>
                  <a:close/>
                  <a:moveTo>
                    <a:pt x="232" y="0"/>
                  </a:moveTo>
                  <a:cubicBezTo>
                    <a:pt x="213" y="37"/>
                    <a:pt x="176" y="79"/>
                    <a:pt x="153" y="134"/>
                  </a:cubicBezTo>
                  <a:lnTo>
                    <a:pt x="153" y="153"/>
                  </a:lnTo>
                  <a:lnTo>
                    <a:pt x="176" y="134"/>
                  </a:lnTo>
                  <a:cubicBezTo>
                    <a:pt x="195" y="97"/>
                    <a:pt x="213" y="56"/>
                    <a:pt x="232" y="19"/>
                  </a:cubicBezTo>
                  <a:cubicBezTo>
                    <a:pt x="250" y="56"/>
                    <a:pt x="269" y="97"/>
                    <a:pt x="292" y="134"/>
                  </a:cubicBezTo>
                  <a:cubicBezTo>
                    <a:pt x="269" y="97"/>
                    <a:pt x="250" y="37"/>
                    <a:pt x="232" y="0"/>
                  </a:cubicBezTo>
                  <a:close/>
                  <a:moveTo>
                    <a:pt x="347" y="97"/>
                  </a:moveTo>
                  <a:cubicBezTo>
                    <a:pt x="329" y="116"/>
                    <a:pt x="310" y="116"/>
                    <a:pt x="292" y="134"/>
                  </a:cubicBezTo>
                  <a:cubicBezTo>
                    <a:pt x="310" y="134"/>
                    <a:pt x="329" y="116"/>
                    <a:pt x="366" y="116"/>
                  </a:cubicBezTo>
                  <a:lnTo>
                    <a:pt x="407" y="153"/>
                  </a:lnTo>
                  <a:lnTo>
                    <a:pt x="366" y="9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92" name="Google Shape;1292;p43"/>
            <p:cNvSpPr/>
            <p:nvPr/>
          </p:nvSpPr>
          <p:spPr>
            <a:xfrm>
              <a:off x="-1210025" y="4236290"/>
              <a:ext cx="25094" cy="27538"/>
            </a:xfrm>
            <a:custGeom>
              <a:avLst/>
              <a:gdLst/>
              <a:ahLst/>
              <a:cxnLst/>
              <a:rect l="l" t="t" r="r" b="b"/>
              <a:pathLst>
                <a:path w="195" h="214" extrusionOk="0">
                  <a:moveTo>
                    <a:pt x="195" y="1"/>
                  </a:moveTo>
                  <a:cubicBezTo>
                    <a:pt x="195" y="19"/>
                    <a:pt x="176" y="61"/>
                    <a:pt x="176" y="79"/>
                  </a:cubicBezTo>
                  <a:lnTo>
                    <a:pt x="176" y="79"/>
                  </a:lnTo>
                  <a:cubicBezTo>
                    <a:pt x="176" y="61"/>
                    <a:pt x="195" y="42"/>
                    <a:pt x="195" y="1"/>
                  </a:cubicBezTo>
                  <a:close/>
                  <a:moveTo>
                    <a:pt x="116" y="43"/>
                  </a:moveTo>
                  <a:lnTo>
                    <a:pt x="139" y="135"/>
                  </a:lnTo>
                  <a:lnTo>
                    <a:pt x="139" y="195"/>
                  </a:lnTo>
                  <a:cubicBezTo>
                    <a:pt x="116" y="195"/>
                    <a:pt x="98" y="177"/>
                    <a:pt x="79" y="158"/>
                  </a:cubicBezTo>
                  <a:cubicBezTo>
                    <a:pt x="61" y="158"/>
                    <a:pt x="42" y="135"/>
                    <a:pt x="1" y="116"/>
                  </a:cubicBezTo>
                  <a:lnTo>
                    <a:pt x="1" y="116"/>
                  </a:lnTo>
                  <a:cubicBezTo>
                    <a:pt x="24" y="135"/>
                    <a:pt x="61" y="158"/>
                    <a:pt x="79" y="177"/>
                  </a:cubicBezTo>
                  <a:cubicBezTo>
                    <a:pt x="98" y="177"/>
                    <a:pt x="116" y="195"/>
                    <a:pt x="158" y="213"/>
                  </a:cubicBezTo>
                  <a:cubicBezTo>
                    <a:pt x="158" y="177"/>
                    <a:pt x="158" y="158"/>
                    <a:pt x="139" y="116"/>
                  </a:cubicBezTo>
                  <a:lnTo>
                    <a:pt x="139" y="61"/>
                  </a:lnTo>
                  <a:cubicBezTo>
                    <a:pt x="139" y="79"/>
                    <a:pt x="158" y="79"/>
                    <a:pt x="176" y="98"/>
                  </a:cubicBezTo>
                  <a:lnTo>
                    <a:pt x="176" y="79"/>
                  </a:lnTo>
                  <a:cubicBezTo>
                    <a:pt x="158" y="61"/>
                    <a:pt x="139" y="61"/>
                    <a:pt x="116" y="43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93" name="Google Shape;1293;p43"/>
            <p:cNvSpPr/>
            <p:nvPr/>
          </p:nvSpPr>
          <p:spPr>
            <a:xfrm>
              <a:off x="-1174894" y="4194211"/>
              <a:ext cx="22134" cy="20203"/>
            </a:xfrm>
            <a:custGeom>
              <a:avLst/>
              <a:gdLst/>
              <a:ahLst/>
              <a:cxnLst/>
              <a:rect l="l" t="t" r="r" b="b"/>
              <a:pathLst>
                <a:path w="172" h="157" extrusionOk="0">
                  <a:moveTo>
                    <a:pt x="97" y="0"/>
                  </a:moveTo>
                  <a:cubicBezTo>
                    <a:pt x="55" y="23"/>
                    <a:pt x="37" y="41"/>
                    <a:pt x="19" y="41"/>
                  </a:cubicBezTo>
                  <a:lnTo>
                    <a:pt x="0" y="60"/>
                  </a:lnTo>
                  <a:lnTo>
                    <a:pt x="19" y="60"/>
                  </a:lnTo>
                  <a:cubicBezTo>
                    <a:pt x="37" y="42"/>
                    <a:pt x="55" y="23"/>
                    <a:pt x="97" y="0"/>
                  </a:cubicBezTo>
                  <a:close/>
                  <a:moveTo>
                    <a:pt x="19" y="60"/>
                  </a:moveTo>
                  <a:cubicBezTo>
                    <a:pt x="37" y="60"/>
                    <a:pt x="74" y="78"/>
                    <a:pt x="97" y="78"/>
                  </a:cubicBezTo>
                  <a:cubicBezTo>
                    <a:pt x="97" y="97"/>
                    <a:pt x="74" y="97"/>
                    <a:pt x="74" y="115"/>
                  </a:cubicBezTo>
                  <a:cubicBezTo>
                    <a:pt x="97" y="115"/>
                    <a:pt x="116" y="97"/>
                    <a:pt x="116" y="78"/>
                  </a:cubicBezTo>
                  <a:cubicBezTo>
                    <a:pt x="97" y="60"/>
                    <a:pt x="56" y="60"/>
                    <a:pt x="19" y="60"/>
                  </a:cubicBezTo>
                  <a:close/>
                  <a:moveTo>
                    <a:pt x="74" y="115"/>
                  </a:moveTo>
                  <a:cubicBezTo>
                    <a:pt x="74" y="115"/>
                    <a:pt x="56" y="115"/>
                    <a:pt x="56" y="138"/>
                  </a:cubicBezTo>
                  <a:lnTo>
                    <a:pt x="56" y="157"/>
                  </a:lnTo>
                  <a:lnTo>
                    <a:pt x="74" y="157"/>
                  </a:lnTo>
                  <a:cubicBezTo>
                    <a:pt x="116" y="157"/>
                    <a:pt x="134" y="138"/>
                    <a:pt x="171" y="138"/>
                  </a:cubicBezTo>
                  <a:lnTo>
                    <a:pt x="74" y="138"/>
                  </a:lnTo>
                  <a:lnTo>
                    <a:pt x="74" y="115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0A623A4-F4A9-4559-8556-BAF52EC87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354" y="791721"/>
            <a:ext cx="6608637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77C58A-6764-430D-B03F-767DA108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75" y="212897"/>
            <a:ext cx="7704000" cy="477600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2FCC63-623D-4E77-9450-2863B530A63F}"/>
              </a:ext>
            </a:extLst>
          </p:cNvPr>
          <p:cNvSpPr/>
          <p:nvPr/>
        </p:nvSpPr>
        <p:spPr>
          <a:xfrm>
            <a:off x="3047999" y="1048216"/>
            <a:ext cx="5910146" cy="281010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am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 descr="Chuyện bé An. &quot;Đất rừng phương nam&quot; artwork Character design  Digital Art  Drawing  ILLUSTRATION  painting   sketch">
            <a:extLst>
              <a:ext uri="{FF2B5EF4-FFF2-40B4-BE49-F238E27FC236}">
                <a16:creationId xmlns:a16="http://schemas.microsoft.com/office/drawing/2014/main" id="{89BABA2C-7A51-4350-BF7D-C2DD564DE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5" t="10840" r="20080" b="8076"/>
          <a:stretch>
            <a:fillRect/>
          </a:stretch>
        </p:blipFill>
        <p:spPr bwMode="auto">
          <a:xfrm>
            <a:off x="0" y="981953"/>
            <a:ext cx="3130887" cy="3628981"/>
          </a:xfrm>
          <a:custGeom>
            <a:avLst/>
            <a:gdLst>
              <a:gd name="connsiteX0" fmla="*/ 1799064 w 3598128"/>
              <a:gd name="connsiteY0" fmla="*/ 0 h 4170556"/>
              <a:gd name="connsiteX1" fmla="*/ 3598128 w 3598128"/>
              <a:gd name="connsiteY1" fmla="*/ 2085278 h 4170556"/>
              <a:gd name="connsiteX2" fmla="*/ 1799064 w 3598128"/>
              <a:gd name="connsiteY2" fmla="*/ 4170556 h 4170556"/>
              <a:gd name="connsiteX3" fmla="*/ 0 w 3598128"/>
              <a:gd name="connsiteY3" fmla="*/ 2085278 h 4170556"/>
              <a:gd name="connsiteX4" fmla="*/ 1799064 w 3598128"/>
              <a:gd name="connsiteY4" fmla="*/ 0 h 417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8128" h="4170556">
                <a:moveTo>
                  <a:pt x="1799064" y="0"/>
                </a:moveTo>
                <a:cubicBezTo>
                  <a:pt x="2792660" y="0"/>
                  <a:pt x="3598128" y="933611"/>
                  <a:pt x="3598128" y="2085278"/>
                </a:cubicBezTo>
                <a:cubicBezTo>
                  <a:pt x="3598128" y="3236945"/>
                  <a:pt x="2792660" y="4170556"/>
                  <a:pt x="1799064" y="4170556"/>
                </a:cubicBezTo>
                <a:cubicBezTo>
                  <a:pt x="805468" y="4170556"/>
                  <a:pt x="0" y="3236945"/>
                  <a:pt x="0" y="2085278"/>
                </a:cubicBezTo>
                <a:cubicBezTo>
                  <a:pt x="0" y="933611"/>
                  <a:pt x="805468" y="0"/>
                  <a:pt x="17990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5126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77C58A-6764-430D-B03F-767DA108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75" y="212897"/>
            <a:ext cx="7704000" cy="477600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E6D63-2E93-4C8F-BA7A-1BFF5B2AB1F7}"/>
              </a:ext>
            </a:extLst>
          </p:cNvPr>
          <p:cNvSpPr/>
          <p:nvPr/>
        </p:nvSpPr>
        <p:spPr>
          <a:xfrm>
            <a:off x="639336" y="2539552"/>
            <a:ext cx="2289718" cy="22554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110353-CEB1-40D7-BB8F-DAADA91025AF}"/>
              </a:ext>
            </a:extLst>
          </p:cNvPr>
          <p:cNvSpPr/>
          <p:nvPr/>
        </p:nvSpPr>
        <p:spPr>
          <a:xfrm>
            <a:off x="3326780" y="2539552"/>
            <a:ext cx="2289718" cy="225547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ngưỡng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am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 Minh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giận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giận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66F7C6-13B6-4905-BA12-8F5D3B02D492}"/>
              </a:ext>
            </a:extLst>
          </p:cNvPr>
          <p:cNvSpPr/>
          <p:nvPr/>
        </p:nvSpPr>
        <p:spPr>
          <a:xfrm>
            <a:off x="6014224" y="2539552"/>
            <a:ext cx="2289718" cy="22554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EA87C3-5B31-41FA-922A-2723A9F5736B}"/>
              </a:ext>
            </a:extLst>
          </p:cNvPr>
          <p:cNvGrpSpPr/>
          <p:nvPr/>
        </p:nvGrpSpPr>
        <p:grpSpPr>
          <a:xfrm>
            <a:off x="137532" y="1313523"/>
            <a:ext cx="2687444" cy="1078788"/>
            <a:chOff x="137532" y="1313523"/>
            <a:chExt cx="2687444" cy="107878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82FCC63-623D-4E77-9450-2863B530A63F}"/>
                </a:ext>
              </a:extLst>
            </p:cNvPr>
            <p:cNvSpPr/>
            <p:nvPr/>
          </p:nvSpPr>
          <p:spPr>
            <a:xfrm>
              <a:off x="639336" y="1852917"/>
              <a:ext cx="2185640" cy="4776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1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tía</a:t>
              </a:r>
              <a:r>
                <a:rPr lang="en-US" sz="1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nuôi</a:t>
              </a:r>
              <a:endPara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194" name="Picture 2" descr="Chuyện bé An. &quot;Đất rừng phương nam&quot; artwork Character design  Digital Art  Drawing  ILLUSTRATION  painting   sketch">
              <a:extLst>
                <a:ext uri="{FF2B5EF4-FFF2-40B4-BE49-F238E27FC236}">
                  <a16:creationId xmlns:a16="http://schemas.microsoft.com/office/drawing/2014/main" id="{8C8B46E9-7EE7-40AB-B283-E48C37D438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69" b="89882" l="5429" r="90000">
                          <a14:foregroundMark x1="17643" y1="7367" x2="21214" y2="41650"/>
                          <a14:foregroundMark x1="30429" y1="22593" x2="18857" y2="42633"/>
                          <a14:foregroundMark x1="11929" y1="15422" x2="5429" y2="22986"/>
                          <a14:foregroundMark x1="15714" y1="45776" x2="15714" y2="45776"/>
                          <a14:foregroundMark x1="25071" y1="43910" x2="26643" y2="43222"/>
                          <a14:foregroundMark x1="16786" y1="45285" x2="13857" y2="44990"/>
                          <a14:backgroundMark x1="32357" y1="42240" x2="34643" y2="46857"/>
                          <a14:backgroundMark x1="34357" y1="39194" x2="35071" y2="44695"/>
                          <a14:backgroundMark x1="33500" y1="47741" x2="34357" y2="47741"/>
                          <a14:backgroundMark x1="34429" y1="38310" x2="35500" y2="48134"/>
                          <a14:backgroundMark x1="33714" y1="36542" x2="34857" y2="41454"/>
                          <a14:backgroundMark x1="34429" y1="35265" x2="35357" y2="38114"/>
                          <a14:backgroundMark x1="34643" y1="37426" x2="33571" y2="48625"/>
                          <a14:backgroundMark x1="33571" y1="48625" x2="30786" y2="49411"/>
                          <a14:backgroundMark x1="33929" y1="46955" x2="34571" y2="478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923" b="52304"/>
            <a:stretch/>
          </p:blipFill>
          <p:spPr bwMode="auto">
            <a:xfrm>
              <a:off x="137532" y="1313523"/>
              <a:ext cx="1091115" cy="1078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7547BB-3E5B-4948-94E6-5A8BD8578AF0}"/>
              </a:ext>
            </a:extLst>
          </p:cNvPr>
          <p:cNvGrpSpPr/>
          <p:nvPr/>
        </p:nvGrpSpPr>
        <p:grpSpPr>
          <a:xfrm>
            <a:off x="3036949" y="1313523"/>
            <a:ext cx="2475471" cy="1173666"/>
            <a:chOff x="3036949" y="1313523"/>
            <a:chExt cx="2475471" cy="117366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D2AA4EB-91A8-4259-ACD7-57A5E65774AE}"/>
                </a:ext>
              </a:extLst>
            </p:cNvPr>
            <p:cNvSpPr/>
            <p:nvPr/>
          </p:nvSpPr>
          <p:spPr>
            <a:xfrm>
              <a:off x="3326780" y="1852917"/>
              <a:ext cx="2185640" cy="4776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1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</a:t>
              </a:r>
              <a:endPara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196" name="Picture 4" descr="Chuyện bé An. &quot;Đất rừng phương nam&quot; artwork Character design  Digital Art  Drawing  ILLUSTRATION  painting   sketch">
              <a:extLst>
                <a:ext uri="{FF2B5EF4-FFF2-40B4-BE49-F238E27FC236}">
                  <a16:creationId xmlns:a16="http://schemas.microsoft.com/office/drawing/2014/main" id="{13D36BD7-A995-447A-8268-33102E1456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3340" b="95285" l="62143" r="95786">
                          <a14:foregroundMark x1="72357" y1="53340" x2="85500" y2="61002"/>
                          <a14:foregroundMark x1="79143" y1="95285" x2="76929" y2="952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92" t="50000"/>
            <a:stretch/>
          </p:blipFill>
          <p:spPr bwMode="auto">
            <a:xfrm>
              <a:off x="3036949" y="1313523"/>
              <a:ext cx="1352914" cy="1173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4BEFBA-32D0-49A1-9F99-E82EFEBBE761}"/>
              </a:ext>
            </a:extLst>
          </p:cNvPr>
          <p:cNvGrpSpPr/>
          <p:nvPr/>
        </p:nvGrpSpPr>
        <p:grpSpPr>
          <a:xfrm>
            <a:off x="5720576" y="1292131"/>
            <a:ext cx="2479288" cy="1121572"/>
            <a:chOff x="5720576" y="1292131"/>
            <a:chExt cx="2479288" cy="112157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DA11024-A5E2-4FBB-B4CC-4BFEE9A72741}"/>
                </a:ext>
              </a:extLst>
            </p:cNvPr>
            <p:cNvSpPr/>
            <p:nvPr/>
          </p:nvSpPr>
          <p:spPr>
            <a:xfrm>
              <a:off x="6014224" y="1852917"/>
              <a:ext cx="2185640" cy="4776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1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</a:t>
              </a:r>
              <a:r>
                <a:rPr lang="en-US" sz="1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nuôi</a:t>
              </a:r>
              <a:endPara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198" name="Picture 6" descr="Chuyện bé An. &quot;Đất rừng phương nam&quot; artwork Character design  Digital Art  Drawing  ILLUSTRATION  painting   sketch">
              <a:extLst>
                <a:ext uri="{FF2B5EF4-FFF2-40B4-BE49-F238E27FC236}">
                  <a16:creationId xmlns:a16="http://schemas.microsoft.com/office/drawing/2014/main" id="{1A850BD8-8577-4F10-AFDC-DBD1C88274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17" b="46071" l="64643" r="96286">
                          <a14:foregroundMark x1="66286" y1="18664" x2="68071" y2="29764"/>
                          <a14:foregroundMark x1="88857" y1="9136" x2="86286" y2="9823"/>
                          <a14:foregroundMark x1="64714" y1="23281" x2="65214" y2="27603"/>
                          <a14:foregroundMark x1="76357" y1="45088" x2="83286" y2="46071"/>
                          <a14:foregroundMark x1="77214" y1="4813" x2="79714" y2="6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94" b="51644"/>
            <a:stretch/>
          </p:blipFill>
          <p:spPr bwMode="auto">
            <a:xfrm>
              <a:off x="5720576" y="1292131"/>
              <a:ext cx="1170878" cy="112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82608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8" grpId="0" build="p" animBg="1"/>
      <p:bldP spid="10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77C58A-6764-430D-B03F-767DA108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75" y="212897"/>
            <a:ext cx="7704000" cy="477600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E6D63-2E93-4C8F-BA7A-1BFF5B2AB1F7}"/>
              </a:ext>
            </a:extLst>
          </p:cNvPr>
          <p:cNvSpPr/>
          <p:nvPr/>
        </p:nvSpPr>
        <p:spPr>
          <a:xfrm>
            <a:off x="4026892" y="2829433"/>
            <a:ext cx="4667533" cy="10330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FBEC99-A9C8-48A7-8373-D5BBD73BCF57}"/>
              </a:ext>
            </a:extLst>
          </p:cNvPr>
          <p:cNvSpPr/>
          <p:nvPr/>
        </p:nvSpPr>
        <p:spPr>
          <a:xfrm>
            <a:off x="4026892" y="1538730"/>
            <a:ext cx="4667533" cy="10330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tò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mò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ham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ham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53AE7E-9466-4E9A-BD91-4A6AC6982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77" t="13425" b="16025"/>
          <a:stretch/>
        </p:blipFill>
        <p:spPr>
          <a:xfrm>
            <a:off x="194397" y="950223"/>
            <a:ext cx="3999571" cy="36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64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2" name="Google Shape;3812;p55"/>
          <p:cNvSpPr txBox="1">
            <a:spLocks noGrp="1"/>
          </p:cNvSpPr>
          <p:nvPr>
            <p:ph type="title"/>
          </p:nvPr>
        </p:nvSpPr>
        <p:spPr>
          <a:xfrm>
            <a:off x="2199160" y="168242"/>
            <a:ext cx="6135629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endParaRPr b="1" dirty="0">
              <a:solidFill>
                <a:schemeClr val="l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5954EB0-D84D-41B9-82AB-696D8E91973D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2404328" y="1100883"/>
            <a:ext cx="6473074" cy="1159097"/>
          </a:xfrm>
        </p:spPr>
        <p:txBody>
          <a:bodyPr/>
          <a:lstStyle/>
          <a:p>
            <a:pPr marL="139700" indent="0">
              <a:lnSpc>
                <a:spcPct val="150000"/>
              </a:lnSpc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tái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55" name="Subtitle 6">
            <a:extLst>
              <a:ext uri="{FF2B5EF4-FFF2-40B4-BE49-F238E27FC236}">
                <a16:creationId xmlns:a16="http://schemas.microsoft.com/office/drawing/2014/main" id="{FAB90A00-FB7D-4357-9A21-40CF93ACFBB0}"/>
              </a:ext>
            </a:extLst>
          </p:cNvPr>
          <p:cNvSpPr txBox="1">
            <a:spLocks/>
          </p:cNvSpPr>
          <p:nvPr/>
        </p:nvSpPr>
        <p:spPr>
          <a:xfrm>
            <a:off x="2404328" y="2130240"/>
            <a:ext cx="6331825" cy="196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>
              <a:lnSpc>
                <a:spcPct val="150000"/>
              </a:lnSpc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má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An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Cò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giàu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đùm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bọc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xứ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xở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AEC056-732F-40E5-BC2C-FA000C905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09148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2" grpId="0"/>
      <p:bldP spid="7" grpId="0" build="p"/>
      <p:bldP spid="2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77C58A-6764-430D-B03F-767DA108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E6D63-2E93-4C8F-BA7A-1BFF5B2AB1F7}"/>
              </a:ext>
            </a:extLst>
          </p:cNvPr>
          <p:cNvSpPr/>
          <p:nvPr/>
        </p:nvSpPr>
        <p:spPr>
          <a:xfrm>
            <a:off x="1189276" y="1161659"/>
            <a:ext cx="2653992" cy="4776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FBEC99-A9C8-48A7-8373-D5BBD73BCF57}"/>
              </a:ext>
            </a:extLst>
          </p:cNvPr>
          <p:cNvSpPr/>
          <p:nvPr/>
        </p:nvSpPr>
        <p:spPr>
          <a:xfrm>
            <a:off x="4632960" y="1161659"/>
            <a:ext cx="4117029" cy="50192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EBDB56-5A4A-49ED-A74D-20A58C07A42F}"/>
              </a:ext>
            </a:extLst>
          </p:cNvPr>
          <p:cNvSpPr/>
          <p:nvPr/>
        </p:nvSpPr>
        <p:spPr>
          <a:xfrm>
            <a:off x="1189276" y="1777786"/>
            <a:ext cx="2653992" cy="477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149543-28CA-4DE1-B3DD-491E5947BA43}"/>
              </a:ext>
            </a:extLst>
          </p:cNvPr>
          <p:cNvSpPr/>
          <p:nvPr/>
        </p:nvSpPr>
        <p:spPr>
          <a:xfrm>
            <a:off x="4632962" y="1773953"/>
            <a:ext cx="4117027" cy="501921"/>
          </a:xfrm>
          <a:custGeom>
            <a:avLst/>
            <a:gdLst>
              <a:gd name="connsiteX0" fmla="*/ 0 w 4117027"/>
              <a:gd name="connsiteY0" fmla="*/ 83655 h 501921"/>
              <a:gd name="connsiteX1" fmla="*/ 83655 w 4117027"/>
              <a:gd name="connsiteY1" fmla="*/ 0 h 501921"/>
              <a:gd name="connsiteX2" fmla="*/ 781438 w 4117027"/>
              <a:gd name="connsiteY2" fmla="*/ 0 h 501921"/>
              <a:gd name="connsiteX3" fmla="*/ 1479222 w 4117027"/>
              <a:gd name="connsiteY3" fmla="*/ 0 h 501921"/>
              <a:gd name="connsiteX4" fmla="*/ 2058514 w 4117027"/>
              <a:gd name="connsiteY4" fmla="*/ 0 h 501921"/>
              <a:gd name="connsiteX5" fmla="*/ 2795794 w 4117027"/>
              <a:gd name="connsiteY5" fmla="*/ 0 h 501921"/>
              <a:gd name="connsiteX6" fmla="*/ 3414583 w 4117027"/>
              <a:gd name="connsiteY6" fmla="*/ 0 h 501921"/>
              <a:gd name="connsiteX7" fmla="*/ 4033372 w 4117027"/>
              <a:gd name="connsiteY7" fmla="*/ 0 h 501921"/>
              <a:gd name="connsiteX8" fmla="*/ 4117027 w 4117027"/>
              <a:gd name="connsiteY8" fmla="*/ 83655 h 501921"/>
              <a:gd name="connsiteX9" fmla="*/ 4117027 w 4117027"/>
              <a:gd name="connsiteY9" fmla="*/ 418266 h 501921"/>
              <a:gd name="connsiteX10" fmla="*/ 4033372 w 4117027"/>
              <a:gd name="connsiteY10" fmla="*/ 501921 h 501921"/>
              <a:gd name="connsiteX11" fmla="*/ 3296091 w 4117027"/>
              <a:gd name="connsiteY11" fmla="*/ 501921 h 501921"/>
              <a:gd name="connsiteX12" fmla="*/ 2558811 w 4117027"/>
              <a:gd name="connsiteY12" fmla="*/ 501921 h 501921"/>
              <a:gd name="connsiteX13" fmla="*/ 1940022 w 4117027"/>
              <a:gd name="connsiteY13" fmla="*/ 501921 h 501921"/>
              <a:gd name="connsiteX14" fmla="*/ 1321233 w 4117027"/>
              <a:gd name="connsiteY14" fmla="*/ 501921 h 501921"/>
              <a:gd name="connsiteX15" fmla="*/ 662947 w 4117027"/>
              <a:gd name="connsiteY15" fmla="*/ 501921 h 501921"/>
              <a:gd name="connsiteX16" fmla="*/ 83655 w 4117027"/>
              <a:gd name="connsiteY16" fmla="*/ 501921 h 501921"/>
              <a:gd name="connsiteX17" fmla="*/ 0 w 4117027"/>
              <a:gd name="connsiteY17" fmla="*/ 418266 h 501921"/>
              <a:gd name="connsiteX18" fmla="*/ 0 w 4117027"/>
              <a:gd name="connsiteY18" fmla="*/ 83655 h 50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17027" h="501921" fill="none" extrusionOk="0">
                <a:moveTo>
                  <a:pt x="0" y="83655"/>
                </a:moveTo>
                <a:cubicBezTo>
                  <a:pt x="3470" y="38167"/>
                  <a:pt x="35578" y="369"/>
                  <a:pt x="83655" y="0"/>
                </a:cubicBezTo>
                <a:cubicBezTo>
                  <a:pt x="227950" y="19488"/>
                  <a:pt x="481253" y="-12385"/>
                  <a:pt x="781438" y="0"/>
                </a:cubicBezTo>
                <a:cubicBezTo>
                  <a:pt x="1081623" y="12385"/>
                  <a:pt x="1225264" y="-21676"/>
                  <a:pt x="1479222" y="0"/>
                </a:cubicBezTo>
                <a:cubicBezTo>
                  <a:pt x="1733180" y="21676"/>
                  <a:pt x="1927266" y="-23378"/>
                  <a:pt x="2058514" y="0"/>
                </a:cubicBezTo>
                <a:cubicBezTo>
                  <a:pt x="2189762" y="23378"/>
                  <a:pt x="2643358" y="-30529"/>
                  <a:pt x="2795794" y="0"/>
                </a:cubicBezTo>
                <a:cubicBezTo>
                  <a:pt x="2948230" y="30529"/>
                  <a:pt x="3243031" y="-5825"/>
                  <a:pt x="3414583" y="0"/>
                </a:cubicBezTo>
                <a:cubicBezTo>
                  <a:pt x="3586135" y="5825"/>
                  <a:pt x="3801685" y="12286"/>
                  <a:pt x="4033372" y="0"/>
                </a:cubicBezTo>
                <a:cubicBezTo>
                  <a:pt x="4077084" y="1340"/>
                  <a:pt x="4109898" y="33702"/>
                  <a:pt x="4117027" y="83655"/>
                </a:cubicBezTo>
                <a:cubicBezTo>
                  <a:pt x="4131755" y="199800"/>
                  <a:pt x="4123613" y="345618"/>
                  <a:pt x="4117027" y="418266"/>
                </a:cubicBezTo>
                <a:cubicBezTo>
                  <a:pt x="4117355" y="466361"/>
                  <a:pt x="4075646" y="505912"/>
                  <a:pt x="4033372" y="501921"/>
                </a:cubicBezTo>
                <a:cubicBezTo>
                  <a:pt x="3825080" y="507378"/>
                  <a:pt x="3480367" y="482296"/>
                  <a:pt x="3296091" y="501921"/>
                </a:cubicBezTo>
                <a:cubicBezTo>
                  <a:pt x="3111815" y="521546"/>
                  <a:pt x="2860871" y="476993"/>
                  <a:pt x="2558811" y="501921"/>
                </a:cubicBezTo>
                <a:cubicBezTo>
                  <a:pt x="2256751" y="526849"/>
                  <a:pt x="2064211" y="507573"/>
                  <a:pt x="1940022" y="501921"/>
                </a:cubicBezTo>
                <a:cubicBezTo>
                  <a:pt x="1815833" y="496269"/>
                  <a:pt x="1591916" y="521582"/>
                  <a:pt x="1321233" y="501921"/>
                </a:cubicBezTo>
                <a:cubicBezTo>
                  <a:pt x="1050550" y="482260"/>
                  <a:pt x="849790" y="500049"/>
                  <a:pt x="662947" y="501921"/>
                </a:cubicBezTo>
                <a:cubicBezTo>
                  <a:pt x="476104" y="503793"/>
                  <a:pt x="226246" y="481381"/>
                  <a:pt x="83655" y="501921"/>
                </a:cubicBezTo>
                <a:cubicBezTo>
                  <a:pt x="39662" y="496133"/>
                  <a:pt x="-3563" y="462899"/>
                  <a:pt x="0" y="418266"/>
                </a:cubicBezTo>
                <a:cubicBezTo>
                  <a:pt x="8802" y="332193"/>
                  <a:pt x="-3219" y="169635"/>
                  <a:pt x="0" y="83655"/>
                </a:cubicBezTo>
                <a:close/>
              </a:path>
              <a:path w="4117027" h="501921" stroke="0" extrusionOk="0">
                <a:moveTo>
                  <a:pt x="0" y="83655"/>
                </a:moveTo>
                <a:cubicBezTo>
                  <a:pt x="8555" y="32058"/>
                  <a:pt x="32803" y="3339"/>
                  <a:pt x="83655" y="0"/>
                </a:cubicBezTo>
                <a:cubicBezTo>
                  <a:pt x="321049" y="2125"/>
                  <a:pt x="559177" y="5436"/>
                  <a:pt x="702444" y="0"/>
                </a:cubicBezTo>
                <a:cubicBezTo>
                  <a:pt x="845711" y="-5436"/>
                  <a:pt x="1124084" y="-18080"/>
                  <a:pt x="1360730" y="0"/>
                </a:cubicBezTo>
                <a:cubicBezTo>
                  <a:pt x="1597376" y="18080"/>
                  <a:pt x="1836731" y="26978"/>
                  <a:pt x="2098011" y="0"/>
                </a:cubicBezTo>
                <a:cubicBezTo>
                  <a:pt x="2359291" y="-26978"/>
                  <a:pt x="2517707" y="8562"/>
                  <a:pt x="2677302" y="0"/>
                </a:cubicBezTo>
                <a:cubicBezTo>
                  <a:pt x="2836897" y="-8562"/>
                  <a:pt x="3144924" y="-34861"/>
                  <a:pt x="3375086" y="0"/>
                </a:cubicBezTo>
                <a:cubicBezTo>
                  <a:pt x="3605248" y="34861"/>
                  <a:pt x="3875504" y="31856"/>
                  <a:pt x="4033372" y="0"/>
                </a:cubicBezTo>
                <a:cubicBezTo>
                  <a:pt x="4087655" y="1063"/>
                  <a:pt x="4116028" y="38510"/>
                  <a:pt x="4117027" y="83655"/>
                </a:cubicBezTo>
                <a:cubicBezTo>
                  <a:pt x="4105724" y="177089"/>
                  <a:pt x="4111376" y="346092"/>
                  <a:pt x="4117027" y="418266"/>
                </a:cubicBezTo>
                <a:cubicBezTo>
                  <a:pt x="4124462" y="468773"/>
                  <a:pt x="4085127" y="497029"/>
                  <a:pt x="4033372" y="501921"/>
                </a:cubicBezTo>
                <a:cubicBezTo>
                  <a:pt x="3769603" y="483604"/>
                  <a:pt x="3476152" y="479738"/>
                  <a:pt x="3335589" y="501921"/>
                </a:cubicBezTo>
                <a:cubicBezTo>
                  <a:pt x="3195026" y="524104"/>
                  <a:pt x="2884550" y="527926"/>
                  <a:pt x="2677302" y="501921"/>
                </a:cubicBezTo>
                <a:cubicBezTo>
                  <a:pt x="2470054" y="475916"/>
                  <a:pt x="2104174" y="537571"/>
                  <a:pt x="1940022" y="501921"/>
                </a:cubicBezTo>
                <a:cubicBezTo>
                  <a:pt x="1775870" y="466271"/>
                  <a:pt x="1410506" y="507137"/>
                  <a:pt x="1202741" y="501921"/>
                </a:cubicBezTo>
                <a:cubicBezTo>
                  <a:pt x="994976" y="496705"/>
                  <a:pt x="457468" y="482559"/>
                  <a:pt x="83655" y="501921"/>
                </a:cubicBezTo>
                <a:cubicBezTo>
                  <a:pt x="27067" y="497465"/>
                  <a:pt x="-4456" y="474741"/>
                  <a:pt x="0" y="418266"/>
                </a:cubicBezTo>
                <a:cubicBezTo>
                  <a:pt x="-16678" y="303411"/>
                  <a:pt x="-1173" y="165150"/>
                  <a:pt x="0" y="83655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14828142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020AEB-9C2E-4F94-A283-616AF0DCD21F}"/>
              </a:ext>
            </a:extLst>
          </p:cNvPr>
          <p:cNvSpPr/>
          <p:nvPr/>
        </p:nvSpPr>
        <p:spPr>
          <a:xfrm>
            <a:off x="4632961" y="2386247"/>
            <a:ext cx="4117027" cy="501921"/>
          </a:xfrm>
          <a:custGeom>
            <a:avLst/>
            <a:gdLst>
              <a:gd name="connsiteX0" fmla="*/ 0 w 4117027"/>
              <a:gd name="connsiteY0" fmla="*/ 83655 h 501921"/>
              <a:gd name="connsiteX1" fmla="*/ 83655 w 4117027"/>
              <a:gd name="connsiteY1" fmla="*/ 0 h 501921"/>
              <a:gd name="connsiteX2" fmla="*/ 702444 w 4117027"/>
              <a:gd name="connsiteY2" fmla="*/ 0 h 501921"/>
              <a:gd name="connsiteX3" fmla="*/ 1400227 w 4117027"/>
              <a:gd name="connsiteY3" fmla="*/ 0 h 501921"/>
              <a:gd name="connsiteX4" fmla="*/ 2019016 w 4117027"/>
              <a:gd name="connsiteY4" fmla="*/ 0 h 501921"/>
              <a:gd name="connsiteX5" fmla="*/ 2677302 w 4117027"/>
              <a:gd name="connsiteY5" fmla="*/ 0 h 501921"/>
              <a:gd name="connsiteX6" fmla="*/ 3217097 w 4117027"/>
              <a:gd name="connsiteY6" fmla="*/ 0 h 501921"/>
              <a:gd name="connsiteX7" fmla="*/ 4033372 w 4117027"/>
              <a:gd name="connsiteY7" fmla="*/ 0 h 501921"/>
              <a:gd name="connsiteX8" fmla="*/ 4117027 w 4117027"/>
              <a:gd name="connsiteY8" fmla="*/ 83655 h 501921"/>
              <a:gd name="connsiteX9" fmla="*/ 4117027 w 4117027"/>
              <a:gd name="connsiteY9" fmla="*/ 418266 h 501921"/>
              <a:gd name="connsiteX10" fmla="*/ 4033372 w 4117027"/>
              <a:gd name="connsiteY10" fmla="*/ 501921 h 501921"/>
              <a:gd name="connsiteX11" fmla="*/ 3335589 w 4117027"/>
              <a:gd name="connsiteY11" fmla="*/ 501921 h 501921"/>
              <a:gd name="connsiteX12" fmla="*/ 2716800 w 4117027"/>
              <a:gd name="connsiteY12" fmla="*/ 501921 h 501921"/>
              <a:gd name="connsiteX13" fmla="*/ 1979519 w 4117027"/>
              <a:gd name="connsiteY13" fmla="*/ 501921 h 501921"/>
              <a:gd name="connsiteX14" fmla="*/ 1360730 w 4117027"/>
              <a:gd name="connsiteY14" fmla="*/ 501921 h 501921"/>
              <a:gd name="connsiteX15" fmla="*/ 83655 w 4117027"/>
              <a:gd name="connsiteY15" fmla="*/ 501921 h 501921"/>
              <a:gd name="connsiteX16" fmla="*/ 0 w 4117027"/>
              <a:gd name="connsiteY16" fmla="*/ 418266 h 501921"/>
              <a:gd name="connsiteX17" fmla="*/ 0 w 4117027"/>
              <a:gd name="connsiteY17" fmla="*/ 83655 h 50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17027" h="501921" fill="none" extrusionOk="0">
                <a:moveTo>
                  <a:pt x="0" y="83655"/>
                </a:moveTo>
                <a:cubicBezTo>
                  <a:pt x="-10828" y="39731"/>
                  <a:pt x="29104" y="-7897"/>
                  <a:pt x="83655" y="0"/>
                </a:cubicBezTo>
                <a:cubicBezTo>
                  <a:pt x="304647" y="29766"/>
                  <a:pt x="500280" y="-11845"/>
                  <a:pt x="702444" y="0"/>
                </a:cubicBezTo>
                <a:cubicBezTo>
                  <a:pt x="904608" y="11845"/>
                  <a:pt x="1130959" y="16027"/>
                  <a:pt x="1400227" y="0"/>
                </a:cubicBezTo>
                <a:cubicBezTo>
                  <a:pt x="1669495" y="-16027"/>
                  <a:pt x="1852432" y="-17669"/>
                  <a:pt x="2019016" y="0"/>
                </a:cubicBezTo>
                <a:cubicBezTo>
                  <a:pt x="2185600" y="17669"/>
                  <a:pt x="2487360" y="20341"/>
                  <a:pt x="2677302" y="0"/>
                </a:cubicBezTo>
                <a:cubicBezTo>
                  <a:pt x="2867244" y="-20341"/>
                  <a:pt x="2991359" y="18395"/>
                  <a:pt x="3217097" y="0"/>
                </a:cubicBezTo>
                <a:cubicBezTo>
                  <a:pt x="3442835" y="-18395"/>
                  <a:pt x="3721147" y="-4864"/>
                  <a:pt x="4033372" y="0"/>
                </a:cubicBezTo>
                <a:cubicBezTo>
                  <a:pt x="4078006" y="8409"/>
                  <a:pt x="4121129" y="33225"/>
                  <a:pt x="4117027" y="83655"/>
                </a:cubicBezTo>
                <a:cubicBezTo>
                  <a:pt x="4128556" y="239843"/>
                  <a:pt x="4117775" y="347856"/>
                  <a:pt x="4117027" y="418266"/>
                </a:cubicBezTo>
                <a:cubicBezTo>
                  <a:pt x="4120816" y="459778"/>
                  <a:pt x="4087373" y="494200"/>
                  <a:pt x="4033372" y="501921"/>
                </a:cubicBezTo>
                <a:cubicBezTo>
                  <a:pt x="3847498" y="482674"/>
                  <a:pt x="3637877" y="498828"/>
                  <a:pt x="3335589" y="501921"/>
                </a:cubicBezTo>
                <a:cubicBezTo>
                  <a:pt x="3033301" y="505014"/>
                  <a:pt x="2930898" y="526062"/>
                  <a:pt x="2716800" y="501921"/>
                </a:cubicBezTo>
                <a:cubicBezTo>
                  <a:pt x="2502702" y="477780"/>
                  <a:pt x="2324457" y="519840"/>
                  <a:pt x="1979519" y="501921"/>
                </a:cubicBezTo>
                <a:cubicBezTo>
                  <a:pt x="1634581" y="484002"/>
                  <a:pt x="1615178" y="527136"/>
                  <a:pt x="1360730" y="501921"/>
                </a:cubicBezTo>
                <a:cubicBezTo>
                  <a:pt x="1106282" y="476706"/>
                  <a:pt x="532545" y="480573"/>
                  <a:pt x="83655" y="501921"/>
                </a:cubicBezTo>
                <a:cubicBezTo>
                  <a:pt x="33312" y="510158"/>
                  <a:pt x="1523" y="461700"/>
                  <a:pt x="0" y="418266"/>
                </a:cubicBezTo>
                <a:cubicBezTo>
                  <a:pt x="8187" y="266068"/>
                  <a:pt x="15009" y="229128"/>
                  <a:pt x="0" y="83655"/>
                </a:cubicBezTo>
                <a:close/>
              </a:path>
              <a:path w="4117027" h="501921" stroke="0" extrusionOk="0">
                <a:moveTo>
                  <a:pt x="0" y="83655"/>
                </a:moveTo>
                <a:cubicBezTo>
                  <a:pt x="629" y="40046"/>
                  <a:pt x="44379" y="-2628"/>
                  <a:pt x="83655" y="0"/>
                </a:cubicBezTo>
                <a:cubicBezTo>
                  <a:pt x="359419" y="8169"/>
                  <a:pt x="583366" y="-8886"/>
                  <a:pt x="781438" y="0"/>
                </a:cubicBezTo>
                <a:cubicBezTo>
                  <a:pt x="979510" y="8886"/>
                  <a:pt x="1093711" y="30848"/>
                  <a:pt x="1400227" y="0"/>
                </a:cubicBezTo>
                <a:cubicBezTo>
                  <a:pt x="1706743" y="-30848"/>
                  <a:pt x="1876400" y="-29171"/>
                  <a:pt x="2019016" y="0"/>
                </a:cubicBezTo>
                <a:cubicBezTo>
                  <a:pt x="2161632" y="29171"/>
                  <a:pt x="2373662" y="7790"/>
                  <a:pt x="2558811" y="0"/>
                </a:cubicBezTo>
                <a:cubicBezTo>
                  <a:pt x="2743960" y="-7790"/>
                  <a:pt x="2870857" y="25882"/>
                  <a:pt x="3177600" y="0"/>
                </a:cubicBezTo>
                <a:cubicBezTo>
                  <a:pt x="3484343" y="-25882"/>
                  <a:pt x="3735115" y="-16266"/>
                  <a:pt x="4033372" y="0"/>
                </a:cubicBezTo>
                <a:cubicBezTo>
                  <a:pt x="4069404" y="5090"/>
                  <a:pt x="4116818" y="33428"/>
                  <a:pt x="4117027" y="83655"/>
                </a:cubicBezTo>
                <a:cubicBezTo>
                  <a:pt x="4118082" y="193538"/>
                  <a:pt x="4103637" y="334894"/>
                  <a:pt x="4117027" y="418266"/>
                </a:cubicBezTo>
                <a:cubicBezTo>
                  <a:pt x="4115406" y="461477"/>
                  <a:pt x="4079179" y="491450"/>
                  <a:pt x="4033372" y="501921"/>
                </a:cubicBezTo>
                <a:cubicBezTo>
                  <a:pt x="3718549" y="473644"/>
                  <a:pt x="3642777" y="538491"/>
                  <a:pt x="3296091" y="501921"/>
                </a:cubicBezTo>
                <a:cubicBezTo>
                  <a:pt x="2949405" y="465351"/>
                  <a:pt x="2936636" y="479255"/>
                  <a:pt x="2716800" y="501921"/>
                </a:cubicBezTo>
                <a:cubicBezTo>
                  <a:pt x="2496964" y="524587"/>
                  <a:pt x="2316736" y="486288"/>
                  <a:pt x="2058514" y="501921"/>
                </a:cubicBezTo>
                <a:cubicBezTo>
                  <a:pt x="1800292" y="517554"/>
                  <a:pt x="1689921" y="498849"/>
                  <a:pt x="1439725" y="501921"/>
                </a:cubicBezTo>
                <a:cubicBezTo>
                  <a:pt x="1189529" y="504993"/>
                  <a:pt x="1039046" y="482940"/>
                  <a:pt x="781438" y="501921"/>
                </a:cubicBezTo>
                <a:cubicBezTo>
                  <a:pt x="523830" y="520902"/>
                  <a:pt x="274140" y="511048"/>
                  <a:pt x="83655" y="501921"/>
                </a:cubicBezTo>
                <a:cubicBezTo>
                  <a:pt x="39151" y="492823"/>
                  <a:pt x="-2532" y="463184"/>
                  <a:pt x="0" y="418266"/>
                </a:cubicBezTo>
                <a:cubicBezTo>
                  <a:pt x="5282" y="287721"/>
                  <a:pt x="7861" y="163135"/>
                  <a:pt x="0" y="83655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95707855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chuỗi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B79D9E-1063-4706-9969-CDA6CA75875E}"/>
              </a:ext>
            </a:extLst>
          </p:cNvPr>
          <p:cNvSpPr/>
          <p:nvPr/>
        </p:nvSpPr>
        <p:spPr>
          <a:xfrm>
            <a:off x="4632960" y="2998541"/>
            <a:ext cx="4117027" cy="501921"/>
          </a:xfrm>
          <a:custGeom>
            <a:avLst/>
            <a:gdLst>
              <a:gd name="connsiteX0" fmla="*/ 0 w 4117027"/>
              <a:gd name="connsiteY0" fmla="*/ 83655 h 501921"/>
              <a:gd name="connsiteX1" fmla="*/ 83655 w 4117027"/>
              <a:gd name="connsiteY1" fmla="*/ 0 h 501921"/>
              <a:gd name="connsiteX2" fmla="*/ 820936 w 4117027"/>
              <a:gd name="connsiteY2" fmla="*/ 0 h 501921"/>
              <a:gd name="connsiteX3" fmla="*/ 1360730 w 4117027"/>
              <a:gd name="connsiteY3" fmla="*/ 0 h 501921"/>
              <a:gd name="connsiteX4" fmla="*/ 1940022 w 4117027"/>
              <a:gd name="connsiteY4" fmla="*/ 0 h 501921"/>
              <a:gd name="connsiteX5" fmla="*/ 2519314 w 4117027"/>
              <a:gd name="connsiteY5" fmla="*/ 0 h 501921"/>
              <a:gd name="connsiteX6" fmla="*/ 3256594 w 4117027"/>
              <a:gd name="connsiteY6" fmla="*/ 0 h 501921"/>
              <a:gd name="connsiteX7" fmla="*/ 4033372 w 4117027"/>
              <a:gd name="connsiteY7" fmla="*/ 0 h 501921"/>
              <a:gd name="connsiteX8" fmla="*/ 4117027 w 4117027"/>
              <a:gd name="connsiteY8" fmla="*/ 83655 h 501921"/>
              <a:gd name="connsiteX9" fmla="*/ 4117027 w 4117027"/>
              <a:gd name="connsiteY9" fmla="*/ 418266 h 501921"/>
              <a:gd name="connsiteX10" fmla="*/ 4033372 w 4117027"/>
              <a:gd name="connsiteY10" fmla="*/ 501921 h 501921"/>
              <a:gd name="connsiteX11" fmla="*/ 3296091 w 4117027"/>
              <a:gd name="connsiteY11" fmla="*/ 501921 h 501921"/>
              <a:gd name="connsiteX12" fmla="*/ 2598308 w 4117027"/>
              <a:gd name="connsiteY12" fmla="*/ 501921 h 501921"/>
              <a:gd name="connsiteX13" fmla="*/ 1940022 w 4117027"/>
              <a:gd name="connsiteY13" fmla="*/ 501921 h 501921"/>
              <a:gd name="connsiteX14" fmla="*/ 1360730 w 4117027"/>
              <a:gd name="connsiteY14" fmla="*/ 501921 h 501921"/>
              <a:gd name="connsiteX15" fmla="*/ 741941 w 4117027"/>
              <a:gd name="connsiteY15" fmla="*/ 501921 h 501921"/>
              <a:gd name="connsiteX16" fmla="*/ 83655 w 4117027"/>
              <a:gd name="connsiteY16" fmla="*/ 501921 h 501921"/>
              <a:gd name="connsiteX17" fmla="*/ 0 w 4117027"/>
              <a:gd name="connsiteY17" fmla="*/ 418266 h 501921"/>
              <a:gd name="connsiteX18" fmla="*/ 0 w 4117027"/>
              <a:gd name="connsiteY18" fmla="*/ 83655 h 50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17027" h="501921" fill="none" extrusionOk="0">
                <a:moveTo>
                  <a:pt x="0" y="83655"/>
                </a:moveTo>
                <a:cubicBezTo>
                  <a:pt x="-809" y="35273"/>
                  <a:pt x="46321" y="-1830"/>
                  <a:pt x="83655" y="0"/>
                </a:cubicBezTo>
                <a:cubicBezTo>
                  <a:pt x="383683" y="-19864"/>
                  <a:pt x="603004" y="-1567"/>
                  <a:pt x="820936" y="0"/>
                </a:cubicBezTo>
                <a:cubicBezTo>
                  <a:pt x="1038868" y="1567"/>
                  <a:pt x="1215070" y="-9415"/>
                  <a:pt x="1360730" y="0"/>
                </a:cubicBezTo>
                <a:cubicBezTo>
                  <a:pt x="1506390" y="9415"/>
                  <a:pt x="1808050" y="17241"/>
                  <a:pt x="1940022" y="0"/>
                </a:cubicBezTo>
                <a:cubicBezTo>
                  <a:pt x="2071994" y="-17241"/>
                  <a:pt x="2230498" y="-2421"/>
                  <a:pt x="2519314" y="0"/>
                </a:cubicBezTo>
                <a:cubicBezTo>
                  <a:pt x="2808130" y="2421"/>
                  <a:pt x="2898862" y="31217"/>
                  <a:pt x="3256594" y="0"/>
                </a:cubicBezTo>
                <a:cubicBezTo>
                  <a:pt x="3614326" y="-31217"/>
                  <a:pt x="3796202" y="-19426"/>
                  <a:pt x="4033372" y="0"/>
                </a:cubicBezTo>
                <a:cubicBezTo>
                  <a:pt x="4078452" y="-6474"/>
                  <a:pt x="4127399" y="35029"/>
                  <a:pt x="4117027" y="83655"/>
                </a:cubicBezTo>
                <a:cubicBezTo>
                  <a:pt x="4129634" y="241798"/>
                  <a:pt x="4128297" y="351282"/>
                  <a:pt x="4117027" y="418266"/>
                </a:cubicBezTo>
                <a:cubicBezTo>
                  <a:pt x="4112598" y="468936"/>
                  <a:pt x="4084239" y="500278"/>
                  <a:pt x="4033372" y="501921"/>
                </a:cubicBezTo>
                <a:cubicBezTo>
                  <a:pt x="3718745" y="516964"/>
                  <a:pt x="3510888" y="483471"/>
                  <a:pt x="3296091" y="501921"/>
                </a:cubicBezTo>
                <a:cubicBezTo>
                  <a:pt x="3081294" y="520371"/>
                  <a:pt x="2917442" y="476992"/>
                  <a:pt x="2598308" y="501921"/>
                </a:cubicBezTo>
                <a:cubicBezTo>
                  <a:pt x="2279174" y="526850"/>
                  <a:pt x="2229178" y="487510"/>
                  <a:pt x="1940022" y="501921"/>
                </a:cubicBezTo>
                <a:cubicBezTo>
                  <a:pt x="1650866" y="516332"/>
                  <a:pt x="1482295" y="505909"/>
                  <a:pt x="1360730" y="501921"/>
                </a:cubicBezTo>
                <a:cubicBezTo>
                  <a:pt x="1239165" y="497933"/>
                  <a:pt x="939254" y="499636"/>
                  <a:pt x="741941" y="501921"/>
                </a:cubicBezTo>
                <a:cubicBezTo>
                  <a:pt x="544628" y="504206"/>
                  <a:pt x="244861" y="481457"/>
                  <a:pt x="83655" y="501921"/>
                </a:cubicBezTo>
                <a:cubicBezTo>
                  <a:pt x="35700" y="499513"/>
                  <a:pt x="-2850" y="458589"/>
                  <a:pt x="0" y="418266"/>
                </a:cubicBezTo>
                <a:cubicBezTo>
                  <a:pt x="13638" y="314407"/>
                  <a:pt x="-14967" y="195914"/>
                  <a:pt x="0" y="83655"/>
                </a:cubicBezTo>
                <a:close/>
              </a:path>
              <a:path w="4117027" h="501921" stroke="0" extrusionOk="0">
                <a:moveTo>
                  <a:pt x="0" y="83655"/>
                </a:moveTo>
                <a:cubicBezTo>
                  <a:pt x="5879" y="43340"/>
                  <a:pt x="38549" y="-271"/>
                  <a:pt x="83655" y="0"/>
                </a:cubicBezTo>
                <a:cubicBezTo>
                  <a:pt x="267541" y="-29932"/>
                  <a:pt x="457620" y="-16296"/>
                  <a:pt x="741941" y="0"/>
                </a:cubicBezTo>
                <a:cubicBezTo>
                  <a:pt x="1026262" y="16296"/>
                  <a:pt x="1161942" y="12981"/>
                  <a:pt x="1360730" y="0"/>
                </a:cubicBezTo>
                <a:cubicBezTo>
                  <a:pt x="1559518" y="-12981"/>
                  <a:pt x="1781801" y="-22719"/>
                  <a:pt x="1940022" y="0"/>
                </a:cubicBezTo>
                <a:cubicBezTo>
                  <a:pt x="2098243" y="22719"/>
                  <a:pt x="2287227" y="5893"/>
                  <a:pt x="2558811" y="0"/>
                </a:cubicBezTo>
                <a:cubicBezTo>
                  <a:pt x="2830395" y="-5893"/>
                  <a:pt x="2972388" y="-25164"/>
                  <a:pt x="3098606" y="0"/>
                </a:cubicBezTo>
                <a:cubicBezTo>
                  <a:pt x="3224824" y="25164"/>
                  <a:pt x="3614180" y="-28126"/>
                  <a:pt x="4033372" y="0"/>
                </a:cubicBezTo>
                <a:cubicBezTo>
                  <a:pt x="4085730" y="3438"/>
                  <a:pt x="4121525" y="37218"/>
                  <a:pt x="4117027" y="83655"/>
                </a:cubicBezTo>
                <a:cubicBezTo>
                  <a:pt x="4114764" y="161849"/>
                  <a:pt x="4124226" y="265925"/>
                  <a:pt x="4117027" y="418266"/>
                </a:cubicBezTo>
                <a:cubicBezTo>
                  <a:pt x="4117484" y="462225"/>
                  <a:pt x="4087232" y="501128"/>
                  <a:pt x="4033372" y="501921"/>
                </a:cubicBezTo>
                <a:cubicBezTo>
                  <a:pt x="3779601" y="484373"/>
                  <a:pt x="3592134" y="484439"/>
                  <a:pt x="3296091" y="501921"/>
                </a:cubicBezTo>
                <a:cubicBezTo>
                  <a:pt x="3000048" y="519403"/>
                  <a:pt x="2857696" y="511076"/>
                  <a:pt x="2598308" y="501921"/>
                </a:cubicBezTo>
                <a:cubicBezTo>
                  <a:pt x="2338920" y="492766"/>
                  <a:pt x="2191799" y="480221"/>
                  <a:pt x="2019016" y="501921"/>
                </a:cubicBezTo>
                <a:cubicBezTo>
                  <a:pt x="1846233" y="523621"/>
                  <a:pt x="1680209" y="474635"/>
                  <a:pt x="1439725" y="501921"/>
                </a:cubicBezTo>
                <a:cubicBezTo>
                  <a:pt x="1199241" y="529207"/>
                  <a:pt x="989626" y="495018"/>
                  <a:pt x="820936" y="501921"/>
                </a:cubicBezTo>
                <a:cubicBezTo>
                  <a:pt x="652246" y="508824"/>
                  <a:pt x="321943" y="479058"/>
                  <a:pt x="83655" y="501921"/>
                </a:cubicBezTo>
                <a:cubicBezTo>
                  <a:pt x="38721" y="512189"/>
                  <a:pt x="4136" y="453697"/>
                  <a:pt x="0" y="418266"/>
                </a:cubicBezTo>
                <a:cubicBezTo>
                  <a:pt x="10675" y="264891"/>
                  <a:pt x="-13097" y="168655"/>
                  <a:pt x="0" y="83655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22735605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19E623-C8C6-4CEF-8D2F-899383541EDF}"/>
              </a:ext>
            </a:extLst>
          </p:cNvPr>
          <p:cNvSpPr/>
          <p:nvPr/>
        </p:nvSpPr>
        <p:spPr>
          <a:xfrm>
            <a:off x="4632960" y="3632650"/>
            <a:ext cx="4117027" cy="501921"/>
          </a:xfrm>
          <a:custGeom>
            <a:avLst/>
            <a:gdLst>
              <a:gd name="connsiteX0" fmla="*/ 0 w 4117027"/>
              <a:gd name="connsiteY0" fmla="*/ 83655 h 501921"/>
              <a:gd name="connsiteX1" fmla="*/ 83655 w 4117027"/>
              <a:gd name="connsiteY1" fmla="*/ 0 h 501921"/>
              <a:gd name="connsiteX2" fmla="*/ 623450 w 4117027"/>
              <a:gd name="connsiteY2" fmla="*/ 0 h 501921"/>
              <a:gd name="connsiteX3" fmla="*/ 1242239 w 4117027"/>
              <a:gd name="connsiteY3" fmla="*/ 0 h 501921"/>
              <a:gd name="connsiteX4" fmla="*/ 1979519 w 4117027"/>
              <a:gd name="connsiteY4" fmla="*/ 0 h 501921"/>
              <a:gd name="connsiteX5" fmla="*/ 2598308 w 4117027"/>
              <a:gd name="connsiteY5" fmla="*/ 0 h 501921"/>
              <a:gd name="connsiteX6" fmla="*/ 3335589 w 4117027"/>
              <a:gd name="connsiteY6" fmla="*/ 0 h 501921"/>
              <a:gd name="connsiteX7" fmla="*/ 4033372 w 4117027"/>
              <a:gd name="connsiteY7" fmla="*/ 0 h 501921"/>
              <a:gd name="connsiteX8" fmla="*/ 4117027 w 4117027"/>
              <a:gd name="connsiteY8" fmla="*/ 83655 h 501921"/>
              <a:gd name="connsiteX9" fmla="*/ 4117027 w 4117027"/>
              <a:gd name="connsiteY9" fmla="*/ 418266 h 501921"/>
              <a:gd name="connsiteX10" fmla="*/ 4033372 w 4117027"/>
              <a:gd name="connsiteY10" fmla="*/ 501921 h 501921"/>
              <a:gd name="connsiteX11" fmla="*/ 3375086 w 4117027"/>
              <a:gd name="connsiteY11" fmla="*/ 501921 h 501921"/>
              <a:gd name="connsiteX12" fmla="*/ 2716800 w 4117027"/>
              <a:gd name="connsiteY12" fmla="*/ 501921 h 501921"/>
              <a:gd name="connsiteX13" fmla="*/ 2019016 w 4117027"/>
              <a:gd name="connsiteY13" fmla="*/ 501921 h 501921"/>
              <a:gd name="connsiteX14" fmla="*/ 1360730 w 4117027"/>
              <a:gd name="connsiteY14" fmla="*/ 501921 h 501921"/>
              <a:gd name="connsiteX15" fmla="*/ 741941 w 4117027"/>
              <a:gd name="connsiteY15" fmla="*/ 501921 h 501921"/>
              <a:gd name="connsiteX16" fmla="*/ 83655 w 4117027"/>
              <a:gd name="connsiteY16" fmla="*/ 501921 h 501921"/>
              <a:gd name="connsiteX17" fmla="*/ 0 w 4117027"/>
              <a:gd name="connsiteY17" fmla="*/ 418266 h 501921"/>
              <a:gd name="connsiteX18" fmla="*/ 0 w 4117027"/>
              <a:gd name="connsiteY18" fmla="*/ 83655 h 50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17027" h="501921" fill="none" extrusionOk="0">
                <a:moveTo>
                  <a:pt x="0" y="83655"/>
                </a:moveTo>
                <a:cubicBezTo>
                  <a:pt x="5299" y="44401"/>
                  <a:pt x="41005" y="-1236"/>
                  <a:pt x="83655" y="0"/>
                </a:cubicBezTo>
                <a:cubicBezTo>
                  <a:pt x="314173" y="13552"/>
                  <a:pt x="514320" y="-22476"/>
                  <a:pt x="623450" y="0"/>
                </a:cubicBezTo>
                <a:cubicBezTo>
                  <a:pt x="732581" y="22476"/>
                  <a:pt x="1073387" y="-18614"/>
                  <a:pt x="1242239" y="0"/>
                </a:cubicBezTo>
                <a:cubicBezTo>
                  <a:pt x="1411091" y="18614"/>
                  <a:pt x="1789363" y="-17838"/>
                  <a:pt x="1979519" y="0"/>
                </a:cubicBezTo>
                <a:cubicBezTo>
                  <a:pt x="2169675" y="17838"/>
                  <a:pt x="2463072" y="-11814"/>
                  <a:pt x="2598308" y="0"/>
                </a:cubicBezTo>
                <a:cubicBezTo>
                  <a:pt x="2733544" y="11814"/>
                  <a:pt x="3158785" y="1606"/>
                  <a:pt x="3335589" y="0"/>
                </a:cubicBezTo>
                <a:cubicBezTo>
                  <a:pt x="3512393" y="-1606"/>
                  <a:pt x="3759951" y="-30488"/>
                  <a:pt x="4033372" y="0"/>
                </a:cubicBezTo>
                <a:cubicBezTo>
                  <a:pt x="4078103" y="-5006"/>
                  <a:pt x="4111934" y="31682"/>
                  <a:pt x="4117027" y="83655"/>
                </a:cubicBezTo>
                <a:cubicBezTo>
                  <a:pt x="4131144" y="242385"/>
                  <a:pt x="4114015" y="311824"/>
                  <a:pt x="4117027" y="418266"/>
                </a:cubicBezTo>
                <a:cubicBezTo>
                  <a:pt x="4113287" y="463965"/>
                  <a:pt x="4083730" y="507866"/>
                  <a:pt x="4033372" y="501921"/>
                </a:cubicBezTo>
                <a:cubicBezTo>
                  <a:pt x="3790395" y="520813"/>
                  <a:pt x="3515202" y="486813"/>
                  <a:pt x="3375086" y="501921"/>
                </a:cubicBezTo>
                <a:cubicBezTo>
                  <a:pt x="3234970" y="517029"/>
                  <a:pt x="2985443" y="516347"/>
                  <a:pt x="2716800" y="501921"/>
                </a:cubicBezTo>
                <a:cubicBezTo>
                  <a:pt x="2448157" y="487495"/>
                  <a:pt x="2318021" y="482415"/>
                  <a:pt x="2019016" y="501921"/>
                </a:cubicBezTo>
                <a:cubicBezTo>
                  <a:pt x="1720011" y="521427"/>
                  <a:pt x="1578110" y="532051"/>
                  <a:pt x="1360730" y="501921"/>
                </a:cubicBezTo>
                <a:cubicBezTo>
                  <a:pt x="1143350" y="471791"/>
                  <a:pt x="964807" y="528210"/>
                  <a:pt x="741941" y="501921"/>
                </a:cubicBezTo>
                <a:cubicBezTo>
                  <a:pt x="519075" y="475632"/>
                  <a:pt x="262832" y="493731"/>
                  <a:pt x="83655" y="501921"/>
                </a:cubicBezTo>
                <a:cubicBezTo>
                  <a:pt x="39518" y="493809"/>
                  <a:pt x="3269" y="474226"/>
                  <a:pt x="0" y="418266"/>
                </a:cubicBezTo>
                <a:cubicBezTo>
                  <a:pt x="12656" y="255694"/>
                  <a:pt x="2875" y="249845"/>
                  <a:pt x="0" y="83655"/>
                </a:cubicBezTo>
                <a:close/>
              </a:path>
              <a:path w="4117027" h="501921" stroke="0" extrusionOk="0">
                <a:moveTo>
                  <a:pt x="0" y="83655"/>
                </a:moveTo>
                <a:cubicBezTo>
                  <a:pt x="9965" y="34276"/>
                  <a:pt x="40134" y="3616"/>
                  <a:pt x="83655" y="0"/>
                </a:cubicBezTo>
                <a:cubicBezTo>
                  <a:pt x="450327" y="25338"/>
                  <a:pt x="530262" y="32568"/>
                  <a:pt x="820936" y="0"/>
                </a:cubicBezTo>
                <a:cubicBezTo>
                  <a:pt x="1111610" y="-32568"/>
                  <a:pt x="1307745" y="-31373"/>
                  <a:pt x="1479222" y="0"/>
                </a:cubicBezTo>
                <a:cubicBezTo>
                  <a:pt x="1650699" y="31373"/>
                  <a:pt x="1915020" y="-24009"/>
                  <a:pt x="2137508" y="0"/>
                </a:cubicBezTo>
                <a:cubicBezTo>
                  <a:pt x="2359996" y="24009"/>
                  <a:pt x="2465559" y="348"/>
                  <a:pt x="2677302" y="0"/>
                </a:cubicBezTo>
                <a:cubicBezTo>
                  <a:pt x="2889045" y="-348"/>
                  <a:pt x="3125526" y="-5633"/>
                  <a:pt x="3256594" y="0"/>
                </a:cubicBezTo>
                <a:cubicBezTo>
                  <a:pt x="3387662" y="5633"/>
                  <a:pt x="3846554" y="21326"/>
                  <a:pt x="4033372" y="0"/>
                </a:cubicBezTo>
                <a:cubicBezTo>
                  <a:pt x="4080529" y="2564"/>
                  <a:pt x="4107865" y="37321"/>
                  <a:pt x="4117027" y="83655"/>
                </a:cubicBezTo>
                <a:cubicBezTo>
                  <a:pt x="4113373" y="163567"/>
                  <a:pt x="4105807" y="347783"/>
                  <a:pt x="4117027" y="418266"/>
                </a:cubicBezTo>
                <a:cubicBezTo>
                  <a:pt x="4116330" y="462729"/>
                  <a:pt x="4089240" y="506644"/>
                  <a:pt x="4033372" y="501921"/>
                </a:cubicBezTo>
                <a:cubicBezTo>
                  <a:pt x="3871883" y="529985"/>
                  <a:pt x="3573831" y="512440"/>
                  <a:pt x="3296091" y="501921"/>
                </a:cubicBezTo>
                <a:cubicBezTo>
                  <a:pt x="3018351" y="491402"/>
                  <a:pt x="2920147" y="512311"/>
                  <a:pt x="2756297" y="501921"/>
                </a:cubicBezTo>
                <a:cubicBezTo>
                  <a:pt x="2592447" y="491531"/>
                  <a:pt x="2298967" y="475497"/>
                  <a:pt x="2019016" y="501921"/>
                </a:cubicBezTo>
                <a:cubicBezTo>
                  <a:pt x="1739065" y="528345"/>
                  <a:pt x="1643297" y="490006"/>
                  <a:pt x="1479222" y="501921"/>
                </a:cubicBezTo>
                <a:cubicBezTo>
                  <a:pt x="1315147" y="513836"/>
                  <a:pt x="1086745" y="495503"/>
                  <a:pt x="741941" y="501921"/>
                </a:cubicBezTo>
                <a:cubicBezTo>
                  <a:pt x="397137" y="508339"/>
                  <a:pt x="336291" y="489503"/>
                  <a:pt x="83655" y="501921"/>
                </a:cubicBezTo>
                <a:cubicBezTo>
                  <a:pt x="39252" y="509959"/>
                  <a:pt x="1128" y="460550"/>
                  <a:pt x="0" y="418266"/>
                </a:cubicBezTo>
                <a:cubicBezTo>
                  <a:pt x="-2300" y="302108"/>
                  <a:pt x="-6339" y="236597"/>
                  <a:pt x="0" y="83655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7115609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sặc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sỡ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218" name="Picture 2" descr="Chuyện bé An. &quot;Đất rừng phương nam&quot; artwork Character design  Digital Art  Drawing  ILLUSTRATION  painting   sketch">
            <a:extLst>
              <a:ext uri="{FF2B5EF4-FFF2-40B4-BE49-F238E27FC236}">
                <a16:creationId xmlns:a16="http://schemas.microsoft.com/office/drawing/2014/main" id="{DFFD34A9-3C39-46DA-BAC2-1E9966BED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0" b="57212" l="1000" r="51429">
                        <a14:foregroundMark x1="6714" y1="23798" x2="4643" y2="47957"/>
                        <a14:foregroundMark x1="4643" y1="47957" x2="4286" y2="48317"/>
                        <a14:foregroundMark x1="23571" y1="37380" x2="1571" y2="43149"/>
                        <a14:foregroundMark x1="23357" y1="33534" x2="11000" y2="29688"/>
                        <a14:foregroundMark x1="5929" y1="19591" x2="5429" y2="28726"/>
                        <a14:foregroundMark x1="3000" y1="23558" x2="1929" y2="31611"/>
                        <a14:foregroundMark x1="20214" y1="26683" x2="30714" y2="27404"/>
                        <a14:foregroundMark x1="1000" y1="54207" x2="7357" y2="54567"/>
                        <a14:foregroundMark x1="7357" y1="54567" x2="21571" y2="50962"/>
                        <a14:foregroundMark x1="16000" y1="54207" x2="40429" y2="47837"/>
                        <a14:foregroundMark x1="40429" y1="47837" x2="40429" y2="47837"/>
                        <a14:foregroundMark x1="26357" y1="53606" x2="43857" y2="45072"/>
                        <a14:foregroundMark x1="43857" y1="45072" x2="43857" y2="45072"/>
                        <a14:foregroundMark x1="6357" y1="57212" x2="26429" y2="51442"/>
                        <a14:foregroundMark x1="26429" y1="51442" x2="26500" y2="51202"/>
                        <a14:foregroundMark x1="26357" y1="56010" x2="41714" y2="49279"/>
                        <a14:foregroundMark x1="18500" y1="54928" x2="25286" y2="54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836" b="37481"/>
          <a:stretch/>
        </p:blipFill>
        <p:spPr bwMode="auto">
          <a:xfrm>
            <a:off x="0" y="2214323"/>
            <a:ext cx="4947609" cy="321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3215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77C58A-6764-430D-B03F-767DA108FA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39863" y="212725"/>
            <a:ext cx="7704137" cy="477838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FBEC99-A9C8-48A7-8373-D5BBD73BCF57}"/>
              </a:ext>
            </a:extLst>
          </p:cNvPr>
          <p:cNvSpPr/>
          <p:nvPr/>
        </p:nvSpPr>
        <p:spPr>
          <a:xfrm>
            <a:off x="251460" y="986399"/>
            <a:ext cx="5105400" cy="7814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3DC7F76-4201-410A-8D22-6E72D1882174}"/>
              </a:ext>
            </a:extLst>
          </p:cNvPr>
          <p:cNvSpPr/>
          <p:nvPr/>
        </p:nvSpPr>
        <p:spPr>
          <a:xfrm>
            <a:off x="266383" y="2526311"/>
            <a:ext cx="5105400" cy="7814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 Minh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chia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5C713E-B795-4CFD-862A-7A517CA5C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699" y="690563"/>
            <a:ext cx="7505301" cy="445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215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3164776-130A-4FD7-8B9B-28DC4514F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321" y="285615"/>
            <a:ext cx="5517358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065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02E36A7-5085-4059-B30A-5F8E9655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61837"/>
            <a:ext cx="2853780" cy="477600"/>
          </a:xfrm>
        </p:spPr>
        <p:txBody>
          <a:bodyPr/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dung</a:t>
            </a:r>
          </a:p>
        </p:txBody>
      </p:sp>
      <p:sp>
        <p:nvSpPr>
          <p:cNvPr id="314" name="Title 7">
            <a:extLst>
              <a:ext uri="{FF2B5EF4-FFF2-40B4-BE49-F238E27FC236}">
                <a16:creationId xmlns:a16="http://schemas.microsoft.com/office/drawing/2014/main" id="{0E9CE6CB-2EB3-4487-84CA-9D0582DC3E4C}"/>
              </a:ext>
            </a:extLst>
          </p:cNvPr>
          <p:cNvSpPr txBox="1">
            <a:spLocks/>
          </p:cNvSpPr>
          <p:nvPr/>
        </p:nvSpPr>
        <p:spPr>
          <a:xfrm>
            <a:off x="548070" y="1138535"/>
            <a:ext cx="4751360" cy="2949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An,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Cò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khoắn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giàu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l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U Minh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2290" name="Picture 2" descr="Chuyện bé An. &quot;Đất rừng phương nam&quot; artwork Character design  Digital Art  Drawing  ILLUSTRATION  painting   sketch">
            <a:extLst>
              <a:ext uri="{FF2B5EF4-FFF2-40B4-BE49-F238E27FC236}">
                <a16:creationId xmlns:a16="http://schemas.microsoft.com/office/drawing/2014/main" id="{5D844A1D-2BD5-4CDD-8755-B136A5165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1" b="97725" l="30786" r="63714">
                        <a14:foregroundMark x1="40286" y1="33174" x2="45857" y2="35210"/>
                        <a14:foregroundMark x1="30857" y1="31497" x2="34786" y2="43832"/>
                        <a14:foregroundMark x1="31643" y1="31257" x2="49643" y2="43114"/>
                        <a14:foregroundMark x1="49643" y1="43114" x2="49571" y2="43114"/>
                        <a14:foregroundMark x1="43000" y1="32695" x2="53071" y2="42515"/>
                        <a14:foregroundMark x1="47643" y1="36048" x2="58286" y2="64311"/>
                        <a14:foregroundMark x1="58286" y1="64311" x2="58429" y2="64910"/>
                        <a14:foregroundMark x1="59643" y1="70539" x2="63429" y2="84192"/>
                        <a14:foregroundMark x1="63429" y1="84192" x2="63500" y2="89940"/>
                        <a14:foregroundMark x1="60143" y1="78323" x2="57571" y2="95689"/>
                        <a14:foregroundMark x1="57571" y1="95689" x2="57429" y2="95569"/>
                        <a14:foregroundMark x1="42643" y1="91018" x2="42643" y2="91018"/>
                        <a14:foregroundMark x1="36714" y1="82635" x2="41143" y2="87545"/>
                        <a14:foregroundMark x1="48500" y1="97365" x2="48786" y2="97725"/>
                        <a14:foregroundMark x1="31643" y1="27066" x2="37714" y2="33174"/>
                        <a14:foregroundMark x1="62929" y1="75210" x2="63714" y2="85150"/>
                        <a14:foregroundMark x1="63714" y1="85150" x2="62000" y2="95090"/>
                        <a14:foregroundMark x1="62000" y1="95090" x2="61143" y2="96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54" t="21328" r="36745"/>
          <a:stretch/>
        </p:blipFill>
        <p:spPr bwMode="auto">
          <a:xfrm>
            <a:off x="5299430" y="-369502"/>
            <a:ext cx="3775990" cy="555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6433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itle 7">
            <a:extLst>
              <a:ext uri="{FF2B5EF4-FFF2-40B4-BE49-F238E27FC236}">
                <a16:creationId xmlns:a16="http://schemas.microsoft.com/office/drawing/2014/main" id="{C6544A7F-382C-4D0F-8C66-9D15EF12BF6C}"/>
              </a:ext>
            </a:extLst>
          </p:cNvPr>
          <p:cNvSpPr txBox="1">
            <a:spLocks/>
          </p:cNvSpPr>
          <p:nvPr/>
        </p:nvSpPr>
        <p:spPr>
          <a:xfrm>
            <a:off x="679949" y="830580"/>
            <a:ext cx="285378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5" name="Title 7">
            <a:extLst>
              <a:ext uri="{FF2B5EF4-FFF2-40B4-BE49-F238E27FC236}">
                <a16:creationId xmlns:a16="http://schemas.microsoft.com/office/drawing/2014/main" id="{2C7D0D55-3686-4A83-B489-7448F67CC6D1}"/>
              </a:ext>
            </a:extLst>
          </p:cNvPr>
          <p:cNvSpPr txBox="1">
            <a:spLocks/>
          </p:cNvSpPr>
          <p:nvPr/>
        </p:nvSpPr>
        <p:spPr>
          <a:xfrm>
            <a:off x="4244340" y="830580"/>
            <a:ext cx="4655820" cy="248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266" name="Picture 2" descr="Chuyện bé An. &quot;Đất rừng phương nam&quot; artwork Character design  Digital Art  Drawing  ILLUSTRATION  painting   sketch">
            <a:extLst>
              <a:ext uri="{FF2B5EF4-FFF2-40B4-BE49-F238E27FC236}">
                <a16:creationId xmlns:a16="http://schemas.microsoft.com/office/drawing/2014/main" id="{2CD47C12-A52B-4C9A-817D-B2ECE090B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81214" y1="21911" x2="27214" y2="41329"/>
                        <a14:backgroundMark x1="27214" y1="41329" x2="25571" y2="41329"/>
                        <a14:backgroundMark x1="74286" y1="40758" x2="286" y2="54517"/>
                        <a14:backgroundMark x1="85929" y1="29180" x2="17643" y2="47715"/>
                        <a14:backgroundMark x1="27429" y1="52908" x2="3143" y2="58982"/>
                        <a14:backgroundMark x1="33071" y1="54206" x2="13571" y2="57788"/>
                        <a14:backgroundMark x1="88571" y1="75857" x2="75929" y2="87695"/>
                        <a14:backgroundMark x1="87714" y1="65940" x2="90143" y2="81205"/>
                        <a14:backgroundMark x1="87286" y1="36604" x2="98143" y2="52596"/>
                        <a14:backgroundMark x1="98143" y1="52596" x2="97714" y2="52596"/>
                        <a14:backgroundMark x1="82643" y1="38058" x2="91571" y2="51558"/>
                        <a14:backgroundMark x1="18857" y1="61786" x2="12929" y2="63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92"/>
          <a:stretch/>
        </p:blipFill>
        <p:spPr bwMode="auto">
          <a:xfrm>
            <a:off x="-596038" y="1308180"/>
            <a:ext cx="5405755" cy="449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/>
      <p:bldP spid="3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6" name="Google Shape;1776;p47"/>
          <p:cNvGrpSpPr/>
          <p:nvPr/>
        </p:nvGrpSpPr>
        <p:grpSpPr>
          <a:xfrm>
            <a:off x="4572007" y="3531062"/>
            <a:ext cx="589257" cy="498607"/>
            <a:chOff x="2486732" y="2978412"/>
            <a:chExt cx="589257" cy="498607"/>
          </a:xfrm>
        </p:grpSpPr>
        <p:sp>
          <p:nvSpPr>
            <p:cNvPr id="1777" name="Google Shape;1777;p47"/>
            <p:cNvSpPr/>
            <p:nvPr/>
          </p:nvSpPr>
          <p:spPr>
            <a:xfrm>
              <a:off x="2838881" y="3231956"/>
              <a:ext cx="71173" cy="170973"/>
            </a:xfrm>
            <a:custGeom>
              <a:avLst/>
              <a:gdLst/>
              <a:ahLst/>
              <a:cxnLst/>
              <a:rect l="l" t="t" r="r" b="b"/>
              <a:pathLst>
                <a:path w="537" h="1290" extrusionOk="0">
                  <a:moveTo>
                    <a:pt x="38" y="0"/>
                  </a:moveTo>
                  <a:cubicBezTo>
                    <a:pt x="1" y="19"/>
                    <a:pt x="1" y="42"/>
                    <a:pt x="1" y="60"/>
                  </a:cubicBezTo>
                  <a:lnTo>
                    <a:pt x="19" y="79"/>
                  </a:lnTo>
                  <a:lnTo>
                    <a:pt x="19" y="97"/>
                  </a:lnTo>
                  <a:lnTo>
                    <a:pt x="38" y="116"/>
                  </a:lnTo>
                  <a:cubicBezTo>
                    <a:pt x="38" y="134"/>
                    <a:pt x="56" y="157"/>
                    <a:pt x="56" y="176"/>
                  </a:cubicBezTo>
                  <a:cubicBezTo>
                    <a:pt x="56" y="213"/>
                    <a:pt x="74" y="250"/>
                    <a:pt x="74" y="310"/>
                  </a:cubicBezTo>
                  <a:lnTo>
                    <a:pt x="74" y="425"/>
                  </a:lnTo>
                  <a:cubicBezTo>
                    <a:pt x="56" y="462"/>
                    <a:pt x="38" y="504"/>
                    <a:pt x="19" y="541"/>
                  </a:cubicBezTo>
                  <a:cubicBezTo>
                    <a:pt x="19" y="541"/>
                    <a:pt x="19" y="559"/>
                    <a:pt x="38" y="559"/>
                  </a:cubicBezTo>
                  <a:lnTo>
                    <a:pt x="56" y="559"/>
                  </a:lnTo>
                  <a:cubicBezTo>
                    <a:pt x="98" y="522"/>
                    <a:pt x="116" y="481"/>
                    <a:pt x="116" y="444"/>
                  </a:cubicBezTo>
                  <a:cubicBezTo>
                    <a:pt x="135" y="388"/>
                    <a:pt x="153" y="347"/>
                    <a:pt x="153" y="291"/>
                  </a:cubicBezTo>
                  <a:cubicBezTo>
                    <a:pt x="172" y="328"/>
                    <a:pt x="190" y="347"/>
                    <a:pt x="190" y="388"/>
                  </a:cubicBezTo>
                  <a:cubicBezTo>
                    <a:pt x="232" y="444"/>
                    <a:pt x="250" y="504"/>
                    <a:pt x="269" y="559"/>
                  </a:cubicBezTo>
                  <a:cubicBezTo>
                    <a:pt x="287" y="578"/>
                    <a:pt x="287" y="619"/>
                    <a:pt x="287" y="638"/>
                  </a:cubicBezTo>
                  <a:cubicBezTo>
                    <a:pt x="306" y="675"/>
                    <a:pt x="306" y="693"/>
                    <a:pt x="329" y="735"/>
                  </a:cubicBezTo>
                  <a:lnTo>
                    <a:pt x="329" y="753"/>
                  </a:lnTo>
                  <a:cubicBezTo>
                    <a:pt x="347" y="772"/>
                    <a:pt x="366" y="790"/>
                    <a:pt x="384" y="809"/>
                  </a:cubicBezTo>
                  <a:cubicBezTo>
                    <a:pt x="403" y="850"/>
                    <a:pt x="403" y="869"/>
                    <a:pt x="403" y="906"/>
                  </a:cubicBezTo>
                  <a:lnTo>
                    <a:pt x="403" y="924"/>
                  </a:lnTo>
                  <a:lnTo>
                    <a:pt x="403" y="943"/>
                  </a:lnTo>
                  <a:lnTo>
                    <a:pt x="403" y="966"/>
                  </a:lnTo>
                  <a:lnTo>
                    <a:pt x="403" y="1021"/>
                  </a:lnTo>
                  <a:lnTo>
                    <a:pt x="403" y="1155"/>
                  </a:lnTo>
                  <a:cubicBezTo>
                    <a:pt x="403" y="1155"/>
                    <a:pt x="403" y="1174"/>
                    <a:pt x="421" y="1174"/>
                  </a:cubicBezTo>
                  <a:cubicBezTo>
                    <a:pt x="403" y="1197"/>
                    <a:pt x="403" y="1215"/>
                    <a:pt x="384" y="1215"/>
                  </a:cubicBezTo>
                  <a:cubicBezTo>
                    <a:pt x="384" y="1234"/>
                    <a:pt x="384" y="1234"/>
                    <a:pt x="366" y="1252"/>
                  </a:cubicBezTo>
                  <a:cubicBezTo>
                    <a:pt x="366" y="1252"/>
                    <a:pt x="366" y="1271"/>
                    <a:pt x="347" y="1289"/>
                  </a:cubicBezTo>
                  <a:cubicBezTo>
                    <a:pt x="366" y="1271"/>
                    <a:pt x="366" y="1271"/>
                    <a:pt x="384" y="1252"/>
                  </a:cubicBezTo>
                  <a:lnTo>
                    <a:pt x="403" y="1234"/>
                  </a:lnTo>
                  <a:cubicBezTo>
                    <a:pt x="421" y="1215"/>
                    <a:pt x="421" y="1215"/>
                    <a:pt x="421" y="1197"/>
                  </a:cubicBezTo>
                  <a:lnTo>
                    <a:pt x="444" y="1197"/>
                  </a:lnTo>
                  <a:cubicBezTo>
                    <a:pt x="444" y="1215"/>
                    <a:pt x="463" y="1215"/>
                    <a:pt x="463" y="1234"/>
                  </a:cubicBezTo>
                  <a:cubicBezTo>
                    <a:pt x="463" y="1252"/>
                    <a:pt x="463" y="1271"/>
                    <a:pt x="481" y="1289"/>
                  </a:cubicBezTo>
                  <a:lnTo>
                    <a:pt x="481" y="1234"/>
                  </a:lnTo>
                  <a:cubicBezTo>
                    <a:pt x="463" y="1215"/>
                    <a:pt x="463" y="1197"/>
                    <a:pt x="463" y="1197"/>
                  </a:cubicBezTo>
                  <a:cubicBezTo>
                    <a:pt x="481" y="1197"/>
                    <a:pt x="481" y="1174"/>
                    <a:pt x="481" y="1174"/>
                  </a:cubicBezTo>
                  <a:cubicBezTo>
                    <a:pt x="518" y="1137"/>
                    <a:pt x="518" y="1081"/>
                    <a:pt x="537" y="1040"/>
                  </a:cubicBezTo>
                  <a:lnTo>
                    <a:pt x="537" y="966"/>
                  </a:lnTo>
                  <a:lnTo>
                    <a:pt x="537" y="924"/>
                  </a:lnTo>
                  <a:lnTo>
                    <a:pt x="537" y="887"/>
                  </a:lnTo>
                  <a:cubicBezTo>
                    <a:pt x="537" y="850"/>
                    <a:pt x="518" y="809"/>
                    <a:pt x="500" y="772"/>
                  </a:cubicBezTo>
                  <a:cubicBezTo>
                    <a:pt x="537" y="753"/>
                    <a:pt x="537" y="693"/>
                    <a:pt x="518" y="656"/>
                  </a:cubicBezTo>
                  <a:cubicBezTo>
                    <a:pt x="500" y="638"/>
                    <a:pt x="500" y="596"/>
                    <a:pt x="481" y="559"/>
                  </a:cubicBezTo>
                  <a:cubicBezTo>
                    <a:pt x="463" y="541"/>
                    <a:pt x="463" y="504"/>
                    <a:pt x="444" y="481"/>
                  </a:cubicBezTo>
                  <a:cubicBezTo>
                    <a:pt x="403" y="425"/>
                    <a:pt x="366" y="365"/>
                    <a:pt x="329" y="310"/>
                  </a:cubicBezTo>
                  <a:cubicBezTo>
                    <a:pt x="306" y="273"/>
                    <a:pt x="269" y="213"/>
                    <a:pt x="213" y="157"/>
                  </a:cubicBezTo>
                  <a:cubicBezTo>
                    <a:pt x="190" y="134"/>
                    <a:pt x="172" y="116"/>
                    <a:pt x="153" y="79"/>
                  </a:cubicBezTo>
                  <a:cubicBezTo>
                    <a:pt x="153" y="79"/>
                    <a:pt x="135" y="60"/>
                    <a:pt x="116" y="60"/>
                  </a:cubicBezTo>
                  <a:lnTo>
                    <a:pt x="116" y="42"/>
                  </a:lnTo>
                  <a:lnTo>
                    <a:pt x="98" y="19"/>
                  </a:lnTo>
                  <a:lnTo>
                    <a:pt x="74" y="19"/>
                  </a:lnTo>
                  <a:cubicBezTo>
                    <a:pt x="74" y="0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2876919" y="3202798"/>
              <a:ext cx="132935" cy="149237"/>
            </a:xfrm>
            <a:custGeom>
              <a:avLst/>
              <a:gdLst/>
              <a:ahLst/>
              <a:cxnLst/>
              <a:rect l="l" t="t" r="r" b="b"/>
              <a:pathLst>
                <a:path w="1003" h="1126" extrusionOk="0">
                  <a:moveTo>
                    <a:pt x="924" y="1070"/>
                  </a:moveTo>
                  <a:cubicBezTo>
                    <a:pt x="906" y="1089"/>
                    <a:pt x="906" y="1107"/>
                    <a:pt x="906" y="1126"/>
                  </a:cubicBezTo>
                  <a:cubicBezTo>
                    <a:pt x="924" y="1107"/>
                    <a:pt x="924" y="1089"/>
                    <a:pt x="924" y="1070"/>
                  </a:cubicBezTo>
                  <a:close/>
                  <a:moveTo>
                    <a:pt x="43" y="0"/>
                  </a:moveTo>
                  <a:cubicBezTo>
                    <a:pt x="29" y="0"/>
                    <a:pt x="13" y="14"/>
                    <a:pt x="0" y="31"/>
                  </a:cubicBezTo>
                  <a:lnTo>
                    <a:pt x="0" y="86"/>
                  </a:lnTo>
                  <a:lnTo>
                    <a:pt x="19" y="86"/>
                  </a:lnTo>
                  <a:lnTo>
                    <a:pt x="19" y="105"/>
                  </a:lnTo>
                  <a:lnTo>
                    <a:pt x="42" y="105"/>
                  </a:lnTo>
                  <a:lnTo>
                    <a:pt x="60" y="123"/>
                  </a:lnTo>
                  <a:cubicBezTo>
                    <a:pt x="79" y="146"/>
                    <a:pt x="97" y="165"/>
                    <a:pt x="116" y="183"/>
                  </a:cubicBezTo>
                  <a:cubicBezTo>
                    <a:pt x="134" y="220"/>
                    <a:pt x="176" y="262"/>
                    <a:pt x="194" y="299"/>
                  </a:cubicBezTo>
                  <a:cubicBezTo>
                    <a:pt x="213" y="336"/>
                    <a:pt x="231" y="377"/>
                    <a:pt x="231" y="414"/>
                  </a:cubicBezTo>
                  <a:lnTo>
                    <a:pt x="231" y="548"/>
                  </a:lnTo>
                  <a:lnTo>
                    <a:pt x="231" y="567"/>
                  </a:lnTo>
                  <a:cubicBezTo>
                    <a:pt x="231" y="567"/>
                    <a:pt x="231" y="585"/>
                    <a:pt x="250" y="585"/>
                  </a:cubicBezTo>
                  <a:cubicBezTo>
                    <a:pt x="273" y="585"/>
                    <a:pt x="273" y="585"/>
                    <a:pt x="273" y="567"/>
                  </a:cubicBezTo>
                  <a:cubicBezTo>
                    <a:pt x="291" y="511"/>
                    <a:pt x="291" y="470"/>
                    <a:pt x="291" y="414"/>
                  </a:cubicBezTo>
                  <a:cubicBezTo>
                    <a:pt x="291" y="354"/>
                    <a:pt x="273" y="317"/>
                    <a:pt x="250" y="262"/>
                  </a:cubicBezTo>
                  <a:cubicBezTo>
                    <a:pt x="250" y="262"/>
                    <a:pt x="231" y="239"/>
                    <a:pt x="231" y="220"/>
                  </a:cubicBezTo>
                  <a:lnTo>
                    <a:pt x="231" y="220"/>
                  </a:lnTo>
                  <a:cubicBezTo>
                    <a:pt x="273" y="262"/>
                    <a:pt x="310" y="299"/>
                    <a:pt x="347" y="336"/>
                  </a:cubicBezTo>
                  <a:cubicBezTo>
                    <a:pt x="407" y="377"/>
                    <a:pt x="462" y="414"/>
                    <a:pt x="504" y="470"/>
                  </a:cubicBezTo>
                  <a:cubicBezTo>
                    <a:pt x="522" y="493"/>
                    <a:pt x="541" y="511"/>
                    <a:pt x="578" y="548"/>
                  </a:cubicBezTo>
                  <a:cubicBezTo>
                    <a:pt x="596" y="567"/>
                    <a:pt x="619" y="585"/>
                    <a:pt x="638" y="627"/>
                  </a:cubicBezTo>
                  <a:lnTo>
                    <a:pt x="656" y="627"/>
                  </a:lnTo>
                  <a:cubicBezTo>
                    <a:pt x="675" y="645"/>
                    <a:pt x="693" y="664"/>
                    <a:pt x="712" y="664"/>
                  </a:cubicBezTo>
                  <a:cubicBezTo>
                    <a:pt x="753" y="701"/>
                    <a:pt x="772" y="742"/>
                    <a:pt x="790" y="779"/>
                  </a:cubicBezTo>
                  <a:lnTo>
                    <a:pt x="809" y="779"/>
                  </a:lnTo>
                  <a:lnTo>
                    <a:pt x="809" y="798"/>
                  </a:lnTo>
                  <a:cubicBezTo>
                    <a:pt x="809" y="816"/>
                    <a:pt x="827" y="816"/>
                    <a:pt x="827" y="839"/>
                  </a:cubicBezTo>
                  <a:cubicBezTo>
                    <a:pt x="827" y="858"/>
                    <a:pt x="850" y="876"/>
                    <a:pt x="850" y="895"/>
                  </a:cubicBezTo>
                  <a:cubicBezTo>
                    <a:pt x="887" y="932"/>
                    <a:pt x="887" y="973"/>
                    <a:pt x="924" y="1010"/>
                  </a:cubicBezTo>
                  <a:lnTo>
                    <a:pt x="924" y="1029"/>
                  </a:lnTo>
                  <a:lnTo>
                    <a:pt x="924" y="1070"/>
                  </a:lnTo>
                  <a:cubicBezTo>
                    <a:pt x="943" y="1047"/>
                    <a:pt x="943" y="1047"/>
                    <a:pt x="943" y="1029"/>
                  </a:cubicBezTo>
                  <a:lnTo>
                    <a:pt x="943" y="1047"/>
                  </a:lnTo>
                  <a:cubicBezTo>
                    <a:pt x="966" y="1047"/>
                    <a:pt x="966" y="1070"/>
                    <a:pt x="966" y="1070"/>
                  </a:cubicBezTo>
                  <a:lnTo>
                    <a:pt x="984" y="1089"/>
                  </a:lnTo>
                  <a:cubicBezTo>
                    <a:pt x="984" y="1107"/>
                    <a:pt x="1003" y="1107"/>
                    <a:pt x="1003" y="1126"/>
                  </a:cubicBezTo>
                  <a:lnTo>
                    <a:pt x="1003" y="1089"/>
                  </a:lnTo>
                  <a:cubicBezTo>
                    <a:pt x="984" y="1089"/>
                    <a:pt x="984" y="1070"/>
                    <a:pt x="984" y="1070"/>
                  </a:cubicBezTo>
                  <a:cubicBezTo>
                    <a:pt x="984" y="1047"/>
                    <a:pt x="984" y="1047"/>
                    <a:pt x="966" y="1029"/>
                  </a:cubicBezTo>
                  <a:cubicBezTo>
                    <a:pt x="966" y="1010"/>
                    <a:pt x="984" y="1010"/>
                    <a:pt x="984" y="1010"/>
                  </a:cubicBezTo>
                  <a:cubicBezTo>
                    <a:pt x="984" y="955"/>
                    <a:pt x="984" y="895"/>
                    <a:pt x="966" y="858"/>
                  </a:cubicBezTo>
                  <a:cubicBezTo>
                    <a:pt x="966" y="816"/>
                    <a:pt x="943" y="798"/>
                    <a:pt x="943" y="779"/>
                  </a:cubicBezTo>
                  <a:cubicBezTo>
                    <a:pt x="924" y="761"/>
                    <a:pt x="924" y="724"/>
                    <a:pt x="906" y="701"/>
                  </a:cubicBezTo>
                  <a:cubicBezTo>
                    <a:pt x="887" y="664"/>
                    <a:pt x="850" y="627"/>
                    <a:pt x="827" y="585"/>
                  </a:cubicBezTo>
                  <a:cubicBezTo>
                    <a:pt x="827" y="548"/>
                    <a:pt x="827" y="493"/>
                    <a:pt x="790" y="470"/>
                  </a:cubicBezTo>
                  <a:cubicBezTo>
                    <a:pt x="772" y="451"/>
                    <a:pt x="735" y="414"/>
                    <a:pt x="712" y="396"/>
                  </a:cubicBezTo>
                  <a:cubicBezTo>
                    <a:pt x="675" y="377"/>
                    <a:pt x="656" y="354"/>
                    <a:pt x="619" y="336"/>
                  </a:cubicBezTo>
                  <a:cubicBezTo>
                    <a:pt x="559" y="280"/>
                    <a:pt x="504" y="239"/>
                    <a:pt x="444" y="202"/>
                  </a:cubicBezTo>
                  <a:cubicBezTo>
                    <a:pt x="388" y="165"/>
                    <a:pt x="328" y="123"/>
                    <a:pt x="273" y="86"/>
                  </a:cubicBezTo>
                  <a:cubicBezTo>
                    <a:pt x="231" y="86"/>
                    <a:pt x="194" y="68"/>
                    <a:pt x="176" y="49"/>
                  </a:cubicBezTo>
                  <a:cubicBezTo>
                    <a:pt x="157" y="49"/>
                    <a:pt x="134" y="31"/>
                    <a:pt x="116" y="31"/>
                  </a:cubicBezTo>
                  <a:cubicBezTo>
                    <a:pt x="116" y="31"/>
                    <a:pt x="97" y="31"/>
                    <a:pt x="97" y="8"/>
                  </a:cubicBezTo>
                  <a:lnTo>
                    <a:pt x="60" y="8"/>
                  </a:lnTo>
                  <a:cubicBezTo>
                    <a:pt x="55" y="2"/>
                    <a:pt x="49" y="0"/>
                    <a:pt x="4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2775264" y="3273573"/>
              <a:ext cx="96885" cy="203445"/>
            </a:xfrm>
            <a:custGeom>
              <a:avLst/>
              <a:gdLst/>
              <a:ahLst/>
              <a:cxnLst/>
              <a:rect l="l" t="t" r="r" b="b"/>
              <a:pathLst>
                <a:path w="731" h="1535" extrusionOk="0">
                  <a:moveTo>
                    <a:pt x="682" y="0"/>
                  </a:moveTo>
                  <a:cubicBezTo>
                    <a:pt x="671" y="0"/>
                    <a:pt x="661" y="5"/>
                    <a:pt x="652" y="14"/>
                  </a:cubicBezTo>
                  <a:lnTo>
                    <a:pt x="652" y="33"/>
                  </a:lnTo>
                  <a:lnTo>
                    <a:pt x="633" y="51"/>
                  </a:lnTo>
                  <a:lnTo>
                    <a:pt x="615" y="74"/>
                  </a:lnTo>
                  <a:cubicBezTo>
                    <a:pt x="596" y="93"/>
                    <a:pt x="578" y="111"/>
                    <a:pt x="554" y="130"/>
                  </a:cubicBezTo>
                  <a:cubicBezTo>
                    <a:pt x="518" y="148"/>
                    <a:pt x="481" y="167"/>
                    <a:pt x="420" y="208"/>
                  </a:cubicBezTo>
                  <a:cubicBezTo>
                    <a:pt x="347" y="245"/>
                    <a:pt x="250" y="264"/>
                    <a:pt x="152" y="282"/>
                  </a:cubicBezTo>
                  <a:cubicBezTo>
                    <a:pt x="116" y="282"/>
                    <a:pt x="92" y="305"/>
                    <a:pt x="92" y="324"/>
                  </a:cubicBezTo>
                  <a:lnTo>
                    <a:pt x="92" y="342"/>
                  </a:lnTo>
                  <a:lnTo>
                    <a:pt x="74" y="361"/>
                  </a:lnTo>
                  <a:lnTo>
                    <a:pt x="74" y="379"/>
                  </a:lnTo>
                  <a:cubicBezTo>
                    <a:pt x="74" y="398"/>
                    <a:pt x="55" y="398"/>
                    <a:pt x="55" y="421"/>
                  </a:cubicBezTo>
                  <a:cubicBezTo>
                    <a:pt x="55" y="439"/>
                    <a:pt x="55" y="476"/>
                    <a:pt x="37" y="495"/>
                  </a:cubicBezTo>
                  <a:cubicBezTo>
                    <a:pt x="37" y="555"/>
                    <a:pt x="18" y="610"/>
                    <a:pt x="18" y="670"/>
                  </a:cubicBezTo>
                  <a:cubicBezTo>
                    <a:pt x="18" y="726"/>
                    <a:pt x="0" y="786"/>
                    <a:pt x="0" y="841"/>
                  </a:cubicBezTo>
                  <a:lnTo>
                    <a:pt x="0" y="1017"/>
                  </a:lnTo>
                  <a:lnTo>
                    <a:pt x="0" y="1035"/>
                  </a:lnTo>
                  <a:cubicBezTo>
                    <a:pt x="18" y="1072"/>
                    <a:pt x="37" y="1114"/>
                    <a:pt x="74" y="1114"/>
                  </a:cubicBezTo>
                  <a:cubicBezTo>
                    <a:pt x="92" y="1151"/>
                    <a:pt x="92" y="1169"/>
                    <a:pt x="92" y="1206"/>
                  </a:cubicBezTo>
                  <a:cubicBezTo>
                    <a:pt x="92" y="1248"/>
                    <a:pt x="92" y="1285"/>
                    <a:pt x="116" y="1322"/>
                  </a:cubicBezTo>
                  <a:lnTo>
                    <a:pt x="116" y="1382"/>
                  </a:lnTo>
                  <a:cubicBezTo>
                    <a:pt x="116" y="1400"/>
                    <a:pt x="134" y="1419"/>
                    <a:pt x="134" y="1437"/>
                  </a:cubicBezTo>
                  <a:lnTo>
                    <a:pt x="152" y="1437"/>
                  </a:lnTo>
                  <a:lnTo>
                    <a:pt x="134" y="1460"/>
                  </a:lnTo>
                  <a:cubicBezTo>
                    <a:pt x="134" y="1479"/>
                    <a:pt x="134" y="1497"/>
                    <a:pt x="116" y="1516"/>
                  </a:cubicBezTo>
                  <a:cubicBezTo>
                    <a:pt x="134" y="1497"/>
                    <a:pt x="152" y="1479"/>
                    <a:pt x="152" y="1479"/>
                  </a:cubicBezTo>
                  <a:lnTo>
                    <a:pt x="171" y="1460"/>
                  </a:lnTo>
                  <a:lnTo>
                    <a:pt x="171" y="1479"/>
                  </a:lnTo>
                  <a:lnTo>
                    <a:pt x="189" y="1497"/>
                  </a:lnTo>
                  <a:lnTo>
                    <a:pt x="189" y="1479"/>
                  </a:lnTo>
                  <a:lnTo>
                    <a:pt x="189" y="1460"/>
                  </a:lnTo>
                  <a:lnTo>
                    <a:pt x="189" y="1437"/>
                  </a:lnTo>
                  <a:cubicBezTo>
                    <a:pt x="189" y="1437"/>
                    <a:pt x="208" y="1437"/>
                    <a:pt x="208" y="1419"/>
                  </a:cubicBezTo>
                  <a:lnTo>
                    <a:pt x="208" y="1363"/>
                  </a:lnTo>
                  <a:lnTo>
                    <a:pt x="208" y="1303"/>
                  </a:lnTo>
                  <a:cubicBezTo>
                    <a:pt x="208" y="1266"/>
                    <a:pt x="208" y="1229"/>
                    <a:pt x="189" y="1188"/>
                  </a:cubicBezTo>
                  <a:lnTo>
                    <a:pt x="189" y="1114"/>
                  </a:lnTo>
                  <a:cubicBezTo>
                    <a:pt x="231" y="1072"/>
                    <a:pt x="250" y="1035"/>
                    <a:pt x="231" y="998"/>
                  </a:cubicBezTo>
                  <a:cubicBezTo>
                    <a:pt x="231" y="938"/>
                    <a:pt x="208" y="883"/>
                    <a:pt x="208" y="841"/>
                  </a:cubicBezTo>
                  <a:lnTo>
                    <a:pt x="208" y="689"/>
                  </a:lnTo>
                  <a:lnTo>
                    <a:pt x="208" y="536"/>
                  </a:lnTo>
                  <a:cubicBezTo>
                    <a:pt x="208" y="495"/>
                    <a:pt x="208" y="476"/>
                    <a:pt x="231" y="458"/>
                  </a:cubicBezTo>
                  <a:lnTo>
                    <a:pt x="231" y="421"/>
                  </a:lnTo>
                  <a:cubicBezTo>
                    <a:pt x="323" y="379"/>
                    <a:pt x="402" y="342"/>
                    <a:pt x="481" y="305"/>
                  </a:cubicBezTo>
                  <a:cubicBezTo>
                    <a:pt x="536" y="264"/>
                    <a:pt x="578" y="245"/>
                    <a:pt x="615" y="190"/>
                  </a:cubicBezTo>
                  <a:cubicBezTo>
                    <a:pt x="633" y="167"/>
                    <a:pt x="652" y="148"/>
                    <a:pt x="670" y="130"/>
                  </a:cubicBezTo>
                  <a:cubicBezTo>
                    <a:pt x="693" y="130"/>
                    <a:pt x="693" y="111"/>
                    <a:pt x="712" y="93"/>
                  </a:cubicBezTo>
                  <a:lnTo>
                    <a:pt x="712" y="74"/>
                  </a:lnTo>
                  <a:lnTo>
                    <a:pt x="730" y="74"/>
                  </a:lnTo>
                  <a:lnTo>
                    <a:pt x="730" y="51"/>
                  </a:lnTo>
                  <a:cubicBezTo>
                    <a:pt x="730" y="33"/>
                    <a:pt x="730" y="14"/>
                    <a:pt x="712" y="14"/>
                  </a:cubicBezTo>
                  <a:cubicBezTo>
                    <a:pt x="702" y="5"/>
                    <a:pt x="692" y="0"/>
                    <a:pt x="682" y="0"/>
                  </a:cubicBezTo>
                  <a:close/>
                  <a:moveTo>
                    <a:pt x="189" y="1497"/>
                  </a:moveTo>
                  <a:cubicBezTo>
                    <a:pt x="189" y="1516"/>
                    <a:pt x="189" y="1516"/>
                    <a:pt x="208" y="1534"/>
                  </a:cubicBezTo>
                  <a:cubicBezTo>
                    <a:pt x="208" y="1516"/>
                    <a:pt x="189" y="1516"/>
                    <a:pt x="189" y="1497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3001768" y="3130300"/>
              <a:ext cx="74221" cy="27700"/>
            </a:xfrm>
            <a:custGeom>
              <a:avLst/>
              <a:gdLst/>
              <a:ahLst/>
              <a:cxnLst/>
              <a:rect l="l" t="t" r="r" b="b"/>
              <a:pathLst>
                <a:path w="560" h="209" extrusionOk="0">
                  <a:moveTo>
                    <a:pt x="541" y="0"/>
                  </a:moveTo>
                  <a:cubicBezTo>
                    <a:pt x="523" y="0"/>
                    <a:pt x="523" y="0"/>
                    <a:pt x="523" y="19"/>
                  </a:cubicBezTo>
                  <a:lnTo>
                    <a:pt x="523" y="37"/>
                  </a:lnTo>
                  <a:lnTo>
                    <a:pt x="504" y="37"/>
                  </a:lnTo>
                  <a:lnTo>
                    <a:pt x="504" y="56"/>
                  </a:lnTo>
                  <a:lnTo>
                    <a:pt x="407" y="56"/>
                  </a:lnTo>
                  <a:cubicBezTo>
                    <a:pt x="389" y="56"/>
                    <a:pt x="370" y="37"/>
                    <a:pt x="347" y="37"/>
                  </a:cubicBezTo>
                  <a:lnTo>
                    <a:pt x="273" y="37"/>
                  </a:lnTo>
                  <a:cubicBezTo>
                    <a:pt x="232" y="37"/>
                    <a:pt x="213" y="37"/>
                    <a:pt x="195" y="56"/>
                  </a:cubicBezTo>
                  <a:lnTo>
                    <a:pt x="176" y="56"/>
                  </a:lnTo>
                  <a:cubicBezTo>
                    <a:pt x="158" y="74"/>
                    <a:pt x="116" y="93"/>
                    <a:pt x="98" y="116"/>
                  </a:cubicBezTo>
                  <a:cubicBezTo>
                    <a:pt x="79" y="134"/>
                    <a:pt x="61" y="134"/>
                    <a:pt x="42" y="153"/>
                  </a:cubicBezTo>
                  <a:cubicBezTo>
                    <a:pt x="42" y="171"/>
                    <a:pt x="24" y="171"/>
                    <a:pt x="1" y="190"/>
                  </a:cubicBezTo>
                  <a:lnTo>
                    <a:pt x="1" y="208"/>
                  </a:lnTo>
                  <a:lnTo>
                    <a:pt x="24" y="208"/>
                  </a:lnTo>
                  <a:cubicBezTo>
                    <a:pt x="42" y="190"/>
                    <a:pt x="61" y="190"/>
                    <a:pt x="61" y="171"/>
                  </a:cubicBezTo>
                  <a:cubicBezTo>
                    <a:pt x="79" y="153"/>
                    <a:pt x="98" y="153"/>
                    <a:pt x="98" y="134"/>
                  </a:cubicBezTo>
                  <a:cubicBezTo>
                    <a:pt x="116" y="116"/>
                    <a:pt x="139" y="116"/>
                    <a:pt x="158" y="93"/>
                  </a:cubicBezTo>
                  <a:cubicBezTo>
                    <a:pt x="158" y="93"/>
                    <a:pt x="176" y="74"/>
                    <a:pt x="195" y="74"/>
                  </a:cubicBezTo>
                  <a:cubicBezTo>
                    <a:pt x="213" y="74"/>
                    <a:pt x="232" y="56"/>
                    <a:pt x="273" y="56"/>
                  </a:cubicBezTo>
                  <a:cubicBezTo>
                    <a:pt x="292" y="56"/>
                    <a:pt x="310" y="56"/>
                    <a:pt x="329" y="74"/>
                  </a:cubicBezTo>
                  <a:cubicBezTo>
                    <a:pt x="389" y="74"/>
                    <a:pt x="444" y="74"/>
                    <a:pt x="486" y="93"/>
                  </a:cubicBezTo>
                  <a:lnTo>
                    <a:pt x="504" y="93"/>
                  </a:lnTo>
                  <a:lnTo>
                    <a:pt x="523" y="74"/>
                  </a:lnTo>
                  <a:lnTo>
                    <a:pt x="541" y="56"/>
                  </a:lnTo>
                  <a:lnTo>
                    <a:pt x="560" y="37"/>
                  </a:lnTo>
                  <a:lnTo>
                    <a:pt x="560" y="19"/>
                  </a:lnTo>
                  <a:cubicBezTo>
                    <a:pt x="560" y="0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2550482" y="2978412"/>
              <a:ext cx="324054" cy="238302"/>
            </a:xfrm>
            <a:custGeom>
              <a:avLst/>
              <a:gdLst/>
              <a:ahLst/>
              <a:cxnLst/>
              <a:rect l="l" t="t" r="r" b="b"/>
              <a:pathLst>
                <a:path w="2445" h="1798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79" y="971"/>
                    <a:pt x="462" y="1317"/>
                    <a:pt x="730" y="1451"/>
                  </a:cubicBezTo>
                  <a:cubicBezTo>
                    <a:pt x="1118" y="1627"/>
                    <a:pt x="2311" y="1798"/>
                    <a:pt x="2311" y="1798"/>
                  </a:cubicBezTo>
                  <a:cubicBezTo>
                    <a:pt x="2311" y="1798"/>
                    <a:pt x="2292" y="166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2550482" y="2978412"/>
              <a:ext cx="324054" cy="207686"/>
            </a:xfrm>
            <a:custGeom>
              <a:avLst/>
              <a:gdLst/>
              <a:ahLst/>
              <a:cxnLst/>
              <a:rect l="l" t="t" r="r" b="b"/>
              <a:pathLst>
                <a:path w="2445" h="1567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213" y="643"/>
                    <a:pt x="1058" y="135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2644715" y="3109491"/>
              <a:ext cx="120212" cy="91981"/>
            </a:xfrm>
            <a:custGeom>
              <a:avLst/>
              <a:gdLst/>
              <a:ahLst/>
              <a:cxnLst/>
              <a:rect l="l" t="t" r="r" b="b"/>
              <a:pathLst>
                <a:path w="907" h="694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12"/>
                    <a:pt x="10" y="23"/>
                    <a:pt x="15" y="34"/>
                  </a:cubicBezTo>
                  <a:lnTo>
                    <a:pt x="15" y="34"/>
                  </a:lnTo>
                  <a:cubicBezTo>
                    <a:pt x="10" y="22"/>
                    <a:pt x="6" y="11"/>
                    <a:pt x="1" y="0"/>
                  </a:cubicBezTo>
                  <a:close/>
                  <a:moveTo>
                    <a:pt x="15" y="34"/>
                  </a:moveTo>
                  <a:lnTo>
                    <a:pt x="15" y="34"/>
                  </a:lnTo>
                  <a:cubicBezTo>
                    <a:pt x="29" y="69"/>
                    <a:pt x="44" y="106"/>
                    <a:pt x="61" y="134"/>
                  </a:cubicBezTo>
                  <a:cubicBezTo>
                    <a:pt x="98" y="176"/>
                    <a:pt x="116" y="213"/>
                    <a:pt x="153" y="250"/>
                  </a:cubicBezTo>
                  <a:cubicBezTo>
                    <a:pt x="213" y="328"/>
                    <a:pt x="292" y="388"/>
                    <a:pt x="366" y="444"/>
                  </a:cubicBezTo>
                  <a:cubicBezTo>
                    <a:pt x="444" y="504"/>
                    <a:pt x="541" y="541"/>
                    <a:pt x="615" y="596"/>
                  </a:cubicBezTo>
                  <a:cubicBezTo>
                    <a:pt x="712" y="638"/>
                    <a:pt x="809" y="675"/>
                    <a:pt x="906" y="693"/>
                  </a:cubicBezTo>
                  <a:cubicBezTo>
                    <a:pt x="846" y="675"/>
                    <a:pt x="809" y="656"/>
                    <a:pt x="772" y="638"/>
                  </a:cubicBezTo>
                  <a:cubicBezTo>
                    <a:pt x="712" y="619"/>
                    <a:pt x="675" y="596"/>
                    <a:pt x="638" y="578"/>
                  </a:cubicBezTo>
                  <a:cubicBezTo>
                    <a:pt x="541" y="522"/>
                    <a:pt x="463" y="481"/>
                    <a:pt x="384" y="425"/>
                  </a:cubicBezTo>
                  <a:cubicBezTo>
                    <a:pt x="310" y="365"/>
                    <a:pt x="232" y="310"/>
                    <a:pt x="176" y="231"/>
                  </a:cubicBezTo>
                  <a:cubicBezTo>
                    <a:pt x="107" y="182"/>
                    <a:pt x="52" y="115"/>
                    <a:pt x="15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2581098" y="3104588"/>
              <a:ext cx="114645" cy="63751"/>
            </a:xfrm>
            <a:custGeom>
              <a:avLst/>
              <a:gdLst/>
              <a:ahLst/>
              <a:cxnLst/>
              <a:rect l="l" t="t" r="r" b="b"/>
              <a:pathLst>
                <a:path w="865" h="481" extrusionOk="0">
                  <a:moveTo>
                    <a:pt x="0" y="0"/>
                  </a:moveTo>
                  <a:cubicBezTo>
                    <a:pt x="37" y="37"/>
                    <a:pt x="56" y="79"/>
                    <a:pt x="79" y="97"/>
                  </a:cubicBezTo>
                  <a:lnTo>
                    <a:pt x="134" y="153"/>
                  </a:lnTo>
                  <a:lnTo>
                    <a:pt x="153" y="171"/>
                  </a:lnTo>
                  <a:lnTo>
                    <a:pt x="171" y="194"/>
                  </a:lnTo>
                  <a:lnTo>
                    <a:pt x="231" y="231"/>
                  </a:lnTo>
                  <a:cubicBezTo>
                    <a:pt x="231" y="250"/>
                    <a:pt x="250" y="250"/>
                    <a:pt x="268" y="268"/>
                  </a:cubicBezTo>
                  <a:lnTo>
                    <a:pt x="310" y="287"/>
                  </a:lnTo>
                  <a:cubicBezTo>
                    <a:pt x="310" y="287"/>
                    <a:pt x="310" y="310"/>
                    <a:pt x="328" y="310"/>
                  </a:cubicBezTo>
                  <a:cubicBezTo>
                    <a:pt x="347" y="310"/>
                    <a:pt x="365" y="328"/>
                    <a:pt x="384" y="347"/>
                  </a:cubicBezTo>
                  <a:cubicBezTo>
                    <a:pt x="462" y="384"/>
                    <a:pt x="541" y="402"/>
                    <a:pt x="615" y="444"/>
                  </a:cubicBezTo>
                  <a:cubicBezTo>
                    <a:pt x="693" y="462"/>
                    <a:pt x="772" y="481"/>
                    <a:pt x="864" y="481"/>
                  </a:cubicBezTo>
                  <a:cubicBezTo>
                    <a:pt x="809" y="462"/>
                    <a:pt x="772" y="462"/>
                    <a:pt x="730" y="462"/>
                  </a:cubicBezTo>
                  <a:cubicBezTo>
                    <a:pt x="712" y="444"/>
                    <a:pt x="693" y="444"/>
                    <a:pt x="675" y="444"/>
                  </a:cubicBezTo>
                  <a:cubicBezTo>
                    <a:pt x="656" y="425"/>
                    <a:pt x="633" y="425"/>
                    <a:pt x="615" y="425"/>
                  </a:cubicBezTo>
                  <a:cubicBezTo>
                    <a:pt x="541" y="384"/>
                    <a:pt x="462" y="365"/>
                    <a:pt x="384" y="310"/>
                  </a:cubicBezTo>
                  <a:cubicBezTo>
                    <a:pt x="365" y="310"/>
                    <a:pt x="347" y="287"/>
                    <a:pt x="347" y="287"/>
                  </a:cubicBezTo>
                  <a:cubicBezTo>
                    <a:pt x="328" y="287"/>
                    <a:pt x="328" y="268"/>
                    <a:pt x="310" y="268"/>
                  </a:cubicBezTo>
                  <a:lnTo>
                    <a:pt x="287" y="250"/>
                  </a:lnTo>
                  <a:cubicBezTo>
                    <a:pt x="268" y="231"/>
                    <a:pt x="250" y="231"/>
                    <a:pt x="231" y="213"/>
                  </a:cubicBezTo>
                  <a:lnTo>
                    <a:pt x="194" y="171"/>
                  </a:lnTo>
                  <a:lnTo>
                    <a:pt x="153" y="153"/>
                  </a:lnTo>
                  <a:lnTo>
                    <a:pt x="134" y="134"/>
                  </a:lnTo>
                  <a:lnTo>
                    <a:pt x="97" y="97"/>
                  </a:lnTo>
                  <a:cubicBezTo>
                    <a:pt x="56" y="56"/>
                    <a:pt x="37" y="3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2581098" y="3210750"/>
              <a:ext cx="260436" cy="263750"/>
            </a:xfrm>
            <a:custGeom>
              <a:avLst/>
              <a:gdLst/>
              <a:ahLst/>
              <a:cxnLst/>
              <a:rect l="l" t="t" r="r" b="b"/>
              <a:pathLst>
                <a:path w="1965" h="1990" extrusionOk="0">
                  <a:moveTo>
                    <a:pt x="1647" y="0"/>
                  </a:moveTo>
                  <a:cubicBezTo>
                    <a:pt x="1539" y="0"/>
                    <a:pt x="1444" y="13"/>
                    <a:pt x="1349" y="26"/>
                  </a:cubicBezTo>
                  <a:cubicBezTo>
                    <a:pt x="1271" y="26"/>
                    <a:pt x="1211" y="26"/>
                    <a:pt x="1137" y="45"/>
                  </a:cubicBezTo>
                  <a:cubicBezTo>
                    <a:pt x="1118" y="45"/>
                    <a:pt x="1077" y="63"/>
                    <a:pt x="1058" y="63"/>
                  </a:cubicBezTo>
                  <a:cubicBezTo>
                    <a:pt x="1021" y="86"/>
                    <a:pt x="980" y="86"/>
                    <a:pt x="943" y="105"/>
                  </a:cubicBezTo>
                  <a:cubicBezTo>
                    <a:pt x="864" y="123"/>
                    <a:pt x="790" y="142"/>
                    <a:pt x="712" y="179"/>
                  </a:cubicBezTo>
                  <a:cubicBezTo>
                    <a:pt x="633" y="220"/>
                    <a:pt x="559" y="257"/>
                    <a:pt x="481" y="317"/>
                  </a:cubicBezTo>
                  <a:cubicBezTo>
                    <a:pt x="444" y="336"/>
                    <a:pt x="425" y="373"/>
                    <a:pt x="384" y="391"/>
                  </a:cubicBezTo>
                  <a:cubicBezTo>
                    <a:pt x="328" y="451"/>
                    <a:pt x="268" y="525"/>
                    <a:pt x="213" y="585"/>
                  </a:cubicBezTo>
                  <a:cubicBezTo>
                    <a:pt x="171" y="664"/>
                    <a:pt x="134" y="738"/>
                    <a:pt x="97" y="835"/>
                  </a:cubicBezTo>
                  <a:cubicBezTo>
                    <a:pt x="56" y="950"/>
                    <a:pt x="19" y="1103"/>
                    <a:pt x="19" y="1260"/>
                  </a:cubicBezTo>
                  <a:cubicBezTo>
                    <a:pt x="0" y="1297"/>
                    <a:pt x="0" y="1357"/>
                    <a:pt x="0" y="1412"/>
                  </a:cubicBezTo>
                  <a:cubicBezTo>
                    <a:pt x="0" y="1472"/>
                    <a:pt x="0" y="1528"/>
                    <a:pt x="19" y="1588"/>
                  </a:cubicBezTo>
                  <a:cubicBezTo>
                    <a:pt x="19" y="1722"/>
                    <a:pt x="37" y="1856"/>
                    <a:pt x="79" y="1990"/>
                  </a:cubicBezTo>
                  <a:cubicBezTo>
                    <a:pt x="328" y="1971"/>
                    <a:pt x="518" y="1934"/>
                    <a:pt x="693" y="1893"/>
                  </a:cubicBezTo>
                  <a:cubicBezTo>
                    <a:pt x="790" y="1856"/>
                    <a:pt x="864" y="1819"/>
                    <a:pt x="943" y="1777"/>
                  </a:cubicBezTo>
                  <a:cubicBezTo>
                    <a:pt x="1021" y="1740"/>
                    <a:pt x="1077" y="1703"/>
                    <a:pt x="1155" y="1662"/>
                  </a:cubicBezTo>
                  <a:cubicBezTo>
                    <a:pt x="1174" y="1643"/>
                    <a:pt x="1174" y="1625"/>
                    <a:pt x="1192" y="1625"/>
                  </a:cubicBezTo>
                  <a:lnTo>
                    <a:pt x="1368" y="1449"/>
                  </a:lnTo>
                  <a:cubicBezTo>
                    <a:pt x="1368" y="1431"/>
                    <a:pt x="1386" y="1412"/>
                    <a:pt x="1405" y="1394"/>
                  </a:cubicBezTo>
                  <a:cubicBezTo>
                    <a:pt x="1442" y="1357"/>
                    <a:pt x="1465" y="1315"/>
                    <a:pt x="1483" y="1278"/>
                  </a:cubicBezTo>
                  <a:cubicBezTo>
                    <a:pt x="1539" y="1200"/>
                    <a:pt x="1581" y="1103"/>
                    <a:pt x="1636" y="1029"/>
                  </a:cubicBezTo>
                  <a:cubicBezTo>
                    <a:pt x="1654" y="987"/>
                    <a:pt x="1673" y="950"/>
                    <a:pt x="1696" y="913"/>
                  </a:cubicBezTo>
                  <a:cubicBezTo>
                    <a:pt x="1715" y="872"/>
                    <a:pt x="1733" y="835"/>
                    <a:pt x="1751" y="816"/>
                  </a:cubicBezTo>
                  <a:cubicBezTo>
                    <a:pt x="1788" y="738"/>
                    <a:pt x="1830" y="664"/>
                    <a:pt x="1885" y="604"/>
                  </a:cubicBezTo>
                  <a:lnTo>
                    <a:pt x="1964" y="470"/>
                  </a:lnTo>
                  <a:lnTo>
                    <a:pt x="1788" y="8"/>
                  </a:lnTo>
                  <a:cubicBezTo>
                    <a:pt x="1738" y="2"/>
                    <a:pt x="1691" y="0"/>
                    <a:pt x="164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2644715" y="3219100"/>
              <a:ext cx="153213" cy="161166"/>
            </a:xfrm>
            <a:custGeom>
              <a:avLst/>
              <a:gdLst/>
              <a:ahLst/>
              <a:cxnLst/>
              <a:rect l="l" t="t" r="r" b="b"/>
              <a:pathLst>
                <a:path w="1156" h="1216" extrusionOk="0">
                  <a:moveTo>
                    <a:pt x="578" y="0"/>
                  </a:moveTo>
                  <a:cubicBezTo>
                    <a:pt x="541" y="23"/>
                    <a:pt x="500" y="23"/>
                    <a:pt x="463" y="42"/>
                  </a:cubicBezTo>
                  <a:cubicBezTo>
                    <a:pt x="384" y="60"/>
                    <a:pt x="310" y="79"/>
                    <a:pt x="232" y="116"/>
                  </a:cubicBezTo>
                  <a:cubicBezTo>
                    <a:pt x="153" y="157"/>
                    <a:pt x="79" y="194"/>
                    <a:pt x="1" y="254"/>
                  </a:cubicBezTo>
                  <a:cubicBezTo>
                    <a:pt x="38" y="310"/>
                    <a:pt x="61" y="370"/>
                    <a:pt x="98" y="444"/>
                  </a:cubicBezTo>
                  <a:cubicBezTo>
                    <a:pt x="153" y="522"/>
                    <a:pt x="213" y="619"/>
                    <a:pt x="292" y="693"/>
                  </a:cubicBezTo>
                  <a:cubicBezTo>
                    <a:pt x="347" y="772"/>
                    <a:pt x="426" y="850"/>
                    <a:pt x="500" y="924"/>
                  </a:cubicBezTo>
                  <a:lnTo>
                    <a:pt x="541" y="947"/>
                  </a:lnTo>
                  <a:lnTo>
                    <a:pt x="541" y="966"/>
                  </a:lnTo>
                  <a:lnTo>
                    <a:pt x="560" y="966"/>
                  </a:lnTo>
                  <a:lnTo>
                    <a:pt x="615" y="1021"/>
                  </a:lnTo>
                  <a:cubicBezTo>
                    <a:pt x="657" y="1021"/>
                    <a:pt x="675" y="1040"/>
                    <a:pt x="694" y="1063"/>
                  </a:cubicBezTo>
                  <a:cubicBezTo>
                    <a:pt x="712" y="1081"/>
                    <a:pt x="731" y="1081"/>
                    <a:pt x="754" y="1100"/>
                  </a:cubicBezTo>
                  <a:lnTo>
                    <a:pt x="791" y="1118"/>
                  </a:lnTo>
                  <a:lnTo>
                    <a:pt x="809" y="1118"/>
                  </a:lnTo>
                  <a:lnTo>
                    <a:pt x="828" y="1137"/>
                  </a:lnTo>
                  <a:lnTo>
                    <a:pt x="888" y="1178"/>
                  </a:lnTo>
                  <a:lnTo>
                    <a:pt x="925" y="1178"/>
                  </a:lnTo>
                  <a:lnTo>
                    <a:pt x="962" y="1197"/>
                  </a:lnTo>
                  <a:cubicBezTo>
                    <a:pt x="985" y="1215"/>
                    <a:pt x="985" y="1215"/>
                    <a:pt x="1003" y="1215"/>
                  </a:cubicBezTo>
                  <a:cubicBezTo>
                    <a:pt x="1059" y="1137"/>
                    <a:pt x="1101" y="1040"/>
                    <a:pt x="1156" y="966"/>
                  </a:cubicBezTo>
                  <a:cubicBezTo>
                    <a:pt x="1137" y="947"/>
                    <a:pt x="1119" y="947"/>
                    <a:pt x="1101" y="924"/>
                  </a:cubicBezTo>
                  <a:lnTo>
                    <a:pt x="1077" y="906"/>
                  </a:lnTo>
                  <a:cubicBezTo>
                    <a:pt x="1077" y="906"/>
                    <a:pt x="1059" y="906"/>
                    <a:pt x="1059" y="887"/>
                  </a:cubicBezTo>
                  <a:lnTo>
                    <a:pt x="1022" y="850"/>
                  </a:lnTo>
                  <a:lnTo>
                    <a:pt x="1003" y="850"/>
                  </a:lnTo>
                  <a:lnTo>
                    <a:pt x="985" y="832"/>
                  </a:lnTo>
                  <a:lnTo>
                    <a:pt x="962" y="809"/>
                  </a:lnTo>
                  <a:cubicBezTo>
                    <a:pt x="943" y="790"/>
                    <a:pt x="943" y="790"/>
                    <a:pt x="925" y="772"/>
                  </a:cubicBezTo>
                  <a:cubicBezTo>
                    <a:pt x="906" y="753"/>
                    <a:pt x="906" y="735"/>
                    <a:pt x="888" y="716"/>
                  </a:cubicBezTo>
                  <a:lnTo>
                    <a:pt x="846" y="675"/>
                  </a:lnTo>
                  <a:lnTo>
                    <a:pt x="828" y="656"/>
                  </a:lnTo>
                  <a:lnTo>
                    <a:pt x="809" y="638"/>
                  </a:lnTo>
                  <a:cubicBezTo>
                    <a:pt x="772" y="559"/>
                    <a:pt x="731" y="504"/>
                    <a:pt x="694" y="425"/>
                  </a:cubicBezTo>
                  <a:cubicBezTo>
                    <a:pt x="657" y="347"/>
                    <a:pt x="638" y="291"/>
                    <a:pt x="615" y="213"/>
                  </a:cubicBezTo>
                  <a:cubicBezTo>
                    <a:pt x="597" y="139"/>
                    <a:pt x="578" y="79"/>
                    <a:pt x="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2583484" y="3288285"/>
              <a:ext cx="178926" cy="142743"/>
            </a:xfrm>
            <a:custGeom>
              <a:avLst/>
              <a:gdLst/>
              <a:ahLst/>
              <a:cxnLst/>
              <a:rect l="l" t="t" r="r" b="b"/>
              <a:pathLst>
                <a:path w="1350" h="1077" extrusionOk="0">
                  <a:moveTo>
                    <a:pt x="195" y="0"/>
                  </a:moveTo>
                  <a:cubicBezTo>
                    <a:pt x="153" y="79"/>
                    <a:pt x="116" y="153"/>
                    <a:pt x="79" y="250"/>
                  </a:cubicBezTo>
                  <a:cubicBezTo>
                    <a:pt x="38" y="365"/>
                    <a:pt x="1" y="518"/>
                    <a:pt x="1" y="675"/>
                  </a:cubicBezTo>
                  <a:cubicBezTo>
                    <a:pt x="19" y="693"/>
                    <a:pt x="38" y="693"/>
                    <a:pt x="61" y="712"/>
                  </a:cubicBezTo>
                  <a:cubicBezTo>
                    <a:pt x="135" y="772"/>
                    <a:pt x="232" y="827"/>
                    <a:pt x="329" y="887"/>
                  </a:cubicBezTo>
                  <a:lnTo>
                    <a:pt x="366" y="906"/>
                  </a:lnTo>
                  <a:cubicBezTo>
                    <a:pt x="366" y="906"/>
                    <a:pt x="384" y="906"/>
                    <a:pt x="384" y="924"/>
                  </a:cubicBezTo>
                  <a:lnTo>
                    <a:pt x="463" y="943"/>
                  </a:lnTo>
                  <a:cubicBezTo>
                    <a:pt x="523" y="961"/>
                    <a:pt x="560" y="980"/>
                    <a:pt x="615" y="1003"/>
                  </a:cubicBezTo>
                  <a:cubicBezTo>
                    <a:pt x="638" y="1003"/>
                    <a:pt x="657" y="1021"/>
                    <a:pt x="694" y="1021"/>
                  </a:cubicBezTo>
                  <a:cubicBezTo>
                    <a:pt x="712" y="1021"/>
                    <a:pt x="731" y="1040"/>
                    <a:pt x="772" y="1040"/>
                  </a:cubicBezTo>
                  <a:lnTo>
                    <a:pt x="846" y="1058"/>
                  </a:lnTo>
                  <a:lnTo>
                    <a:pt x="962" y="1058"/>
                  </a:lnTo>
                  <a:cubicBezTo>
                    <a:pt x="962" y="1077"/>
                    <a:pt x="985" y="1077"/>
                    <a:pt x="1003" y="1077"/>
                  </a:cubicBezTo>
                  <a:lnTo>
                    <a:pt x="1137" y="1077"/>
                  </a:lnTo>
                  <a:cubicBezTo>
                    <a:pt x="1156" y="1058"/>
                    <a:pt x="1156" y="1040"/>
                    <a:pt x="1174" y="1021"/>
                  </a:cubicBezTo>
                  <a:cubicBezTo>
                    <a:pt x="1234" y="980"/>
                    <a:pt x="1290" y="924"/>
                    <a:pt x="1350" y="864"/>
                  </a:cubicBezTo>
                  <a:lnTo>
                    <a:pt x="1290" y="864"/>
                  </a:lnTo>
                  <a:cubicBezTo>
                    <a:pt x="1271" y="864"/>
                    <a:pt x="1253" y="864"/>
                    <a:pt x="1234" y="846"/>
                  </a:cubicBezTo>
                  <a:lnTo>
                    <a:pt x="1156" y="846"/>
                  </a:lnTo>
                  <a:lnTo>
                    <a:pt x="1100" y="827"/>
                  </a:lnTo>
                  <a:lnTo>
                    <a:pt x="1040" y="809"/>
                  </a:lnTo>
                  <a:cubicBezTo>
                    <a:pt x="1040" y="809"/>
                    <a:pt x="1022" y="809"/>
                    <a:pt x="1022" y="790"/>
                  </a:cubicBezTo>
                  <a:lnTo>
                    <a:pt x="985" y="790"/>
                  </a:lnTo>
                  <a:lnTo>
                    <a:pt x="962" y="772"/>
                  </a:lnTo>
                  <a:lnTo>
                    <a:pt x="943" y="772"/>
                  </a:lnTo>
                  <a:lnTo>
                    <a:pt x="925" y="749"/>
                  </a:lnTo>
                  <a:lnTo>
                    <a:pt x="869" y="730"/>
                  </a:lnTo>
                  <a:cubicBezTo>
                    <a:pt x="846" y="712"/>
                    <a:pt x="828" y="712"/>
                    <a:pt x="809" y="693"/>
                  </a:cubicBezTo>
                  <a:cubicBezTo>
                    <a:pt x="791" y="693"/>
                    <a:pt x="791" y="675"/>
                    <a:pt x="772" y="675"/>
                  </a:cubicBezTo>
                  <a:cubicBezTo>
                    <a:pt x="731" y="656"/>
                    <a:pt x="694" y="615"/>
                    <a:pt x="657" y="596"/>
                  </a:cubicBezTo>
                  <a:lnTo>
                    <a:pt x="615" y="559"/>
                  </a:lnTo>
                  <a:lnTo>
                    <a:pt x="597" y="541"/>
                  </a:lnTo>
                  <a:lnTo>
                    <a:pt x="578" y="518"/>
                  </a:lnTo>
                  <a:cubicBezTo>
                    <a:pt x="523" y="462"/>
                    <a:pt x="463" y="402"/>
                    <a:pt x="407" y="328"/>
                  </a:cubicBezTo>
                  <a:cubicBezTo>
                    <a:pt x="347" y="268"/>
                    <a:pt x="310" y="213"/>
                    <a:pt x="269" y="134"/>
                  </a:cubicBezTo>
                  <a:cubicBezTo>
                    <a:pt x="250" y="97"/>
                    <a:pt x="213" y="56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2790505" y="3132686"/>
              <a:ext cx="199204" cy="181444"/>
            </a:xfrm>
            <a:custGeom>
              <a:avLst/>
              <a:gdLst/>
              <a:ahLst/>
              <a:cxnLst/>
              <a:rect l="l" t="t" r="r" b="b"/>
              <a:pathLst>
                <a:path w="1503" h="1369" extrusionOk="0">
                  <a:moveTo>
                    <a:pt x="712" y="1"/>
                  </a:moveTo>
                  <a:cubicBezTo>
                    <a:pt x="671" y="1"/>
                    <a:pt x="652" y="19"/>
                    <a:pt x="634" y="19"/>
                  </a:cubicBezTo>
                  <a:cubicBezTo>
                    <a:pt x="597" y="19"/>
                    <a:pt x="578" y="38"/>
                    <a:pt x="555" y="38"/>
                  </a:cubicBezTo>
                  <a:cubicBezTo>
                    <a:pt x="518" y="56"/>
                    <a:pt x="500" y="56"/>
                    <a:pt x="463" y="56"/>
                  </a:cubicBezTo>
                  <a:cubicBezTo>
                    <a:pt x="439" y="75"/>
                    <a:pt x="421" y="75"/>
                    <a:pt x="384" y="98"/>
                  </a:cubicBezTo>
                  <a:cubicBezTo>
                    <a:pt x="366" y="116"/>
                    <a:pt x="347" y="135"/>
                    <a:pt x="324" y="153"/>
                  </a:cubicBezTo>
                  <a:cubicBezTo>
                    <a:pt x="305" y="172"/>
                    <a:pt x="287" y="190"/>
                    <a:pt x="250" y="213"/>
                  </a:cubicBezTo>
                  <a:cubicBezTo>
                    <a:pt x="232" y="232"/>
                    <a:pt x="208" y="232"/>
                    <a:pt x="190" y="250"/>
                  </a:cubicBezTo>
                  <a:cubicBezTo>
                    <a:pt x="171" y="287"/>
                    <a:pt x="153" y="306"/>
                    <a:pt x="135" y="329"/>
                  </a:cubicBezTo>
                  <a:cubicBezTo>
                    <a:pt x="135" y="347"/>
                    <a:pt x="93" y="366"/>
                    <a:pt x="93" y="384"/>
                  </a:cubicBezTo>
                  <a:cubicBezTo>
                    <a:pt x="74" y="421"/>
                    <a:pt x="56" y="444"/>
                    <a:pt x="56" y="463"/>
                  </a:cubicBezTo>
                  <a:cubicBezTo>
                    <a:pt x="37" y="500"/>
                    <a:pt x="37" y="518"/>
                    <a:pt x="19" y="560"/>
                  </a:cubicBezTo>
                  <a:lnTo>
                    <a:pt x="19" y="597"/>
                  </a:lnTo>
                  <a:lnTo>
                    <a:pt x="19" y="634"/>
                  </a:lnTo>
                  <a:cubicBezTo>
                    <a:pt x="19" y="675"/>
                    <a:pt x="1" y="694"/>
                    <a:pt x="1" y="731"/>
                  </a:cubicBezTo>
                  <a:cubicBezTo>
                    <a:pt x="1" y="749"/>
                    <a:pt x="19" y="768"/>
                    <a:pt x="19" y="809"/>
                  </a:cubicBezTo>
                  <a:cubicBezTo>
                    <a:pt x="19" y="828"/>
                    <a:pt x="19" y="865"/>
                    <a:pt x="37" y="883"/>
                  </a:cubicBezTo>
                  <a:lnTo>
                    <a:pt x="37" y="980"/>
                  </a:lnTo>
                  <a:cubicBezTo>
                    <a:pt x="56" y="999"/>
                    <a:pt x="74" y="1022"/>
                    <a:pt x="93" y="1040"/>
                  </a:cubicBezTo>
                  <a:cubicBezTo>
                    <a:pt x="116" y="1077"/>
                    <a:pt x="135" y="1096"/>
                    <a:pt x="135" y="1114"/>
                  </a:cubicBezTo>
                  <a:cubicBezTo>
                    <a:pt x="153" y="1137"/>
                    <a:pt x="171" y="1156"/>
                    <a:pt x="190" y="1174"/>
                  </a:cubicBezTo>
                  <a:cubicBezTo>
                    <a:pt x="208" y="1193"/>
                    <a:pt x="250" y="1211"/>
                    <a:pt x="269" y="1230"/>
                  </a:cubicBezTo>
                  <a:cubicBezTo>
                    <a:pt x="287" y="1253"/>
                    <a:pt x="324" y="1253"/>
                    <a:pt x="347" y="1271"/>
                  </a:cubicBezTo>
                  <a:cubicBezTo>
                    <a:pt x="366" y="1290"/>
                    <a:pt x="384" y="1308"/>
                    <a:pt x="421" y="1308"/>
                  </a:cubicBezTo>
                  <a:cubicBezTo>
                    <a:pt x="439" y="1327"/>
                    <a:pt x="463" y="1327"/>
                    <a:pt x="500" y="1345"/>
                  </a:cubicBezTo>
                  <a:lnTo>
                    <a:pt x="578" y="1345"/>
                  </a:lnTo>
                  <a:cubicBezTo>
                    <a:pt x="615" y="1345"/>
                    <a:pt x="634" y="1368"/>
                    <a:pt x="671" y="1368"/>
                  </a:cubicBezTo>
                  <a:lnTo>
                    <a:pt x="749" y="1368"/>
                  </a:lnTo>
                  <a:cubicBezTo>
                    <a:pt x="768" y="1368"/>
                    <a:pt x="809" y="1368"/>
                    <a:pt x="828" y="1345"/>
                  </a:cubicBezTo>
                  <a:cubicBezTo>
                    <a:pt x="865" y="1345"/>
                    <a:pt x="883" y="1327"/>
                    <a:pt x="925" y="1327"/>
                  </a:cubicBezTo>
                  <a:cubicBezTo>
                    <a:pt x="943" y="1308"/>
                    <a:pt x="962" y="1308"/>
                    <a:pt x="999" y="1290"/>
                  </a:cubicBezTo>
                  <a:cubicBezTo>
                    <a:pt x="1017" y="1290"/>
                    <a:pt x="1040" y="1271"/>
                    <a:pt x="1077" y="1253"/>
                  </a:cubicBezTo>
                  <a:cubicBezTo>
                    <a:pt x="1096" y="1253"/>
                    <a:pt x="1114" y="1230"/>
                    <a:pt x="1133" y="1211"/>
                  </a:cubicBezTo>
                  <a:cubicBezTo>
                    <a:pt x="1156" y="1193"/>
                    <a:pt x="1193" y="1193"/>
                    <a:pt x="1211" y="1174"/>
                  </a:cubicBezTo>
                  <a:cubicBezTo>
                    <a:pt x="1230" y="1156"/>
                    <a:pt x="1248" y="1137"/>
                    <a:pt x="1271" y="1114"/>
                  </a:cubicBezTo>
                  <a:cubicBezTo>
                    <a:pt x="1290" y="1096"/>
                    <a:pt x="1308" y="1077"/>
                    <a:pt x="1327" y="1059"/>
                  </a:cubicBezTo>
                  <a:cubicBezTo>
                    <a:pt x="1345" y="1040"/>
                    <a:pt x="1364" y="1022"/>
                    <a:pt x="1387" y="999"/>
                  </a:cubicBezTo>
                  <a:cubicBezTo>
                    <a:pt x="1387" y="962"/>
                    <a:pt x="1405" y="943"/>
                    <a:pt x="1424" y="925"/>
                  </a:cubicBezTo>
                  <a:cubicBezTo>
                    <a:pt x="1424" y="906"/>
                    <a:pt x="1442" y="865"/>
                    <a:pt x="1442" y="846"/>
                  </a:cubicBezTo>
                  <a:cubicBezTo>
                    <a:pt x="1461" y="828"/>
                    <a:pt x="1461" y="791"/>
                    <a:pt x="1479" y="768"/>
                  </a:cubicBezTo>
                  <a:cubicBezTo>
                    <a:pt x="1479" y="749"/>
                    <a:pt x="1502" y="712"/>
                    <a:pt x="1502" y="694"/>
                  </a:cubicBezTo>
                  <a:lnTo>
                    <a:pt x="1502" y="615"/>
                  </a:lnTo>
                  <a:lnTo>
                    <a:pt x="1502" y="518"/>
                  </a:lnTo>
                  <a:cubicBezTo>
                    <a:pt x="1502" y="500"/>
                    <a:pt x="1502" y="481"/>
                    <a:pt x="1479" y="444"/>
                  </a:cubicBezTo>
                  <a:cubicBezTo>
                    <a:pt x="1479" y="421"/>
                    <a:pt x="1479" y="384"/>
                    <a:pt x="1461" y="366"/>
                  </a:cubicBezTo>
                  <a:cubicBezTo>
                    <a:pt x="1461" y="347"/>
                    <a:pt x="1442" y="306"/>
                    <a:pt x="1424" y="287"/>
                  </a:cubicBezTo>
                  <a:cubicBezTo>
                    <a:pt x="1424" y="269"/>
                    <a:pt x="1405" y="250"/>
                    <a:pt x="1387" y="232"/>
                  </a:cubicBezTo>
                  <a:cubicBezTo>
                    <a:pt x="1364" y="213"/>
                    <a:pt x="1345" y="190"/>
                    <a:pt x="1327" y="172"/>
                  </a:cubicBezTo>
                  <a:cubicBezTo>
                    <a:pt x="1308" y="153"/>
                    <a:pt x="1271" y="135"/>
                    <a:pt x="1248" y="116"/>
                  </a:cubicBezTo>
                  <a:cubicBezTo>
                    <a:pt x="1230" y="116"/>
                    <a:pt x="1230" y="98"/>
                    <a:pt x="1211" y="98"/>
                  </a:cubicBezTo>
                  <a:lnTo>
                    <a:pt x="1193" y="75"/>
                  </a:lnTo>
                  <a:cubicBezTo>
                    <a:pt x="1156" y="56"/>
                    <a:pt x="1133" y="56"/>
                    <a:pt x="1114" y="56"/>
                  </a:cubicBezTo>
                  <a:cubicBezTo>
                    <a:pt x="1077" y="38"/>
                    <a:pt x="1059" y="19"/>
                    <a:pt x="1040" y="19"/>
                  </a:cubicBezTo>
                  <a:cubicBezTo>
                    <a:pt x="999" y="1"/>
                    <a:pt x="980" y="1"/>
                    <a:pt x="94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2887257" y="3160916"/>
              <a:ext cx="28363" cy="20278"/>
            </a:xfrm>
            <a:custGeom>
              <a:avLst/>
              <a:gdLst/>
              <a:ahLst/>
              <a:cxnLst/>
              <a:rect l="l" t="t" r="r" b="b"/>
              <a:pathLst>
                <a:path w="214" h="153" extrusionOk="0">
                  <a:moveTo>
                    <a:pt x="195" y="0"/>
                  </a:moveTo>
                  <a:cubicBezTo>
                    <a:pt x="195" y="19"/>
                    <a:pt x="213" y="19"/>
                    <a:pt x="213" y="37"/>
                  </a:cubicBezTo>
                  <a:cubicBezTo>
                    <a:pt x="213" y="19"/>
                    <a:pt x="213" y="19"/>
                    <a:pt x="195" y="0"/>
                  </a:cubicBezTo>
                  <a:close/>
                  <a:moveTo>
                    <a:pt x="172" y="19"/>
                  </a:moveTo>
                  <a:cubicBezTo>
                    <a:pt x="172" y="37"/>
                    <a:pt x="153" y="37"/>
                    <a:pt x="153" y="56"/>
                  </a:cubicBezTo>
                  <a:lnTo>
                    <a:pt x="135" y="56"/>
                  </a:lnTo>
                  <a:lnTo>
                    <a:pt x="153" y="74"/>
                  </a:lnTo>
                  <a:lnTo>
                    <a:pt x="172" y="56"/>
                  </a:lnTo>
                  <a:lnTo>
                    <a:pt x="172" y="19"/>
                  </a:lnTo>
                  <a:close/>
                  <a:moveTo>
                    <a:pt x="1" y="37"/>
                  </a:moveTo>
                  <a:cubicBezTo>
                    <a:pt x="1" y="56"/>
                    <a:pt x="19" y="74"/>
                    <a:pt x="19" y="93"/>
                  </a:cubicBezTo>
                  <a:cubicBezTo>
                    <a:pt x="38" y="116"/>
                    <a:pt x="56" y="134"/>
                    <a:pt x="56" y="153"/>
                  </a:cubicBezTo>
                  <a:cubicBezTo>
                    <a:pt x="56" y="134"/>
                    <a:pt x="38" y="116"/>
                    <a:pt x="38" y="93"/>
                  </a:cubicBezTo>
                  <a:cubicBezTo>
                    <a:pt x="19" y="74"/>
                    <a:pt x="19" y="56"/>
                    <a:pt x="19" y="37"/>
                  </a:cubicBezTo>
                  <a:lnTo>
                    <a:pt x="19" y="37"/>
                  </a:lnTo>
                  <a:cubicBezTo>
                    <a:pt x="56" y="56"/>
                    <a:pt x="98" y="56"/>
                    <a:pt x="135" y="56"/>
                  </a:cubicBezTo>
                  <a:cubicBezTo>
                    <a:pt x="98" y="37"/>
                    <a:pt x="56" y="37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2854255" y="3224534"/>
              <a:ext cx="15374" cy="9940"/>
            </a:xfrm>
            <a:custGeom>
              <a:avLst/>
              <a:gdLst/>
              <a:ahLst/>
              <a:cxnLst/>
              <a:rect l="l" t="t" r="r" b="b"/>
              <a:pathLst>
                <a:path w="116" h="75" extrusionOk="0">
                  <a:moveTo>
                    <a:pt x="97" y="1"/>
                  </a:moveTo>
                  <a:cubicBezTo>
                    <a:pt x="97" y="1"/>
                    <a:pt x="105" y="9"/>
                    <a:pt x="111" y="9"/>
                  </a:cubicBezTo>
                  <a:cubicBezTo>
                    <a:pt x="114" y="9"/>
                    <a:pt x="116" y="7"/>
                    <a:pt x="116" y="1"/>
                  </a:cubicBezTo>
                  <a:close/>
                  <a:moveTo>
                    <a:pt x="19" y="19"/>
                  </a:moveTo>
                  <a:lnTo>
                    <a:pt x="0" y="38"/>
                  </a:lnTo>
                  <a:lnTo>
                    <a:pt x="19" y="38"/>
                  </a:lnTo>
                  <a:lnTo>
                    <a:pt x="19" y="19"/>
                  </a:lnTo>
                  <a:close/>
                  <a:moveTo>
                    <a:pt x="74" y="1"/>
                  </a:moveTo>
                  <a:cubicBezTo>
                    <a:pt x="56" y="19"/>
                    <a:pt x="56" y="38"/>
                    <a:pt x="56" y="56"/>
                  </a:cubicBezTo>
                  <a:cubicBezTo>
                    <a:pt x="74" y="38"/>
                    <a:pt x="74" y="38"/>
                    <a:pt x="74" y="19"/>
                  </a:cubicBezTo>
                  <a:cubicBezTo>
                    <a:pt x="74" y="1"/>
                    <a:pt x="74" y="1"/>
                    <a:pt x="97" y="1"/>
                  </a:cubicBezTo>
                  <a:close/>
                  <a:moveTo>
                    <a:pt x="19" y="38"/>
                  </a:moveTo>
                  <a:lnTo>
                    <a:pt x="37" y="56"/>
                  </a:lnTo>
                  <a:lnTo>
                    <a:pt x="56" y="75"/>
                  </a:lnTo>
                  <a:lnTo>
                    <a:pt x="56" y="56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2928343" y="3242294"/>
              <a:ext cx="22796" cy="12989"/>
            </a:xfrm>
            <a:custGeom>
              <a:avLst/>
              <a:gdLst/>
              <a:ahLst/>
              <a:cxnLst/>
              <a:rect l="l" t="t" r="r" b="b"/>
              <a:pathLst>
                <a:path w="172" h="98" extrusionOk="0">
                  <a:moveTo>
                    <a:pt x="171" y="1"/>
                  </a:moveTo>
                  <a:lnTo>
                    <a:pt x="153" y="19"/>
                  </a:lnTo>
                  <a:lnTo>
                    <a:pt x="153" y="38"/>
                  </a:lnTo>
                  <a:lnTo>
                    <a:pt x="171" y="19"/>
                  </a:lnTo>
                  <a:lnTo>
                    <a:pt x="171" y="1"/>
                  </a:lnTo>
                  <a:close/>
                  <a:moveTo>
                    <a:pt x="0" y="38"/>
                  </a:moveTo>
                  <a:lnTo>
                    <a:pt x="0" y="56"/>
                  </a:lnTo>
                  <a:lnTo>
                    <a:pt x="37" y="56"/>
                  </a:lnTo>
                  <a:lnTo>
                    <a:pt x="19" y="38"/>
                  </a:lnTo>
                  <a:close/>
                  <a:moveTo>
                    <a:pt x="93" y="19"/>
                  </a:moveTo>
                  <a:cubicBezTo>
                    <a:pt x="74" y="19"/>
                    <a:pt x="74" y="38"/>
                    <a:pt x="74" y="38"/>
                  </a:cubicBezTo>
                  <a:lnTo>
                    <a:pt x="74" y="56"/>
                  </a:lnTo>
                  <a:cubicBezTo>
                    <a:pt x="93" y="56"/>
                    <a:pt x="93" y="38"/>
                    <a:pt x="93" y="38"/>
                  </a:cubicBezTo>
                  <a:lnTo>
                    <a:pt x="116" y="38"/>
                  </a:lnTo>
                  <a:lnTo>
                    <a:pt x="116" y="56"/>
                  </a:lnTo>
                  <a:cubicBezTo>
                    <a:pt x="134" y="56"/>
                    <a:pt x="134" y="56"/>
                    <a:pt x="153" y="79"/>
                  </a:cubicBezTo>
                  <a:lnTo>
                    <a:pt x="153" y="56"/>
                  </a:lnTo>
                  <a:lnTo>
                    <a:pt x="134" y="38"/>
                  </a:lnTo>
                  <a:lnTo>
                    <a:pt x="116" y="19"/>
                  </a:lnTo>
                  <a:close/>
                  <a:moveTo>
                    <a:pt x="37" y="56"/>
                  </a:moveTo>
                  <a:cubicBezTo>
                    <a:pt x="37" y="79"/>
                    <a:pt x="56" y="79"/>
                    <a:pt x="56" y="98"/>
                  </a:cubicBezTo>
                  <a:lnTo>
                    <a:pt x="74" y="98"/>
                  </a:lnTo>
                  <a:lnTo>
                    <a:pt x="74" y="79"/>
                  </a:lnTo>
                  <a:cubicBezTo>
                    <a:pt x="56" y="79"/>
                    <a:pt x="56" y="56"/>
                    <a:pt x="37" y="56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2874401" y="3283381"/>
              <a:ext cx="10603" cy="12326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19" y="37"/>
                  </a:moveTo>
                  <a:lnTo>
                    <a:pt x="19" y="56"/>
                  </a:lnTo>
                  <a:lnTo>
                    <a:pt x="38" y="56"/>
                  </a:lnTo>
                  <a:lnTo>
                    <a:pt x="38" y="37"/>
                  </a:lnTo>
                  <a:close/>
                  <a:moveTo>
                    <a:pt x="61" y="0"/>
                  </a:moveTo>
                  <a:lnTo>
                    <a:pt x="61" y="56"/>
                  </a:lnTo>
                  <a:lnTo>
                    <a:pt x="38" y="56"/>
                  </a:lnTo>
                  <a:lnTo>
                    <a:pt x="38" y="74"/>
                  </a:lnTo>
                  <a:lnTo>
                    <a:pt x="61" y="74"/>
                  </a:lnTo>
                  <a:cubicBezTo>
                    <a:pt x="61" y="56"/>
                    <a:pt x="61" y="37"/>
                    <a:pt x="79" y="19"/>
                  </a:cubicBezTo>
                  <a:cubicBezTo>
                    <a:pt x="79" y="19"/>
                    <a:pt x="79" y="0"/>
                    <a:pt x="61" y="0"/>
                  </a:cubicBezTo>
                  <a:close/>
                  <a:moveTo>
                    <a:pt x="19" y="37"/>
                  </a:moveTo>
                  <a:cubicBezTo>
                    <a:pt x="19" y="56"/>
                    <a:pt x="1" y="74"/>
                    <a:pt x="1" y="93"/>
                  </a:cubicBezTo>
                  <a:cubicBezTo>
                    <a:pt x="19" y="74"/>
                    <a:pt x="19" y="56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2841399" y="3298623"/>
              <a:ext cx="7422" cy="7555"/>
            </a:xfrm>
            <a:custGeom>
              <a:avLst/>
              <a:gdLst/>
              <a:ahLst/>
              <a:cxnLst/>
              <a:rect l="l" t="t" r="r" b="b"/>
              <a:pathLst>
                <a:path w="56" h="57" extrusionOk="0">
                  <a:moveTo>
                    <a:pt x="55" y="19"/>
                  </a:moveTo>
                  <a:cubicBezTo>
                    <a:pt x="55" y="19"/>
                    <a:pt x="37" y="19"/>
                    <a:pt x="37" y="38"/>
                  </a:cubicBezTo>
                  <a:cubicBezTo>
                    <a:pt x="55" y="38"/>
                    <a:pt x="55" y="19"/>
                    <a:pt x="55" y="19"/>
                  </a:cubicBezTo>
                  <a:close/>
                  <a:moveTo>
                    <a:pt x="0" y="1"/>
                  </a:moveTo>
                  <a:cubicBezTo>
                    <a:pt x="19" y="1"/>
                    <a:pt x="19" y="19"/>
                    <a:pt x="19" y="19"/>
                  </a:cubicBezTo>
                  <a:lnTo>
                    <a:pt x="19" y="38"/>
                  </a:lnTo>
                  <a:lnTo>
                    <a:pt x="37" y="56"/>
                  </a:lnTo>
                  <a:lnTo>
                    <a:pt x="37" y="38"/>
                  </a:lnTo>
                  <a:lnTo>
                    <a:pt x="37" y="19"/>
                  </a:lnTo>
                  <a:cubicBezTo>
                    <a:pt x="19" y="19"/>
                    <a:pt x="19" y="1"/>
                    <a:pt x="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2805879" y="3231956"/>
              <a:ext cx="7422" cy="8085"/>
            </a:xfrm>
            <a:custGeom>
              <a:avLst/>
              <a:gdLst/>
              <a:ahLst/>
              <a:cxnLst/>
              <a:rect l="l" t="t" r="r" b="b"/>
              <a:pathLst>
                <a:path w="56" h="61" extrusionOk="0">
                  <a:moveTo>
                    <a:pt x="55" y="0"/>
                  </a:moveTo>
                  <a:lnTo>
                    <a:pt x="55" y="0"/>
                  </a:lnTo>
                  <a:cubicBezTo>
                    <a:pt x="37" y="19"/>
                    <a:pt x="37" y="42"/>
                    <a:pt x="19" y="42"/>
                  </a:cubicBezTo>
                  <a:lnTo>
                    <a:pt x="0" y="19"/>
                  </a:lnTo>
                  <a:lnTo>
                    <a:pt x="0" y="19"/>
                  </a:lnTo>
                  <a:cubicBezTo>
                    <a:pt x="0" y="42"/>
                    <a:pt x="0" y="60"/>
                    <a:pt x="19" y="60"/>
                  </a:cubicBezTo>
                  <a:lnTo>
                    <a:pt x="37" y="42"/>
                  </a:lnTo>
                  <a:cubicBezTo>
                    <a:pt x="55" y="19"/>
                    <a:pt x="55" y="19"/>
                    <a:pt x="5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2856641" y="3152964"/>
              <a:ext cx="15507" cy="10470"/>
            </a:xfrm>
            <a:custGeom>
              <a:avLst/>
              <a:gdLst/>
              <a:ahLst/>
              <a:cxnLst/>
              <a:rect l="l" t="t" r="r" b="b"/>
              <a:pathLst>
                <a:path w="117" h="79" extrusionOk="0">
                  <a:moveTo>
                    <a:pt x="19" y="0"/>
                  </a:moveTo>
                  <a:lnTo>
                    <a:pt x="19" y="19"/>
                  </a:lnTo>
                  <a:lnTo>
                    <a:pt x="38" y="19"/>
                  </a:lnTo>
                  <a:cubicBezTo>
                    <a:pt x="38" y="19"/>
                    <a:pt x="56" y="19"/>
                    <a:pt x="79" y="37"/>
                  </a:cubicBezTo>
                  <a:cubicBezTo>
                    <a:pt x="79" y="37"/>
                    <a:pt x="98" y="37"/>
                    <a:pt x="116" y="60"/>
                  </a:cubicBezTo>
                  <a:cubicBezTo>
                    <a:pt x="98" y="37"/>
                    <a:pt x="98" y="37"/>
                    <a:pt x="79" y="19"/>
                  </a:cubicBezTo>
                  <a:cubicBezTo>
                    <a:pt x="56" y="19"/>
                    <a:pt x="56" y="0"/>
                    <a:pt x="38" y="0"/>
                  </a:cubicBezTo>
                  <a:close/>
                  <a:moveTo>
                    <a:pt x="19" y="19"/>
                  </a:moveTo>
                  <a:cubicBezTo>
                    <a:pt x="19" y="19"/>
                    <a:pt x="19" y="37"/>
                    <a:pt x="1" y="37"/>
                  </a:cubicBezTo>
                  <a:lnTo>
                    <a:pt x="1" y="79"/>
                  </a:lnTo>
                  <a:cubicBezTo>
                    <a:pt x="1" y="79"/>
                    <a:pt x="19" y="60"/>
                    <a:pt x="19" y="37"/>
                  </a:cubicBezTo>
                  <a:lnTo>
                    <a:pt x="1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2900113" y="3201340"/>
              <a:ext cx="20278" cy="10470"/>
            </a:xfrm>
            <a:custGeom>
              <a:avLst/>
              <a:gdLst/>
              <a:ahLst/>
              <a:cxnLst/>
              <a:rect l="l" t="t" r="r" b="b"/>
              <a:pathLst>
                <a:path w="153" h="79" extrusionOk="0">
                  <a:moveTo>
                    <a:pt x="153" y="0"/>
                  </a:moveTo>
                  <a:cubicBezTo>
                    <a:pt x="135" y="19"/>
                    <a:pt x="135" y="42"/>
                    <a:pt x="116" y="42"/>
                  </a:cubicBezTo>
                  <a:lnTo>
                    <a:pt x="116" y="60"/>
                  </a:lnTo>
                  <a:cubicBezTo>
                    <a:pt x="116" y="60"/>
                    <a:pt x="98" y="60"/>
                    <a:pt x="98" y="42"/>
                  </a:cubicBezTo>
                  <a:cubicBezTo>
                    <a:pt x="56" y="42"/>
                    <a:pt x="19" y="19"/>
                    <a:pt x="1" y="19"/>
                  </a:cubicBezTo>
                  <a:cubicBezTo>
                    <a:pt x="1" y="19"/>
                    <a:pt x="19" y="42"/>
                    <a:pt x="38" y="42"/>
                  </a:cubicBezTo>
                  <a:cubicBezTo>
                    <a:pt x="56" y="42"/>
                    <a:pt x="75" y="60"/>
                    <a:pt x="75" y="60"/>
                  </a:cubicBezTo>
                  <a:cubicBezTo>
                    <a:pt x="98" y="60"/>
                    <a:pt x="98" y="79"/>
                    <a:pt x="116" y="79"/>
                  </a:cubicBezTo>
                  <a:lnTo>
                    <a:pt x="135" y="60"/>
                  </a:lnTo>
                  <a:cubicBezTo>
                    <a:pt x="135" y="42"/>
                    <a:pt x="135" y="19"/>
                    <a:pt x="1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2583484" y="3421088"/>
              <a:ext cx="122597" cy="53413"/>
            </a:xfrm>
            <a:custGeom>
              <a:avLst/>
              <a:gdLst/>
              <a:ahLst/>
              <a:cxnLst/>
              <a:rect l="l" t="t" r="r" b="b"/>
              <a:pathLst>
                <a:path w="925" h="403" extrusionOk="0">
                  <a:moveTo>
                    <a:pt x="1" y="1"/>
                  </a:moveTo>
                  <a:cubicBezTo>
                    <a:pt x="1" y="135"/>
                    <a:pt x="19" y="269"/>
                    <a:pt x="61" y="403"/>
                  </a:cubicBezTo>
                  <a:cubicBezTo>
                    <a:pt x="310" y="384"/>
                    <a:pt x="500" y="347"/>
                    <a:pt x="675" y="306"/>
                  </a:cubicBezTo>
                  <a:cubicBezTo>
                    <a:pt x="772" y="269"/>
                    <a:pt x="846" y="232"/>
                    <a:pt x="925" y="190"/>
                  </a:cubicBezTo>
                  <a:lnTo>
                    <a:pt x="925" y="190"/>
                  </a:lnTo>
                  <a:cubicBezTo>
                    <a:pt x="811" y="212"/>
                    <a:pt x="708" y="221"/>
                    <a:pt x="615" y="221"/>
                  </a:cubicBezTo>
                  <a:cubicBezTo>
                    <a:pt x="288" y="221"/>
                    <a:pt x="91" y="105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2759889" y="3211678"/>
              <a:ext cx="66269" cy="107355"/>
            </a:xfrm>
            <a:custGeom>
              <a:avLst/>
              <a:gdLst/>
              <a:ahLst/>
              <a:cxnLst/>
              <a:rect l="l" t="t" r="r" b="b"/>
              <a:pathLst>
                <a:path w="500" h="810" extrusionOk="0">
                  <a:moveTo>
                    <a:pt x="250" y="1"/>
                  </a:moveTo>
                  <a:cubicBezTo>
                    <a:pt x="153" y="1"/>
                    <a:pt x="74" y="1"/>
                    <a:pt x="0" y="19"/>
                  </a:cubicBezTo>
                  <a:cubicBezTo>
                    <a:pt x="19" y="213"/>
                    <a:pt x="116" y="518"/>
                    <a:pt x="402" y="809"/>
                  </a:cubicBezTo>
                  <a:cubicBezTo>
                    <a:pt x="421" y="749"/>
                    <a:pt x="463" y="694"/>
                    <a:pt x="500" y="634"/>
                  </a:cubicBezTo>
                  <a:cubicBezTo>
                    <a:pt x="481" y="615"/>
                    <a:pt x="439" y="597"/>
                    <a:pt x="421" y="578"/>
                  </a:cubicBezTo>
                  <a:cubicBezTo>
                    <a:pt x="402" y="560"/>
                    <a:pt x="384" y="541"/>
                    <a:pt x="366" y="518"/>
                  </a:cubicBezTo>
                  <a:cubicBezTo>
                    <a:pt x="366" y="500"/>
                    <a:pt x="347" y="481"/>
                    <a:pt x="324" y="444"/>
                  </a:cubicBezTo>
                  <a:cubicBezTo>
                    <a:pt x="305" y="426"/>
                    <a:pt x="287" y="403"/>
                    <a:pt x="268" y="384"/>
                  </a:cubicBezTo>
                  <a:lnTo>
                    <a:pt x="268" y="287"/>
                  </a:lnTo>
                  <a:cubicBezTo>
                    <a:pt x="250" y="269"/>
                    <a:pt x="250" y="232"/>
                    <a:pt x="250" y="213"/>
                  </a:cubicBezTo>
                  <a:cubicBezTo>
                    <a:pt x="250" y="172"/>
                    <a:pt x="232" y="153"/>
                    <a:pt x="232" y="135"/>
                  </a:cubicBezTo>
                  <a:cubicBezTo>
                    <a:pt x="232" y="98"/>
                    <a:pt x="250" y="79"/>
                    <a:pt x="250" y="38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2928343" y="3141035"/>
              <a:ext cx="132405" cy="115573"/>
            </a:xfrm>
            <a:custGeom>
              <a:avLst/>
              <a:gdLst/>
              <a:ahLst/>
              <a:cxnLst/>
              <a:rect l="l" t="t" r="r" b="b"/>
              <a:pathLst>
                <a:path w="999" h="872" extrusionOk="0">
                  <a:moveTo>
                    <a:pt x="391" y="1"/>
                  </a:moveTo>
                  <a:cubicBezTo>
                    <a:pt x="324" y="1"/>
                    <a:pt x="259" y="15"/>
                    <a:pt x="208" y="53"/>
                  </a:cubicBezTo>
                  <a:cubicBezTo>
                    <a:pt x="171" y="72"/>
                    <a:pt x="153" y="109"/>
                    <a:pt x="116" y="150"/>
                  </a:cubicBezTo>
                  <a:cubicBezTo>
                    <a:pt x="0" y="321"/>
                    <a:pt x="37" y="571"/>
                    <a:pt x="208" y="705"/>
                  </a:cubicBezTo>
                  <a:cubicBezTo>
                    <a:pt x="250" y="746"/>
                    <a:pt x="324" y="783"/>
                    <a:pt x="402" y="802"/>
                  </a:cubicBezTo>
                  <a:cubicBezTo>
                    <a:pt x="481" y="843"/>
                    <a:pt x="555" y="862"/>
                    <a:pt x="615" y="862"/>
                  </a:cubicBezTo>
                  <a:cubicBezTo>
                    <a:pt x="658" y="868"/>
                    <a:pt x="700" y="872"/>
                    <a:pt x="738" y="872"/>
                  </a:cubicBezTo>
                  <a:cubicBezTo>
                    <a:pt x="816" y="872"/>
                    <a:pt x="876" y="855"/>
                    <a:pt x="901" y="802"/>
                  </a:cubicBezTo>
                  <a:cubicBezTo>
                    <a:pt x="998" y="668"/>
                    <a:pt x="809" y="243"/>
                    <a:pt x="633" y="109"/>
                  </a:cubicBezTo>
                  <a:cubicBezTo>
                    <a:pt x="596" y="72"/>
                    <a:pt x="536" y="35"/>
                    <a:pt x="499" y="12"/>
                  </a:cubicBezTo>
                  <a:cubicBezTo>
                    <a:pt x="465" y="5"/>
                    <a:pt x="428" y="1"/>
                    <a:pt x="39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2963862" y="3169796"/>
              <a:ext cx="41087" cy="38701"/>
            </a:xfrm>
            <a:custGeom>
              <a:avLst/>
              <a:gdLst/>
              <a:ahLst/>
              <a:cxnLst/>
              <a:rect l="l" t="t" r="r" b="b"/>
              <a:pathLst>
                <a:path w="310" h="292" extrusionOk="0">
                  <a:moveTo>
                    <a:pt x="99" y="0"/>
                  </a:moveTo>
                  <a:cubicBezTo>
                    <a:pt x="76" y="0"/>
                    <a:pt x="55" y="9"/>
                    <a:pt x="37" y="26"/>
                  </a:cubicBezTo>
                  <a:cubicBezTo>
                    <a:pt x="0" y="67"/>
                    <a:pt x="0" y="141"/>
                    <a:pt x="56" y="201"/>
                  </a:cubicBezTo>
                  <a:cubicBezTo>
                    <a:pt x="103" y="245"/>
                    <a:pt x="184" y="291"/>
                    <a:pt x="235" y="291"/>
                  </a:cubicBezTo>
                  <a:cubicBezTo>
                    <a:pt x="249" y="291"/>
                    <a:pt x="260" y="288"/>
                    <a:pt x="268" y="280"/>
                  </a:cubicBezTo>
                  <a:cubicBezTo>
                    <a:pt x="310" y="220"/>
                    <a:pt x="250" y="104"/>
                    <a:pt x="194" y="49"/>
                  </a:cubicBezTo>
                  <a:cubicBezTo>
                    <a:pt x="161" y="15"/>
                    <a:pt x="128" y="0"/>
                    <a:pt x="9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2486732" y="3064031"/>
              <a:ext cx="357189" cy="176407"/>
            </a:xfrm>
            <a:custGeom>
              <a:avLst/>
              <a:gdLst/>
              <a:ahLst/>
              <a:cxnLst/>
              <a:rect l="l" t="t" r="r" b="b"/>
              <a:pathLst>
                <a:path w="2695" h="1331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1115"/>
                    <a:pt x="791" y="1309"/>
                    <a:pt x="1096" y="1327"/>
                  </a:cubicBezTo>
                  <a:cubicBezTo>
                    <a:pt x="1122" y="1329"/>
                    <a:pt x="1150" y="1331"/>
                    <a:pt x="1181" y="1331"/>
                  </a:cubicBezTo>
                  <a:cubicBezTo>
                    <a:pt x="1659" y="1331"/>
                    <a:pt x="2695" y="1078"/>
                    <a:pt x="2695" y="1078"/>
                  </a:cubicBezTo>
                  <a:cubicBezTo>
                    <a:pt x="2695" y="1078"/>
                    <a:pt x="2616" y="962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2" name="Google Shape;1802;p47"/>
            <p:cNvSpPr/>
            <p:nvPr/>
          </p:nvSpPr>
          <p:spPr>
            <a:xfrm>
              <a:off x="2486732" y="3064031"/>
              <a:ext cx="357189" cy="126706"/>
            </a:xfrm>
            <a:custGeom>
              <a:avLst/>
              <a:gdLst/>
              <a:ahLst/>
              <a:cxnLst/>
              <a:rect l="l" t="t" r="r" b="b"/>
              <a:pathLst>
                <a:path w="2695" h="956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768"/>
                    <a:pt x="880" y="956"/>
                    <a:pt x="1680" y="956"/>
                  </a:cubicBezTo>
                  <a:cubicBezTo>
                    <a:pt x="1968" y="956"/>
                    <a:pt x="2286" y="931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3" name="Google Shape;1803;p47"/>
            <p:cNvSpPr/>
            <p:nvPr/>
          </p:nvSpPr>
          <p:spPr>
            <a:xfrm>
              <a:off x="2971152" y="3076357"/>
              <a:ext cx="61365" cy="74221"/>
            </a:xfrm>
            <a:custGeom>
              <a:avLst/>
              <a:gdLst/>
              <a:ahLst/>
              <a:cxnLst/>
              <a:rect l="l" t="t" r="r" b="b"/>
              <a:pathLst>
                <a:path w="463" h="560" extrusionOk="0">
                  <a:moveTo>
                    <a:pt x="407" y="1"/>
                  </a:moveTo>
                  <a:cubicBezTo>
                    <a:pt x="407" y="1"/>
                    <a:pt x="389" y="19"/>
                    <a:pt x="389" y="38"/>
                  </a:cubicBezTo>
                  <a:lnTo>
                    <a:pt x="407" y="61"/>
                  </a:lnTo>
                  <a:lnTo>
                    <a:pt x="407" y="79"/>
                  </a:lnTo>
                  <a:lnTo>
                    <a:pt x="407" y="98"/>
                  </a:lnTo>
                  <a:lnTo>
                    <a:pt x="370" y="98"/>
                  </a:lnTo>
                  <a:cubicBezTo>
                    <a:pt x="347" y="116"/>
                    <a:pt x="347" y="116"/>
                    <a:pt x="329" y="135"/>
                  </a:cubicBezTo>
                  <a:cubicBezTo>
                    <a:pt x="292" y="135"/>
                    <a:pt x="273" y="153"/>
                    <a:pt x="232" y="176"/>
                  </a:cubicBezTo>
                  <a:cubicBezTo>
                    <a:pt x="213" y="195"/>
                    <a:pt x="176" y="213"/>
                    <a:pt x="158" y="232"/>
                  </a:cubicBezTo>
                  <a:cubicBezTo>
                    <a:pt x="139" y="269"/>
                    <a:pt x="98" y="292"/>
                    <a:pt x="79" y="310"/>
                  </a:cubicBezTo>
                  <a:cubicBezTo>
                    <a:pt x="61" y="329"/>
                    <a:pt x="61" y="347"/>
                    <a:pt x="61" y="366"/>
                  </a:cubicBezTo>
                  <a:cubicBezTo>
                    <a:pt x="42" y="384"/>
                    <a:pt x="42" y="407"/>
                    <a:pt x="42" y="426"/>
                  </a:cubicBezTo>
                  <a:cubicBezTo>
                    <a:pt x="24" y="444"/>
                    <a:pt x="24" y="481"/>
                    <a:pt x="24" y="500"/>
                  </a:cubicBezTo>
                  <a:cubicBezTo>
                    <a:pt x="24" y="523"/>
                    <a:pt x="24" y="541"/>
                    <a:pt x="1" y="560"/>
                  </a:cubicBezTo>
                  <a:lnTo>
                    <a:pt x="24" y="560"/>
                  </a:lnTo>
                  <a:cubicBezTo>
                    <a:pt x="24" y="541"/>
                    <a:pt x="24" y="523"/>
                    <a:pt x="42" y="500"/>
                  </a:cubicBezTo>
                  <a:lnTo>
                    <a:pt x="42" y="444"/>
                  </a:lnTo>
                  <a:cubicBezTo>
                    <a:pt x="61" y="426"/>
                    <a:pt x="61" y="407"/>
                    <a:pt x="79" y="384"/>
                  </a:cubicBezTo>
                  <a:cubicBezTo>
                    <a:pt x="79" y="366"/>
                    <a:pt x="98" y="347"/>
                    <a:pt x="98" y="329"/>
                  </a:cubicBezTo>
                  <a:cubicBezTo>
                    <a:pt x="116" y="310"/>
                    <a:pt x="158" y="292"/>
                    <a:pt x="176" y="269"/>
                  </a:cubicBezTo>
                  <a:cubicBezTo>
                    <a:pt x="213" y="250"/>
                    <a:pt x="232" y="232"/>
                    <a:pt x="255" y="213"/>
                  </a:cubicBezTo>
                  <a:cubicBezTo>
                    <a:pt x="292" y="195"/>
                    <a:pt x="310" y="176"/>
                    <a:pt x="347" y="176"/>
                  </a:cubicBezTo>
                  <a:cubicBezTo>
                    <a:pt x="370" y="153"/>
                    <a:pt x="370" y="153"/>
                    <a:pt x="389" y="153"/>
                  </a:cubicBezTo>
                  <a:cubicBezTo>
                    <a:pt x="407" y="135"/>
                    <a:pt x="426" y="135"/>
                    <a:pt x="444" y="135"/>
                  </a:cubicBezTo>
                  <a:lnTo>
                    <a:pt x="444" y="116"/>
                  </a:lnTo>
                  <a:lnTo>
                    <a:pt x="463" y="116"/>
                  </a:lnTo>
                  <a:lnTo>
                    <a:pt x="463" y="98"/>
                  </a:lnTo>
                  <a:lnTo>
                    <a:pt x="463" y="61"/>
                  </a:lnTo>
                  <a:lnTo>
                    <a:pt x="463" y="38"/>
                  </a:lnTo>
                  <a:cubicBezTo>
                    <a:pt x="463" y="38"/>
                    <a:pt x="463" y="19"/>
                    <a:pt x="444" y="19"/>
                  </a:cubicBezTo>
                  <a:cubicBezTo>
                    <a:pt x="444" y="1"/>
                    <a:pt x="426" y="1"/>
                    <a:pt x="407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4" name="Google Shape;1804;p47"/>
            <p:cNvSpPr/>
            <p:nvPr/>
          </p:nvSpPr>
          <p:spPr>
            <a:xfrm>
              <a:off x="2971152" y="3372181"/>
              <a:ext cx="18555" cy="15374"/>
            </a:xfrm>
            <a:custGeom>
              <a:avLst/>
              <a:gdLst/>
              <a:ahLst/>
              <a:cxnLst/>
              <a:rect l="l" t="t" r="r" b="b"/>
              <a:pathLst>
                <a:path w="140" h="116" extrusionOk="0">
                  <a:moveTo>
                    <a:pt x="1" y="0"/>
                  </a:moveTo>
                  <a:lnTo>
                    <a:pt x="24" y="23"/>
                  </a:lnTo>
                  <a:cubicBezTo>
                    <a:pt x="24" y="23"/>
                    <a:pt x="24" y="42"/>
                    <a:pt x="42" y="42"/>
                  </a:cubicBezTo>
                  <a:cubicBezTo>
                    <a:pt x="42" y="60"/>
                    <a:pt x="61" y="60"/>
                    <a:pt x="61" y="79"/>
                  </a:cubicBezTo>
                  <a:cubicBezTo>
                    <a:pt x="79" y="97"/>
                    <a:pt x="79" y="116"/>
                    <a:pt x="98" y="116"/>
                  </a:cubicBezTo>
                  <a:cubicBezTo>
                    <a:pt x="98" y="97"/>
                    <a:pt x="79" y="79"/>
                    <a:pt x="79" y="60"/>
                  </a:cubicBezTo>
                  <a:cubicBezTo>
                    <a:pt x="61" y="60"/>
                    <a:pt x="61" y="42"/>
                    <a:pt x="61" y="42"/>
                  </a:cubicBezTo>
                  <a:lnTo>
                    <a:pt x="42" y="23"/>
                  </a:lnTo>
                  <a:lnTo>
                    <a:pt x="139" y="23"/>
                  </a:lnTo>
                  <a:cubicBezTo>
                    <a:pt x="139" y="23"/>
                    <a:pt x="116" y="23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5" name="Google Shape;1805;p47"/>
            <p:cNvSpPr/>
            <p:nvPr/>
          </p:nvSpPr>
          <p:spPr>
            <a:xfrm>
              <a:off x="2968766" y="3369663"/>
              <a:ext cx="36183" cy="25845"/>
            </a:xfrm>
            <a:custGeom>
              <a:avLst/>
              <a:gdLst/>
              <a:ahLst/>
              <a:cxnLst/>
              <a:rect l="l" t="t" r="r" b="b"/>
              <a:pathLst>
                <a:path w="273" h="195" extrusionOk="0">
                  <a:moveTo>
                    <a:pt x="0" y="1"/>
                  </a:moveTo>
                  <a:lnTo>
                    <a:pt x="42" y="61"/>
                  </a:lnTo>
                  <a:lnTo>
                    <a:pt x="42" y="79"/>
                  </a:lnTo>
                  <a:cubicBezTo>
                    <a:pt x="60" y="79"/>
                    <a:pt x="60" y="98"/>
                    <a:pt x="60" y="98"/>
                  </a:cubicBezTo>
                  <a:cubicBezTo>
                    <a:pt x="79" y="116"/>
                    <a:pt x="97" y="135"/>
                    <a:pt x="116" y="158"/>
                  </a:cubicBezTo>
                  <a:lnTo>
                    <a:pt x="157" y="195"/>
                  </a:lnTo>
                  <a:lnTo>
                    <a:pt x="134" y="135"/>
                  </a:lnTo>
                  <a:cubicBezTo>
                    <a:pt x="116" y="116"/>
                    <a:pt x="116" y="98"/>
                    <a:pt x="97" y="79"/>
                  </a:cubicBezTo>
                  <a:cubicBezTo>
                    <a:pt x="97" y="79"/>
                    <a:pt x="97" y="61"/>
                    <a:pt x="79" y="61"/>
                  </a:cubicBezTo>
                  <a:lnTo>
                    <a:pt x="194" y="61"/>
                  </a:lnTo>
                  <a:lnTo>
                    <a:pt x="273" y="42"/>
                  </a:lnTo>
                  <a:lnTo>
                    <a:pt x="194" y="19"/>
                  </a:lnTo>
                  <a:lnTo>
                    <a:pt x="79" y="19"/>
                  </a:lnTo>
                  <a:cubicBezTo>
                    <a:pt x="60" y="1"/>
                    <a:pt x="60" y="1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6" name="Google Shape;1806;p47"/>
            <p:cNvSpPr/>
            <p:nvPr/>
          </p:nvSpPr>
          <p:spPr>
            <a:xfrm>
              <a:off x="2922776" y="3321287"/>
              <a:ext cx="56461" cy="58979"/>
            </a:xfrm>
            <a:custGeom>
              <a:avLst/>
              <a:gdLst/>
              <a:ahLst/>
              <a:cxnLst/>
              <a:rect l="l" t="t" r="r" b="b"/>
              <a:pathLst>
                <a:path w="426" h="445" extrusionOk="0">
                  <a:moveTo>
                    <a:pt x="42" y="1"/>
                  </a:moveTo>
                  <a:cubicBezTo>
                    <a:pt x="19" y="19"/>
                    <a:pt x="1" y="19"/>
                    <a:pt x="1" y="38"/>
                  </a:cubicBezTo>
                  <a:cubicBezTo>
                    <a:pt x="1" y="61"/>
                    <a:pt x="19" y="61"/>
                    <a:pt x="19" y="79"/>
                  </a:cubicBezTo>
                  <a:lnTo>
                    <a:pt x="19" y="116"/>
                  </a:lnTo>
                  <a:cubicBezTo>
                    <a:pt x="42" y="135"/>
                    <a:pt x="42" y="153"/>
                    <a:pt x="61" y="176"/>
                  </a:cubicBezTo>
                  <a:cubicBezTo>
                    <a:pt x="79" y="213"/>
                    <a:pt x="98" y="250"/>
                    <a:pt x="135" y="292"/>
                  </a:cubicBezTo>
                  <a:cubicBezTo>
                    <a:pt x="135" y="310"/>
                    <a:pt x="158" y="310"/>
                    <a:pt x="158" y="310"/>
                  </a:cubicBezTo>
                  <a:cubicBezTo>
                    <a:pt x="176" y="329"/>
                    <a:pt x="176" y="329"/>
                    <a:pt x="176" y="347"/>
                  </a:cubicBezTo>
                  <a:cubicBezTo>
                    <a:pt x="195" y="347"/>
                    <a:pt x="213" y="366"/>
                    <a:pt x="232" y="384"/>
                  </a:cubicBezTo>
                  <a:cubicBezTo>
                    <a:pt x="273" y="407"/>
                    <a:pt x="329" y="426"/>
                    <a:pt x="366" y="444"/>
                  </a:cubicBezTo>
                  <a:cubicBezTo>
                    <a:pt x="389" y="444"/>
                    <a:pt x="407" y="444"/>
                    <a:pt x="407" y="426"/>
                  </a:cubicBezTo>
                  <a:cubicBezTo>
                    <a:pt x="426" y="407"/>
                    <a:pt x="426" y="384"/>
                    <a:pt x="407" y="366"/>
                  </a:cubicBezTo>
                  <a:cubicBezTo>
                    <a:pt x="389" y="329"/>
                    <a:pt x="347" y="310"/>
                    <a:pt x="310" y="269"/>
                  </a:cubicBezTo>
                  <a:cubicBezTo>
                    <a:pt x="310" y="269"/>
                    <a:pt x="292" y="250"/>
                    <a:pt x="273" y="232"/>
                  </a:cubicBezTo>
                  <a:lnTo>
                    <a:pt x="250" y="213"/>
                  </a:lnTo>
                  <a:lnTo>
                    <a:pt x="232" y="213"/>
                  </a:lnTo>
                  <a:lnTo>
                    <a:pt x="232" y="195"/>
                  </a:lnTo>
                  <a:cubicBezTo>
                    <a:pt x="195" y="176"/>
                    <a:pt x="176" y="135"/>
                    <a:pt x="158" y="116"/>
                  </a:cubicBezTo>
                  <a:lnTo>
                    <a:pt x="98" y="61"/>
                  </a:lnTo>
                  <a:lnTo>
                    <a:pt x="79" y="38"/>
                  </a:lnTo>
                  <a:lnTo>
                    <a:pt x="61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7" name="Google Shape;1807;p47"/>
            <p:cNvSpPr/>
            <p:nvPr/>
          </p:nvSpPr>
          <p:spPr>
            <a:xfrm>
              <a:off x="2889775" y="3231956"/>
              <a:ext cx="61365" cy="51557"/>
            </a:xfrm>
            <a:custGeom>
              <a:avLst/>
              <a:gdLst/>
              <a:ahLst/>
              <a:cxnLst/>
              <a:rect l="l" t="t" r="r" b="b"/>
              <a:pathLst>
                <a:path w="463" h="389" extrusionOk="0">
                  <a:moveTo>
                    <a:pt x="37" y="0"/>
                  </a:moveTo>
                  <a:cubicBezTo>
                    <a:pt x="0" y="19"/>
                    <a:pt x="0" y="42"/>
                    <a:pt x="19" y="60"/>
                  </a:cubicBezTo>
                  <a:lnTo>
                    <a:pt x="19" y="79"/>
                  </a:lnTo>
                  <a:lnTo>
                    <a:pt x="19" y="97"/>
                  </a:lnTo>
                  <a:cubicBezTo>
                    <a:pt x="37" y="116"/>
                    <a:pt x="37" y="116"/>
                    <a:pt x="37" y="134"/>
                  </a:cubicBezTo>
                  <a:cubicBezTo>
                    <a:pt x="60" y="157"/>
                    <a:pt x="79" y="176"/>
                    <a:pt x="97" y="176"/>
                  </a:cubicBezTo>
                  <a:cubicBezTo>
                    <a:pt x="116" y="213"/>
                    <a:pt x="153" y="250"/>
                    <a:pt x="176" y="291"/>
                  </a:cubicBezTo>
                  <a:cubicBezTo>
                    <a:pt x="213" y="310"/>
                    <a:pt x="250" y="328"/>
                    <a:pt x="310" y="347"/>
                  </a:cubicBezTo>
                  <a:cubicBezTo>
                    <a:pt x="347" y="365"/>
                    <a:pt x="384" y="388"/>
                    <a:pt x="444" y="388"/>
                  </a:cubicBezTo>
                  <a:cubicBezTo>
                    <a:pt x="444" y="388"/>
                    <a:pt x="462" y="388"/>
                    <a:pt x="462" y="365"/>
                  </a:cubicBezTo>
                  <a:cubicBezTo>
                    <a:pt x="462" y="347"/>
                    <a:pt x="444" y="347"/>
                    <a:pt x="444" y="347"/>
                  </a:cubicBezTo>
                  <a:cubicBezTo>
                    <a:pt x="407" y="328"/>
                    <a:pt x="365" y="328"/>
                    <a:pt x="328" y="310"/>
                  </a:cubicBezTo>
                  <a:cubicBezTo>
                    <a:pt x="291" y="291"/>
                    <a:pt x="250" y="250"/>
                    <a:pt x="231" y="231"/>
                  </a:cubicBezTo>
                  <a:cubicBezTo>
                    <a:pt x="194" y="194"/>
                    <a:pt x="176" y="176"/>
                    <a:pt x="153" y="134"/>
                  </a:cubicBezTo>
                  <a:cubicBezTo>
                    <a:pt x="134" y="116"/>
                    <a:pt x="134" y="97"/>
                    <a:pt x="116" y="79"/>
                  </a:cubicBezTo>
                  <a:lnTo>
                    <a:pt x="116" y="60"/>
                  </a:lnTo>
                  <a:lnTo>
                    <a:pt x="97" y="42"/>
                  </a:lnTo>
                  <a:lnTo>
                    <a:pt x="97" y="19"/>
                  </a:lnTo>
                  <a:cubicBezTo>
                    <a:pt x="79" y="0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8" name="Google Shape;1808;p47"/>
            <p:cNvSpPr/>
            <p:nvPr/>
          </p:nvSpPr>
          <p:spPr>
            <a:xfrm>
              <a:off x="2889775" y="3231956"/>
              <a:ext cx="56461" cy="115308"/>
            </a:xfrm>
            <a:custGeom>
              <a:avLst/>
              <a:gdLst/>
              <a:ahLst/>
              <a:cxnLst/>
              <a:rect l="l" t="t" r="r" b="b"/>
              <a:pathLst>
                <a:path w="426" h="870" extrusionOk="0">
                  <a:moveTo>
                    <a:pt x="60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79"/>
                  </a:lnTo>
                  <a:lnTo>
                    <a:pt x="0" y="97"/>
                  </a:lnTo>
                  <a:cubicBezTo>
                    <a:pt x="19" y="116"/>
                    <a:pt x="19" y="134"/>
                    <a:pt x="19" y="157"/>
                  </a:cubicBezTo>
                  <a:lnTo>
                    <a:pt x="19" y="250"/>
                  </a:lnTo>
                  <a:cubicBezTo>
                    <a:pt x="37" y="310"/>
                    <a:pt x="60" y="365"/>
                    <a:pt x="79" y="444"/>
                  </a:cubicBezTo>
                  <a:cubicBezTo>
                    <a:pt x="97" y="504"/>
                    <a:pt x="116" y="559"/>
                    <a:pt x="134" y="619"/>
                  </a:cubicBezTo>
                  <a:cubicBezTo>
                    <a:pt x="134" y="656"/>
                    <a:pt x="153" y="675"/>
                    <a:pt x="176" y="712"/>
                  </a:cubicBezTo>
                  <a:cubicBezTo>
                    <a:pt x="176" y="735"/>
                    <a:pt x="194" y="772"/>
                    <a:pt x="213" y="809"/>
                  </a:cubicBezTo>
                  <a:cubicBezTo>
                    <a:pt x="237" y="848"/>
                    <a:pt x="271" y="869"/>
                    <a:pt x="307" y="869"/>
                  </a:cubicBezTo>
                  <a:cubicBezTo>
                    <a:pt x="326" y="869"/>
                    <a:pt x="346" y="863"/>
                    <a:pt x="365" y="850"/>
                  </a:cubicBezTo>
                  <a:cubicBezTo>
                    <a:pt x="425" y="809"/>
                    <a:pt x="425" y="753"/>
                    <a:pt x="407" y="693"/>
                  </a:cubicBezTo>
                  <a:lnTo>
                    <a:pt x="384" y="693"/>
                  </a:lnTo>
                  <a:cubicBezTo>
                    <a:pt x="384" y="675"/>
                    <a:pt x="365" y="638"/>
                    <a:pt x="347" y="619"/>
                  </a:cubicBezTo>
                  <a:cubicBezTo>
                    <a:pt x="328" y="596"/>
                    <a:pt x="310" y="578"/>
                    <a:pt x="310" y="541"/>
                  </a:cubicBezTo>
                  <a:cubicBezTo>
                    <a:pt x="268" y="481"/>
                    <a:pt x="250" y="444"/>
                    <a:pt x="213" y="388"/>
                  </a:cubicBezTo>
                  <a:cubicBezTo>
                    <a:pt x="194" y="328"/>
                    <a:pt x="176" y="273"/>
                    <a:pt x="153" y="213"/>
                  </a:cubicBezTo>
                  <a:cubicBezTo>
                    <a:pt x="134" y="194"/>
                    <a:pt x="134" y="157"/>
                    <a:pt x="116" y="134"/>
                  </a:cubicBezTo>
                  <a:lnTo>
                    <a:pt x="116" y="79"/>
                  </a:lnTo>
                  <a:lnTo>
                    <a:pt x="116" y="60"/>
                  </a:lnTo>
                  <a:lnTo>
                    <a:pt x="97" y="42"/>
                  </a:lnTo>
                  <a:cubicBezTo>
                    <a:pt x="97" y="19"/>
                    <a:pt x="79" y="0"/>
                    <a:pt x="6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9" name="Google Shape;1809;p47"/>
            <p:cNvSpPr/>
            <p:nvPr/>
          </p:nvSpPr>
          <p:spPr>
            <a:xfrm>
              <a:off x="2854255" y="3410750"/>
              <a:ext cx="15374" cy="15374"/>
            </a:xfrm>
            <a:custGeom>
              <a:avLst/>
              <a:gdLst/>
              <a:ahLst/>
              <a:cxnLst/>
              <a:rect l="l" t="t" r="r" b="b"/>
              <a:pathLst>
                <a:path w="116" h="116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37"/>
                    <a:pt x="19" y="56"/>
                    <a:pt x="19" y="56"/>
                  </a:cubicBezTo>
                  <a:cubicBezTo>
                    <a:pt x="19" y="79"/>
                    <a:pt x="37" y="79"/>
                    <a:pt x="37" y="97"/>
                  </a:cubicBezTo>
                  <a:lnTo>
                    <a:pt x="56" y="116"/>
                  </a:lnTo>
                  <a:cubicBezTo>
                    <a:pt x="56" y="97"/>
                    <a:pt x="56" y="97"/>
                    <a:pt x="37" y="79"/>
                  </a:cubicBezTo>
                  <a:lnTo>
                    <a:pt x="37" y="56"/>
                  </a:lnTo>
                  <a:cubicBezTo>
                    <a:pt x="37" y="38"/>
                    <a:pt x="37" y="37"/>
                    <a:pt x="19" y="20"/>
                  </a:cubicBezTo>
                  <a:lnTo>
                    <a:pt x="19" y="20"/>
                  </a:lnTo>
                  <a:cubicBezTo>
                    <a:pt x="31" y="21"/>
                    <a:pt x="43" y="25"/>
                    <a:pt x="56" y="37"/>
                  </a:cubicBezTo>
                  <a:lnTo>
                    <a:pt x="116" y="37"/>
                  </a:lnTo>
                  <a:cubicBezTo>
                    <a:pt x="97" y="37"/>
                    <a:pt x="74" y="19"/>
                    <a:pt x="56" y="19"/>
                  </a:cubicBezTo>
                  <a:cubicBezTo>
                    <a:pt x="43" y="7"/>
                    <a:pt x="31" y="2"/>
                    <a:pt x="19" y="1"/>
                  </a:cubicBezTo>
                  <a:lnTo>
                    <a:pt x="19" y="1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8" y="1"/>
                  </a:lnTo>
                  <a:cubicBezTo>
                    <a:pt x="12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0" name="Google Shape;1810;p47"/>
            <p:cNvSpPr/>
            <p:nvPr/>
          </p:nvSpPr>
          <p:spPr>
            <a:xfrm>
              <a:off x="2848689" y="3405846"/>
              <a:ext cx="28363" cy="27700"/>
            </a:xfrm>
            <a:custGeom>
              <a:avLst/>
              <a:gdLst/>
              <a:ahLst/>
              <a:cxnLst/>
              <a:rect l="l" t="t" r="r" b="b"/>
              <a:pathLst>
                <a:path w="214" h="209" extrusionOk="0">
                  <a:moveTo>
                    <a:pt x="0" y="0"/>
                  </a:moveTo>
                  <a:lnTo>
                    <a:pt x="24" y="56"/>
                  </a:lnTo>
                  <a:lnTo>
                    <a:pt x="42" y="74"/>
                  </a:lnTo>
                  <a:lnTo>
                    <a:pt x="42" y="93"/>
                  </a:lnTo>
                  <a:lnTo>
                    <a:pt x="61" y="93"/>
                  </a:lnTo>
                  <a:lnTo>
                    <a:pt x="61" y="134"/>
                  </a:lnTo>
                  <a:cubicBezTo>
                    <a:pt x="79" y="134"/>
                    <a:pt x="79" y="153"/>
                    <a:pt x="79" y="153"/>
                  </a:cubicBezTo>
                  <a:lnTo>
                    <a:pt x="116" y="208"/>
                  </a:lnTo>
                  <a:lnTo>
                    <a:pt x="98" y="153"/>
                  </a:lnTo>
                  <a:lnTo>
                    <a:pt x="98" y="116"/>
                  </a:lnTo>
                  <a:lnTo>
                    <a:pt x="98" y="93"/>
                  </a:lnTo>
                  <a:lnTo>
                    <a:pt x="79" y="74"/>
                  </a:lnTo>
                  <a:lnTo>
                    <a:pt x="98" y="74"/>
                  </a:lnTo>
                  <a:cubicBezTo>
                    <a:pt x="116" y="74"/>
                    <a:pt x="139" y="93"/>
                    <a:pt x="158" y="93"/>
                  </a:cubicBezTo>
                  <a:lnTo>
                    <a:pt x="213" y="93"/>
                  </a:lnTo>
                  <a:lnTo>
                    <a:pt x="158" y="74"/>
                  </a:lnTo>
                  <a:cubicBezTo>
                    <a:pt x="139" y="56"/>
                    <a:pt x="116" y="56"/>
                    <a:pt x="116" y="37"/>
                  </a:cubicBezTo>
                  <a:cubicBezTo>
                    <a:pt x="98" y="37"/>
                    <a:pt x="79" y="19"/>
                    <a:pt x="61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1" name="Google Shape;1811;p47"/>
            <p:cNvSpPr/>
            <p:nvPr/>
          </p:nvSpPr>
          <p:spPr>
            <a:xfrm>
              <a:off x="2821121" y="3335601"/>
              <a:ext cx="38171" cy="77667"/>
            </a:xfrm>
            <a:custGeom>
              <a:avLst/>
              <a:gdLst/>
              <a:ahLst/>
              <a:cxnLst/>
              <a:rect l="l" t="t" r="r" b="b"/>
              <a:pathLst>
                <a:path w="288" h="586" extrusionOk="0">
                  <a:moveTo>
                    <a:pt x="40" y="1"/>
                  </a:moveTo>
                  <a:cubicBezTo>
                    <a:pt x="28" y="1"/>
                    <a:pt x="19" y="14"/>
                    <a:pt x="19" y="27"/>
                  </a:cubicBezTo>
                  <a:lnTo>
                    <a:pt x="19" y="45"/>
                  </a:lnTo>
                  <a:lnTo>
                    <a:pt x="19" y="68"/>
                  </a:lnTo>
                  <a:cubicBezTo>
                    <a:pt x="1" y="87"/>
                    <a:pt x="1" y="105"/>
                    <a:pt x="1" y="105"/>
                  </a:cubicBezTo>
                  <a:cubicBezTo>
                    <a:pt x="1" y="142"/>
                    <a:pt x="1" y="161"/>
                    <a:pt x="19" y="202"/>
                  </a:cubicBezTo>
                  <a:cubicBezTo>
                    <a:pt x="19" y="239"/>
                    <a:pt x="38" y="299"/>
                    <a:pt x="56" y="336"/>
                  </a:cubicBezTo>
                  <a:cubicBezTo>
                    <a:pt x="56" y="373"/>
                    <a:pt x="74" y="392"/>
                    <a:pt x="74" y="415"/>
                  </a:cubicBezTo>
                  <a:cubicBezTo>
                    <a:pt x="93" y="433"/>
                    <a:pt x="116" y="452"/>
                    <a:pt x="116" y="470"/>
                  </a:cubicBezTo>
                  <a:cubicBezTo>
                    <a:pt x="153" y="530"/>
                    <a:pt x="190" y="567"/>
                    <a:pt x="232" y="586"/>
                  </a:cubicBezTo>
                  <a:lnTo>
                    <a:pt x="269" y="586"/>
                  </a:lnTo>
                  <a:cubicBezTo>
                    <a:pt x="269" y="586"/>
                    <a:pt x="287" y="567"/>
                    <a:pt x="269" y="549"/>
                  </a:cubicBezTo>
                  <a:cubicBezTo>
                    <a:pt x="250" y="507"/>
                    <a:pt x="232" y="470"/>
                    <a:pt x="232" y="415"/>
                  </a:cubicBezTo>
                  <a:cubicBezTo>
                    <a:pt x="208" y="392"/>
                    <a:pt x="208" y="373"/>
                    <a:pt x="190" y="355"/>
                  </a:cubicBezTo>
                  <a:lnTo>
                    <a:pt x="190" y="336"/>
                  </a:lnTo>
                  <a:lnTo>
                    <a:pt x="172" y="318"/>
                  </a:lnTo>
                  <a:lnTo>
                    <a:pt x="172" y="299"/>
                  </a:lnTo>
                  <a:cubicBezTo>
                    <a:pt x="153" y="258"/>
                    <a:pt x="153" y="221"/>
                    <a:pt x="135" y="161"/>
                  </a:cubicBezTo>
                  <a:cubicBezTo>
                    <a:pt x="135" y="142"/>
                    <a:pt x="116" y="124"/>
                    <a:pt x="116" y="105"/>
                  </a:cubicBezTo>
                  <a:lnTo>
                    <a:pt x="116" y="68"/>
                  </a:lnTo>
                  <a:lnTo>
                    <a:pt x="116" y="45"/>
                  </a:lnTo>
                  <a:lnTo>
                    <a:pt x="93" y="45"/>
                  </a:lnTo>
                  <a:lnTo>
                    <a:pt x="93" y="27"/>
                  </a:lnTo>
                  <a:cubicBezTo>
                    <a:pt x="93" y="8"/>
                    <a:pt x="74" y="8"/>
                    <a:pt x="56" y="8"/>
                  </a:cubicBezTo>
                  <a:cubicBezTo>
                    <a:pt x="51" y="3"/>
                    <a:pt x="45" y="1"/>
                    <a:pt x="4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2" name="Google Shape;1812;p47"/>
            <p:cNvSpPr/>
            <p:nvPr/>
          </p:nvSpPr>
          <p:spPr>
            <a:xfrm>
              <a:off x="2830929" y="3231294"/>
              <a:ext cx="41219" cy="74884"/>
            </a:xfrm>
            <a:custGeom>
              <a:avLst/>
              <a:gdLst/>
              <a:ahLst/>
              <a:cxnLst/>
              <a:rect l="l" t="t" r="r" b="b"/>
              <a:pathLst>
                <a:path w="311" h="565" extrusionOk="0">
                  <a:moveTo>
                    <a:pt x="53" y="0"/>
                  </a:moveTo>
                  <a:cubicBezTo>
                    <a:pt x="49" y="0"/>
                    <a:pt x="46" y="2"/>
                    <a:pt x="42" y="5"/>
                  </a:cubicBezTo>
                  <a:cubicBezTo>
                    <a:pt x="19" y="5"/>
                    <a:pt x="0" y="24"/>
                    <a:pt x="0" y="47"/>
                  </a:cubicBezTo>
                  <a:lnTo>
                    <a:pt x="0" y="65"/>
                  </a:lnTo>
                  <a:lnTo>
                    <a:pt x="0" y="84"/>
                  </a:lnTo>
                  <a:lnTo>
                    <a:pt x="0" y="121"/>
                  </a:lnTo>
                  <a:cubicBezTo>
                    <a:pt x="0" y="139"/>
                    <a:pt x="19" y="181"/>
                    <a:pt x="19" y="199"/>
                  </a:cubicBezTo>
                  <a:cubicBezTo>
                    <a:pt x="42" y="255"/>
                    <a:pt x="61" y="296"/>
                    <a:pt x="79" y="333"/>
                  </a:cubicBezTo>
                  <a:cubicBezTo>
                    <a:pt x="98" y="393"/>
                    <a:pt x="116" y="430"/>
                    <a:pt x="158" y="467"/>
                  </a:cubicBezTo>
                  <a:cubicBezTo>
                    <a:pt x="195" y="509"/>
                    <a:pt x="232" y="546"/>
                    <a:pt x="292" y="564"/>
                  </a:cubicBezTo>
                  <a:cubicBezTo>
                    <a:pt x="292" y="564"/>
                    <a:pt x="310" y="564"/>
                    <a:pt x="310" y="546"/>
                  </a:cubicBezTo>
                  <a:lnTo>
                    <a:pt x="310" y="527"/>
                  </a:lnTo>
                  <a:cubicBezTo>
                    <a:pt x="273" y="486"/>
                    <a:pt x="232" y="467"/>
                    <a:pt x="195" y="430"/>
                  </a:cubicBezTo>
                  <a:cubicBezTo>
                    <a:pt x="176" y="393"/>
                    <a:pt x="158" y="352"/>
                    <a:pt x="134" y="315"/>
                  </a:cubicBezTo>
                  <a:cubicBezTo>
                    <a:pt x="116" y="278"/>
                    <a:pt x="98" y="218"/>
                    <a:pt x="98" y="181"/>
                  </a:cubicBezTo>
                  <a:lnTo>
                    <a:pt x="98" y="121"/>
                  </a:lnTo>
                  <a:lnTo>
                    <a:pt x="98" y="84"/>
                  </a:lnTo>
                  <a:lnTo>
                    <a:pt x="98" y="65"/>
                  </a:lnTo>
                  <a:lnTo>
                    <a:pt x="98" y="47"/>
                  </a:lnTo>
                  <a:cubicBezTo>
                    <a:pt x="83" y="28"/>
                    <a:pt x="68" y="0"/>
                    <a:pt x="5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3" name="Google Shape;1813;p47"/>
            <p:cNvSpPr/>
            <p:nvPr/>
          </p:nvSpPr>
          <p:spPr>
            <a:xfrm>
              <a:off x="2813169" y="3230896"/>
              <a:ext cx="30749" cy="132007"/>
            </a:xfrm>
            <a:custGeom>
              <a:avLst/>
              <a:gdLst/>
              <a:ahLst/>
              <a:cxnLst/>
              <a:rect l="l" t="t" r="r" b="b"/>
              <a:pathLst>
                <a:path w="232" h="996" extrusionOk="0">
                  <a:moveTo>
                    <a:pt x="174" y="1"/>
                  </a:moveTo>
                  <a:cubicBezTo>
                    <a:pt x="155" y="1"/>
                    <a:pt x="134" y="14"/>
                    <a:pt x="134" y="27"/>
                  </a:cubicBezTo>
                  <a:cubicBezTo>
                    <a:pt x="116" y="50"/>
                    <a:pt x="116" y="50"/>
                    <a:pt x="116" y="68"/>
                  </a:cubicBezTo>
                  <a:lnTo>
                    <a:pt x="116" y="87"/>
                  </a:lnTo>
                  <a:cubicBezTo>
                    <a:pt x="98" y="105"/>
                    <a:pt x="98" y="124"/>
                    <a:pt x="98" y="142"/>
                  </a:cubicBezTo>
                  <a:cubicBezTo>
                    <a:pt x="79" y="184"/>
                    <a:pt x="79" y="202"/>
                    <a:pt x="79" y="239"/>
                  </a:cubicBezTo>
                  <a:cubicBezTo>
                    <a:pt x="61" y="318"/>
                    <a:pt x="37" y="373"/>
                    <a:pt x="19" y="452"/>
                  </a:cubicBezTo>
                  <a:cubicBezTo>
                    <a:pt x="19" y="530"/>
                    <a:pt x="19" y="604"/>
                    <a:pt x="0" y="664"/>
                  </a:cubicBezTo>
                  <a:lnTo>
                    <a:pt x="0" y="780"/>
                  </a:lnTo>
                  <a:lnTo>
                    <a:pt x="0" y="895"/>
                  </a:lnTo>
                  <a:cubicBezTo>
                    <a:pt x="17" y="944"/>
                    <a:pt x="65" y="996"/>
                    <a:pt x="113" y="996"/>
                  </a:cubicBezTo>
                  <a:cubicBezTo>
                    <a:pt x="120" y="996"/>
                    <a:pt x="127" y="995"/>
                    <a:pt x="134" y="992"/>
                  </a:cubicBezTo>
                  <a:cubicBezTo>
                    <a:pt x="195" y="992"/>
                    <a:pt x="232" y="932"/>
                    <a:pt x="213" y="877"/>
                  </a:cubicBezTo>
                  <a:lnTo>
                    <a:pt x="213" y="858"/>
                  </a:lnTo>
                  <a:lnTo>
                    <a:pt x="213" y="761"/>
                  </a:lnTo>
                  <a:cubicBezTo>
                    <a:pt x="195" y="743"/>
                    <a:pt x="195" y="701"/>
                    <a:pt x="195" y="664"/>
                  </a:cubicBezTo>
                  <a:lnTo>
                    <a:pt x="195" y="470"/>
                  </a:lnTo>
                  <a:lnTo>
                    <a:pt x="195" y="258"/>
                  </a:lnTo>
                  <a:cubicBezTo>
                    <a:pt x="195" y="221"/>
                    <a:pt x="195" y="202"/>
                    <a:pt x="213" y="165"/>
                  </a:cubicBezTo>
                  <a:lnTo>
                    <a:pt x="213" y="105"/>
                  </a:lnTo>
                  <a:lnTo>
                    <a:pt x="213" y="87"/>
                  </a:lnTo>
                  <a:lnTo>
                    <a:pt x="213" y="68"/>
                  </a:lnTo>
                  <a:lnTo>
                    <a:pt x="232" y="68"/>
                  </a:lnTo>
                  <a:cubicBezTo>
                    <a:pt x="232" y="50"/>
                    <a:pt x="213" y="8"/>
                    <a:pt x="195" y="8"/>
                  </a:cubicBezTo>
                  <a:cubicBezTo>
                    <a:pt x="189" y="3"/>
                    <a:pt x="182" y="1"/>
                    <a:pt x="17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4" name="Google Shape;1814;p47"/>
            <p:cNvSpPr/>
            <p:nvPr/>
          </p:nvSpPr>
          <p:spPr>
            <a:xfrm>
              <a:off x="2726225" y="3448656"/>
              <a:ext cx="10470" cy="12989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60" y="1"/>
                  </a:moveTo>
                  <a:lnTo>
                    <a:pt x="60" y="24"/>
                  </a:lnTo>
                  <a:cubicBezTo>
                    <a:pt x="42" y="42"/>
                    <a:pt x="42" y="42"/>
                    <a:pt x="23" y="61"/>
                  </a:cubicBezTo>
                  <a:cubicBezTo>
                    <a:pt x="23" y="79"/>
                    <a:pt x="0" y="79"/>
                    <a:pt x="0" y="98"/>
                  </a:cubicBezTo>
                  <a:cubicBezTo>
                    <a:pt x="23" y="98"/>
                    <a:pt x="23" y="79"/>
                    <a:pt x="42" y="61"/>
                  </a:cubicBezTo>
                  <a:cubicBezTo>
                    <a:pt x="42" y="61"/>
                    <a:pt x="60" y="61"/>
                    <a:pt x="60" y="42"/>
                  </a:cubicBezTo>
                  <a:lnTo>
                    <a:pt x="60" y="61"/>
                  </a:lnTo>
                  <a:lnTo>
                    <a:pt x="60" y="79"/>
                  </a:lnTo>
                  <a:lnTo>
                    <a:pt x="79" y="98"/>
                  </a:lnTo>
                  <a:lnTo>
                    <a:pt x="79" y="79"/>
                  </a:lnTo>
                  <a:lnTo>
                    <a:pt x="79" y="42"/>
                  </a:lnTo>
                  <a:lnTo>
                    <a:pt x="79" y="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5" name="Google Shape;1815;p47"/>
            <p:cNvSpPr/>
            <p:nvPr/>
          </p:nvSpPr>
          <p:spPr>
            <a:xfrm>
              <a:off x="2723707" y="3443752"/>
              <a:ext cx="15507" cy="28363"/>
            </a:xfrm>
            <a:custGeom>
              <a:avLst/>
              <a:gdLst/>
              <a:ahLst/>
              <a:cxnLst/>
              <a:rect l="l" t="t" r="r" b="b"/>
              <a:pathLst>
                <a:path w="117" h="214" extrusionOk="0">
                  <a:moveTo>
                    <a:pt x="98" y="1"/>
                  </a:moveTo>
                  <a:lnTo>
                    <a:pt x="61" y="38"/>
                  </a:lnTo>
                  <a:cubicBezTo>
                    <a:pt x="61" y="61"/>
                    <a:pt x="42" y="79"/>
                    <a:pt x="42" y="98"/>
                  </a:cubicBezTo>
                  <a:cubicBezTo>
                    <a:pt x="19" y="116"/>
                    <a:pt x="19" y="116"/>
                    <a:pt x="19" y="135"/>
                  </a:cubicBezTo>
                  <a:lnTo>
                    <a:pt x="1" y="176"/>
                  </a:lnTo>
                  <a:lnTo>
                    <a:pt x="1" y="176"/>
                  </a:lnTo>
                  <a:lnTo>
                    <a:pt x="42" y="153"/>
                  </a:lnTo>
                  <a:cubicBezTo>
                    <a:pt x="42" y="135"/>
                    <a:pt x="61" y="116"/>
                    <a:pt x="61" y="116"/>
                  </a:cubicBezTo>
                  <a:lnTo>
                    <a:pt x="79" y="116"/>
                  </a:lnTo>
                  <a:lnTo>
                    <a:pt x="79" y="135"/>
                  </a:lnTo>
                  <a:lnTo>
                    <a:pt x="79" y="153"/>
                  </a:lnTo>
                  <a:cubicBezTo>
                    <a:pt x="79" y="153"/>
                    <a:pt x="98" y="153"/>
                    <a:pt x="98" y="176"/>
                  </a:cubicBezTo>
                  <a:lnTo>
                    <a:pt x="116" y="213"/>
                  </a:lnTo>
                  <a:lnTo>
                    <a:pt x="116" y="176"/>
                  </a:lnTo>
                  <a:lnTo>
                    <a:pt x="116" y="135"/>
                  </a:lnTo>
                  <a:lnTo>
                    <a:pt x="116" y="116"/>
                  </a:lnTo>
                  <a:lnTo>
                    <a:pt x="116" y="98"/>
                  </a:lnTo>
                  <a:lnTo>
                    <a:pt x="116" y="79"/>
                  </a:lnTo>
                  <a:cubicBezTo>
                    <a:pt x="98" y="79"/>
                    <a:pt x="98" y="61"/>
                    <a:pt x="98" y="6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6" name="Google Shape;1816;p47"/>
            <p:cNvSpPr/>
            <p:nvPr/>
          </p:nvSpPr>
          <p:spPr>
            <a:xfrm>
              <a:off x="2723707" y="3387423"/>
              <a:ext cx="15507" cy="67992"/>
            </a:xfrm>
            <a:custGeom>
              <a:avLst/>
              <a:gdLst/>
              <a:ahLst/>
              <a:cxnLst/>
              <a:rect l="l" t="t" r="r" b="b"/>
              <a:pathLst>
                <a:path w="117" h="513" extrusionOk="0">
                  <a:moveTo>
                    <a:pt x="42" y="1"/>
                  </a:moveTo>
                  <a:cubicBezTo>
                    <a:pt x="19" y="1"/>
                    <a:pt x="1" y="24"/>
                    <a:pt x="1" y="42"/>
                  </a:cubicBezTo>
                  <a:lnTo>
                    <a:pt x="1" y="158"/>
                  </a:lnTo>
                  <a:lnTo>
                    <a:pt x="1" y="273"/>
                  </a:lnTo>
                  <a:cubicBezTo>
                    <a:pt x="1" y="292"/>
                    <a:pt x="1" y="329"/>
                    <a:pt x="19" y="370"/>
                  </a:cubicBezTo>
                  <a:lnTo>
                    <a:pt x="19" y="426"/>
                  </a:lnTo>
                  <a:cubicBezTo>
                    <a:pt x="19" y="444"/>
                    <a:pt x="42" y="463"/>
                    <a:pt x="42" y="486"/>
                  </a:cubicBezTo>
                  <a:cubicBezTo>
                    <a:pt x="42" y="504"/>
                    <a:pt x="61" y="504"/>
                    <a:pt x="79" y="504"/>
                  </a:cubicBezTo>
                  <a:cubicBezTo>
                    <a:pt x="85" y="510"/>
                    <a:pt x="90" y="512"/>
                    <a:pt x="95" y="512"/>
                  </a:cubicBezTo>
                  <a:cubicBezTo>
                    <a:pt x="107" y="512"/>
                    <a:pt x="116" y="499"/>
                    <a:pt x="116" y="486"/>
                  </a:cubicBezTo>
                  <a:lnTo>
                    <a:pt x="116" y="426"/>
                  </a:lnTo>
                  <a:lnTo>
                    <a:pt x="116" y="370"/>
                  </a:lnTo>
                  <a:lnTo>
                    <a:pt x="116" y="255"/>
                  </a:lnTo>
                  <a:cubicBezTo>
                    <a:pt x="116" y="213"/>
                    <a:pt x="98" y="176"/>
                    <a:pt x="98" y="139"/>
                  </a:cubicBezTo>
                  <a:cubicBezTo>
                    <a:pt x="98" y="98"/>
                    <a:pt x="79" y="61"/>
                    <a:pt x="79" y="24"/>
                  </a:cubicBezTo>
                  <a:cubicBezTo>
                    <a:pt x="61" y="1"/>
                    <a:pt x="61" y="1"/>
                    <a:pt x="42" y="1"/>
                  </a:cubicBez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7" name="Google Shape;1817;p47"/>
            <p:cNvSpPr/>
            <p:nvPr/>
          </p:nvSpPr>
          <p:spPr>
            <a:xfrm>
              <a:off x="2713899" y="3264958"/>
              <a:ext cx="101789" cy="146586"/>
            </a:xfrm>
            <a:custGeom>
              <a:avLst/>
              <a:gdLst/>
              <a:ahLst/>
              <a:cxnLst/>
              <a:rect l="l" t="t" r="r" b="b"/>
              <a:pathLst>
                <a:path w="768" h="1106" extrusionOk="0">
                  <a:moveTo>
                    <a:pt x="731" y="1"/>
                  </a:moveTo>
                  <a:cubicBezTo>
                    <a:pt x="713" y="1"/>
                    <a:pt x="694" y="1"/>
                    <a:pt x="671" y="24"/>
                  </a:cubicBezTo>
                  <a:lnTo>
                    <a:pt x="671" y="42"/>
                  </a:lnTo>
                  <a:lnTo>
                    <a:pt x="652" y="42"/>
                  </a:lnTo>
                  <a:cubicBezTo>
                    <a:pt x="652" y="61"/>
                    <a:pt x="634" y="61"/>
                    <a:pt x="634" y="79"/>
                  </a:cubicBezTo>
                  <a:cubicBezTo>
                    <a:pt x="615" y="98"/>
                    <a:pt x="597" y="98"/>
                    <a:pt x="579" y="116"/>
                  </a:cubicBezTo>
                  <a:cubicBezTo>
                    <a:pt x="537" y="158"/>
                    <a:pt x="500" y="176"/>
                    <a:pt x="440" y="195"/>
                  </a:cubicBezTo>
                  <a:cubicBezTo>
                    <a:pt x="366" y="232"/>
                    <a:pt x="269" y="255"/>
                    <a:pt x="153" y="273"/>
                  </a:cubicBezTo>
                  <a:cubicBezTo>
                    <a:pt x="135" y="273"/>
                    <a:pt x="116" y="292"/>
                    <a:pt x="93" y="310"/>
                  </a:cubicBezTo>
                  <a:lnTo>
                    <a:pt x="93" y="329"/>
                  </a:lnTo>
                  <a:lnTo>
                    <a:pt x="93" y="370"/>
                  </a:lnTo>
                  <a:cubicBezTo>
                    <a:pt x="75" y="370"/>
                    <a:pt x="75" y="389"/>
                    <a:pt x="75" y="407"/>
                  </a:cubicBezTo>
                  <a:cubicBezTo>
                    <a:pt x="75" y="426"/>
                    <a:pt x="56" y="463"/>
                    <a:pt x="56" y="486"/>
                  </a:cubicBezTo>
                  <a:cubicBezTo>
                    <a:pt x="38" y="541"/>
                    <a:pt x="38" y="601"/>
                    <a:pt x="19" y="657"/>
                  </a:cubicBezTo>
                  <a:cubicBezTo>
                    <a:pt x="19" y="717"/>
                    <a:pt x="1" y="772"/>
                    <a:pt x="1" y="832"/>
                  </a:cubicBezTo>
                  <a:lnTo>
                    <a:pt x="1" y="1003"/>
                  </a:lnTo>
                  <a:cubicBezTo>
                    <a:pt x="16" y="1069"/>
                    <a:pt x="57" y="1105"/>
                    <a:pt x="105" y="1105"/>
                  </a:cubicBezTo>
                  <a:cubicBezTo>
                    <a:pt x="115" y="1105"/>
                    <a:pt x="125" y="1104"/>
                    <a:pt x="135" y="1100"/>
                  </a:cubicBezTo>
                  <a:cubicBezTo>
                    <a:pt x="190" y="1100"/>
                    <a:pt x="232" y="1040"/>
                    <a:pt x="232" y="985"/>
                  </a:cubicBezTo>
                  <a:cubicBezTo>
                    <a:pt x="232" y="925"/>
                    <a:pt x="209" y="869"/>
                    <a:pt x="209" y="832"/>
                  </a:cubicBezTo>
                  <a:lnTo>
                    <a:pt x="209" y="675"/>
                  </a:lnTo>
                  <a:cubicBezTo>
                    <a:pt x="209" y="620"/>
                    <a:pt x="209" y="560"/>
                    <a:pt x="232" y="523"/>
                  </a:cubicBezTo>
                  <a:lnTo>
                    <a:pt x="232" y="444"/>
                  </a:lnTo>
                  <a:cubicBezTo>
                    <a:pt x="232" y="426"/>
                    <a:pt x="232" y="407"/>
                    <a:pt x="250" y="407"/>
                  </a:cubicBezTo>
                  <a:cubicBezTo>
                    <a:pt x="324" y="370"/>
                    <a:pt x="421" y="347"/>
                    <a:pt x="500" y="292"/>
                  </a:cubicBezTo>
                  <a:cubicBezTo>
                    <a:pt x="555" y="273"/>
                    <a:pt x="597" y="232"/>
                    <a:pt x="634" y="195"/>
                  </a:cubicBezTo>
                  <a:cubicBezTo>
                    <a:pt x="652" y="176"/>
                    <a:pt x="671" y="158"/>
                    <a:pt x="694" y="139"/>
                  </a:cubicBezTo>
                  <a:cubicBezTo>
                    <a:pt x="713" y="116"/>
                    <a:pt x="713" y="116"/>
                    <a:pt x="731" y="98"/>
                  </a:cubicBezTo>
                  <a:lnTo>
                    <a:pt x="731" y="79"/>
                  </a:lnTo>
                  <a:lnTo>
                    <a:pt x="749" y="79"/>
                  </a:lnTo>
                  <a:lnTo>
                    <a:pt x="749" y="61"/>
                  </a:lnTo>
                  <a:cubicBezTo>
                    <a:pt x="768" y="42"/>
                    <a:pt x="749" y="24"/>
                    <a:pt x="73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8" name="Google Shape;1818;p47"/>
            <p:cNvSpPr/>
            <p:nvPr/>
          </p:nvSpPr>
          <p:spPr>
            <a:xfrm>
              <a:off x="2721321" y="3191532"/>
              <a:ext cx="133" cy="1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19" name="Google Shape;1819;p47"/>
          <p:cNvGrpSpPr/>
          <p:nvPr/>
        </p:nvGrpSpPr>
        <p:grpSpPr>
          <a:xfrm>
            <a:off x="5766303" y="2197929"/>
            <a:ext cx="396861" cy="406137"/>
            <a:chOff x="6405353" y="2836979"/>
            <a:chExt cx="396861" cy="406137"/>
          </a:xfrm>
        </p:grpSpPr>
        <p:sp>
          <p:nvSpPr>
            <p:cNvPr id="1820" name="Google Shape;1820;p47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1" name="Google Shape;1821;p47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2" name="Google Shape;1822;p47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3" name="Google Shape;1823;p47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4" name="Google Shape;1824;p47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5" name="Google Shape;1825;p47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6" name="Google Shape;1826;p47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7" name="Google Shape;1827;p47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8" name="Google Shape;1828;p47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9" name="Google Shape;1829;p47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0" name="Google Shape;1830;p47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1" name="Google Shape;1831;p47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2" name="Google Shape;1832;p47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3" name="Google Shape;1833;p47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4" name="Google Shape;1834;p47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5" name="Google Shape;1835;p47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6" name="Google Shape;1836;p47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7" name="Google Shape;1837;p47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8" name="Google Shape;1838;p47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9" name="Google Shape;1839;p47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0" name="Google Shape;1840;p47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1" name="Google Shape;1841;p47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2" name="Google Shape;1842;p47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3" name="Google Shape;1843;p47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4" name="Google Shape;1844;p47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5" name="Google Shape;1845;p47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6" name="Google Shape;1846;p47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7" name="Google Shape;1847;p47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8" name="Google Shape;1848;p47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9" name="Google Shape;1849;p47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0" name="Google Shape;1850;p47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1" name="Google Shape;1851;p47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2" name="Google Shape;1852;p47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3" name="Google Shape;1853;p47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54" name="Google Shape;1854;p47"/>
          <p:cNvGrpSpPr/>
          <p:nvPr/>
        </p:nvGrpSpPr>
        <p:grpSpPr>
          <a:xfrm>
            <a:off x="8225566" y="471679"/>
            <a:ext cx="396861" cy="406137"/>
            <a:chOff x="6405353" y="2836979"/>
            <a:chExt cx="396861" cy="406137"/>
          </a:xfrm>
        </p:grpSpPr>
        <p:sp>
          <p:nvSpPr>
            <p:cNvPr id="1855" name="Google Shape;1855;p47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6" name="Google Shape;1856;p47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7" name="Google Shape;1857;p47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8" name="Google Shape;1868;p47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9" name="Google Shape;1869;p47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0" name="Google Shape;1870;p47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1" name="Google Shape;1871;p47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2" name="Google Shape;1872;p47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3" name="Google Shape;1873;p47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4" name="Google Shape;1874;p47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5" name="Google Shape;1875;p47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6" name="Google Shape;1876;p47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7" name="Google Shape;1877;p47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8" name="Google Shape;1878;p47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9" name="Google Shape;1879;p47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0" name="Google Shape;1880;p47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1" name="Google Shape;1881;p47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2" name="Google Shape;1882;p47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3" name="Google Shape;1883;p47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4" name="Google Shape;1884;p47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5" name="Google Shape;1885;p47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6" name="Google Shape;1886;p47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7" name="Google Shape;1887;p47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8" name="Google Shape;1888;p47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89" name="Google Shape;1889;p47"/>
          <p:cNvGrpSpPr/>
          <p:nvPr/>
        </p:nvGrpSpPr>
        <p:grpSpPr>
          <a:xfrm flipH="1">
            <a:off x="1986888" y="3406513"/>
            <a:ext cx="334792" cy="342617"/>
            <a:chOff x="6405353" y="2836979"/>
            <a:chExt cx="396861" cy="406137"/>
          </a:xfrm>
        </p:grpSpPr>
        <p:sp>
          <p:nvSpPr>
            <p:cNvPr id="1890" name="Google Shape;1890;p47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1" name="Google Shape;1891;p47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2" name="Google Shape;1892;p47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3" name="Google Shape;1893;p47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4" name="Google Shape;1894;p47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5" name="Google Shape;1895;p47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6" name="Google Shape;1896;p47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7" name="Google Shape;1897;p47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8" name="Google Shape;1898;p47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9" name="Google Shape;1899;p47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0" name="Google Shape;1900;p47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1" name="Google Shape;1901;p47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2" name="Google Shape;1902;p47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3" name="Google Shape;1903;p47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4" name="Google Shape;1904;p47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5" name="Google Shape;1905;p47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6" name="Google Shape;1906;p47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7" name="Google Shape;1907;p47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8" name="Google Shape;1908;p47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9" name="Google Shape;1909;p47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0" name="Google Shape;1910;p47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1" name="Google Shape;1911;p47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2" name="Google Shape;1912;p47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3" name="Google Shape;1913;p47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4" name="Google Shape;1914;p47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5" name="Google Shape;1915;p47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6" name="Google Shape;1916;p47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7" name="Google Shape;1917;p47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8" name="Google Shape;1918;p47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9" name="Google Shape;1919;p47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0" name="Google Shape;1920;p47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1" name="Google Shape;1921;p47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2" name="Google Shape;1922;p47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3" name="Google Shape;1923;p47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24" name="Google Shape;1924;p47"/>
          <p:cNvGrpSpPr/>
          <p:nvPr/>
        </p:nvGrpSpPr>
        <p:grpSpPr>
          <a:xfrm flipH="1">
            <a:off x="3842355" y="539994"/>
            <a:ext cx="625929" cy="640560"/>
            <a:chOff x="6405353" y="2836979"/>
            <a:chExt cx="396861" cy="406137"/>
          </a:xfrm>
        </p:grpSpPr>
        <p:sp>
          <p:nvSpPr>
            <p:cNvPr id="1925" name="Google Shape;1925;p47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6" name="Google Shape;1926;p47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7" name="Google Shape;1927;p47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8" name="Google Shape;1928;p47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9" name="Google Shape;1929;p47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0" name="Google Shape;1930;p47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1" name="Google Shape;1931;p47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2" name="Google Shape;1932;p47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3" name="Google Shape;1933;p47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4" name="Google Shape;1934;p47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5" name="Google Shape;1935;p47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6" name="Google Shape;1936;p47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7" name="Google Shape;1937;p47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8" name="Google Shape;1938;p47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9" name="Google Shape;1939;p47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0" name="Google Shape;1940;p47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1" name="Google Shape;1941;p47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2" name="Google Shape;1942;p47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3" name="Google Shape;1943;p47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4" name="Google Shape;1944;p47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5" name="Google Shape;1945;p47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6" name="Google Shape;1946;p47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7" name="Google Shape;1947;p47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8" name="Google Shape;1948;p47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9" name="Google Shape;1949;p47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0" name="Google Shape;1950;p47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1" name="Google Shape;1951;p47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2" name="Google Shape;1952;p47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3" name="Google Shape;1953;p47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4" name="Google Shape;1954;p47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5" name="Google Shape;1955;p47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6" name="Google Shape;1956;p47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7" name="Google Shape;1957;p47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8" name="Google Shape;1958;p47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A6A4729-2891-4F73-A23E-0C2BF0773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72" y="46817"/>
            <a:ext cx="5858764" cy="2822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046021-05F6-4B7F-9A69-9341697A2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17698"/>
            <a:ext cx="7704000" cy="477600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(1925-1989)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5DC107-889C-425A-B5BC-660268C9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t="724" r="2061" b="101"/>
          <a:stretch>
            <a:fillRect/>
          </a:stretch>
        </p:blipFill>
        <p:spPr bwMode="auto">
          <a:xfrm>
            <a:off x="5999357" y="1082466"/>
            <a:ext cx="2873550" cy="3699678"/>
          </a:xfrm>
          <a:custGeom>
            <a:avLst/>
            <a:gdLst>
              <a:gd name="connsiteX0" fmla="*/ 869795 w 1739590"/>
              <a:gd name="connsiteY0" fmla="*/ 0 h 2512742"/>
              <a:gd name="connsiteX1" fmla="*/ 1739590 w 1739590"/>
              <a:gd name="connsiteY1" fmla="*/ 1256371 h 2512742"/>
              <a:gd name="connsiteX2" fmla="*/ 869795 w 1739590"/>
              <a:gd name="connsiteY2" fmla="*/ 2512742 h 2512742"/>
              <a:gd name="connsiteX3" fmla="*/ 0 w 1739590"/>
              <a:gd name="connsiteY3" fmla="*/ 1256371 h 2512742"/>
              <a:gd name="connsiteX4" fmla="*/ 869795 w 1739590"/>
              <a:gd name="connsiteY4" fmla="*/ 0 h 251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9590" h="2512742">
                <a:moveTo>
                  <a:pt x="869795" y="0"/>
                </a:moveTo>
                <a:cubicBezTo>
                  <a:pt x="1350170" y="0"/>
                  <a:pt x="1739590" y="562496"/>
                  <a:pt x="1739590" y="1256371"/>
                </a:cubicBezTo>
                <a:cubicBezTo>
                  <a:pt x="1739590" y="1950246"/>
                  <a:pt x="1350170" y="2512742"/>
                  <a:pt x="869795" y="2512742"/>
                </a:cubicBezTo>
                <a:cubicBezTo>
                  <a:pt x="389420" y="2512742"/>
                  <a:pt x="0" y="1950246"/>
                  <a:pt x="0" y="1256371"/>
                </a:cubicBezTo>
                <a:cubicBezTo>
                  <a:pt x="0" y="562496"/>
                  <a:pt x="389420" y="0"/>
                  <a:pt x="86979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887459-F4E5-4488-9D84-0D3FB36F4301}"/>
              </a:ext>
            </a:extLst>
          </p:cNvPr>
          <p:cNvSpPr/>
          <p:nvPr/>
        </p:nvSpPr>
        <p:spPr>
          <a:xfrm>
            <a:off x="1479395" y="1234067"/>
            <a:ext cx="4207726" cy="735981"/>
          </a:xfrm>
          <a:custGeom>
            <a:avLst/>
            <a:gdLst>
              <a:gd name="connsiteX0" fmla="*/ 0 w 4207726"/>
              <a:gd name="connsiteY0" fmla="*/ 122666 h 735981"/>
              <a:gd name="connsiteX1" fmla="*/ 122666 w 4207726"/>
              <a:gd name="connsiteY1" fmla="*/ 0 h 735981"/>
              <a:gd name="connsiteX2" fmla="*/ 743441 w 4207726"/>
              <a:gd name="connsiteY2" fmla="*/ 0 h 735981"/>
              <a:gd name="connsiteX3" fmla="*/ 1403840 w 4207726"/>
              <a:gd name="connsiteY3" fmla="*/ 0 h 735981"/>
              <a:gd name="connsiteX4" fmla="*/ 2064239 w 4207726"/>
              <a:gd name="connsiteY4" fmla="*/ 0 h 735981"/>
              <a:gd name="connsiteX5" fmla="*/ 2724638 w 4207726"/>
              <a:gd name="connsiteY5" fmla="*/ 0 h 735981"/>
              <a:gd name="connsiteX6" fmla="*/ 3305789 w 4207726"/>
              <a:gd name="connsiteY6" fmla="*/ 0 h 735981"/>
              <a:gd name="connsiteX7" fmla="*/ 4085060 w 4207726"/>
              <a:gd name="connsiteY7" fmla="*/ 0 h 735981"/>
              <a:gd name="connsiteX8" fmla="*/ 4207726 w 4207726"/>
              <a:gd name="connsiteY8" fmla="*/ 122666 h 735981"/>
              <a:gd name="connsiteX9" fmla="*/ 4207726 w 4207726"/>
              <a:gd name="connsiteY9" fmla="*/ 613315 h 735981"/>
              <a:gd name="connsiteX10" fmla="*/ 4085060 w 4207726"/>
              <a:gd name="connsiteY10" fmla="*/ 735981 h 735981"/>
              <a:gd name="connsiteX11" fmla="*/ 3464285 w 4207726"/>
              <a:gd name="connsiteY11" fmla="*/ 735981 h 735981"/>
              <a:gd name="connsiteX12" fmla="*/ 2843510 w 4207726"/>
              <a:gd name="connsiteY12" fmla="*/ 735981 h 735981"/>
              <a:gd name="connsiteX13" fmla="*/ 2143487 w 4207726"/>
              <a:gd name="connsiteY13" fmla="*/ 735981 h 735981"/>
              <a:gd name="connsiteX14" fmla="*/ 1443464 w 4207726"/>
              <a:gd name="connsiteY14" fmla="*/ 735981 h 735981"/>
              <a:gd name="connsiteX15" fmla="*/ 703817 w 4207726"/>
              <a:gd name="connsiteY15" fmla="*/ 735981 h 735981"/>
              <a:gd name="connsiteX16" fmla="*/ 122666 w 4207726"/>
              <a:gd name="connsiteY16" fmla="*/ 735981 h 735981"/>
              <a:gd name="connsiteX17" fmla="*/ 0 w 4207726"/>
              <a:gd name="connsiteY17" fmla="*/ 613315 h 735981"/>
              <a:gd name="connsiteX18" fmla="*/ 0 w 4207726"/>
              <a:gd name="connsiteY18" fmla="*/ 122666 h 735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07726" h="735981" extrusionOk="0">
                <a:moveTo>
                  <a:pt x="0" y="122666"/>
                </a:moveTo>
                <a:cubicBezTo>
                  <a:pt x="1280" y="47751"/>
                  <a:pt x="49664" y="5355"/>
                  <a:pt x="122666" y="0"/>
                </a:cubicBezTo>
                <a:cubicBezTo>
                  <a:pt x="274036" y="-3241"/>
                  <a:pt x="525031" y="11259"/>
                  <a:pt x="743441" y="0"/>
                </a:cubicBezTo>
                <a:cubicBezTo>
                  <a:pt x="961851" y="-11259"/>
                  <a:pt x="1127695" y="-25868"/>
                  <a:pt x="1403840" y="0"/>
                </a:cubicBezTo>
                <a:cubicBezTo>
                  <a:pt x="1679985" y="25868"/>
                  <a:pt x="1923361" y="-32458"/>
                  <a:pt x="2064239" y="0"/>
                </a:cubicBezTo>
                <a:cubicBezTo>
                  <a:pt x="2205117" y="32458"/>
                  <a:pt x="2413403" y="-23525"/>
                  <a:pt x="2724638" y="0"/>
                </a:cubicBezTo>
                <a:cubicBezTo>
                  <a:pt x="3035873" y="23525"/>
                  <a:pt x="3015980" y="14604"/>
                  <a:pt x="3305789" y="0"/>
                </a:cubicBezTo>
                <a:cubicBezTo>
                  <a:pt x="3595598" y="-14604"/>
                  <a:pt x="3864624" y="24277"/>
                  <a:pt x="4085060" y="0"/>
                </a:cubicBezTo>
                <a:cubicBezTo>
                  <a:pt x="4138466" y="6761"/>
                  <a:pt x="4199930" y="61071"/>
                  <a:pt x="4207726" y="122666"/>
                </a:cubicBezTo>
                <a:cubicBezTo>
                  <a:pt x="4223448" y="362588"/>
                  <a:pt x="4187400" y="421623"/>
                  <a:pt x="4207726" y="613315"/>
                </a:cubicBezTo>
                <a:cubicBezTo>
                  <a:pt x="4204809" y="680392"/>
                  <a:pt x="4164500" y="729255"/>
                  <a:pt x="4085060" y="735981"/>
                </a:cubicBezTo>
                <a:cubicBezTo>
                  <a:pt x="3913736" y="710631"/>
                  <a:pt x="3686838" y="765060"/>
                  <a:pt x="3464285" y="735981"/>
                </a:cubicBezTo>
                <a:cubicBezTo>
                  <a:pt x="3241733" y="706902"/>
                  <a:pt x="2969286" y="715466"/>
                  <a:pt x="2843510" y="735981"/>
                </a:cubicBezTo>
                <a:cubicBezTo>
                  <a:pt x="2717734" y="756496"/>
                  <a:pt x="2473879" y="718351"/>
                  <a:pt x="2143487" y="735981"/>
                </a:cubicBezTo>
                <a:cubicBezTo>
                  <a:pt x="1813095" y="753611"/>
                  <a:pt x="1704216" y="730117"/>
                  <a:pt x="1443464" y="735981"/>
                </a:cubicBezTo>
                <a:cubicBezTo>
                  <a:pt x="1182712" y="741845"/>
                  <a:pt x="945536" y="724197"/>
                  <a:pt x="703817" y="735981"/>
                </a:cubicBezTo>
                <a:cubicBezTo>
                  <a:pt x="462098" y="747765"/>
                  <a:pt x="378573" y="759422"/>
                  <a:pt x="122666" y="735981"/>
                </a:cubicBezTo>
                <a:cubicBezTo>
                  <a:pt x="62719" y="735703"/>
                  <a:pt x="-6267" y="687176"/>
                  <a:pt x="0" y="613315"/>
                </a:cubicBezTo>
                <a:cubicBezTo>
                  <a:pt x="13143" y="450557"/>
                  <a:pt x="16317" y="225490"/>
                  <a:pt x="0" y="122666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6405539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Giang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004409-6E0A-4894-B08F-462C6D278413}"/>
              </a:ext>
            </a:extLst>
          </p:cNvPr>
          <p:cNvSpPr/>
          <p:nvPr/>
        </p:nvSpPr>
        <p:spPr>
          <a:xfrm>
            <a:off x="1479395" y="2196324"/>
            <a:ext cx="4207726" cy="735981"/>
          </a:xfrm>
          <a:custGeom>
            <a:avLst/>
            <a:gdLst>
              <a:gd name="connsiteX0" fmla="*/ 0 w 4207726"/>
              <a:gd name="connsiteY0" fmla="*/ 122666 h 735981"/>
              <a:gd name="connsiteX1" fmla="*/ 122666 w 4207726"/>
              <a:gd name="connsiteY1" fmla="*/ 0 h 735981"/>
              <a:gd name="connsiteX2" fmla="*/ 862313 w 4207726"/>
              <a:gd name="connsiteY2" fmla="*/ 0 h 735981"/>
              <a:gd name="connsiteX3" fmla="*/ 1601960 w 4207726"/>
              <a:gd name="connsiteY3" fmla="*/ 0 h 735981"/>
              <a:gd name="connsiteX4" fmla="*/ 2222735 w 4207726"/>
              <a:gd name="connsiteY4" fmla="*/ 0 h 735981"/>
              <a:gd name="connsiteX5" fmla="*/ 2962382 w 4207726"/>
              <a:gd name="connsiteY5" fmla="*/ 0 h 735981"/>
              <a:gd name="connsiteX6" fmla="*/ 4085060 w 4207726"/>
              <a:gd name="connsiteY6" fmla="*/ 0 h 735981"/>
              <a:gd name="connsiteX7" fmla="*/ 4207726 w 4207726"/>
              <a:gd name="connsiteY7" fmla="*/ 122666 h 735981"/>
              <a:gd name="connsiteX8" fmla="*/ 4207726 w 4207726"/>
              <a:gd name="connsiteY8" fmla="*/ 613315 h 735981"/>
              <a:gd name="connsiteX9" fmla="*/ 4085060 w 4207726"/>
              <a:gd name="connsiteY9" fmla="*/ 735981 h 735981"/>
              <a:gd name="connsiteX10" fmla="*/ 3385037 w 4207726"/>
              <a:gd name="connsiteY10" fmla="*/ 735981 h 735981"/>
              <a:gd name="connsiteX11" fmla="*/ 2685014 w 4207726"/>
              <a:gd name="connsiteY11" fmla="*/ 735981 h 735981"/>
              <a:gd name="connsiteX12" fmla="*/ 1945367 w 4207726"/>
              <a:gd name="connsiteY12" fmla="*/ 735981 h 735981"/>
              <a:gd name="connsiteX13" fmla="*/ 1364216 w 4207726"/>
              <a:gd name="connsiteY13" fmla="*/ 735981 h 735981"/>
              <a:gd name="connsiteX14" fmla="*/ 743441 w 4207726"/>
              <a:gd name="connsiteY14" fmla="*/ 735981 h 735981"/>
              <a:gd name="connsiteX15" fmla="*/ 122666 w 4207726"/>
              <a:gd name="connsiteY15" fmla="*/ 735981 h 735981"/>
              <a:gd name="connsiteX16" fmla="*/ 0 w 4207726"/>
              <a:gd name="connsiteY16" fmla="*/ 613315 h 735981"/>
              <a:gd name="connsiteX17" fmla="*/ 0 w 4207726"/>
              <a:gd name="connsiteY17" fmla="*/ 122666 h 735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07726" h="735981" extrusionOk="0">
                <a:moveTo>
                  <a:pt x="0" y="122666"/>
                </a:moveTo>
                <a:cubicBezTo>
                  <a:pt x="-8412" y="56927"/>
                  <a:pt x="40387" y="-819"/>
                  <a:pt x="122666" y="0"/>
                </a:cubicBezTo>
                <a:cubicBezTo>
                  <a:pt x="370918" y="3167"/>
                  <a:pt x="501347" y="36435"/>
                  <a:pt x="862313" y="0"/>
                </a:cubicBezTo>
                <a:cubicBezTo>
                  <a:pt x="1223279" y="-36435"/>
                  <a:pt x="1310477" y="-21340"/>
                  <a:pt x="1601960" y="0"/>
                </a:cubicBezTo>
                <a:cubicBezTo>
                  <a:pt x="1893443" y="21340"/>
                  <a:pt x="2080072" y="-25581"/>
                  <a:pt x="2222735" y="0"/>
                </a:cubicBezTo>
                <a:cubicBezTo>
                  <a:pt x="2365399" y="25581"/>
                  <a:pt x="2753854" y="19449"/>
                  <a:pt x="2962382" y="0"/>
                </a:cubicBezTo>
                <a:cubicBezTo>
                  <a:pt x="3170910" y="-19449"/>
                  <a:pt x="3806966" y="46954"/>
                  <a:pt x="4085060" y="0"/>
                </a:cubicBezTo>
                <a:cubicBezTo>
                  <a:pt x="4153110" y="-4004"/>
                  <a:pt x="4203671" y="63859"/>
                  <a:pt x="4207726" y="122666"/>
                </a:cubicBezTo>
                <a:cubicBezTo>
                  <a:pt x="4187119" y="227902"/>
                  <a:pt x="4214265" y="412995"/>
                  <a:pt x="4207726" y="613315"/>
                </a:cubicBezTo>
                <a:cubicBezTo>
                  <a:pt x="4217227" y="692541"/>
                  <a:pt x="4160827" y="741013"/>
                  <a:pt x="4085060" y="735981"/>
                </a:cubicBezTo>
                <a:cubicBezTo>
                  <a:pt x="3774624" y="727528"/>
                  <a:pt x="3624612" y="725089"/>
                  <a:pt x="3385037" y="735981"/>
                </a:cubicBezTo>
                <a:cubicBezTo>
                  <a:pt x="3145462" y="746873"/>
                  <a:pt x="3007313" y="751963"/>
                  <a:pt x="2685014" y="735981"/>
                </a:cubicBezTo>
                <a:cubicBezTo>
                  <a:pt x="2362715" y="719999"/>
                  <a:pt x="2141498" y="758636"/>
                  <a:pt x="1945367" y="735981"/>
                </a:cubicBezTo>
                <a:cubicBezTo>
                  <a:pt x="1749236" y="713326"/>
                  <a:pt x="1614897" y="729843"/>
                  <a:pt x="1364216" y="735981"/>
                </a:cubicBezTo>
                <a:cubicBezTo>
                  <a:pt x="1113535" y="742119"/>
                  <a:pt x="1003578" y="744937"/>
                  <a:pt x="743441" y="735981"/>
                </a:cubicBezTo>
                <a:cubicBezTo>
                  <a:pt x="483305" y="727025"/>
                  <a:pt x="355871" y="743129"/>
                  <a:pt x="122666" y="735981"/>
                </a:cubicBezTo>
                <a:cubicBezTo>
                  <a:pt x="50496" y="747216"/>
                  <a:pt x="-977" y="693251"/>
                  <a:pt x="0" y="613315"/>
                </a:cubicBezTo>
                <a:cubicBezTo>
                  <a:pt x="-18077" y="368671"/>
                  <a:pt x="-7682" y="297665"/>
                  <a:pt x="0" y="122666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83774375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F9C946C-7DB9-45C0-B783-E789EB5B0088}"/>
              </a:ext>
            </a:extLst>
          </p:cNvPr>
          <p:cNvSpPr/>
          <p:nvPr/>
        </p:nvSpPr>
        <p:spPr>
          <a:xfrm>
            <a:off x="1479395" y="3136279"/>
            <a:ext cx="4207726" cy="1026843"/>
          </a:xfrm>
          <a:custGeom>
            <a:avLst/>
            <a:gdLst>
              <a:gd name="connsiteX0" fmla="*/ 0 w 4207726"/>
              <a:gd name="connsiteY0" fmla="*/ 171144 h 1026843"/>
              <a:gd name="connsiteX1" fmla="*/ 171144 w 4207726"/>
              <a:gd name="connsiteY1" fmla="*/ 0 h 1026843"/>
              <a:gd name="connsiteX2" fmla="*/ 776729 w 4207726"/>
              <a:gd name="connsiteY2" fmla="*/ 0 h 1026843"/>
              <a:gd name="connsiteX3" fmla="*/ 1498278 w 4207726"/>
              <a:gd name="connsiteY3" fmla="*/ 0 h 1026843"/>
              <a:gd name="connsiteX4" fmla="*/ 2142517 w 4207726"/>
              <a:gd name="connsiteY4" fmla="*/ 0 h 1026843"/>
              <a:gd name="connsiteX5" fmla="*/ 2670794 w 4207726"/>
              <a:gd name="connsiteY5" fmla="*/ 0 h 1026843"/>
              <a:gd name="connsiteX6" fmla="*/ 3237725 w 4207726"/>
              <a:gd name="connsiteY6" fmla="*/ 0 h 1026843"/>
              <a:gd name="connsiteX7" fmla="*/ 4036582 w 4207726"/>
              <a:gd name="connsiteY7" fmla="*/ 0 h 1026843"/>
              <a:gd name="connsiteX8" fmla="*/ 4207726 w 4207726"/>
              <a:gd name="connsiteY8" fmla="*/ 171144 h 1026843"/>
              <a:gd name="connsiteX9" fmla="*/ 4207726 w 4207726"/>
              <a:gd name="connsiteY9" fmla="*/ 855699 h 1026843"/>
              <a:gd name="connsiteX10" fmla="*/ 4036582 w 4207726"/>
              <a:gd name="connsiteY10" fmla="*/ 1026843 h 1026843"/>
              <a:gd name="connsiteX11" fmla="*/ 3430997 w 4207726"/>
              <a:gd name="connsiteY11" fmla="*/ 1026843 h 1026843"/>
              <a:gd name="connsiteX12" fmla="*/ 2786757 w 4207726"/>
              <a:gd name="connsiteY12" fmla="*/ 1026843 h 1026843"/>
              <a:gd name="connsiteX13" fmla="*/ 2142517 w 4207726"/>
              <a:gd name="connsiteY13" fmla="*/ 1026843 h 1026843"/>
              <a:gd name="connsiteX14" fmla="*/ 1498278 w 4207726"/>
              <a:gd name="connsiteY14" fmla="*/ 1026843 h 1026843"/>
              <a:gd name="connsiteX15" fmla="*/ 892692 w 4207726"/>
              <a:gd name="connsiteY15" fmla="*/ 1026843 h 1026843"/>
              <a:gd name="connsiteX16" fmla="*/ 171144 w 4207726"/>
              <a:gd name="connsiteY16" fmla="*/ 1026843 h 1026843"/>
              <a:gd name="connsiteX17" fmla="*/ 0 w 4207726"/>
              <a:gd name="connsiteY17" fmla="*/ 855699 h 1026843"/>
              <a:gd name="connsiteX18" fmla="*/ 0 w 4207726"/>
              <a:gd name="connsiteY18" fmla="*/ 171144 h 102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07726" h="1026843" extrusionOk="0">
                <a:moveTo>
                  <a:pt x="0" y="171144"/>
                </a:moveTo>
                <a:cubicBezTo>
                  <a:pt x="20275" y="85141"/>
                  <a:pt x="74436" y="19265"/>
                  <a:pt x="171144" y="0"/>
                </a:cubicBezTo>
                <a:cubicBezTo>
                  <a:pt x="453764" y="21372"/>
                  <a:pt x="483856" y="-6786"/>
                  <a:pt x="776729" y="0"/>
                </a:cubicBezTo>
                <a:cubicBezTo>
                  <a:pt x="1069602" y="6786"/>
                  <a:pt x="1317108" y="17077"/>
                  <a:pt x="1498278" y="0"/>
                </a:cubicBezTo>
                <a:cubicBezTo>
                  <a:pt x="1679448" y="-17077"/>
                  <a:pt x="1855346" y="-11273"/>
                  <a:pt x="2142517" y="0"/>
                </a:cubicBezTo>
                <a:cubicBezTo>
                  <a:pt x="2429688" y="11273"/>
                  <a:pt x="2534430" y="-21106"/>
                  <a:pt x="2670794" y="0"/>
                </a:cubicBezTo>
                <a:cubicBezTo>
                  <a:pt x="2807158" y="21106"/>
                  <a:pt x="3070589" y="-3635"/>
                  <a:pt x="3237725" y="0"/>
                </a:cubicBezTo>
                <a:cubicBezTo>
                  <a:pt x="3404861" y="3635"/>
                  <a:pt x="3866356" y="-28219"/>
                  <a:pt x="4036582" y="0"/>
                </a:cubicBezTo>
                <a:cubicBezTo>
                  <a:pt x="4142720" y="-1769"/>
                  <a:pt x="4187227" y="76354"/>
                  <a:pt x="4207726" y="171144"/>
                </a:cubicBezTo>
                <a:cubicBezTo>
                  <a:pt x="4181716" y="450056"/>
                  <a:pt x="4179897" y="572854"/>
                  <a:pt x="4207726" y="855699"/>
                </a:cubicBezTo>
                <a:cubicBezTo>
                  <a:pt x="4224228" y="966617"/>
                  <a:pt x="4152721" y="1026910"/>
                  <a:pt x="4036582" y="1026843"/>
                </a:cubicBezTo>
                <a:cubicBezTo>
                  <a:pt x="3807741" y="1026574"/>
                  <a:pt x="3634733" y="1023007"/>
                  <a:pt x="3430997" y="1026843"/>
                </a:cubicBezTo>
                <a:cubicBezTo>
                  <a:pt x="3227261" y="1030679"/>
                  <a:pt x="2953741" y="1055779"/>
                  <a:pt x="2786757" y="1026843"/>
                </a:cubicBezTo>
                <a:cubicBezTo>
                  <a:pt x="2619773" y="997907"/>
                  <a:pt x="2298616" y="1004747"/>
                  <a:pt x="2142517" y="1026843"/>
                </a:cubicBezTo>
                <a:cubicBezTo>
                  <a:pt x="1986418" y="1048939"/>
                  <a:pt x="1768355" y="1011191"/>
                  <a:pt x="1498278" y="1026843"/>
                </a:cubicBezTo>
                <a:cubicBezTo>
                  <a:pt x="1228201" y="1042495"/>
                  <a:pt x="1145837" y="1005760"/>
                  <a:pt x="892692" y="1026843"/>
                </a:cubicBezTo>
                <a:cubicBezTo>
                  <a:pt x="639547" y="1047926"/>
                  <a:pt x="339798" y="997374"/>
                  <a:pt x="171144" y="1026843"/>
                </a:cubicBezTo>
                <a:cubicBezTo>
                  <a:pt x="61735" y="1018382"/>
                  <a:pt x="4410" y="944259"/>
                  <a:pt x="0" y="855699"/>
                </a:cubicBezTo>
                <a:cubicBezTo>
                  <a:pt x="-9404" y="646076"/>
                  <a:pt x="4274" y="442665"/>
                  <a:pt x="0" y="17114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95671876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Notes ">
            <a:extLst>
              <a:ext uri="{FF2B5EF4-FFF2-40B4-BE49-F238E27FC236}">
                <a16:creationId xmlns:a16="http://schemas.microsoft.com/office/drawing/2014/main" id="{1F26D5E1-D1D3-4B95-81F0-E783DCAD8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24" y="2012651"/>
            <a:ext cx="951571" cy="95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ncil and paper ">
            <a:extLst>
              <a:ext uri="{FF2B5EF4-FFF2-40B4-BE49-F238E27FC236}">
                <a16:creationId xmlns:a16="http://schemas.microsoft.com/office/drawing/2014/main" id="{20A1BAC6-2A70-49F7-BC11-7A26D7319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35" y="3281709"/>
            <a:ext cx="735981" cy="73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admap ">
            <a:extLst>
              <a:ext uri="{FF2B5EF4-FFF2-40B4-BE49-F238E27FC236}">
                <a16:creationId xmlns:a16="http://schemas.microsoft.com/office/drawing/2014/main" id="{F0A9AB5C-AC5C-42AE-902C-D8C5114B1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8" y="1203955"/>
            <a:ext cx="735981" cy="73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953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046021-05F6-4B7F-9A69-9341697A2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90595"/>
            <a:ext cx="7704000" cy="477600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C5C7C1-11F3-4F6D-9F76-837D9CD56637}"/>
              </a:ext>
            </a:extLst>
          </p:cNvPr>
          <p:cNvGrpSpPr/>
          <p:nvPr/>
        </p:nvGrpSpPr>
        <p:grpSpPr>
          <a:xfrm>
            <a:off x="380999" y="1267056"/>
            <a:ext cx="3793009" cy="820429"/>
            <a:chOff x="380999" y="1267056"/>
            <a:chExt cx="3793009" cy="8204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8887459-F4E5-4488-9D84-0D3FB36F4301}"/>
                </a:ext>
              </a:extLst>
            </p:cNvPr>
            <p:cNvSpPr/>
            <p:nvPr/>
          </p:nvSpPr>
          <p:spPr>
            <a:xfrm>
              <a:off x="1025913" y="1267056"/>
              <a:ext cx="3148095" cy="735981"/>
            </a:xfrm>
            <a:prstGeom prst="roundRect">
              <a:avLst/>
            </a:prstGeom>
            <a:noFill/>
            <a:ln w="952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1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1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thuyết</a:t>
              </a:r>
              <a:endPara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50" name="Picture 2" descr="Book ">
              <a:extLst>
                <a:ext uri="{FF2B5EF4-FFF2-40B4-BE49-F238E27FC236}">
                  <a16:creationId xmlns:a16="http://schemas.microsoft.com/office/drawing/2014/main" id="{2FD1AAF6-C0FB-4C04-BDA5-115206CD4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99" y="1351504"/>
              <a:ext cx="735981" cy="735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911448E-BCAD-488F-BDC3-84C6F313D905}"/>
              </a:ext>
            </a:extLst>
          </p:cNvPr>
          <p:cNvGrpSpPr/>
          <p:nvPr/>
        </p:nvGrpSpPr>
        <p:grpSpPr>
          <a:xfrm>
            <a:off x="449767" y="2229313"/>
            <a:ext cx="3691053" cy="773557"/>
            <a:chOff x="449767" y="2229313"/>
            <a:chExt cx="3691053" cy="77355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A004409-6E0A-4894-B08F-462C6D278413}"/>
                </a:ext>
              </a:extLst>
            </p:cNvPr>
            <p:cNvSpPr/>
            <p:nvPr/>
          </p:nvSpPr>
          <p:spPr>
            <a:xfrm>
              <a:off x="1025913" y="2229313"/>
              <a:ext cx="3114907" cy="735981"/>
            </a:xfrm>
            <a:prstGeom prst="roundRect">
              <a:avLst/>
            </a:prstGeom>
            <a:noFill/>
            <a:ln w="952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sz="1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1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2052" name="Picture 4" descr="Education ">
              <a:extLst>
                <a:ext uri="{FF2B5EF4-FFF2-40B4-BE49-F238E27FC236}">
                  <a16:creationId xmlns:a16="http://schemas.microsoft.com/office/drawing/2014/main" id="{891E306D-1746-4F00-B9D3-9F345AF6FF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767" y="2266889"/>
              <a:ext cx="735981" cy="735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2130F48-4FA1-407F-A867-1E153128FB62}"/>
              </a:ext>
            </a:extLst>
          </p:cNvPr>
          <p:cNvGrpSpPr/>
          <p:nvPr/>
        </p:nvGrpSpPr>
        <p:grpSpPr>
          <a:xfrm>
            <a:off x="352009" y="3191570"/>
            <a:ext cx="3788811" cy="773557"/>
            <a:chOff x="352009" y="3191570"/>
            <a:chExt cx="3788811" cy="7735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F9C946C-7DB9-45C0-B783-E789EB5B0088}"/>
                </a:ext>
              </a:extLst>
            </p:cNvPr>
            <p:cNvSpPr/>
            <p:nvPr/>
          </p:nvSpPr>
          <p:spPr>
            <a:xfrm>
              <a:off x="1025913" y="3191570"/>
              <a:ext cx="3114907" cy="735981"/>
            </a:xfrm>
            <a:prstGeom prst="roundRect">
              <a:avLst/>
            </a:prstGeom>
            <a:noFill/>
            <a:ln w="952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PTBĐ: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endPara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54" name="Picture 6" descr="Note book">
              <a:extLst>
                <a:ext uri="{FF2B5EF4-FFF2-40B4-BE49-F238E27FC236}">
                  <a16:creationId xmlns:a16="http://schemas.microsoft.com/office/drawing/2014/main" id="{2F967C8A-E9A8-42BA-A441-39A3B72E0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009" y="3229146"/>
              <a:ext cx="735981" cy="735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2F3D8CA-6A38-4373-ABA5-6316F89A017B}"/>
              </a:ext>
            </a:extLst>
          </p:cNvPr>
          <p:cNvGrpSpPr/>
          <p:nvPr/>
        </p:nvGrpSpPr>
        <p:grpSpPr>
          <a:xfrm>
            <a:off x="4661209" y="894469"/>
            <a:ext cx="4387027" cy="1108567"/>
            <a:chOff x="4661209" y="894469"/>
            <a:chExt cx="4387027" cy="110856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A085951-5063-4F4F-8841-8374AA9DCF9D}"/>
                </a:ext>
              </a:extLst>
            </p:cNvPr>
            <p:cNvSpPr/>
            <p:nvPr/>
          </p:nvSpPr>
          <p:spPr>
            <a:xfrm>
              <a:off x="4661209" y="1241503"/>
              <a:ext cx="4101792" cy="735981"/>
            </a:xfrm>
            <a:prstGeom prst="roundRect">
              <a:avLst/>
            </a:prstGeom>
            <a:noFill/>
            <a:ln w="952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1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1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An,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Tía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nuôi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nuôi</a:t>
              </a:r>
              <a:endPara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56" name="Picture 8" descr="Notebook">
              <a:extLst>
                <a:ext uri="{FF2B5EF4-FFF2-40B4-BE49-F238E27FC236}">
                  <a16:creationId xmlns:a16="http://schemas.microsoft.com/office/drawing/2014/main" id="{692648E7-95BF-4218-A305-4801BCEAEA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9669" y="894469"/>
              <a:ext cx="1108567" cy="1108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02F132-20CD-452F-8C90-879BE9192DD6}"/>
              </a:ext>
            </a:extLst>
          </p:cNvPr>
          <p:cNvGrpSpPr/>
          <p:nvPr/>
        </p:nvGrpSpPr>
        <p:grpSpPr>
          <a:xfrm>
            <a:off x="4661209" y="1991885"/>
            <a:ext cx="4430287" cy="1910112"/>
            <a:chOff x="4661209" y="1991885"/>
            <a:chExt cx="4430287" cy="191011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AABD711-112C-48E3-86F5-7CD38EA68BDF}"/>
                </a:ext>
              </a:extLst>
            </p:cNvPr>
            <p:cNvSpPr/>
            <p:nvPr/>
          </p:nvSpPr>
          <p:spPr>
            <a:xfrm>
              <a:off x="4661209" y="2203759"/>
              <a:ext cx="4130781" cy="1698238"/>
            </a:xfrm>
            <a:prstGeom prst="roundRect">
              <a:avLst/>
            </a:prstGeom>
            <a:noFill/>
            <a:ln w="952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1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1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r>
                <a:rPr lang="en-US" sz="1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1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tía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nuôi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mật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rừng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suy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cậu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suốt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quãng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2058" name="Picture 10" descr="Book">
              <a:extLst>
                <a:ext uri="{FF2B5EF4-FFF2-40B4-BE49-F238E27FC236}">
                  <a16:creationId xmlns:a16="http://schemas.microsoft.com/office/drawing/2014/main" id="{DD5D38B4-B6A2-4411-84B2-079BB68DEE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087" y="1991885"/>
              <a:ext cx="973409" cy="973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9732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CF7433-E1FE-4E69-8C37-5864EB5F4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43" y="564861"/>
            <a:ext cx="7139035" cy="2645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77C58A-6764-430D-B03F-767DA108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12" y="183160"/>
            <a:ext cx="7704000" cy="477600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2FCC63-623D-4E77-9450-2863B530A63F}"/>
              </a:ext>
            </a:extLst>
          </p:cNvPr>
          <p:cNvSpPr/>
          <p:nvPr/>
        </p:nvSpPr>
        <p:spPr>
          <a:xfrm>
            <a:off x="327103" y="951571"/>
            <a:ext cx="4519960" cy="477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F960A-0EFE-41F4-BC82-ABE2A548A10F}"/>
              </a:ext>
            </a:extLst>
          </p:cNvPr>
          <p:cNvSpPr/>
          <p:nvPr/>
        </p:nvSpPr>
        <p:spPr>
          <a:xfrm>
            <a:off x="4088781" y="1599399"/>
            <a:ext cx="4870958" cy="477600"/>
          </a:xfrm>
          <a:custGeom>
            <a:avLst/>
            <a:gdLst>
              <a:gd name="connsiteX0" fmla="*/ 0 w 4870958"/>
              <a:gd name="connsiteY0" fmla="*/ 79602 h 477600"/>
              <a:gd name="connsiteX1" fmla="*/ 79602 w 4870958"/>
              <a:gd name="connsiteY1" fmla="*/ 0 h 477600"/>
              <a:gd name="connsiteX2" fmla="*/ 611357 w 4870958"/>
              <a:gd name="connsiteY2" fmla="*/ 0 h 477600"/>
              <a:gd name="connsiteX3" fmla="*/ 1143112 w 4870958"/>
              <a:gd name="connsiteY3" fmla="*/ 0 h 477600"/>
              <a:gd name="connsiteX4" fmla="*/ 1674867 w 4870958"/>
              <a:gd name="connsiteY4" fmla="*/ 0 h 477600"/>
              <a:gd name="connsiteX5" fmla="*/ 2442210 w 4870958"/>
              <a:gd name="connsiteY5" fmla="*/ 0 h 477600"/>
              <a:gd name="connsiteX6" fmla="*/ 3068200 w 4870958"/>
              <a:gd name="connsiteY6" fmla="*/ 0 h 477600"/>
              <a:gd name="connsiteX7" fmla="*/ 3835543 w 4870958"/>
              <a:gd name="connsiteY7" fmla="*/ 0 h 477600"/>
              <a:gd name="connsiteX8" fmla="*/ 4791356 w 4870958"/>
              <a:gd name="connsiteY8" fmla="*/ 0 h 477600"/>
              <a:gd name="connsiteX9" fmla="*/ 4870958 w 4870958"/>
              <a:gd name="connsiteY9" fmla="*/ 79602 h 477600"/>
              <a:gd name="connsiteX10" fmla="*/ 4870958 w 4870958"/>
              <a:gd name="connsiteY10" fmla="*/ 397998 h 477600"/>
              <a:gd name="connsiteX11" fmla="*/ 4791356 w 4870958"/>
              <a:gd name="connsiteY11" fmla="*/ 477600 h 477600"/>
              <a:gd name="connsiteX12" fmla="*/ 4071131 w 4870958"/>
              <a:gd name="connsiteY12" fmla="*/ 477600 h 477600"/>
              <a:gd name="connsiteX13" fmla="*/ 3398023 w 4870958"/>
              <a:gd name="connsiteY13" fmla="*/ 477600 h 477600"/>
              <a:gd name="connsiteX14" fmla="*/ 2772033 w 4870958"/>
              <a:gd name="connsiteY14" fmla="*/ 477600 h 477600"/>
              <a:gd name="connsiteX15" fmla="*/ 2240278 w 4870958"/>
              <a:gd name="connsiteY15" fmla="*/ 477600 h 477600"/>
              <a:gd name="connsiteX16" fmla="*/ 1614288 w 4870958"/>
              <a:gd name="connsiteY16" fmla="*/ 477600 h 477600"/>
              <a:gd name="connsiteX17" fmla="*/ 846945 w 4870958"/>
              <a:gd name="connsiteY17" fmla="*/ 477600 h 477600"/>
              <a:gd name="connsiteX18" fmla="*/ 79602 w 4870958"/>
              <a:gd name="connsiteY18" fmla="*/ 477600 h 477600"/>
              <a:gd name="connsiteX19" fmla="*/ 0 w 4870958"/>
              <a:gd name="connsiteY19" fmla="*/ 397998 h 477600"/>
              <a:gd name="connsiteX20" fmla="*/ 0 w 4870958"/>
              <a:gd name="connsiteY20" fmla="*/ 79602 h 4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0958" h="477600" extrusionOk="0">
                <a:moveTo>
                  <a:pt x="0" y="79602"/>
                </a:moveTo>
                <a:cubicBezTo>
                  <a:pt x="6720" y="33821"/>
                  <a:pt x="39833" y="-7900"/>
                  <a:pt x="79602" y="0"/>
                </a:cubicBezTo>
                <a:cubicBezTo>
                  <a:pt x="190629" y="-1445"/>
                  <a:pt x="451878" y="-19465"/>
                  <a:pt x="611357" y="0"/>
                </a:cubicBezTo>
                <a:cubicBezTo>
                  <a:pt x="770836" y="19465"/>
                  <a:pt x="934509" y="-6281"/>
                  <a:pt x="1143112" y="0"/>
                </a:cubicBezTo>
                <a:cubicBezTo>
                  <a:pt x="1351716" y="6281"/>
                  <a:pt x="1543221" y="7112"/>
                  <a:pt x="1674867" y="0"/>
                </a:cubicBezTo>
                <a:cubicBezTo>
                  <a:pt x="1806514" y="-7112"/>
                  <a:pt x="2180039" y="2101"/>
                  <a:pt x="2442210" y="0"/>
                </a:cubicBezTo>
                <a:cubicBezTo>
                  <a:pt x="2704381" y="-2101"/>
                  <a:pt x="2782243" y="-1437"/>
                  <a:pt x="3068200" y="0"/>
                </a:cubicBezTo>
                <a:cubicBezTo>
                  <a:pt x="3354157" y="1437"/>
                  <a:pt x="3646433" y="-13746"/>
                  <a:pt x="3835543" y="0"/>
                </a:cubicBezTo>
                <a:cubicBezTo>
                  <a:pt x="4024653" y="13746"/>
                  <a:pt x="4318308" y="14101"/>
                  <a:pt x="4791356" y="0"/>
                </a:cubicBezTo>
                <a:cubicBezTo>
                  <a:pt x="4840138" y="-696"/>
                  <a:pt x="4877039" y="37511"/>
                  <a:pt x="4870958" y="79602"/>
                </a:cubicBezTo>
                <a:cubicBezTo>
                  <a:pt x="4885745" y="145213"/>
                  <a:pt x="4880259" y="257702"/>
                  <a:pt x="4870958" y="397998"/>
                </a:cubicBezTo>
                <a:cubicBezTo>
                  <a:pt x="4881730" y="440857"/>
                  <a:pt x="4838008" y="471917"/>
                  <a:pt x="4791356" y="477600"/>
                </a:cubicBezTo>
                <a:cubicBezTo>
                  <a:pt x="4601910" y="460943"/>
                  <a:pt x="4318727" y="485259"/>
                  <a:pt x="4071131" y="477600"/>
                </a:cubicBezTo>
                <a:cubicBezTo>
                  <a:pt x="3823536" y="469941"/>
                  <a:pt x="3669790" y="486153"/>
                  <a:pt x="3398023" y="477600"/>
                </a:cubicBezTo>
                <a:cubicBezTo>
                  <a:pt x="3126256" y="469047"/>
                  <a:pt x="2923377" y="454473"/>
                  <a:pt x="2772033" y="477600"/>
                </a:cubicBezTo>
                <a:cubicBezTo>
                  <a:pt x="2620689" y="500728"/>
                  <a:pt x="2415671" y="483024"/>
                  <a:pt x="2240278" y="477600"/>
                </a:cubicBezTo>
                <a:cubicBezTo>
                  <a:pt x="2064886" y="472176"/>
                  <a:pt x="1849238" y="483572"/>
                  <a:pt x="1614288" y="477600"/>
                </a:cubicBezTo>
                <a:cubicBezTo>
                  <a:pt x="1379338" y="471629"/>
                  <a:pt x="1117649" y="467831"/>
                  <a:pt x="846945" y="477600"/>
                </a:cubicBezTo>
                <a:cubicBezTo>
                  <a:pt x="576241" y="487369"/>
                  <a:pt x="310869" y="515835"/>
                  <a:pt x="79602" y="477600"/>
                </a:cubicBezTo>
                <a:cubicBezTo>
                  <a:pt x="42678" y="476667"/>
                  <a:pt x="483" y="438796"/>
                  <a:pt x="0" y="397998"/>
                </a:cubicBezTo>
                <a:cubicBezTo>
                  <a:pt x="14508" y="260533"/>
                  <a:pt x="-9045" y="223153"/>
                  <a:pt x="0" y="79602"/>
                </a:cubicBezTo>
                <a:close/>
              </a:path>
            </a:pathLst>
          </a:custGeom>
          <a:noFill/>
          <a:ln w="635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4000670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lủng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lẳng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gùi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7D9CB8-6221-46FD-905F-5AE58398BFD1}"/>
              </a:ext>
            </a:extLst>
          </p:cNvPr>
          <p:cNvSpPr/>
          <p:nvPr/>
        </p:nvSpPr>
        <p:spPr>
          <a:xfrm>
            <a:off x="4088781" y="2402701"/>
            <a:ext cx="4870958" cy="477600"/>
          </a:xfrm>
          <a:custGeom>
            <a:avLst/>
            <a:gdLst>
              <a:gd name="connsiteX0" fmla="*/ 0 w 4870958"/>
              <a:gd name="connsiteY0" fmla="*/ 79602 h 477600"/>
              <a:gd name="connsiteX1" fmla="*/ 79602 w 4870958"/>
              <a:gd name="connsiteY1" fmla="*/ 0 h 477600"/>
              <a:gd name="connsiteX2" fmla="*/ 799827 w 4870958"/>
              <a:gd name="connsiteY2" fmla="*/ 0 h 477600"/>
              <a:gd name="connsiteX3" fmla="*/ 1520053 w 4870958"/>
              <a:gd name="connsiteY3" fmla="*/ 0 h 477600"/>
              <a:gd name="connsiteX4" fmla="*/ 2146043 w 4870958"/>
              <a:gd name="connsiteY4" fmla="*/ 0 h 477600"/>
              <a:gd name="connsiteX5" fmla="*/ 2772033 w 4870958"/>
              <a:gd name="connsiteY5" fmla="*/ 0 h 477600"/>
              <a:gd name="connsiteX6" fmla="*/ 3539376 w 4870958"/>
              <a:gd name="connsiteY6" fmla="*/ 0 h 477600"/>
              <a:gd name="connsiteX7" fmla="*/ 4118248 w 4870958"/>
              <a:gd name="connsiteY7" fmla="*/ 0 h 477600"/>
              <a:gd name="connsiteX8" fmla="*/ 4791356 w 4870958"/>
              <a:gd name="connsiteY8" fmla="*/ 0 h 477600"/>
              <a:gd name="connsiteX9" fmla="*/ 4870958 w 4870958"/>
              <a:gd name="connsiteY9" fmla="*/ 79602 h 477600"/>
              <a:gd name="connsiteX10" fmla="*/ 4870958 w 4870958"/>
              <a:gd name="connsiteY10" fmla="*/ 397998 h 477600"/>
              <a:gd name="connsiteX11" fmla="*/ 4791356 w 4870958"/>
              <a:gd name="connsiteY11" fmla="*/ 477600 h 477600"/>
              <a:gd name="connsiteX12" fmla="*/ 4024013 w 4870958"/>
              <a:gd name="connsiteY12" fmla="*/ 477600 h 477600"/>
              <a:gd name="connsiteX13" fmla="*/ 3445141 w 4870958"/>
              <a:gd name="connsiteY13" fmla="*/ 477600 h 477600"/>
              <a:gd name="connsiteX14" fmla="*/ 2724915 w 4870958"/>
              <a:gd name="connsiteY14" fmla="*/ 477600 h 477600"/>
              <a:gd name="connsiteX15" fmla="*/ 1957573 w 4870958"/>
              <a:gd name="connsiteY15" fmla="*/ 477600 h 477600"/>
              <a:gd name="connsiteX16" fmla="*/ 1190230 w 4870958"/>
              <a:gd name="connsiteY16" fmla="*/ 477600 h 477600"/>
              <a:gd name="connsiteX17" fmla="*/ 79602 w 4870958"/>
              <a:gd name="connsiteY17" fmla="*/ 477600 h 477600"/>
              <a:gd name="connsiteX18" fmla="*/ 0 w 4870958"/>
              <a:gd name="connsiteY18" fmla="*/ 397998 h 477600"/>
              <a:gd name="connsiteX19" fmla="*/ 0 w 4870958"/>
              <a:gd name="connsiteY19" fmla="*/ 79602 h 4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870958" h="477600" extrusionOk="0">
                <a:moveTo>
                  <a:pt x="0" y="79602"/>
                </a:moveTo>
                <a:cubicBezTo>
                  <a:pt x="2449" y="35607"/>
                  <a:pt x="33069" y="4087"/>
                  <a:pt x="79602" y="0"/>
                </a:cubicBezTo>
                <a:cubicBezTo>
                  <a:pt x="283660" y="26586"/>
                  <a:pt x="557244" y="-3512"/>
                  <a:pt x="799827" y="0"/>
                </a:cubicBezTo>
                <a:cubicBezTo>
                  <a:pt x="1042410" y="3512"/>
                  <a:pt x="1273327" y="22962"/>
                  <a:pt x="1520053" y="0"/>
                </a:cubicBezTo>
                <a:cubicBezTo>
                  <a:pt x="1766779" y="-22962"/>
                  <a:pt x="1938677" y="15354"/>
                  <a:pt x="2146043" y="0"/>
                </a:cubicBezTo>
                <a:cubicBezTo>
                  <a:pt x="2353409" y="-15354"/>
                  <a:pt x="2522911" y="-29407"/>
                  <a:pt x="2772033" y="0"/>
                </a:cubicBezTo>
                <a:cubicBezTo>
                  <a:pt x="3021155" y="29407"/>
                  <a:pt x="3203352" y="17708"/>
                  <a:pt x="3539376" y="0"/>
                </a:cubicBezTo>
                <a:cubicBezTo>
                  <a:pt x="3875400" y="-17708"/>
                  <a:pt x="3869930" y="-16658"/>
                  <a:pt x="4118248" y="0"/>
                </a:cubicBezTo>
                <a:cubicBezTo>
                  <a:pt x="4366566" y="16658"/>
                  <a:pt x="4467780" y="31637"/>
                  <a:pt x="4791356" y="0"/>
                </a:cubicBezTo>
                <a:cubicBezTo>
                  <a:pt x="4829038" y="-5456"/>
                  <a:pt x="4865877" y="42246"/>
                  <a:pt x="4870958" y="79602"/>
                </a:cubicBezTo>
                <a:cubicBezTo>
                  <a:pt x="4865928" y="236672"/>
                  <a:pt x="4876376" y="291628"/>
                  <a:pt x="4870958" y="397998"/>
                </a:cubicBezTo>
                <a:cubicBezTo>
                  <a:pt x="4869153" y="436305"/>
                  <a:pt x="4832803" y="479689"/>
                  <a:pt x="4791356" y="477600"/>
                </a:cubicBezTo>
                <a:cubicBezTo>
                  <a:pt x="4445198" y="459190"/>
                  <a:pt x="4330978" y="481140"/>
                  <a:pt x="4024013" y="477600"/>
                </a:cubicBezTo>
                <a:cubicBezTo>
                  <a:pt x="3717048" y="474060"/>
                  <a:pt x="3586545" y="476802"/>
                  <a:pt x="3445141" y="477600"/>
                </a:cubicBezTo>
                <a:cubicBezTo>
                  <a:pt x="3303737" y="478398"/>
                  <a:pt x="3003180" y="491947"/>
                  <a:pt x="2724915" y="477600"/>
                </a:cubicBezTo>
                <a:cubicBezTo>
                  <a:pt x="2446650" y="463253"/>
                  <a:pt x="2176230" y="500447"/>
                  <a:pt x="1957573" y="477600"/>
                </a:cubicBezTo>
                <a:cubicBezTo>
                  <a:pt x="1738916" y="454753"/>
                  <a:pt x="1356864" y="509914"/>
                  <a:pt x="1190230" y="477600"/>
                </a:cubicBezTo>
                <a:cubicBezTo>
                  <a:pt x="1023596" y="445286"/>
                  <a:pt x="383271" y="490743"/>
                  <a:pt x="79602" y="477600"/>
                </a:cubicBezTo>
                <a:cubicBezTo>
                  <a:pt x="39786" y="468636"/>
                  <a:pt x="-5260" y="435233"/>
                  <a:pt x="0" y="397998"/>
                </a:cubicBezTo>
                <a:cubicBezTo>
                  <a:pt x="5581" y="302856"/>
                  <a:pt x="3148" y="173237"/>
                  <a:pt x="0" y="79602"/>
                </a:cubicBezTo>
                <a:close/>
              </a:path>
            </a:pathLst>
          </a:custGeom>
          <a:noFill/>
          <a:ln w="635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8054552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lối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53D04D-AF69-40E0-A7A6-CB1142DA6FE1}"/>
              </a:ext>
            </a:extLst>
          </p:cNvPr>
          <p:cNvSpPr/>
          <p:nvPr/>
        </p:nvSpPr>
        <p:spPr>
          <a:xfrm>
            <a:off x="4057453" y="3098346"/>
            <a:ext cx="4870957" cy="477600"/>
          </a:xfrm>
          <a:custGeom>
            <a:avLst/>
            <a:gdLst>
              <a:gd name="connsiteX0" fmla="*/ 0 w 4870957"/>
              <a:gd name="connsiteY0" fmla="*/ 79602 h 477600"/>
              <a:gd name="connsiteX1" fmla="*/ 79602 w 4870957"/>
              <a:gd name="connsiteY1" fmla="*/ 0 h 477600"/>
              <a:gd name="connsiteX2" fmla="*/ 705592 w 4870957"/>
              <a:gd name="connsiteY2" fmla="*/ 0 h 477600"/>
              <a:gd name="connsiteX3" fmla="*/ 1331582 w 4870957"/>
              <a:gd name="connsiteY3" fmla="*/ 0 h 477600"/>
              <a:gd name="connsiteX4" fmla="*/ 1863337 w 4870957"/>
              <a:gd name="connsiteY4" fmla="*/ 0 h 477600"/>
              <a:gd name="connsiteX5" fmla="*/ 2395092 w 4870957"/>
              <a:gd name="connsiteY5" fmla="*/ 0 h 477600"/>
              <a:gd name="connsiteX6" fmla="*/ 3068200 w 4870957"/>
              <a:gd name="connsiteY6" fmla="*/ 0 h 477600"/>
              <a:gd name="connsiteX7" fmla="*/ 3741307 w 4870957"/>
              <a:gd name="connsiteY7" fmla="*/ 0 h 477600"/>
              <a:gd name="connsiteX8" fmla="*/ 4791355 w 4870957"/>
              <a:gd name="connsiteY8" fmla="*/ 0 h 477600"/>
              <a:gd name="connsiteX9" fmla="*/ 4870957 w 4870957"/>
              <a:gd name="connsiteY9" fmla="*/ 79602 h 477600"/>
              <a:gd name="connsiteX10" fmla="*/ 4870957 w 4870957"/>
              <a:gd name="connsiteY10" fmla="*/ 397998 h 477600"/>
              <a:gd name="connsiteX11" fmla="*/ 4791355 w 4870957"/>
              <a:gd name="connsiteY11" fmla="*/ 477600 h 477600"/>
              <a:gd name="connsiteX12" fmla="*/ 4165365 w 4870957"/>
              <a:gd name="connsiteY12" fmla="*/ 477600 h 477600"/>
              <a:gd name="connsiteX13" fmla="*/ 3586492 w 4870957"/>
              <a:gd name="connsiteY13" fmla="*/ 477600 h 477600"/>
              <a:gd name="connsiteX14" fmla="*/ 3054737 w 4870957"/>
              <a:gd name="connsiteY14" fmla="*/ 477600 h 477600"/>
              <a:gd name="connsiteX15" fmla="*/ 2475865 w 4870957"/>
              <a:gd name="connsiteY15" fmla="*/ 477600 h 477600"/>
              <a:gd name="connsiteX16" fmla="*/ 1755640 w 4870957"/>
              <a:gd name="connsiteY16" fmla="*/ 477600 h 477600"/>
              <a:gd name="connsiteX17" fmla="*/ 1082532 w 4870957"/>
              <a:gd name="connsiteY17" fmla="*/ 477600 h 477600"/>
              <a:gd name="connsiteX18" fmla="*/ 79602 w 4870957"/>
              <a:gd name="connsiteY18" fmla="*/ 477600 h 477600"/>
              <a:gd name="connsiteX19" fmla="*/ 0 w 4870957"/>
              <a:gd name="connsiteY19" fmla="*/ 397998 h 477600"/>
              <a:gd name="connsiteX20" fmla="*/ 0 w 4870957"/>
              <a:gd name="connsiteY20" fmla="*/ 79602 h 4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0957" h="477600" extrusionOk="0">
                <a:moveTo>
                  <a:pt x="0" y="79602"/>
                </a:moveTo>
                <a:cubicBezTo>
                  <a:pt x="-3444" y="35724"/>
                  <a:pt x="37846" y="-697"/>
                  <a:pt x="79602" y="0"/>
                </a:cubicBezTo>
                <a:cubicBezTo>
                  <a:pt x="297270" y="-27317"/>
                  <a:pt x="404423" y="-11306"/>
                  <a:pt x="705592" y="0"/>
                </a:cubicBezTo>
                <a:cubicBezTo>
                  <a:pt x="1006761" y="11306"/>
                  <a:pt x="1160631" y="2436"/>
                  <a:pt x="1331582" y="0"/>
                </a:cubicBezTo>
                <a:cubicBezTo>
                  <a:pt x="1502533" y="-2436"/>
                  <a:pt x="1651810" y="-1733"/>
                  <a:pt x="1863337" y="0"/>
                </a:cubicBezTo>
                <a:cubicBezTo>
                  <a:pt x="2074865" y="1733"/>
                  <a:pt x="2154847" y="-19252"/>
                  <a:pt x="2395092" y="0"/>
                </a:cubicBezTo>
                <a:cubicBezTo>
                  <a:pt x="2635338" y="19252"/>
                  <a:pt x="2761167" y="-6003"/>
                  <a:pt x="3068200" y="0"/>
                </a:cubicBezTo>
                <a:cubicBezTo>
                  <a:pt x="3375233" y="6003"/>
                  <a:pt x="3463607" y="27238"/>
                  <a:pt x="3741307" y="0"/>
                </a:cubicBezTo>
                <a:cubicBezTo>
                  <a:pt x="4019007" y="-27238"/>
                  <a:pt x="4305453" y="-9840"/>
                  <a:pt x="4791355" y="0"/>
                </a:cubicBezTo>
                <a:cubicBezTo>
                  <a:pt x="4837153" y="1676"/>
                  <a:pt x="4868475" y="37399"/>
                  <a:pt x="4870957" y="79602"/>
                </a:cubicBezTo>
                <a:cubicBezTo>
                  <a:pt x="4866719" y="223503"/>
                  <a:pt x="4882421" y="265022"/>
                  <a:pt x="4870957" y="397998"/>
                </a:cubicBezTo>
                <a:cubicBezTo>
                  <a:pt x="4867250" y="445725"/>
                  <a:pt x="4829845" y="471309"/>
                  <a:pt x="4791355" y="477600"/>
                </a:cubicBezTo>
                <a:cubicBezTo>
                  <a:pt x="4663884" y="483711"/>
                  <a:pt x="4381852" y="470490"/>
                  <a:pt x="4165365" y="477600"/>
                </a:cubicBezTo>
                <a:cubicBezTo>
                  <a:pt x="3948878" y="484711"/>
                  <a:pt x="3804084" y="471079"/>
                  <a:pt x="3586492" y="477600"/>
                </a:cubicBezTo>
                <a:cubicBezTo>
                  <a:pt x="3368900" y="484121"/>
                  <a:pt x="3313284" y="497064"/>
                  <a:pt x="3054737" y="477600"/>
                </a:cubicBezTo>
                <a:cubicBezTo>
                  <a:pt x="2796191" y="458136"/>
                  <a:pt x="2602259" y="495612"/>
                  <a:pt x="2475865" y="477600"/>
                </a:cubicBezTo>
                <a:cubicBezTo>
                  <a:pt x="2349471" y="459588"/>
                  <a:pt x="2004794" y="495380"/>
                  <a:pt x="1755640" y="477600"/>
                </a:cubicBezTo>
                <a:cubicBezTo>
                  <a:pt x="1506487" y="459820"/>
                  <a:pt x="1279648" y="488869"/>
                  <a:pt x="1082532" y="477600"/>
                </a:cubicBezTo>
                <a:cubicBezTo>
                  <a:pt x="885416" y="466331"/>
                  <a:pt x="550751" y="429164"/>
                  <a:pt x="79602" y="477600"/>
                </a:cubicBezTo>
                <a:cubicBezTo>
                  <a:pt x="32860" y="477115"/>
                  <a:pt x="-1592" y="440283"/>
                  <a:pt x="0" y="397998"/>
                </a:cubicBezTo>
                <a:cubicBezTo>
                  <a:pt x="15717" y="317489"/>
                  <a:pt x="-9227" y="167340"/>
                  <a:pt x="0" y="79602"/>
                </a:cubicBezTo>
                <a:close/>
              </a:path>
            </a:pathLst>
          </a:custGeom>
          <a:noFill/>
          <a:ln w="635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60520240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sẵn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176" name="Picture 8" descr="Chuyện bé An. &quot;Đất rừng phương nam&quot; artwork Character design  Digital Art  Drawing  ILLUSTRATION  painting   sketch">
            <a:extLst>
              <a:ext uri="{FF2B5EF4-FFF2-40B4-BE49-F238E27FC236}">
                <a16:creationId xmlns:a16="http://schemas.microsoft.com/office/drawing/2014/main" id="{0E53E1AE-B3CF-43D7-8B08-3933BD2E4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3" b="99275" l="10000" r="90000">
                        <a14:foregroundMark x1="21929" y1="86957" x2="24357" y2="92271"/>
                        <a14:foregroundMark x1="33214" y1="90580" x2="33786" y2="95290"/>
                        <a14:foregroundMark x1="69500" y1="78623" x2="63929" y2="80314"/>
                        <a14:foregroundMark x1="19071" y1="65097" x2="15857" y2="76691"/>
                        <a14:foregroundMark x1="15857" y1="76691" x2="14643" y2="94203"/>
                        <a14:foregroundMark x1="14643" y1="94203" x2="26429" y2="99275"/>
                        <a14:foregroundMark x1="69071" y1="19324" x2="70143" y2="24517"/>
                        <a14:foregroundMark x1="72714" y1="26329" x2="75714" y2="32609"/>
                        <a14:foregroundMark x1="77714" y1="36594" x2="77214" y2="47222"/>
                        <a14:foregroundMark x1="77214" y1="47222" x2="77214" y2="47222"/>
                        <a14:backgroundMark x1="83929" y1="72705" x2="71857" y2="96377"/>
                        <a14:backgroundMark x1="57500" y1="99396" x2="56643" y2="99396"/>
                        <a14:backgroundMark x1="55786" y1="96377" x2="51714" y2="98309"/>
                        <a14:backgroundMark x1="47071" y1="98913" x2="43143" y2="99396"/>
                        <a14:backgroundMark x1="12929" y1="98430" x2="16143" y2="98913"/>
                        <a14:backgroundMark x1="81429" y1="16667" x2="86143" y2="31884"/>
                        <a14:backgroundMark x1="74929" y1="13527" x2="87429" y2="39493"/>
                        <a14:backgroundMark x1="87429" y1="39493" x2="91571" y2="4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877" y="2042695"/>
            <a:ext cx="5184658" cy="306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5654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77C58A-6764-430D-B03F-767DA108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75" y="212897"/>
            <a:ext cx="7704000" cy="477600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2FCC63-623D-4E77-9450-2863B530A63F}"/>
              </a:ext>
            </a:extLst>
          </p:cNvPr>
          <p:cNvSpPr/>
          <p:nvPr/>
        </p:nvSpPr>
        <p:spPr>
          <a:xfrm>
            <a:off x="2542478" y="899533"/>
            <a:ext cx="5910146" cy="477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53D04D-AF69-40E0-A7A6-CB1142DA6FE1}"/>
              </a:ext>
            </a:extLst>
          </p:cNvPr>
          <p:cNvSpPr/>
          <p:nvPr/>
        </p:nvSpPr>
        <p:spPr>
          <a:xfrm>
            <a:off x="3055433" y="1843611"/>
            <a:ext cx="5397191" cy="936760"/>
          </a:xfrm>
          <a:custGeom>
            <a:avLst/>
            <a:gdLst>
              <a:gd name="connsiteX0" fmla="*/ 0 w 5397191"/>
              <a:gd name="connsiteY0" fmla="*/ 156130 h 936760"/>
              <a:gd name="connsiteX1" fmla="*/ 156130 w 5397191"/>
              <a:gd name="connsiteY1" fmla="*/ 0 h 936760"/>
              <a:gd name="connsiteX2" fmla="*/ 791746 w 5397191"/>
              <a:gd name="connsiteY2" fmla="*/ 0 h 936760"/>
              <a:gd name="connsiteX3" fmla="*/ 1478212 w 5397191"/>
              <a:gd name="connsiteY3" fmla="*/ 0 h 936760"/>
              <a:gd name="connsiteX4" fmla="*/ 2164678 w 5397191"/>
              <a:gd name="connsiteY4" fmla="*/ 0 h 936760"/>
              <a:gd name="connsiteX5" fmla="*/ 2851143 w 5397191"/>
              <a:gd name="connsiteY5" fmla="*/ 0 h 936760"/>
              <a:gd name="connsiteX6" fmla="*/ 3385061 w 5397191"/>
              <a:gd name="connsiteY6" fmla="*/ 0 h 936760"/>
              <a:gd name="connsiteX7" fmla="*/ 3918979 w 5397191"/>
              <a:gd name="connsiteY7" fmla="*/ 0 h 936760"/>
              <a:gd name="connsiteX8" fmla="*/ 4554595 w 5397191"/>
              <a:gd name="connsiteY8" fmla="*/ 0 h 936760"/>
              <a:gd name="connsiteX9" fmla="*/ 5241061 w 5397191"/>
              <a:gd name="connsiteY9" fmla="*/ 0 h 936760"/>
              <a:gd name="connsiteX10" fmla="*/ 5397191 w 5397191"/>
              <a:gd name="connsiteY10" fmla="*/ 156130 h 936760"/>
              <a:gd name="connsiteX11" fmla="*/ 5397191 w 5397191"/>
              <a:gd name="connsiteY11" fmla="*/ 780630 h 936760"/>
              <a:gd name="connsiteX12" fmla="*/ 5241061 w 5397191"/>
              <a:gd name="connsiteY12" fmla="*/ 936760 h 936760"/>
              <a:gd name="connsiteX13" fmla="*/ 4757993 w 5397191"/>
              <a:gd name="connsiteY13" fmla="*/ 936760 h 936760"/>
              <a:gd name="connsiteX14" fmla="*/ 4274924 w 5397191"/>
              <a:gd name="connsiteY14" fmla="*/ 936760 h 936760"/>
              <a:gd name="connsiteX15" fmla="*/ 3537609 w 5397191"/>
              <a:gd name="connsiteY15" fmla="*/ 936760 h 936760"/>
              <a:gd name="connsiteX16" fmla="*/ 3054541 w 5397191"/>
              <a:gd name="connsiteY16" fmla="*/ 936760 h 936760"/>
              <a:gd name="connsiteX17" fmla="*/ 2317226 w 5397191"/>
              <a:gd name="connsiteY17" fmla="*/ 936760 h 936760"/>
              <a:gd name="connsiteX18" fmla="*/ 1834157 w 5397191"/>
              <a:gd name="connsiteY18" fmla="*/ 936760 h 936760"/>
              <a:gd name="connsiteX19" fmla="*/ 1351089 w 5397191"/>
              <a:gd name="connsiteY19" fmla="*/ 936760 h 936760"/>
              <a:gd name="connsiteX20" fmla="*/ 766322 w 5397191"/>
              <a:gd name="connsiteY20" fmla="*/ 936760 h 936760"/>
              <a:gd name="connsiteX21" fmla="*/ 156130 w 5397191"/>
              <a:gd name="connsiteY21" fmla="*/ 936760 h 936760"/>
              <a:gd name="connsiteX22" fmla="*/ 0 w 5397191"/>
              <a:gd name="connsiteY22" fmla="*/ 780630 h 936760"/>
              <a:gd name="connsiteX23" fmla="*/ 0 w 5397191"/>
              <a:gd name="connsiteY23" fmla="*/ 156130 h 93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97191" h="936760" extrusionOk="0">
                <a:moveTo>
                  <a:pt x="0" y="156130"/>
                </a:moveTo>
                <a:cubicBezTo>
                  <a:pt x="-48" y="65926"/>
                  <a:pt x="85607" y="-6938"/>
                  <a:pt x="156130" y="0"/>
                </a:cubicBezTo>
                <a:cubicBezTo>
                  <a:pt x="379033" y="-17693"/>
                  <a:pt x="638320" y="10559"/>
                  <a:pt x="791746" y="0"/>
                </a:cubicBezTo>
                <a:cubicBezTo>
                  <a:pt x="945172" y="-10559"/>
                  <a:pt x="1326701" y="26951"/>
                  <a:pt x="1478212" y="0"/>
                </a:cubicBezTo>
                <a:cubicBezTo>
                  <a:pt x="1629723" y="-26951"/>
                  <a:pt x="1962186" y="5887"/>
                  <a:pt x="2164678" y="0"/>
                </a:cubicBezTo>
                <a:cubicBezTo>
                  <a:pt x="2367170" y="-5887"/>
                  <a:pt x="2521842" y="-28832"/>
                  <a:pt x="2851143" y="0"/>
                </a:cubicBezTo>
                <a:cubicBezTo>
                  <a:pt x="3180445" y="28832"/>
                  <a:pt x="3252698" y="-19357"/>
                  <a:pt x="3385061" y="0"/>
                </a:cubicBezTo>
                <a:cubicBezTo>
                  <a:pt x="3517424" y="19357"/>
                  <a:pt x="3782924" y="-10708"/>
                  <a:pt x="3918979" y="0"/>
                </a:cubicBezTo>
                <a:cubicBezTo>
                  <a:pt x="4055034" y="10708"/>
                  <a:pt x="4285577" y="-24735"/>
                  <a:pt x="4554595" y="0"/>
                </a:cubicBezTo>
                <a:cubicBezTo>
                  <a:pt x="4823613" y="24735"/>
                  <a:pt x="5008462" y="-18221"/>
                  <a:pt x="5241061" y="0"/>
                </a:cubicBezTo>
                <a:cubicBezTo>
                  <a:pt x="5310092" y="-9697"/>
                  <a:pt x="5382482" y="84609"/>
                  <a:pt x="5397191" y="156130"/>
                </a:cubicBezTo>
                <a:cubicBezTo>
                  <a:pt x="5418724" y="436929"/>
                  <a:pt x="5425332" y="512538"/>
                  <a:pt x="5397191" y="780630"/>
                </a:cubicBezTo>
                <a:cubicBezTo>
                  <a:pt x="5386584" y="873259"/>
                  <a:pt x="5320926" y="925803"/>
                  <a:pt x="5241061" y="936760"/>
                </a:cubicBezTo>
                <a:cubicBezTo>
                  <a:pt x="5109381" y="955126"/>
                  <a:pt x="4937080" y="932662"/>
                  <a:pt x="4757993" y="936760"/>
                </a:cubicBezTo>
                <a:cubicBezTo>
                  <a:pt x="4578906" y="940858"/>
                  <a:pt x="4402127" y="926975"/>
                  <a:pt x="4274924" y="936760"/>
                </a:cubicBezTo>
                <a:cubicBezTo>
                  <a:pt x="4147721" y="946545"/>
                  <a:pt x="3883724" y="912846"/>
                  <a:pt x="3537609" y="936760"/>
                </a:cubicBezTo>
                <a:cubicBezTo>
                  <a:pt x="3191494" y="960674"/>
                  <a:pt x="3200361" y="938360"/>
                  <a:pt x="3054541" y="936760"/>
                </a:cubicBezTo>
                <a:cubicBezTo>
                  <a:pt x="2908721" y="935160"/>
                  <a:pt x="2562346" y="944760"/>
                  <a:pt x="2317226" y="936760"/>
                </a:cubicBezTo>
                <a:cubicBezTo>
                  <a:pt x="2072107" y="928760"/>
                  <a:pt x="2047160" y="957585"/>
                  <a:pt x="1834157" y="936760"/>
                </a:cubicBezTo>
                <a:cubicBezTo>
                  <a:pt x="1621154" y="915935"/>
                  <a:pt x="1491544" y="913066"/>
                  <a:pt x="1351089" y="936760"/>
                </a:cubicBezTo>
                <a:cubicBezTo>
                  <a:pt x="1210634" y="960454"/>
                  <a:pt x="1027064" y="935208"/>
                  <a:pt x="766322" y="936760"/>
                </a:cubicBezTo>
                <a:cubicBezTo>
                  <a:pt x="505580" y="938312"/>
                  <a:pt x="362603" y="928664"/>
                  <a:pt x="156130" y="936760"/>
                </a:cubicBezTo>
                <a:cubicBezTo>
                  <a:pt x="84525" y="938455"/>
                  <a:pt x="-9474" y="854902"/>
                  <a:pt x="0" y="780630"/>
                </a:cubicBezTo>
                <a:cubicBezTo>
                  <a:pt x="16986" y="572104"/>
                  <a:pt x="-14146" y="350580"/>
                  <a:pt x="0" y="15613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1622075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thở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đằng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lệnh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dừng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9648A2-9360-4E88-A13A-17747956D33C}"/>
              </a:ext>
            </a:extLst>
          </p:cNvPr>
          <p:cNvSpPr/>
          <p:nvPr/>
        </p:nvSpPr>
        <p:spPr>
          <a:xfrm>
            <a:off x="3055432" y="2955017"/>
            <a:ext cx="5397191" cy="936760"/>
          </a:xfrm>
          <a:custGeom>
            <a:avLst/>
            <a:gdLst>
              <a:gd name="connsiteX0" fmla="*/ 0 w 5397191"/>
              <a:gd name="connsiteY0" fmla="*/ 156130 h 936760"/>
              <a:gd name="connsiteX1" fmla="*/ 156130 w 5397191"/>
              <a:gd name="connsiteY1" fmla="*/ 0 h 936760"/>
              <a:gd name="connsiteX2" fmla="*/ 639198 w 5397191"/>
              <a:gd name="connsiteY2" fmla="*/ 0 h 936760"/>
              <a:gd name="connsiteX3" fmla="*/ 1325664 w 5397191"/>
              <a:gd name="connsiteY3" fmla="*/ 0 h 936760"/>
              <a:gd name="connsiteX4" fmla="*/ 1910431 w 5397191"/>
              <a:gd name="connsiteY4" fmla="*/ 0 h 936760"/>
              <a:gd name="connsiteX5" fmla="*/ 2647746 w 5397191"/>
              <a:gd name="connsiteY5" fmla="*/ 0 h 936760"/>
              <a:gd name="connsiteX6" fmla="*/ 3232513 w 5397191"/>
              <a:gd name="connsiteY6" fmla="*/ 0 h 936760"/>
              <a:gd name="connsiteX7" fmla="*/ 3715582 w 5397191"/>
              <a:gd name="connsiteY7" fmla="*/ 0 h 936760"/>
              <a:gd name="connsiteX8" fmla="*/ 4351198 w 5397191"/>
              <a:gd name="connsiteY8" fmla="*/ 0 h 936760"/>
              <a:gd name="connsiteX9" fmla="*/ 5241061 w 5397191"/>
              <a:gd name="connsiteY9" fmla="*/ 0 h 936760"/>
              <a:gd name="connsiteX10" fmla="*/ 5397191 w 5397191"/>
              <a:gd name="connsiteY10" fmla="*/ 156130 h 936760"/>
              <a:gd name="connsiteX11" fmla="*/ 5397191 w 5397191"/>
              <a:gd name="connsiteY11" fmla="*/ 780630 h 936760"/>
              <a:gd name="connsiteX12" fmla="*/ 5241061 w 5397191"/>
              <a:gd name="connsiteY12" fmla="*/ 936760 h 936760"/>
              <a:gd name="connsiteX13" fmla="*/ 4503746 w 5397191"/>
              <a:gd name="connsiteY13" fmla="*/ 936760 h 936760"/>
              <a:gd name="connsiteX14" fmla="*/ 3918979 w 5397191"/>
              <a:gd name="connsiteY14" fmla="*/ 936760 h 936760"/>
              <a:gd name="connsiteX15" fmla="*/ 3232513 w 5397191"/>
              <a:gd name="connsiteY15" fmla="*/ 936760 h 936760"/>
              <a:gd name="connsiteX16" fmla="*/ 2647746 w 5397191"/>
              <a:gd name="connsiteY16" fmla="*/ 936760 h 936760"/>
              <a:gd name="connsiteX17" fmla="*/ 2062979 w 5397191"/>
              <a:gd name="connsiteY17" fmla="*/ 936760 h 936760"/>
              <a:gd name="connsiteX18" fmla="*/ 1579911 w 5397191"/>
              <a:gd name="connsiteY18" fmla="*/ 936760 h 936760"/>
              <a:gd name="connsiteX19" fmla="*/ 1096842 w 5397191"/>
              <a:gd name="connsiteY19" fmla="*/ 936760 h 936760"/>
              <a:gd name="connsiteX20" fmla="*/ 156130 w 5397191"/>
              <a:gd name="connsiteY20" fmla="*/ 936760 h 936760"/>
              <a:gd name="connsiteX21" fmla="*/ 0 w 5397191"/>
              <a:gd name="connsiteY21" fmla="*/ 780630 h 936760"/>
              <a:gd name="connsiteX22" fmla="*/ 0 w 5397191"/>
              <a:gd name="connsiteY22" fmla="*/ 156130 h 93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97191" h="936760" extrusionOk="0">
                <a:moveTo>
                  <a:pt x="0" y="156130"/>
                </a:moveTo>
                <a:cubicBezTo>
                  <a:pt x="18493" y="61817"/>
                  <a:pt x="88452" y="-2468"/>
                  <a:pt x="156130" y="0"/>
                </a:cubicBezTo>
                <a:cubicBezTo>
                  <a:pt x="335518" y="-14489"/>
                  <a:pt x="405111" y="14728"/>
                  <a:pt x="639198" y="0"/>
                </a:cubicBezTo>
                <a:cubicBezTo>
                  <a:pt x="873285" y="-14728"/>
                  <a:pt x="1184274" y="-23196"/>
                  <a:pt x="1325664" y="0"/>
                </a:cubicBezTo>
                <a:cubicBezTo>
                  <a:pt x="1467054" y="23196"/>
                  <a:pt x="1792880" y="-8419"/>
                  <a:pt x="1910431" y="0"/>
                </a:cubicBezTo>
                <a:cubicBezTo>
                  <a:pt x="2027982" y="8419"/>
                  <a:pt x="2316047" y="6643"/>
                  <a:pt x="2647746" y="0"/>
                </a:cubicBezTo>
                <a:cubicBezTo>
                  <a:pt x="2979446" y="-6643"/>
                  <a:pt x="3082129" y="-17684"/>
                  <a:pt x="3232513" y="0"/>
                </a:cubicBezTo>
                <a:cubicBezTo>
                  <a:pt x="3382897" y="17684"/>
                  <a:pt x="3612769" y="-17540"/>
                  <a:pt x="3715582" y="0"/>
                </a:cubicBezTo>
                <a:cubicBezTo>
                  <a:pt x="3818395" y="17540"/>
                  <a:pt x="4043164" y="-17983"/>
                  <a:pt x="4351198" y="0"/>
                </a:cubicBezTo>
                <a:cubicBezTo>
                  <a:pt x="4659232" y="17983"/>
                  <a:pt x="4937533" y="24115"/>
                  <a:pt x="5241061" y="0"/>
                </a:cubicBezTo>
                <a:cubicBezTo>
                  <a:pt x="5336165" y="7973"/>
                  <a:pt x="5387731" y="66145"/>
                  <a:pt x="5397191" y="156130"/>
                </a:cubicBezTo>
                <a:cubicBezTo>
                  <a:pt x="5424370" y="312242"/>
                  <a:pt x="5405816" y="481520"/>
                  <a:pt x="5397191" y="780630"/>
                </a:cubicBezTo>
                <a:cubicBezTo>
                  <a:pt x="5393867" y="867995"/>
                  <a:pt x="5331605" y="947266"/>
                  <a:pt x="5241061" y="936760"/>
                </a:cubicBezTo>
                <a:cubicBezTo>
                  <a:pt x="5076316" y="950107"/>
                  <a:pt x="4856100" y="973372"/>
                  <a:pt x="4503746" y="936760"/>
                </a:cubicBezTo>
                <a:cubicBezTo>
                  <a:pt x="4151392" y="900148"/>
                  <a:pt x="4165589" y="939885"/>
                  <a:pt x="3918979" y="936760"/>
                </a:cubicBezTo>
                <a:cubicBezTo>
                  <a:pt x="3672369" y="933635"/>
                  <a:pt x="3376141" y="903817"/>
                  <a:pt x="3232513" y="936760"/>
                </a:cubicBezTo>
                <a:cubicBezTo>
                  <a:pt x="3088885" y="969703"/>
                  <a:pt x="2894593" y="919772"/>
                  <a:pt x="2647746" y="936760"/>
                </a:cubicBezTo>
                <a:cubicBezTo>
                  <a:pt x="2400899" y="953748"/>
                  <a:pt x="2241307" y="963222"/>
                  <a:pt x="2062979" y="936760"/>
                </a:cubicBezTo>
                <a:cubicBezTo>
                  <a:pt x="1884651" y="910298"/>
                  <a:pt x="1813325" y="950527"/>
                  <a:pt x="1579911" y="936760"/>
                </a:cubicBezTo>
                <a:cubicBezTo>
                  <a:pt x="1346497" y="922993"/>
                  <a:pt x="1206706" y="957991"/>
                  <a:pt x="1096842" y="936760"/>
                </a:cubicBezTo>
                <a:cubicBezTo>
                  <a:pt x="986978" y="915529"/>
                  <a:pt x="506634" y="961780"/>
                  <a:pt x="156130" y="936760"/>
                </a:cubicBezTo>
                <a:cubicBezTo>
                  <a:pt x="74563" y="921171"/>
                  <a:pt x="7964" y="848411"/>
                  <a:pt x="0" y="780630"/>
                </a:cubicBezTo>
                <a:cubicBezTo>
                  <a:pt x="-3492" y="474848"/>
                  <a:pt x="-14666" y="401042"/>
                  <a:pt x="0" y="15613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00505783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trỏ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mỉ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Picture 8" descr="Chuyện bé An. &quot;Đất rừng phương nam&quot; artwork Character design  Digital Art  Drawing  ILLUSTRATION  painting   sketch">
            <a:extLst>
              <a:ext uri="{FF2B5EF4-FFF2-40B4-BE49-F238E27FC236}">
                <a16:creationId xmlns:a16="http://schemas.microsoft.com/office/drawing/2014/main" id="{54D94604-3BB5-4CAA-9CBB-395FFA76B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6" t="34237" r="1373" b="1122"/>
          <a:stretch>
            <a:fillRect/>
          </a:stretch>
        </p:blipFill>
        <p:spPr bwMode="auto">
          <a:xfrm>
            <a:off x="208154" y="1586169"/>
            <a:ext cx="2847278" cy="3324828"/>
          </a:xfrm>
          <a:custGeom>
            <a:avLst/>
            <a:gdLst>
              <a:gd name="connsiteX0" fmla="*/ 1423639 w 2847278"/>
              <a:gd name="connsiteY0" fmla="*/ 0 h 3324828"/>
              <a:gd name="connsiteX1" fmla="*/ 2847278 w 2847278"/>
              <a:gd name="connsiteY1" fmla="*/ 1662414 h 3324828"/>
              <a:gd name="connsiteX2" fmla="*/ 1423639 w 2847278"/>
              <a:gd name="connsiteY2" fmla="*/ 3324828 h 3324828"/>
              <a:gd name="connsiteX3" fmla="*/ 0 w 2847278"/>
              <a:gd name="connsiteY3" fmla="*/ 1662414 h 3324828"/>
              <a:gd name="connsiteX4" fmla="*/ 1423639 w 2847278"/>
              <a:gd name="connsiteY4" fmla="*/ 0 h 332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278" h="3324828">
                <a:moveTo>
                  <a:pt x="1423639" y="0"/>
                </a:moveTo>
                <a:cubicBezTo>
                  <a:pt x="2209893" y="0"/>
                  <a:pt x="2847278" y="744288"/>
                  <a:pt x="2847278" y="1662414"/>
                </a:cubicBezTo>
                <a:cubicBezTo>
                  <a:pt x="2847278" y="2580540"/>
                  <a:pt x="2209893" y="3324828"/>
                  <a:pt x="1423639" y="3324828"/>
                </a:cubicBezTo>
                <a:cubicBezTo>
                  <a:pt x="637385" y="3324828"/>
                  <a:pt x="0" y="2580540"/>
                  <a:pt x="0" y="1662414"/>
                </a:cubicBezTo>
                <a:cubicBezTo>
                  <a:pt x="0" y="744288"/>
                  <a:pt x="637385" y="0"/>
                  <a:pt x="142363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3919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77C58A-6764-430D-B03F-767DA108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75" y="212897"/>
            <a:ext cx="7704000" cy="477600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Panen Gambar PNG | File Vektor dan PSD | Unduh Gratis di Pngtree">
            <a:extLst>
              <a:ext uri="{FF2B5EF4-FFF2-40B4-BE49-F238E27FC236}">
                <a16:creationId xmlns:a16="http://schemas.microsoft.com/office/drawing/2014/main" id="{6CF1651D-E8FE-480E-B8F4-1CE564EA7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5833" y1="48056" x2="31944" y2="67500"/>
                        <a14:foregroundMark x1="34722" y1="70556" x2="45278" y2="85000"/>
                        <a14:foregroundMark x1="59722" y1="63611" x2="66667" y2="80833"/>
                        <a14:foregroundMark x1="59167" y1="49722" x2="61944" y2="61389"/>
                        <a14:foregroundMark x1="45278" y1="83056" x2="61111" y2="84722"/>
                        <a14:foregroundMark x1="61111" y1="84722" x2="61111" y2="84722"/>
                        <a14:foregroundMark x1="49167" y1="85278" x2="55278" y2="85278"/>
                        <a14:foregroundMark x1="46667" y1="10000" x2="51389" y2="1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71" r="9458" b="12046"/>
          <a:stretch/>
        </p:blipFill>
        <p:spPr bwMode="auto">
          <a:xfrm>
            <a:off x="-884663" y="1300975"/>
            <a:ext cx="4103074" cy="361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53D04D-AF69-40E0-A7A6-CB1142DA6FE1}"/>
              </a:ext>
            </a:extLst>
          </p:cNvPr>
          <p:cNvSpPr/>
          <p:nvPr/>
        </p:nvSpPr>
        <p:spPr>
          <a:xfrm>
            <a:off x="2542478" y="1620587"/>
            <a:ext cx="6333893" cy="22897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dứt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56441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77C58A-6764-430D-B03F-767DA108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75" y="212897"/>
            <a:ext cx="7704000" cy="477600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2FCC63-623D-4E77-9450-2863B530A63F}"/>
              </a:ext>
            </a:extLst>
          </p:cNvPr>
          <p:cNvSpPr/>
          <p:nvPr/>
        </p:nvSpPr>
        <p:spPr>
          <a:xfrm>
            <a:off x="334537" y="1105372"/>
            <a:ext cx="4512526" cy="9687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giò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B2BD46-D362-4811-8339-0578C086125A}"/>
              </a:ext>
            </a:extLst>
          </p:cNvPr>
          <p:cNvSpPr/>
          <p:nvPr/>
        </p:nvSpPr>
        <p:spPr>
          <a:xfrm>
            <a:off x="302940" y="2322031"/>
            <a:ext cx="4512525" cy="11545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769064-4A12-48DE-8C44-DE182C6A1F21}"/>
              </a:ext>
            </a:extLst>
          </p:cNvPr>
          <p:cNvSpPr/>
          <p:nvPr/>
        </p:nvSpPr>
        <p:spPr>
          <a:xfrm>
            <a:off x="302940" y="3683829"/>
            <a:ext cx="4512525" cy="8211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 Minh.</a:t>
            </a:r>
          </a:p>
        </p:txBody>
      </p:sp>
      <p:pic>
        <p:nvPicPr>
          <p:cNvPr id="4098" name="Picture 2" descr="Chuyện bé An. &quot;Đất rừng phương nam&quot; artwork Character design  Digital Art  Drawing  ILLUSTRATION  painting   sketch">
            <a:extLst>
              <a:ext uri="{FF2B5EF4-FFF2-40B4-BE49-F238E27FC236}">
                <a16:creationId xmlns:a16="http://schemas.microsoft.com/office/drawing/2014/main" id="{D918F987-E4D3-4649-8022-1CDBA1A2C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92" b="37904" l="9214" r="83000">
                        <a14:foregroundMark x1="33571" y1="33473" x2="62500" y2="37904"/>
                        <a14:foregroundMark x1="74500" y1="29102" x2="60357" y2="32695"/>
                        <a14:foregroundMark x1="71286" y1="32275" x2="65357" y2="36707"/>
                        <a14:foregroundMark x1="76857" y1="26527" x2="75500" y2="32575"/>
                        <a14:foregroundMark x1="75500" y1="32575" x2="71143" y2="36168"/>
                        <a14:foregroundMark x1="56071" y1="6527" x2="34571" y2="10000"/>
                        <a14:backgroundMark x1="23000" y1="10958" x2="18143" y2="23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82" r="13928" b="61048"/>
          <a:stretch/>
        </p:blipFill>
        <p:spPr bwMode="auto">
          <a:xfrm>
            <a:off x="4906537" y="934425"/>
            <a:ext cx="4319239" cy="327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8510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World Bee Day by Slidesgo">
  <a:themeElements>
    <a:clrScheme name="Simple Light">
      <a:dk1>
        <a:srgbClr val="2B1A18"/>
      </a:dk1>
      <a:lt1>
        <a:srgbClr val="F4FEFF"/>
      </a:lt1>
      <a:dk2>
        <a:srgbClr val="FFF76A"/>
      </a:dk2>
      <a:lt2>
        <a:srgbClr val="F1B400"/>
      </a:lt2>
      <a:accent1>
        <a:srgbClr val="91F7FF"/>
      </a:accent1>
      <a:accent2>
        <a:srgbClr val="97D830"/>
      </a:accent2>
      <a:accent3>
        <a:srgbClr val="349319"/>
      </a:accent3>
      <a:accent4>
        <a:srgbClr val="FC518A"/>
      </a:accent4>
      <a:accent5>
        <a:srgbClr val="9B5C31"/>
      </a:accent5>
      <a:accent6>
        <a:srgbClr val="6B452B"/>
      </a:accent6>
      <a:hlink>
        <a:srgbClr val="2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872</Words>
  <Application>Microsoft Office PowerPoint</Application>
  <PresentationFormat>On-screen Show (16:9)</PresentationFormat>
  <Paragraphs>67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Lato</vt:lpstr>
      <vt:lpstr>Arial</vt:lpstr>
      <vt:lpstr>Cambria</vt:lpstr>
      <vt:lpstr>Patrick Hand</vt:lpstr>
      <vt:lpstr>Fredoka One</vt:lpstr>
      <vt:lpstr>World Bee Day by Slidesgo</vt:lpstr>
      <vt:lpstr>PowerPoint Presentation</vt:lpstr>
      <vt:lpstr>PowerPoint Presentation</vt:lpstr>
      <vt:lpstr>1. Nhà văn Đoàn Giỏi (1925-1989)</vt:lpstr>
      <vt:lpstr>2. Văn bản Đi lấy mật</vt:lpstr>
      <vt:lpstr>PowerPoint Presentation</vt:lpstr>
      <vt:lpstr>1. Nhân vật Tía nuôi</vt:lpstr>
      <vt:lpstr>1. Nhân vật Tía nuôi</vt:lpstr>
      <vt:lpstr>1. Nhân vật Tía nuôi</vt:lpstr>
      <vt:lpstr>2. Nhân vật Cò</vt:lpstr>
      <vt:lpstr>2. Nhân vật Cò</vt:lpstr>
      <vt:lpstr>3. Nhân vật An.</vt:lpstr>
      <vt:lpstr>3. Nhân vật An.</vt:lpstr>
      <vt:lpstr>Tiểu kết</vt:lpstr>
      <vt:lpstr>4. Thiên nhiên đất rừng phương Nam.</vt:lpstr>
      <vt:lpstr>4. Thiên nhiên đất rừng phương Nam.</vt:lpstr>
      <vt:lpstr>PowerPoint Presentation</vt:lpstr>
      <vt:lpstr>Nội dung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ĐI LẤY MẬT</dc:title>
  <cp:lastModifiedBy>Administrator</cp:lastModifiedBy>
  <cp:revision>15</cp:revision>
  <dcterms:modified xsi:type="dcterms:W3CDTF">2023-05-31T08:02:36Z</dcterms:modified>
</cp:coreProperties>
</file>