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3" r:id="rId1"/>
  </p:sldMasterIdLst>
  <p:notesMasterIdLst>
    <p:notesMasterId r:id="rId29"/>
  </p:notesMasterIdLst>
  <p:sldIdLst>
    <p:sldId id="256" r:id="rId2"/>
    <p:sldId id="261" r:id="rId3"/>
    <p:sldId id="308" r:id="rId4"/>
    <p:sldId id="309" r:id="rId5"/>
    <p:sldId id="310" r:id="rId6"/>
    <p:sldId id="311" r:id="rId7"/>
    <p:sldId id="266" r:id="rId8"/>
    <p:sldId id="268" r:id="rId9"/>
    <p:sldId id="295" r:id="rId10"/>
    <p:sldId id="296" r:id="rId11"/>
    <p:sldId id="297" r:id="rId12"/>
    <p:sldId id="312" r:id="rId13"/>
    <p:sldId id="298" r:id="rId14"/>
    <p:sldId id="299" r:id="rId15"/>
    <p:sldId id="300" r:id="rId16"/>
    <p:sldId id="307" r:id="rId17"/>
    <p:sldId id="301" r:id="rId18"/>
    <p:sldId id="302" r:id="rId19"/>
    <p:sldId id="294" r:id="rId20"/>
    <p:sldId id="303" r:id="rId21"/>
    <p:sldId id="316" r:id="rId22"/>
    <p:sldId id="317" r:id="rId23"/>
    <p:sldId id="269" r:id="rId24"/>
    <p:sldId id="304" r:id="rId25"/>
    <p:sldId id="305" r:id="rId26"/>
    <p:sldId id="314" r:id="rId27"/>
    <p:sldId id="315" r:id="rId28"/>
  </p:sldIdLst>
  <p:sldSz cx="9144000" cy="5143500" type="screen16x9"/>
  <p:notesSz cx="6858000" cy="9144000"/>
  <p:embeddedFontLst>
    <p:embeddedFont>
      <p:font typeface="Ubuntu" panose="020B0604020202020204" charset="0"/>
      <p:regular r:id="rId30"/>
      <p:bold r:id="rId31"/>
      <p:italic r:id="rId32"/>
      <p:boldItalic r:id="rId33"/>
    </p:embeddedFont>
    <p:embeddedFont>
      <p:font typeface="Cambria" panose="02040503050406030204" pitchFamily="18" charset="0"/>
      <p:regular r:id="rId34"/>
      <p:bold r:id="rId35"/>
      <p:italic r:id="rId36"/>
      <p:boldItalic r:id="rId37"/>
    </p:embeddedFont>
    <p:embeddedFont>
      <p:font typeface="Anton" panose="020B0604020202020204" charset="0"/>
      <p:regular r:id="rId3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521415D9-36F7-43E2-AB2F-B90AF26B5E84}">
      <p14:sectionLst xmlns:p14="http://schemas.microsoft.com/office/powerpoint/2010/main">
        <p14:section name="Default Section" id="{21893A6F-230C-480A-AFCE-8D369DB9C937}">
          <p14:sldIdLst>
            <p14:sldId id="256"/>
            <p14:sldId id="261"/>
            <p14:sldId id="308"/>
            <p14:sldId id="309"/>
            <p14:sldId id="310"/>
          </p14:sldIdLst>
        </p14:section>
        <p14:section name="Bố cục" id="{3466F273-53BA-425F-AEBD-600641E3A02C}">
          <p14:sldIdLst>
            <p14:sldId id="311"/>
            <p14:sldId id="266"/>
            <p14:sldId id="268"/>
            <p14:sldId id="295"/>
            <p14:sldId id="296"/>
            <p14:sldId id="297"/>
            <p14:sldId id="312"/>
            <p14:sldId id="298"/>
            <p14:sldId id="299"/>
            <p14:sldId id="300"/>
            <p14:sldId id="307"/>
            <p14:sldId id="301"/>
            <p14:sldId id="302"/>
            <p14:sldId id="294"/>
            <p14:sldId id="303"/>
            <p14:sldId id="316"/>
            <p14:sldId id="317"/>
            <p14:sldId id="269"/>
            <p14:sldId id="304"/>
            <p14:sldId id="305"/>
            <p14:sldId id="314"/>
            <p14:sldId id="315"/>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72C9C6F-5CD3-4F17-A09A-9D1D45AE0EEC}">
  <a:tblStyle styleId="{572C9C6F-5CD3-4F17-A09A-9D1D45AE0EEC}"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74" autoAdjust="0"/>
    <p:restoredTop sz="92680" autoAdjust="0"/>
  </p:normalViewPr>
  <p:slideViewPr>
    <p:cSldViewPr snapToGrid="0">
      <p:cViewPr varScale="1">
        <p:scale>
          <a:sx n="85" d="100"/>
          <a:sy n="85" d="100"/>
        </p:scale>
        <p:origin x="882" y="60"/>
      </p:cViewPr>
      <p:guideLst/>
    </p:cSldViewPr>
  </p:slideViewPr>
  <p:notesTextViewPr>
    <p:cViewPr>
      <p:scale>
        <a:sx n="1" d="1"/>
        <a:sy n="1" d="1"/>
      </p:scale>
      <p:origin x="0" y="0"/>
    </p:cViewPr>
  </p:notesTextViewPr>
  <p:sorterViewPr>
    <p:cViewPr>
      <p:scale>
        <a:sx n="100" d="100"/>
        <a:sy n="100" d="100"/>
      </p:scale>
      <p:origin x="0" y="-4493"/>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5.fntdata"/><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4.fntdata"/><Relationship Id="rId38" Type="http://schemas.openxmlformats.org/officeDocument/2006/relationships/font" Target="fonts/font9.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3.fntdata"/><Relationship Id="rId37" Type="http://schemas.openxmlformats.org/officeDocument/2006/relationships/font" Target="fonts/font8.fntdata"/><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7.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1.fntdata"/><Relationship Id="rId35" Type="http://schemas.openxmlformats.org/officeDocument/2006/relationships/font" Target="fonts/font6.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8"/>
        <p:cNvGrpSpPr/>
        <p:nvPr/>
      </p:nvGrpSpPr>
      <p:grpSpPr>
        <a:xfrm>
          <a:off x="0" y="0"/>
          <a:ext cx="0" cy="0"/>
          <a:chOff x="0" y="0"/>
          <a:chExt cx="0" cy="0"/>
        </a:xfrm>
      </p:grpSpPr>
      <p:sp>
        <p:nvSpPr>
          <p:cNvPr id="489" name="Google Shape;489;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0" name="Google Shape;490;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9"/>
        <p:cNvGrpSpPr/>
        <p:nvPr/>
      </p:nvGrpSpPr>
      <p:grpSpPr>
        <a:xfrm>
          <a:off x="0" y="0"/>
          <a:ext cx="0" cy="0"/>
          <a:chOff x="0" y="0"/>
          <a:chExt cx="0" cy="0"/>
        </a:xfrm>
      </p:grpSpPr>
      <p:sp>
        <p:nvSpPr>
          <p:cNvPr id="1070" name="Google Shape;1070;ge795362859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1" name="Google Shape;1071;ge795362859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620773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9"/>
        <p:cNvGrpSpPr/>
        <p:nvPr/>
      </p:nvGrpSpPr>
      <p:grpSpPr>
        <a:xfrm>
          <a:off x="0" y="0"/>
          <a:ext cx="0" cy="0"/>
          <a:chOff x="0" y="0"/>
          <a:chExt cx="0" cy="0"/>
        </a:xfrm>
      </p:grpSpPr>
      <p:sp>
        <p:nvSpPr>
          <p:cNvPr id="1070" name="Google Shape;1070;ge795362859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1" name="Google Shape;1071;ge795362859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04979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9"/>
        <p:cNvGrpSpPr/>
        <p:nvPr/>
      </p:nvGrpSpPr>
      <p:grpSpPr>
        <a:xfrm>
          <a:off x="0" y="0"/>
          <a:ext cx="0" cy="0"/>
          <a:chOff x="0" y="0"/>
          <a:chExt cx="0" cy="0"/>
        </a:xfrm>
      </p:grpSpPr>
      <p:sp>
        <p:nvSpPr>
          <p:cNvPr id="1070" name="Google Shape;1070;ge795362859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1" name="Google Shape;1071;ge795362859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419372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9"/>
        <p:cNvGrpSpPr/>
        <p:nvPr/>
      </p:nvGrpSpPr>
      <p:grpSpPr>
        <a:xfrm>
          <a:off x="0" y="0"/>
          <a:ext cx="0" cy="0"/>
          <a:chOff x="0" y="0"/>
          <a:chExt cx="0" cy="0"/>
        </a:xfrm>
      </p:grpSpPr>
      <p:sp>
        <p:nvSpPr>
          <p:cNvPr id="1070" name="Google Shape;1070;ge795362859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1" name="Google Shape;1071;ge795362859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35345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9"/>
        <p:cNvGrpSpPr/>
        <p:nvPr/>
      </p:nvGrpSpPr>
      <p:grpSpPr>
        <a:xfrm>
          <a:off x="0" y="0"/>
          <a:ext cx="0" cy="0"/>
          <a:chOff x="0" y="0"/>
          <a:chExt cx="0" cy="0"/>
        </a:xfrm>
      </p:grpSpPr>
      <p:sp>
        <p:nvSpPr>
          <p:cNvPr id="1070" name="Google Shape;1070;ge795362859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1" name="Google Shape;1071;ge795362859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988529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9"/>
        <p:cNvGrpSpPr/>
        <p:nvPr/>
      </p:nvGrpSpPr>
      <p:grpSpPr>
        <a:xfrm>
          <a:off x="0" y="0"/>
          <a:ext cx="0" cy="0"/>
          <a:chOff x="0" y="0"/>
          <a:chExt cx="0" cy="0"/>
        </a:xfrm>
      </p:grpSpPr>
      <p:sp>
        <p:nvSpPr>
          <p:cNvPr id="1070" name="Google Shape;1070;ge795362859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1" name="Google Shape;1071;ge795362859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024195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9"/>
        <p:cNvGrpSpPr/>
        <p:nvPr/>
      </p:nvGrpSpPr>
      <p:grpSpPr>
        <a:xfrm>
          <a:off x="0" y="0"/>
          <a:ext cx="0" cy="0"/>
          <a:chOff x="0" y="0"/>
          <a:chExt cx="0" cy="0"/>
        </a:xfrm>
      </p:grpSpPr>
      <p:sp>
        <p:nvSpPr>
          <p:cNvPr id="1070" name="Google Shape;1070;ge795362859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1" name="Google Shape;1071;ge795362859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822886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9"/>
        <p:cNvGrpSpPr/>
        <p:nvPr/>
      </p:nvGrpSpPr>
      <p:grpSpPr>
        <a:xfrm>
          <a:off x="0" y="0"/>
          <a:ext cx="0" cy="0"/>
          <a:chOff x="0" y="0"/>
          <a:chExt cx="0" cy="0"/>
        </a:xfrm>
      </p:grpSpPr>
      <p:sp>
        <p:nvSpPr>
          <p:cNvPr id="1070" name="Google Shape;1070;ge795362859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1" name="Google Shape;1071;ge795362859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000872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9"/>
        <p:cNvGrpSpPr/>
        <p:nvPr/>
      </p:nvGrpSpPr>
      <p:grpSpPr>
        <a:xfrm>
          <a:off x="0" y="0"/>
          <a:ext cx="0" cy="0"/>
          <a:chOff x="0" y="0"/>
          <a:chExt cx="0" cy="0"/>
        </a:xfrm>
      </p:grpSpPr>
      <p:sp>
        <p:nvSpPr>
          <p:cNvPr id="1070" name="Google Shape;1070;ge795362859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1" name="Google Shape;1071;ge795362859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480100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9"/>
        <p:cNvGrpSpPr/>
        <p:nvPr/>
      </p:nvGrpSpPr>
      <p:grpSpPr>
        <a:xfrm>
          <a:off x="0" y="0"/>
          <a:ext cx="0" cy="0"/>
          <a:chOff x="0" y="0"/>
          <a:chExt cx="0" cy="0"/>
        </a:xfrm>
      </p:grpSpPr>
      <p:sp>
        <p:nvSpPr>
          <p:cNvPr id="1070" name="Google Shape;1070;ge795362859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1" name="Google Shape;1071;ge795362859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32959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4"/>
        <p:cNvGrpSpPr/>
        <p:nvPr/>
      </p:nvGrpSpPr>
      <p:grpSpPr>
        <a:xfrm>
          <a:off x="0" y="0"/>
          <a:ext cx="0" cy="0"/>
          <a:chOff x="0" y="0"/>
          <a:chExt cx="0" cy="0"/>
        </a:xfrm>
      </p:grpSpPr>
      <p:sp>
        <p:nvSpPr>
          <p:cNvPr id="785" name="Google Shape;785;ge7a2ec64e8_0_4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6" name="Google Shape;786;ge7a2ec64e8_0_4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9"/>
        <p:cNvGrpSpPr/>
        <p:nvPr/>
      </p:nvGrpSpPr>
      <p:grpSpPr>
        <a:xfrm>
          <a:off x="0" y="0"/>
          <a:ext cx="0" cy="0"/>
          <a:chOff x="0" y="0"/>
          <a:chExt cx="0" cy="0"/>
        </a:xfrm>
      </p:grpSpPr>
      <p:sp>
        <p:nvSpPr>
          <p:cNvPr id="1070" name="Google Shape;1070;ge795362859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1" name="Google Shape;1071;ge795362859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9524056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9"/>
        <p:cNvGrpSpPr/>
        <p:nvPr/>
      </p:nvGrpSpPr>
      <p:grpSpPr>
        <a:xfrm>
          <a:off x="0" y="0"/>
          <a:ext cx="0" cy="0"/>
          <a:chOff x="0" y="0"/>
          <a:chExt cx="0" cy="0"/>
        </a:xfrm>
      </p:grpSpPr>
      <p:sp>
        <p:nvSpPr>
          <p:cNvPr id="1070" name="Google Shape;1070;ge795362859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1" name="Google Shape;1071;ge795362859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2093436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3"/>
        <p:cNvGrpSpPr/>
        <p:nvPr/>
      </p:nvGrpSpPr>
      <p:grpSpPr>
        <a:xfrm>
          <a:off x="0" y="0"/>
          <a:ext cx="0" cy="0"/>
          <a:chOff x="0" y="0"/>
          <a:chExt cx="0" cy="0"/>
        </a:xfrm>
      </p:grpSpPr>
      <p:sp>
        <p:nvSpPr>
          <p:cNvPr id="1094" name="Google Shape;1094;gb8592db8ee_0_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5" name="Google Shape;1095;gb8592db8ee_0_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4386691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58087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3"/>
        <p:cNvGrpSpPr/>
        <p:nvPr/>
      </p:nvGrpSpPr>
      <p:grpSpPr>
        <a:xfrm>
          <a:off x="0" y="0"/>
          <a:ext cx="0" cy="0"/>
          <a:chOff x="0" y="0"/>
          <a:chExt cx="0" cy="0"/>
        </a:xfrm>
      </p:grpSpPr>
      <p:sp>
        <p:nvSpPr>
          <p:cNvPr id="1274" name="Google Shape;1274;gb8592db8ee_0_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5" name="Google Shape;1275;gb8592db8ee_0_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687495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2"/>
        <p:cNvGrpSpPr/>
        <p:nvPr/>
      </p:nvGrpSpPr>
      <p:grpSpPr>
        <a:xfrm>
          <a:off x="0" y="0"/>
          <a:ext cx="0" cy="0"/>
          <a:chOff x="0" y="0"/>
          <a:chExt cx="0" cy="0"/>
        </a:xfrm>
      </p:grpSpPr>
      <p:sp>
        <p:nvSpPr>
          <p:cNvPr id="963" name="Google Shape;963;gb8592db8ee_0_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4" name="Google Shape;964;gb8592db8ee_0_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9"/>
        <p:cNvGrpSpPr/>
        <p:nvPr/>
      </p:nvGrpSpPr>
      <p:grpSpPr>
        <a:xfrm>
          <a:off x="0" y="0"/>
          <a:ext cx="0" cy="0"/>
          <a:chOff x="0" y="0"/>
          <a:chExt cx="0" cy="0"/>
        </a:xfrm>
      </p:grpSpPr>
      <p:sp>
        <p:nvSpPr>
          <p:cNvPr id="1070" name="Google Shape;1070;ge795362859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1" name="Google Shape;1071;ge795362859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9"/>
        <p:cNvGrpSpPr/>
        <p:nvPr/>
      </p:nvGrpSpPr>
      <p:grpSpPr>
        <a:xfrm>
          <a:off x="0" y="0"/>
          <a:ext cx="0" cy="0"/>
          <a:chOff x="0" y="0"/>
          <a:chExt cx="0" cy="0"/>
        </a:xfrm>
      </p:grpSpPr>
      <p:sp>
        <p:nvSpPr>
          <p:cNvPr id="1070" name="Google Shape;1070;ge795362859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1" name="Google Shape;1071;ge795362859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194595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9"/>
        <p:cNvGrpSpPr/>
        <p:nvPr/>
      </p:nvGrpSpPr>
      <p:grpSpPr>
        <a:xfrm>
          <a:off x="0" y="0"/>
          <a:ext cx="0" cy="0"/>
          <a:chOff x="0" y="0"/>
          <a:chExt cx="0" cy="0"/>
        </a:xfrm>
      </p:grpSpPr>
      <p:sp>
        <p:nvSpPr>
          <p:cNvPr id="1070" name="Google Shape;1070;ge795362859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1" name="Google Shape;1071;ge795362859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526013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p:nvPr/>
        </p:nvSpPr>
        <p:spPr>
          <a:xfrm>
            <a:off x="1570699" y="967325"/>
            <a:ext cx="5009400" cy="2995800"/>
          </a:xfrm>
          <a:prstGeom prst="roundRect">
            <a:avLst>
              <a:gd name="adj" fmla="val 4116"/>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0;p2"/>
          <p:cNvSpPr txBox="1">
            <a:spLocks noGrp="1"/>
          </p:cNvSpPr>
          <p:nvPr>
            <p:ph type="ctrTitle"/>
          </p:nvPr>
        </p:nvSpPr>
        <p:spPr>
          <a:xfrm>
            <a:off x="1570699" y="1250391"/>
            <a:ext cx="5009400" cy="1975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0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1570701" y="3226150"/>
            <a:ext cx="5009400" cy="4539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grpSp>
        <p:nvGrpSpPr>
          <p:cNvPr id="12" name="Google Shape;12;p2"/>
          <p:cNvGrpSpPr/>
          <p:nvPr/>
        </p:nvGrpSpPr>
        <p:grpSpPr>
          <a:xfrm>
            <a:off x="853575" y="798125"/>
            <a:ext cx="395150" cy="409000"/>
            <a:chOff x="853575" y="798125"/>
            <a:chExt cx="395150" cy="409000"/>
          </a:xfrm>
        </p:grpSpPr>
        <p:sp>
          <p:nvSpPr>
            <p:cNvPr id="13" name="Google Shape;13;p2"/>
            <p:cNvSpPr/>
            <p:nvPr/>
          </p:nvSpPr>
          <p:spPr>
            <a:xfrm>
              <a:off x="1079525" y="798125"/>
              <a:ext cx="169200" cy="169200"/>
            </a:xfrm>
            <a:prstGeom prst="roundRect">
              <a:avLst>
                <a:gd name="adj" fmla="val 16667"/>
              </a:avLst>
            </a:prstGeom>
            <a:no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853575" y="896625"/>
              <a:ext cx="310500" cy="310500"/>
            </a:xfrm>
            <a:prstGeom prst="roundRect">
              <a:avLst>
                <a:gd name="adj" fmla="val 16667"/>
              </a:avLst>
            </a:pr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5;p2"/>
          <p:cNvGrpSpPr/>
          <p:nvPr/>
        </p:nvGrpSpPr>
        <p:grpSpPr>
          <a:xfrm>
            <a:off x="8233200" y="3155550"/>
            <a:ext cx="550350" cy="704475"/>
            <a:chOff x="8233200" y="3155550"/>
            <a:chExt cx="550350" cy="704475"/>
          </a:xfrm>
        </p:grpSpPr>
        <p:sp>
          <p:nvSpPr>
            <p:cNvPr id="16" name="Google Shape;16;p2"/>
            <p:cNvSpPr/>
            <p:nvPr/>
          </p:nvSpPr>
          <p:spPr>
            <a:xfrm>
              <a:off x="8473050" y="3155550"/>
              <a:ext cx="310500" cy="310500"/>
            </a:xfrm>
            <a:prstGeom prst="roundRect">
              <a:avLst>
                <a:gd name="adj" fmla="val 16667"/>
              </a:avLst>
            </a:prstGeom>
            <a:no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8233200" y="3549525"/>
              <a:ext cx="310500" cy="310500"/>
            </a:xfrm>
            <a:prstGeom prst="roundRect">
              <a:avLst>
                <a:gd name="adj" fmla="val 16667"/>
              </a:avLst>
            </a:pr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 name="Google Shape;18;p2"/>
          <p:cNvSpPr/>
          <p:nvPr/>
        </p:nvSpPr>
        <p:spPr>
          <a:xfrm>
            <a:off x="1570700" y="4410275"/>
            <a:ext cx="310500" cy="310500"/>
          </a:xfrm>
          <a:prstGeom prst="roundRect">
            <a:avLst>
              <a:gd name="adj" fmla="val 16667"/>
            </a:avLst>
          </a:pr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5566850" y="4347075"/>
            <a:ext cx="169200" cy="169200"/>
          </a:xfrm>
          <a:prstGeom prst="roundRect">
            <a:avLst>
              <a:gd name="adj" fmla="val 16667"/>
            </a:avLst>
          </a:prstGeom>
          <a:no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5298700" y="271350"/>
            <a:ext cx="225900" cy="225900"/>
          </a:xfrm>
          <a:prstGeom prst="roundRect">
            <a:avLst>
              <a:gd name="adj" fmla="val 16667"/>
            </a:avLst>
          </a:pr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ackground 3">
  <p:cSld name="CUSTOM_8_1_1_1">
    <p:spTree>
      <p:nvGrpSpPr>
        <p:cNvPr id="1" name="Shape 477"/>
        <p:cNvGrpSpPr/>
        <p:nvPr/>
      </p:nvGrpSpPr>
      <p:grpSpPr>
        <a:xfrm>
          <a:off x="0" y="0"/>
          <a:ext cx="0" cy="0"/>
          <a:chOff x="0" y="0"/>
          <a:chExt cx="0" cy="0"/>
        </a:xfrm>
      </p:grpSpPr>
      <p:sp>
        <p:nvSpPr>
          <p:cNvPr id="478" name="Google Shape;478;p35"/>
          <p:cNvSpPr/>
          <p:nvPr/>
        </p:nvSpPr>
        <p:spPr>
          <a:xfrm flipH="1">
            <a:off x="8567325" y="4191550"/>
            <a:ext cx="310500" cy="310500"/>
          </a:xfrm>
          <a:prstGeom prst="roundRect">
            <a:avLst>
              <a:gd name="adj" fmla="val 16667"/>
            </a:avLst>
          </a:pr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35"/>
          <p:cNvSpPr/>
          <p:nvPr/>
        </p:nvSpPr>
        <p:spPr>
          <a:xfrm flipH="1">
            <a:off x="3809150" y="116125"/>
            <a:ext cx="225900" cy="225900"/>
          </a:xfrm>
          <a:prstGeom prst="roundRect">
            <a:avLst>
              <a:gd name="adj" fmla="val 16667"/>
            </a:avLst>
          </a:pr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35"/>
          <p:cNvSpPr/>
          <p:nvPr/>
        </p:nvSpPr>
        <p:spPr>
          <a:xfrm flipH="1">
            <a:off x="205225" y="2266725"/>
            <a:ext cx="199500" cy="199500"/>
          </a:xfrm>
          <a:prstGeom prst="roundRect">
            <a:avLst>
              <a:gd name="adj" fmla="val 16667"/>
            </a:avLst>
          </a:pr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35"/>
          <p:cNvSpPr/>
          <p:nvPr/>
        </p:nvSpPr>
        <p:spPr>
          <a:xfrm flipH="1">
            <a:off x="1494675" y="4801950"/>
            <a:ext cx="225900" cy="225900"/>
          </a:xfrm>
          <a:prstGeom prst="roundRect">
            <a:avLst>
              <a:gd name="adj" fmla="val 16667"/>
            </a:avLst>
          </a:pr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35"/>
          <p:cNvSpPr/>
          <p:nvPr/>
        </p:nvSpPr>
        <p:spPr>
          <a:xfrm flipH="1">
            <a:off x="8567325" y="1640675"/>
            <a:ext cx="199500" cy="199500"/>
          </a:xfrm>
          <a:prstGeom prst="roundRect">
            <a:avLst>
              <a:gd name="adj" fmla="val 16667"/>
            </a:avLst>
          </a:pr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35"/>
          <p:cNvSpPr/>
          <p:nvPr/>
        </p:nvSpPr>
        <p:spPr>
          <a:xfrm flipH="1">
            <a:off x="1016875" y="116125"/>
            <a:ext cx="310500" cy="310500"/>
          </a:xfrm>
          <a:prstGeom prst="roundRect">
            <a:avLst>
              <a:gd name="adj" fmla="val 16667"/>
            </a:avLst>
          </a:pr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1"/>
        <p:cNvGrpSpPr/>
        <p:nvPr/>
      </p:nvGrpSpPr>
      <p:grpSpPr>
        <a:xfrm>
          <a:off x="0" y="0"/>
          <a:ext cx="0" cy="0"/>
          <a:chOff x="0" y="0"/>
          <a:chExt cx="0" cy="0"/>
        </a:xfrm>
      </p:grpSpPr>
      <p:sp>
        <p:nvSpPr>
          <p:cNvPr id="22" name="Google Shape;22;p3"/>
          <p:cNvSpPr/>
          <p:nvPr/>
        </p:nvSpPr>
        <p:spPr>
          <a:xfrm>
            <a:off x="1742825" y="1567050"/>
            <a:ext cx="5658600" cy="2009400"/>
          </a:xfrm>
          <a:prstGeom prst="roundRect">
            <a:avLst>
              <a:gd name="adj" fmla="val 5271"/>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3"/>
          <p:cNvSpPr txBox="1">
            <a:spLocks noGrp="1"/>
          </p:cNvSpPr>
          <p:nvPr>
            <p:ph type="title"/>
          </p:nvPr>
        </p:nvSpPr>
        <p:spPr>
          <a:xfrm>
            <a:off x="3552600" y="1669313"/>
            <a:ext cx="3718200" cy="1157100"/>
          </a:xfrm>
          <a:prstGeom prst="rect">
            <a:avLst/>
          </a:prstGeom>
        </p:spPr>
        <p:txBody>
          <a:bodyPr spcFirstLastPara="1" wrap="square" lIns="91425" tIns="91425" rIns="91425" bIns="91425" anchor="t" anchorCtr="0">
            <a:noAutofit/>
          </a:bodyPr>
          <a:lstStyle>
            <a:lvl1pPr lvl="0" algn="l">
              <a:spcBef>
                <a:spcPts val="0"/>
              </a:spcBef>
              <a:spcAft>
                <a:spcPts val="0"/>
              </a:spcAft>
              <a:buSzPts val="3600"/>
              <a:buNone/>
              <a:defRPr sz="60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24" name="Google Shape;24;p3"/>
          <p:cNvSpPr txBox="1">
            <a:spLocks noGrp="1"/>
          </p:cNvSpPr>
          <p:nvPr>
            <p:ph type="subTitle" idx="1"/>
          </p:nvPr>
        </p:nvSpPr>
        <p:spPr>
          <a:xfrm>
            <a:off x="3552600" y="2826350"/>
            <a:ext cx="3257700" cy="649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800"/>
              <a:buNone/>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25" name="Google Shape;25;p3"/>
          <p:cNvSpPr txBox="1">
            <a:spLocks noGrp="1"/>
          </p:cNvSpPr>
          <p:nvPr>
            <p:ph type="title" idx="2" hasCustomPrompt="1"/>
          </p:nvPr>
        </p:nvSpPr>
        <p:spPr>
          <a:xfrm>
            <a:off x="1873200" y="1669125"/>
            <a:ext cx="1679400" cy="1806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2000"/>
              <a:buNone/>
              <a:defRPr sz="10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grpSp>
        <p:nvGrpSpPr>
          <p:cNvPr id="26" name="Google Shape;26;p3"/>
          <p:cNvGrpSpPr/>
          <p:nvPr/>
        </p:nvGrpSpPr>
        <p:grpSpPr>
          <a:xfrm>
            <a:off x="853575" y="798125"/>
            <a:ext cx="395150" cy="409000"/>
            <a:chOff x="853575" y="798125"/>
            <a:chExt cx="395150" cy="409000"/>
          </a:xfrm>
        </p:grpSpPr>
        <p:sp>
          <p:nvSpPr>
            <p:cNvPr id="27" name="Google Shape;27;p3"/>
            <p:cNvSpPr/>
            <p:nvPr/>
          </p:nvSpPr>
          <p:spPr>
            <a:xfrm>
              <a:off x="1079525" y="798125"/>
              <a:ext cx="169200" cy="169200"/>
            </a:xfrm>
            <a:prstGeom prst="roundRect">
              <a:avLst>
                <a:gd name="adj" fmla="val 16667"/>
              </a:avLst>
            </a:prstGeom>
            <a:no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3"/>
            <p:cNvSpPr/>
            <p:nvPr/>
          </p:nvSpPr>
          <p:spPr>
            <a:xfrm>
              <a:off x="853575" y="896625"/>
              <a:ext cx="310500" cy="310500"/>
            </a:xfrm>
            <a:prstGeom prst="roundRect">
              <a:avLst>
                <a:gd name="adj" fmla="val 16667"/>
              </a:avLst>
            </a:pr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 name="Google Shape;29;p3"/>
          <p:cNvGrpSpPr/>
          <p:nvPr/>
        </p:nvGrpSpPr>
        <p:grpSpPr>
          <a:xfrm>
            <a:off x="8233200" y="3155550"/>
            <a:ext cx="550350" cy="704475"/>
            <a:chOff x="8233200" y="3155550"/>
            <a:chExt cx="550350" cy="704475"/>
          </a:xfrm>
        </p:grpSpPr>
        <p:sp>
          <p:nvSpPr>
            <p:cNvPr id="30" name="Google Shape;30;p3"/>
            <p:cNvSpPr/>
            <p:nvPr/>
          </p:nvSpPr>
          <p:spPr>
            <a:xfrm>
              <a:off x="8473050" y="3155550"/>
              <a:ext cx="310500" cy="310500"/>
            </a:xfrm>
            <a:prstGeom prst="roundRect">
              <a:avLst>
                <a:gd name="adj" fmla="val 16667"/>
              </a:avLst>
            </a:prstGeom>
            <a:no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3"/>
            <p:cNvSpPr/>
            <p:nvPr/>
          </p:nvSpPr>
          <p:spPr>
            <a:xfrm>
              <a:off x="8233200" y="3549525"/>
              <a:ext cx="310500" cy="310500"/>
            </a:xfrm>
            <a:prstGeom prst="roundRect">
              <a:avLst>
                <a:gd name="adj" fmla="val 16667"/>
              </a:avLst>
            </a:pr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2" name="Google Shape;32;p3"/>
          <p:cNvSpPr/>
          <p:nvPr/>
        </p:nvSpPr>
        <p:spPr>
          <a:xfrm>
            <a:off x="1570700" y="4410275"/>
            <a:ext cx="310500" cy="310500"/>
          </a:xfrm>
          <a:prstGeom prst="roundRect">
            <a:avLst>
              <a:gd name="adj" fmla="val 16667"/>
            </a:avLst>
          </a:pr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3"/>
          <p:cNvSpPr/>
          <p:nvPr/>
        </p:nvSpPr>
        <p:spPr>
          <a:xfrm>
            <a:off x="5566850" y="4347075"/>
            <a:ext cx="169200" cy="169200"/>
          </a:xfrm>
          <a:prstGeom prst="roundRect">
            <a:avLst>
              <a:gd name="adj" fmla="val 16667"/>
            </a:avLst>
          </a:prstGeom>
          <a:no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3"/>
          <p:cNvSpPr/>
          <p:nvPr/>
        </p:nvSpPr>
        <p:spPr>
          <a:xfrm>
            <a:off x="5298700" y="271350"/>
            <a:ext cx="225900" cy="225900"/>
          </a:xfrm>
          <a:prstGeom prst="roundRect">
            <a:avLst>
              <a:gd name="adj" fmla="val 16667"/>
            </a:avLst>
          </a:pr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65"/>
        <p:cNvGrpSpPr/>
        <p:nvPr/>
      </p:nvGrpSpPr>
      <p:grpSpPr>
        <a:xfrm>
          <a:off x="0" y="0"/>
          <a:ext cx="0" cy="0"/>
          <a:chOff x="0" y="0"/>
          <a:chExt cx="0" cy="0"/>
        </a:xfrm>
      </p:grpSpPr>
      <p:sp>
        <p:nvSpPr>
          <p:cNvPr id="66" name="Google Shape;66;p6"/>
          <p:cNvSpPr txBox="1">
            <a:spLocks noGrp="1"/>
          </p:cNvSpPr>
          <p:nvPr>
            <p:ph type="title"/>
          </p:nvPr>
        </p:nvSpPr>
        <p:spPr>
          <a:xfrm>
            <a:off x="713225" y="539500"/>
            <a:ext cx="77175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grpSp>
        <p:nvGrpSpPr>
          <p:cNvPr id="67" name="Google Shape;67;p6"/>
          <p:cNvGrpSpPr/>
          <p:nvPr/>
        </p:nvGrpSpPr>
        <p:grpSpPr>
          <a:xfrm flipH="1">
            <a:off x="8547325" y="1541200"/>
            <a:ext cx="395150" cy="409000"/>
            <a:chOff x="853575" y="798125"/>
            <a:chExt cx="395150" cy="409000"/>
          </a:xfrm>
        </p:grpSpPr>
        <p:sp>
          <p:nvSpPr>
            <p:cNvPr id="68" name="Google Shape;68;p6"/>
            <p:cNvSpPr/>
            <p:nvPr/>
          </p:nvSpPr>
          <p:spPr>
            <a:xfrm>
              <a:off x="1079525" y="798125"/>
              <a:ext cx="169200" cy="169200"/>
            </a:xfrm>
            <a:prstGeom prst="roundRect">
              <a:avLst>
                <a:gd name="adj" fmla="val 16667"/>
              </a:avLst>
            </a:prstGeom>
            <a:no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6"/>
            <p:cNvSpPr/>
            <p:nvPr/>
          </p:nvSpPr>
          <p:spPr>
            <a:xfrm>
              <a:off x="853575" y="896625"/>
              <a:ext cx="310500" cy="310500"/>
            </a:xfrm>
            <a:prstGeom prst="roundRect">
              <a:avLst>
                <a:gd name="adj" fmla="val 16667"/>
              </a:avLst>
            </a:pr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0" name="Google Shape;70;p6"/>
          <p:cNvGrpSpPr/>
          <p:nvPr/>
        </p:nvGrpSpPr>
        <p:grpSpPr>
          <a:xfrm flipH="1">
            <a:off x="104800" y="2462918"/>
            <a:ext cx="447380" cy="572668"/>
            <a:chOff x="8233200" y="3155550"/>
            <a:chExt cx="550350" cy="704475"/>
          </a:xfrm>
        </p:grpSpPr>
        <p:sp>
          <p:nvSpPr>
            <p:cNvPr id="71" name="Google Shape;71;p6"/>
            <p:cNvSpPr/>
            <p:nvPr/>
          </p:nvSpPr>
          <p:spPr>
            <a:xfrm>
              <a:off x="8473050" y="3155550"/>
              <a:ext cx="310500" cy="310500"/>
            </a:xfrm>
            <a:prstGeom prst="roundRect">
              <a:avLst>
                <a:gd name="adj" fmla="val 16667"/>
              </a:avLst>
            </a:prstGeom>
            <a:no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6"/>
            <p:cNvSpPr/>
            <p:nvPr/>
          </p:nvSpPr>
          <p:spPr>
            <a:xfrm>
              <a:off x="8233200" y="3549525"/>
              <a:ext cx="310500" cy="310500"/>
            </a:xfrm>
            <a:prstGeom prst="roundRect">
              <a:avLst>
                <a:gd name="adj" fmla="val 16667"/>
              </a:avLst>
            </a:pr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3" name="Google Shape;73;p6"/>
          <p:cNvSpPr/>
          <p:nvPr/>
        </p:nvSpPr>
        <p:spPr>
          <a:xfrm flipH="1">
            <a:off x="6393475" y="240725"/>
            <a:ext cx="169200" cy="169200"/>
          </a:xfrm>
          <a:prstGeom prst="roundRect">
            <a:avLst>
              <a:gd name="adj" fmla="val 16667"/>
            </a:avLst>
          </a:prstGeom>
          <a:no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6"/>
          <p:cNvSpPr/>
          <p:nvPr/>
        </p:nvSpPr>
        <p:spPr>
          <a:xfrm flipH="1">
            <a:off x="3427525" y="4726350"/>
            <a:ext cx="310500" cy="310500"/>
          </a:xfrm>
          <a:prstGeom prst="roundRect">
            <a:avLst>
              <a:gd name="adj" fmla="val 16667"/>
            </a:avLst>
          </a:pr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1">
  <p:cSld name="CUSTOM_7">
    <p:spTree>
      <p:nvGrpSpPr>
        <p:cNvPr id="1" name="Shape 399"/>
        <p:cNvGrpSpPr/>
        <p:nvPr/>
      </p:nvGrpSpPr>
      <p:grpSpPr>
        <a:xfrm>
          <a:off x="0" y="0"/>
          <a:ext cx="0" cy="0"/>
          <a:chOff x="0" y="0"/>
          <a:chExt cx="0" cy="0"/>
        </a:xfrm>
      </p:grpSpPr>
      <p:sp>
        <p:nvSpPr>
          <p:cNvPr id="400" name="Google Shape;400;p28"/>
          <p:cNvSpPr/>
          <p:nvPr/>
        </p:nvSpPr>
        <p:spPr>
          <a:xfrm>
            <a:off x="1742825" y="1564200"/>
            <a:ext cx="5658600" cy="2015100"/>
          </a:xfrm>
          <a:prstGeom prst="roundRect">
            <a:avLst>
              <a:gd name="adj" fmla="val 5271"/>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28"/>
          <p:cNvSpPr txBox="1">
            <a:spLocks noGrp="1"/>
          </p:cNvSpPr>
          <p:nvPr>
            <p:ph type="title"/>
          </p:nvPr>
        </p:nvSpPr>
        <p:spPr>
          <a:xfrm flipH="1">
            <a:off x="1873200" y="1666463"/>
            <a:ext cx="3718200" cy="1157100"/>
          </a:xfrm>
          <a:prstGeom prst="rect">
            <a:avLst/>
          </a:prstGeom>
        </p:spPr>
        <p:txBody>
          <a:bodyPr spcFirstLastPara="1" wrap="square" lIns="91425" tIns="91425" rIns="91425" bIns="91425" anchor="t" anchorCtr="0">
            <a:noAutofit/>
          </a:bodyPr>
          <a:lstStyle>
            <a:lvl1pPr lvl="0" algn="r" rtl="0">
              <a:spcBef>
                <a:spcPts val="0"/>
              </a:spcBef>
              <a:spcAft>
                <a:spcPts val="0"/>
              </a:spcAft>
              <a:buSzPts val="3600"/>
              <a:buNone/>
              <a:defRPr sz="6000"/>
            </a:lvl1pPr>
            <a:lvl2pPr lvl="1" algn="r" rtl="0">
              <a:spcBef>
                <a:spcPts val="0"/>
              </a:spcBef>
              <a:spcAft>
                <a:spcPts val="0"/>
              </a:spcAft>
              <a:buSzPts val="3600"/>
              <a:buNone/>
              <a:defRPr sz="3600"/>
            </a:lvl2pPr>
            <a:lvl3pPr lvl="2" algn="r" rtl="0">
              <a:spcBef>
                <a:spcPts val="0"/>
              </a:spcBef>
              <a:spcAft>
                <a:spcPts val="0"/>
              </a:spcAft>
              <a:buSzPts val="3600"/>
              <a:buNone/>
              <a:defRPr sz="3600"/>
            </a:lvl3pPr>
            <a:lvl4pPr lvl="3" algn="r" rtl="0">
              <a:spcBef>
                <a:spcPts val="0"/>
              </a:spcBef>
              <a:spcAft>
                <a:spcPts val="0"/>
              </a:spcAft>
              <a:buSzPts val="3600"/>
              <a:buNone/>
              <a:defRPr sz="3600"/>
            </a:lvl4pPr>
            <a:lvl5pPr lvl="4" algn="r" rtl="0">
              <a:spcBef>
                <a:spcPts val="0"/>
              </a:spcBef>
              <a:spcAft>
                <a:spcPts val="0"/>
              </a:spcAft>
              <a:buSzPts val="3600"/>
              <a:buNone/>
              <a:defRPr sz="3600"/>
            </a:lvl5pPr>
            <a:lvl6pPr lvl="5" algn="r" rtl="0">
              <a:spcBef>
                <a:spcPts val="0"/>
              </a:spcBef>
              <a:spcAft>
                <a:spcPts val="0"/>
              </a:spcAft>
              <a:buSzPts val="3600"/>
              <a:buNone/>
              <a:defRPr sz="3600"/>
            </a:lvl6pPr>
            <a:lvl7pPr lvl="6" algn="r" rtl="0">
              <a:spcBef>
                <a:spcPts val="0"/>
              </a:spcBef>
              <a:spcAft>
                <a:spcPts val="0"/>
              </a:spcAft>
              <a:buSzPts val="3600"/>
              <a:buNone/>
              <a:defRPr sz="3600"/>
            </a:lvl7pPr>
            <a:lvl8pPr lvl="7" algn="r" rtl="0">
              <a:spcBef>
                <a:spcPts val="0"/>
              </a:spcBef>
              <a:spcAft>
                <a:spcPts val="0"/>
              </a:spcAft>
              <a:buSzPts val="3600"/>
              <a:buNone/>
              <a:defRPr sz="3600"/>
            </a:lvl8pPr>
            <a:lvl9pPr lvl="8" algn="r" rtl="0">
              <a:spcBef>
                <a:spcPts val="0"/>
              </a:spcBef>
              <a:spcAft>
                <a:spcPts val="0"/>
              </a:spcAft>
              <a:buSzPts val="3600"/>
              <a:buNone/>
              <a:defRPr sz="3600"/>
            </a:lvl9pPr>
          </a:lstStyle>
          <a:p>
            <a:endParaRPr/>
          </a:p>
        </p:txBody>
      </p:sp>
      <p:sp>
        <p:nvSpPr>
          <p:cNvPr id="402" name="Google Shape;402;p28"/>
          <p:cNvSpPr txBox="1">
            <a:spLocks noGrp="1"/>
          </p:cNvSpPr>
          <p:nvPr>
            <p:ph type="subTitle" idx="1"/>
          </p:nvPr>
        </p:nvSpPr>
        <p:spPr>
          <a:xfrm flipH="1">
            <a:off x="2295000" y="2823500"/>
            <a:ext cx="3296400" cy="6492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2800"/>
              <a:buNone/>
              <a:defRPr/>
            </a:lvl1pPr>
            <a:lvl2pPr lvl="1" algn="r" rtl="0">
              <a:lnSpc>
                <a:spcPct val="100000"/>
              </a:lnSpc>
              <a:spcBef>
                <a:spcPts val="0"/>
              </a:spcBef>
              <a:spcAft>
                <a:spcPts val="0"/>
              </a:spcAft>
              <a:buSzPts val="2800"/>
              <a:buNone/>
              <a:defRPr sz="2800"/>
            </a:lvl2pPr>
            <a:lvl3pPr lvl="2" algn="r" rtl="0">
              <a:lnSpc>
                <a:spcPct val="100000"/>
              </a:lnSpc>
              <a:spcBef>
                <a:spcPts val="0"/>
              </a:spcBef>
              <a:spcAft>
                <a:spcPts val="0"/>
              </a:spcAft>
              <a:buSzPts val="2800"/>
              <a:buNone/>
              <a:defRPr sz="2800"/>
            </a:lvl3pPr>
            <a:lvl4pPr lvl="3" algn="r" rtl="0">
              <a:lnSpc>
                <a:spcPct val="100000"/>
              </a:lnSpc>
              <a:spcBef>
                <a:spcPts val="0"/>
              </a:spcBef>
              <a:spcAft>
                <a:spcPts val="0"/>
              </a:spcAft>
              <a:buSzPts val="2800"/>
              <a:buNone/>
              <a:defRPr sz="2800"/>
            </a:lvl4pPr>
            <a:lvl5pPr lvl="4" algn="r" rtl="0">
              <a:lnSpc>
                <a:spcPct val="100000"/>
              </a:lnSpc>
              <a:spcBef>
                <a:spcPts val="0"/>
              </a:spcBef>
              <a:spcAft>
                <a:spcPts val="0"/>
              </a:spcAft>
              <a:buSzPts val="2800"/>
              <a:buNone/>
              <a:defRPr sz="2800"/>
            </a:lvl5pPr>
            <a:lvl6pPr lvl="5" algn="r" rtl="0">
              <a:lnSpc>
                <a:spcPct val="100000"/>
              </a:lnSpc>
              <a:spcBef>
                <a:spcPts val="0"/>
              </a:spcBef>
              <a:spcAft>
                <a:spcPts val="0"/>
              </a:spcAft>
              <a:buSzPts val="2800"/>
              <a:buNone/>
              <a:defRPr sz="2800"/>
            </a:lvl6pPr>
            <a:lvl7pPr lvl="6" algn="r" rtl="0">
              <a:lnSpc>
                <a:spcPct val="100000"/>
              </a:lnSpc>
              <a:spcBef>
                <a:spcPts val="0"/>
              </a:spcBef>
              <a:spcAft>
                <a:spcPts val="0"/>
              </a:spcAft>
              <a:buSzPts val="2800"/>
              <a:buNone/>
              <a:defRPr sz="2800"/>
            </a:lvl7pPr>
            <a:lvl8pPr lvl="7" algn="r" rtl="0">
              <a:lnSpc>
                <a:spcPct val="100000"/>
              </a:lnSpc>
              <a:spcBef>
                <a:spcPts val="0"/>
              </a:spcBef>
              <a:spcAft>
                <a:spcPts val="0"/>
              </a:spcAft>
              <a:buSzPts val="2800"/>
              <a:buNone/>
              <a:defRPr sz="2800"/>
            </a:lvl8pPr>
            <a:lvl9pPr lvl="8" algn="r" rtl="0">
              <a:lnSpc>
                <a:spcPct val="100000"/>
              </a:lnSpc>
              <a:spcBef>
                <a:spcPts val="0"/>
              </a:spcBef>
              <a:spcAft>
                <a:spcPts val="0"/>
              </a:spcAft>
              <a:buSzPts val="2800"/>
              <a:buNone/>
              <a:defRPr sz="2800"/>
            </a:lvl9pPr>
          </a:lstStyle>
          <a:p>
            <a:endParaRPr/>
          </a:p>
        </p:txBody>
      </p:sp>
      <p:sp>
        <p:nvSpPr>
          <p:cNvPr id="403" name="Google Shape;403;p28"/>
          <p:cNvSpPr txBox="1">
            <a:spLocks noGrp="1"/>
          </p:cNvSpPr>
          <p:nvPr>
            <p:ph type="title" idx="2" hasCustomPrompt="1"/>
          </p:nvPr>
        </p:nvSpPr>
        <p:spPr>
          <a:xfrm flipH="1">
            <a:off x="5591400" y="1666275"/>
            <a:ext cx="1679400" cy="1806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2000"/>
              <a:buNone/>
              <a:defRPr sz="10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grpSp>
        <p:nvGrpSpPr>
          <p:cNvPr id="404" name="Google Shape;404;p28"/>
          <p:cNvGrpSpPr/>
          <p:nvPr/>
        </p:nvGrpSpPr>
        <p:grpSpPr>
          <a:xfrm flipH="1">
            <a:off x="8348600" y="2574600"/>
            <a:ext cx="395150" cy="409000"/>
            <a:chOff x="853575" y="798125"/>
            <a:chExt cx="395150" cy="409000"/>
          </a:xfrm>
        </p:grpSpPr>
        <p:sp>
          <p:nvSpPr>
            <p:cNvPr id="405" name="Google Shape;405;p28"/>
            <p:cNvSpPr/>
            <p:nvPr/>
          </p:nvSpPr>
          <p:spPr>
            <a:xfrm>
              <a:off x="1079525" y="798125"/>
              <a:ext cx="169200" cy="169200"/>
            </a:xfrm>
            <a:prstGeom prst="roundRect">
              <a:avLst>
                <a:gd name="adj" fmla="val 16667"/>
              </a:avLst>
            </a:prstGeom>
            <a:no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28"/>
            <p:cNvSpPr/>
            <p:nvPr/>
          </p:nvSpPr>
          <p:spPr>
            <a:xfrm>
              <a:off x="853575" y="896625"/>
              <a:ext cx="310500" cy="310500"/>
            </a:xfrm>
            <a:prstGeom prst="roundRect">
              <a:avLst>
                <a:gd name="adj" fmla="val 16667"/>
              </a:avLst>
            </a:pr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7" name="Google Shape;407;p28"/>
          <p:cNvGrpSpPr/>
          <p:nvPr/>
        </p:nvGrpSpPr>
        <p:grpSpPr>
          <a:xfrm flipH="1">
            <a:off x="713100" y="539500"/>
            <a:ext cx="550350" cy="704475"/>
            <a:chOff x="8233200" y="3155550"/>
            <a:chExt cx="550350" cy="704475"/>
          </a:xfrm>
        </p:grpSpPr>
        <p:sp>
          <p:nvSpPr>
            <p:cNvPr id="408" name="Google Shape;408;p28"/>
            <p:cNvSpPr/>
            <p:nvPr/>
          </p:nvSpPr>
          <p:spPr>
            <a:xfrm>
              <a:off x="8473050" y="3155550"/>
              <a:ext cx="310500" cy="310500"/>
            </a:xfrm>
            <a:prstGeom prst="roundRect">
              <a:avLst>
                <a:gd name="adj" fmla="val 16667"/>
              </a:avLst>
            </a:prstGeom>
            <a:no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28"/>
            <p:cNvSpPr/>
            <p:nvPr/>
          </p:nvSpPr>
          <p:spPr>
            <a:xfrm>
              <a:off x="8233200" y="3549525"/>
              <a:ext cx="310500" cy="310500"/>
            </a:xfrm>
            <a:prstGeom prst="roundRect">
              <a:avLst>
                <a:gd name="adj" fmla="val 16667"/>
              </a:avLst>
            </a:pr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10" name="Google Shape;410;p28"/>
          <p:cNvSpPr/>
          <p:nvPr/>
        </p:nvSpPr>
        <p:spPr>
          <a:xfrm flipH="1">
            <a:off x="5499375" y="4045525"/>
            <a:ext cx="310500" cy="310500"/>
          </a:xfrm>
          <a:prstGeom prst="roundRect">
            <a:avLst>
              <a:gd name="adj" fmla="val 16667"/>
            </a:avLst>
          </a:pr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28"/>
          <p:cNvSpPr/>
          <p:nvPr/>
        </p:nvSpPr>
        <p:spPr>
          <a:xfrm flipH="1">
            <a:off x="1638700" y="4279675"/>
            <a:ext cx="169200" cy="169200"/>
          </a:xfrm>
          <a:prstGeom prst="roundRect">
            <a:avLst>
              <a:gd name="adj" fmla="val 16667"/>
            </a:avLst>
          </a:prstGeom>
          <a:no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28"/>
          <p:cNvSpPr/>
          <p:nvPr/>
        </p:nvSpPr>
        <p:spPr>
          <a:xfrm flipH="1">
            <a:off x="6706025" y="426550"/>
            <a:ext cx="225900" cy="225900"/>
          </a:xfrm>
          <a:prstGeom prst="roundRect">
            <a:avLst>
              <a:gd name="adj" fmla="val 16667"/>
            </a:avLst>
          </a:pr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header 2">
  <p:cSld name="CUSTOM_7_1">
    <p:spTree>
      <p:nvGrpSpPr>
        <p:cNvPr id="1" name="Shape 413"/>
        <p:cNvGrpSpPr/>
        <p:nvPr/>
      </p:nvGrpSpPr>
      <p:grpSpPr>
        <a:xfrm>
          <a:off x="0" y="0"/>
          <a:ext cx="0" cy="0"/>
          <a:chOff x="0" y="0"/>
          <a:chExt cx="0" cy="0"/>
        </a:xfrm>
      </p:grpSpPr>
      <p:sp>
        <p:nvSpPr>
          <p:cNvPr id="414" name="Google Shape;414;p29"/>
          <p:cNvSpPr/>
          <p:nvPr/>
        </p:nvSpPr>
        <p:spPr>
          <a:xfrm>
            <a:off x="1347900" y="1043850"/>
            <a:ext cx="6448500" cy="3055800"/>
          </a:xfrm>
          <a:prstGeom prst="roundRect">
            <a:avLst>
              <a:gd name="adj" fmla="val 5271"/>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29"/>
          <p:cNvSpPr txBox="1">
            <a:spLocks noGrp="1"/>
          </p:cNvSpPr>
          <p:nvPr>
            <p:ph type="title"/>
          </p:nvPr>
        </p:nvSpPr>
        <p:spPr>
          <a:xfrm flipH="1">
            <a:off x="1484975" y="2539600"/>
            <a:ext cx="6174000" cy="11571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sz="6000"/>
            </a:lvl1pPr>
            <a:lvl2pPr lvl="1" algn="r" rtl="0">
              <a:spcBef>
                <a:spcPts val="0"/>
              </a:spcBef>
              <a:spcAft>
                <a:spcPts val="0"/>
              </a:spcAft>
              <a:buSzPts val="3600"/>
              <a:buNone/>
              <a:defRPr sz="3600"/>
            </a:lvl2pPr>
            <a:lvl3pPr lvl="2" algn="r" rtl="0">
              <a:spcBef>
                <a:spcPts val="0"/>
              </a:spcBef>
              <a:spcAft>
                <a:spcPts val="0"/>
              </a:spcAft>
              <a:buSzPts val="3600"/>
              <a:buNone/>
              <a:defRPr sz="3600"/>
            </a:lvl3pPr>
            <a:lvl4pPr lvl="3" algn="r" rtl="0">
              <a:spcBef>
                <a:spcPts val="0"/>
              </a:spcBef>
              <a:spcAft>
                <a:spcPts val="0"/>
              </a:spcAft>
              <a:buSzPts val="3600"/>
              <a:buNone/>
              <a:defRPr sz="3600"/>
            </a:lvl4pPr>
            <a:lvl5pPr lvl="4" algn="r" rtl="0">
              <a:spcBef>
                <a:spcPts val="0"/>
              </a:spcBef>
              <a:spcAft>
                <a:spcPts val="0"/>
              </a:spcAft>
              <a:buSzPts val="3600"/>
              <a:buNone/>
              <a:defRPr sz="3600"/>
            </a:lvl5pPr>
            <a:lvl6pPr lvl="5" algn="r" rtl="0">
              <a:spcBef>
                <a:spcPts val="0"/>
              </a:spcBef>
              <a:spcAft>
                <a:spcPts val="0"/>
              </a:spcAft>
              <a:buSzPts val="3600"/>
              <a:buNone/>
              <a:defRPr sz="3600"/>
            </a:lvl6pPr>
            <a:lvl7pPr lvl="6" algn="r" rtl="0">
              <a:spcBef>
                <a:spcPts val="0"/>
              </a:spcBef>
              <a:spcAft>
                <a:spcPts val="0"/>
              </a:spcAft>
              <a:buSzPts val="3600"/>
              <a:buNone/>
              <a:defRPr sz="3600"/>
            </a:lvl7pPr>
            <a:lvl8pPr lvl="7" algn="r" rtl="0">
              <a:spcBef>
                <a:spcPts val="0"/>
              </a:spcBef>
              <a:spcAft>
                <a:spcPts val="0"/>
              </a:spcAft>
              <a:buSzPts val="3600"/>
              <a:buNone/>
              <a:defRPr sz="3600"/>
            </a:lvl8pPr>
            <a:lvl9pPr lvl="8" algn="r" rtl="0">
              <a:spcBef>
                <a:spcPts val="0"/>
              </a:spcBef>
              <a:spcAft>
                <a:spcPts val="0"/>
              </a:spcAft>
              <a:buSzPts val="3600"/>
              <a:buNone/>
              <a:defRPr sz="3600"/>
            </a:lvl9pPr>
          </a:lstStyle>
          <a:p>
            <a:endParaRPr/>
          </a:p>
        </p:txBody>
      </p:sp>
      <p:sp>
        <p:nvSpPr>
          <p:cNvPr id="416" name="Google Shape;416;p29"/>
          <p:cNvSpPr txBox="1">
            <a:spLocks noGrp="1"/>
          </p:cNvSpPr>
          <p:nvPr>
            <p:ph type="subTitle" idx="1"/>
          </p:nvPr>
        </p:nvSpPr>
        <p:spPr>
          <a:xfrm flipH="1">
            <a:off x="1484975" y="3551277"/>
            <a:ext cx="6174000" cy="423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a:lvl1pPr>
            <a:lvl2pPr lvl="1" algn="r" rtl="0">
              <a:lnSpc>
                <a:spcPct val="100000"/>
              </a:lnSpc>
              <a:spcBef>
                <a:spcPts val="0"/>
              </a:spcBef>
              <a:spcAft>
                <a:spcPts val="0"/>
              </a:spcAft>
              <a:buSzPts val="2800"/>
              <a:buNone/>
              <a:defRPr sz="2800"/>
            </a:lvl2pPr>
            <a:lvl3pPr lvl="2" algn="r" rtl="0">
              <a:lnSpc>
                <a:spcPct val="100000"/>
              </a:lnSpc>
              <a:spcBef>
                <a:spcPts val="0"/>
              </a:spcBef>
              <a:spcAft>
                <a:spcPts val="0"/>
              </a:spcAft>
              <a:buSzPts val="2800"/>
              <a:buNone/>
              <a:defRPr sz="2800"/>
            </a:lvl3pPr>
            <a:lvl4pPr lvl="3" algn="r" rtl="0">
              <a:lnSpc>
                <a:spcPct val="100000"/>
              </a:lnSpc>
              <a:spcBef>
                <a:spcPts val="0"/>
              </a:spcBef>
              <a:spcAft>
                <a:spcPts val="0"/>
              </a:spcAft>
              <a:buSzPts val="2800"/>
              <a:buNone/>
              <a:defRPr sz="2800"/>
            </a:lvl4pPr>
            <a:lvl5pPr lvl="4" algn="r" rtl="0">
              <a:lnSpc>
                <a:spcPct val="100000"/>
              </a:lnSpc>
              <a:spcBef>
                <a:spcPts val="0"/>
              </a:spcBef>
              <a:spcAft>
                <a:spcPts val="0"/>
              </a:spcAft>
              <a:buSzPts val="2800"/>
              <a:buNone/>
              <a:defRPr sz="2800"/>
            </a:lvl5pPr>
            <a:lvl6pPr lvl="5" algn="r" rtl="0">
              <a:lnSpc>
                <a:spcPct val="100000"/>
              </a:lnSpc>
              <a:spcBef>
                <a:spcPts val="0"/>
              </a:spcBef>
              <a:spcAft>
                <a:spcPts val="0"/>
              </a:spcAft>
              <a:buSzPts val="2800"/>
              <a:buNone/>
              <a:defRPr sz="2800"/>
            </a:lvl6pPr>
            <a:lvl7pPr lvl="6" algn="r" rtl="0">
              <a:lnSpc>
                <a:spcPct val="100000"/>
              </a:lnSpc>
              <a:spcBef>
                <a:spcPts val="0"/>
              </a:spcBef>
              <a:spcAft>
                <a:spcPts val="0"/>
              </a:spcAft>
              <a:buSzPts val="2800"/>
              <a:buNone/>
              <a:defRPr sz="2800"/>
            </a:lvl7pPr>
            <a:lvl8pPr lvl="7" algn="r" rtl="0">
              <a:lnSpc>
                <a:spcPct val="100000"/>
              </a:lnSpc>
              <a:spcBef>
                <a:spcPts val="0"/>
              </a:spcBef>
              <a:spcAft>
                <a:spcPts val="0"/>
              </a:spcAft>
              <a:buSzPts val="2800"/>
              <a:buNone/>
              <a:defRPr sz="2800"/>
            </a:lvl8pPr>
            <a:lvl9pPr lvl="8" algn="r" rtl="0">
              <a:lnSpc>
                <a:spcPct val="100000"/>
              </a:lnSpc>
              <a:spcBef>
                <a:spcPts val="0"/>
              </a:spcBef>
              <a:spcAft>
                <a:spcPts val="0"/>
              </a:spcAft>
              <a:buSzPts val="2800"/>
              <a:buNone/>
              <a:defRPr sz="2800"/>
            </a:lvl9pPr>
          </a:lstStyle>
          <a:p>
            <a:endParaRPr/>
          </a:p>
        </p:txBody>
      </p:sp>
      <p:sp>
        <p:nvSpPr>
          <p:cNvPr id="417" name="Google Shape;417;p29"/>
          <p:cNvSpPr txBox="1">
            <a:spLocks noGrp="1"/>
          </p:cNvSpPr>
          <p:nvPr>
            <p:ph type="title" idx="2" hasCustomPrompt="1"/>
          </p:nvPr>
        </p:nvSpPr>
        <p:spPr>
          <a:xfrm flipH="1">
            <a:off x="3732300" y="1239122"/>
            <a:ext cx="1679400" cy="146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10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grpSp>
        <p:nvGrpSpPr>
          <p:cNvPr id="418" name="Google Shape;418;p29"/>
          <p:cNvGrpSpPr/>
          <p:nvPr/>
        </p:nvGrpSpPr>
        <p:grpSpPr>
          <a:xfrm flipH="1">
            <a:off x="341625" y="3025150"/>
            <a:ext cx="550350" cy="704475"/>
            <a:chOff x="8233200" y="3155550"/>
            <a:chExt cx="550350" cy="704475"/>
          </a:xfrm>
        </p:grpSpPr>
        <p:sp>
          <p:nvSpPr>
            <p:cNvPr id="419" name="Google Shape;419;p29"/>
            <p:cNvSpPr/>
            <p:nvPr/>
          </p:nvSpPr>
          <p:spPr>
            <a:xfrm>
              <a:off x="8473050" y="3155550"/>
              <a:ext cx="310500" cy="310500"/>
            </a:xfrm>
            <a:prstGeom prst="roundRect">
              <a:avLst>
                <a:gd name="adj" fmla="val 16667"/>
              </a:avLst>
            </a:prstGeom>
            <a:no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29"/>
            <p:cNvSpPr/>
            <p:nvPr/>
          </p:nvSpPr>
          <p:spPr>
            <a:xfrm>
              <a:off x="8233200" y="3549525"/>
              <a:ext cx="310500" cy="310500"/>
            </a:xfrm>
            <a:prstGeom prst="roundRect">
              <a:avLst>
                <a:gd name="adj" fmla="val 16667"/>
              </a:avLst>
            </a:pr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21" name="Google Shape;421;p29"/>
          <p:cNvSpPr/>
          <p:nvPr/>
        </p:nvSpPr>
        <p:spPr>
          <a:xfrm flipH="1">
            <a:off x="4182050" y="4515525"/>
            <a:ext cx="310500" cy="310500"/>
          </a:xfrm>
          <a:prstGeom prst="roundRect">
            <a:avLst>
              <a:gd name="adj" fmla="val 16667"/>
            </a:avLst>
          </a:pr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22" name="Google Shape;422;p29"/>
          <p:cNvGrpSpPr/>
          <p:nvPr/>
        </p:nvGrpSpPr>
        <p:grpSpPr>
          <a:xfrm flipH="1">
            <a:off x="8474350" y="456275"/>
            <a:ext cx="395150" cy="409000"/>
            <a:chOff x="853575" y="798125"/>
            <a:chExt cx="395150" cy="409000"/>
          </a:xfrm>
        </p:grpSpPr>
        <p:sp>
          <p:nvSpPr>
            <p:cNvPr id="423" name="Google Shape;423;p29"/>
            <p:cNvSpPr/>
            <p:nvPr/>
          </p:nvSpPr>
          <p:spPr>
            <a:xfrm>
              <a:off x="1079525" y="798125"/>
              <a:ext cx="169200" cy="169200"/>
            </a:xfrm>
            <a:prstGeom prst="roundRect">
              <a:avLst>
                <a:gd name="adj" fmla="val 16667"/>
              </a:avLst>
            </a:prstGeom>
            <a:no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29"/>
            <p:cNvSpPr/>
            <p:nvPr/>
          </p:nvSpPr>
          <p:spPr>
            <a:xfrm>
              <a:off x="853575" y="896625"/>
              <a:ext cx="310500" cy="310500"/>
            </a:xfrm>
            <a:prstGeom prst="roundRect">
              <a:avLst>
                <a:gd name="adj" fmla="val 16667"/>
              </a:avLst>
            </a:pr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25" name="Google Shape;425;p29"/>
          <p:cNvSpPr/>
          <p:nvPr/>
        </p:nvSpPr>
        <p:spPr>
          <a:xfrm flipH="1">
            <a:off x="3141375" y="497250"/>
            <a:ext cx="169200" cy="169200"/>
          </a:xfrm>
          <a:prstGeom prst="roundRect">
            <a:avLst>
              <a:gd name="adj" fmla="val 16667"/>
            </a:avLst>
          </a:prstGeom>
          <a:no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29"/>
          <p:cNvSpPr/>
          <p:nvPr/>
        </p:nvSpPr>
        <p:spPr>
          <a:xfrm flipH="1">
            <a:off x="6639850" y="426550"/>
            <a:ext cx="225900" cy="225900"/>
          </a:xfrm>
          <a:prstGeom prst="roundRect">
            <a:avLst>
              <a:gd name="adj" fmla="val 16667"/>
            </a:avLst>
          </a:pr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header 3">
  <p:cSld name="CUSTOM_7_1_1">
    <p:spTree>
      <p:nvGrpSpPr>
        <p:cNvPr id="1" name="Shape 427"/>
        <p:cNvGrpSpPr/>
        <p:nvPr/>
      </p:nvGrpSpPr>
      <p:grpSpPr>
        <a:xfrm>
          <a:off x="0" y="0"/>
          <a:ext cx="0" cy="0"/>
          <a:chOff x="0" y="0"/>
          <a:chExt cx="0" cy="0"/>
        </a:xfrm>
      </p:grpSpPr>
      <p:sp>
        <p:nvSpPr>
          <p:cNvPr id="428" name="Google Shape;428;p30"/>
          <p:cNvSpPr/>
          <p:nvPr/>
        </p:nvSpPr>
        <p:spPr>
          <a:xfrm>
            <a:off x="1347900" y="1034100"/>
            <a:ext cx="6448500" cy="3075300"/>
          </a:xfrm>
          <a:prstGeom prst="roundRect">
            <a:avLst>
              <a:gd name="adj" fmla="val 5271"/>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30"/>
          <p:cNvSpPr txBox="1">
            <a:spLocks noGrp="1"/>
          </p:cNvSpPr>
          <p:nvPr>
            <p:ph type="title"/>
          </p:nvPr>
        </p:nvSpPr>
        <p:spPr>
          <a:xfrm flipH="1">
            <a:off x="1484975" y="1157247"/>
            <a:ext cx="6174000" cy="11571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sz="6000"/>
            </a:lvl1pPr>
            <a:lvl2pPr lvl="1" algn="r" rtl="0">
              <a:spcBef>
                <a:spcPts val="0"/>
              </a:spcBef>
              <a:spcAft>
                <a:spcPts val="0"/>
              </a:spcAft>
              <a:buSzPts val="3600"/>
              <a:buNone/>
              <a:defRPr sz="3600"/>
            </a:lvl2pPr>
            <a:lvl3pPr lvl="2" algn="r" rtl="0">
              <a:spcBef>
                <a:spcPts val="0"/>
              </a:spcBef>
              <a:spcAft>
                <a:spcPts val="0"/>
              </a:spcAft>
              <a:buSzPts val="3600"/>
              <a:buNone/>
              <a:defRPr sz="3600"/>
            </a:lvl3pPr>
            <a:lvl4pPr lvl="3" algn="r" rtl="0">
              <a:spcBef>
                <a:spcPts val="0"/>
              </a:spcBef>
              <a:spcAft>
                <a:spcPts val="0"/>
              </a:spcAft>
              <a:buSzPts val="3600"/>
              <a:buNone/>
              <a:defRPr sz="3600"/>
            </a:lvl4pPr>
            <a:lvl5pPr lvl="4" algn="r" rtl="0">
              <a:spcBef>
                <a:spcPts val="0"/>
              </a:spcBef>
              <a:spcAft>
                <a:spcPts val="0"/>
              </a:spcAft>
              <a:buSzPts val="3600"/>
              <a:buNone/>
              <a:defRPr sz="3600"/>
            </a:lvl5pPr>
            <a:lvl6pPr lvl="5" algn="r" rtl="0">
              <a:spcBef>
                <a:spcPts val="0"/>
              </a:spcBef>
              <a:spcAft>
                <a:spcPts val="0"/>
              </a:spcAft>
              <a:buSzPts val="3600"/>
              <a:buNone/>
              <a:defRPr sz="3600"/>
            </a:lvl6pPr>
            <a:lvl7pPr lvl="6" algn="r" rtl="0">
              <a:spcBef>
                <a:spcPts val="0"/>
              </a:spcBef>
              <a:spcAft>
                <a:spcPts val="0"/>
              </a:spcAft>
              <a:buSzPts val="3600"/>
              <a:buNone/>
              <a:defRPr sz="3600"/>
            </a:lvl7pPr>
            <a:lvl8pPr lvl="7" algn="r" rtl="0">
              <a:spcBef>
                <a:spcPts val="0"/>
              </a:spcBef>
              <a:spcAft>
                <a:spcPts val="0"/>
              </a:spcAft>
              <a:buSzPts val="3600"/>
              <a:buNone/>
              <a:defRPr sz="3600"/>
            </a:lvl8pPr>
            <a:lvl9pPr lvl="8" algn="r" rtl="0">
              <a:spcBef>
                <a:spcPts val="0"/>
              </a:spcBef>
              <a:spcAft>
                <a:spcPts val="0"/>
              </a:spcAft>
              <a:buSzPts val="3600"/>
              <a:buNone/>
              <a:defRPr sz="3600"/>
            </a:lvl9pPr>
          </a:lstStyle>
          <a:p>
            <a:endParaRPr/>
          </a:p>
        </p:txBody>
      </p:sp>
      <p:sp>
        <p:nvSpPr>
          <p:cNvPr id="430" name="Google Shape;430;p30"/>
          <p:cNvSpPr txBox="1">
            <a:spLocks noGrp="1"/>
          </p:cNvSpPr>
          <p:nvPr>
            <p:ph type="subTitle" idx="1"/>
          </p:nvPr>
        </p:nvSpPr>
        <p:spPr>
          <a:xfrm flipH="1">
            <a:off x="1484975" y="2168924"/>
            <a:ext cx="6174000" cy="423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a:lvl1pPr>
            <a:lvl2pPr lvl="1" algn="r" rtl="0">
              <a:lnSpc>
                <a:spcPct val="100000"/>
              </a:lnSpc>
              <a:spcBef>
                <a:spcPts val="0"/>
              </a:spcBef>
              <a:spcAft>
                <a:spcPts val="0"/>
              </a:spcAft>
              <a:buSzPts val="2800"/>
              <a:buNone/>
              <a:defRPr sz="2800"/>
            </a:lvl2pPr>
            <a:lvl3pPr lvl="2" algn="r" rtl="0">
              <a:lnSpc>
                <a:spcPct val="100000"/>
              </a:lnSpc>
              <a:spcBef>
                <a:spcPts val="0"/>
              </a:spcBef>
              <a:spcAft>
                <a:spcPts val="0"/>
              </a:spcAft>
              <a:buSzPts val="2800"/>
              <a:buNone/>
              <a:defRPr sz="2800"/>
            </a:lvl3pPr>
            <a:lvl4pPr lvl="3" algn="r" rtl="0">
              <a:lnSpc>
                <a:spcPct val="100000"/>
              </a:lnSpc>
              <a:spcBef>
                <a:spcPts val="0"/>
              </a:spcBef>
              <a:spcAft>
                <a:spcPts val="0"/>
              </a:spcAft>
              <a:buSzPts val="2800"/>
              <a:buNone/>
              <a:defRPr sz="2800"/>
            </a:lvl4pPr>
            <a:lvl5pPr lvl="4" algn="r" rtl="0">
              <a:lnSpc>
                <a:spcPct val="100000"/>
              </a:lnSpc>
              <a:spcBef>
                <a:spcPts val="0"/>
              </a:spcBef>
              <a:spcAft>
                <a:spcPts val="0"/>
              </a:spcAft>
              <a:buSzPts val="2800"/>
              <a:buNone/>
              <a:defRPr sz="2800"/>
            </a:lvl5pPr>
            <a:lvl6pPr lvl="5" algn="r" rtl="0">
              <a:lnSpc>
                <a:spcPct val="100000"/>
              </a:lnSpc>
              <a:spcBef>
                <a:spcPts val="0"/>
              </a:spcBef>
              <a:spcAft>
                <a:spcPts val="0"/>
              </a:spcAft>
              <a:buSzPts val="2800"/>
              <a:buNone/>
              <a:defRPr sz="2800"/>
            </a:lvl6pPr>
            <a:lvl7pPr lvl="6" algn="r" rtl="0">
              <a:lnSpc>
                <a:spcPct val="100000"/>
              </a:lnSpc>
              <a:spcBef>
                <a:spcPts val="0"/>
              </a:spcBef>
              <a:spcAft>
                <a:spcPts val="0"/>
              </a:spcAft>
              <a:buSzPts val="2800"/>
              <a:buNone/>
              <a:defRPr sz="2800"/>
            </a:lvl7pPr>
            <a:lvl8pPr lvl="7" algn="r" rtl="0">
              <a:lnSpc>
                <a:spcPct val="100000"/>
              </a:lnSpc>
              <a:spcBef>
                <a:spcPts val="0"/>
              </a:spcBef>
              <a:spcAft>
                <a:spcPts val="0"/>
              </a:spcAft>
              <a:buSzPts val="2800"/>
              <a:buNone/>
              <a:defRPr sz="2800"/>
            </a:lvl8pPr>
            <a:lvl9pPr lvl="8" algn="r" rtl="0">
              <a:lnSpc>
                <a:spcPct val="100000"/>
              </a:lnSpc>
              <a:spcBef>
                <a:spcPts val="0"/>
              </a:spcBef>
              <a:spcAft>
                <a:spcPts val="0"/>
              </a:spcAft>
              <a:buSzPts val="2800"/>
              <a:buNone/>
              <a:defRPr sz="2800"/>
            </a:lvl9pPr>
          </a:lstStyle>
          <a:p>
            <a:endParaRPr/>
          </a:p>
        </p:txBody>
      </p:sp>
      <p:sp>
        <p:nvSpPr>
          <p:cNvPr id="431" name="Google Shape;431;p30"/>
          <p:cNvSpPr txBox="1">
            <a:spLocks noGrp="1"/>
          </p:cNvSpPr>
          <p:nvPr>
            <p:ph type="title" idx="2" hasCustomPrompt="1"/>
          </p:nvPr>
        </p:nvSpPr>
        <p:spPr>
          <a:xfrm flipH="1">
            <a:off x="3732300" y="2638978"/>
            <a:ext cx="1679400" cy="146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10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grpSp>
        <p:nvGrpSpPr>
          <p:cNvPr id="432" name="Google Shape;432;p30"/>
          <p:cNvGrpSpPr/>
          <p:nvPr/>
        </p:nvGrpSpPr>
        <p:grpSpPr>
          <a:xfrm flipH="1">
            <a:off x="477775" y="3653600"/>
            <a:ext cx="395150" cy="409000"/>
            <a:chOff x="853575" y="798125"/>
            <a:chExt cx="395150" cy="409000"/>
          </a:xfrm>
        </p:grpSpPr>
        <p:sp>
          <p:nvSpPr>
            <p:cNvPr id="433" name="Google Shape;433;p30"/>
            <p:cNvSpPr/>
            <p:nvPr/>
          </p:nvSpPr>
          <p:spPr>
            <a:xfrm>
              <a:off x="1079525" y="798125"/>
              <a:ext cx="169200" cy="169200"/>
            </a:xfrm>
            <a:prstGeom prst="roundRect">
              <a:avLst>
                <a:gd name="adj" fmla="val 16667"/>
              </a:avLst>
            </a:prstGeom>
            <a:no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30"/>
            <p:cNvSpPr/>
            <p:nvPr/>
          </p:nvSpPr>
          <p:spPr>
            <a:xfrm>
              <a:off x="853575" y="896625"/>
              <a:ext cx="310500" cy="310500"/>
            </a:xfrm>
            <a:prstGeom prst="roundRect">
              <a:avLst>
                <a:gd name="adj" fmla="val 16667"/>
              </a:avLst>
            </a:pr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5" name="Google Shape;435;p30"/>
          <p:cNvGrpSpPr/>
          <p:nvPr/>
        </p:nvGrpSpPr>
        <p:grpSpPr>
          <a:xfrm flipH="1">
            <a:off x="8222825" y="1681325"/>
            <a:ext cx="550350" cy="704475"/>
            <a:chOff x="8233200" y="3155550"/>
            <a:chExt cx="550350" cy="704475"/>
          </a:xfrm>
        </p:grpSpPr>
        <p:sp>
          <p:nvSpPr>
            <p:cNvPr id="436" name="Google Shape;436;p30"/>
            <p:cNvSpPr/>
            <p:nvPr/>
          </p:nvSpPr>
          <p:spPr>
            <a:xfrm>
              <a:off x="8473050" y="3155550"/>
              <a:ext cx="310500" cy="310500"/>
            </a:xfrm>
            <a:prstGeom prst="roundRect">
              <a:avLst>
                <a:gd name="adj" fmla="val 16667"/>
              </a:avLst>
            </a:prstGeom>
            <a:no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30"/>
            <p:cNvSpPr/>
            <p:nvPr/>
          </p:nvSpPr>
          <p:spPr>
            <a:xfrm>
              <a:off x="8233200" y="3549525"/>
              <a:ext cx="310500" cy="310500"/>
            </a:xfrm>
            <a:prstGeom prst="roundRect">
              <a:avLst>
                <a:gd name="adj" fmla="val 16667"/>
              </a:avLst>
            </a:pr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38" name="Google Shape;438;p30"/>
          <p:cNvSpPr/>
          <p:nvPr/>
        </p:nvSpPr>
        <p:spPr>
          <a:xfrm flipH="1">
            <a:off x="5625150" y="4720725"/>
            <a:ext cx="310500" cy="310500"/>
          </a:xfrm>
          <a:prstGeom prst="roundRect">
            <a:avLst>
              <a:gd name="adj" fmla="val 16667"/>
            </a:avLst>
          </a:pr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30"/>
          <p:cNvSpPr/>
          <p:nvPr/>
        </p:nvSpPr>
        <p:spPr>
          <a:xfrm flipH="1">
            <a:off x="6017600" y="475800"/>
            <a:ext cx="225900" cy="225900"/>
          </a:xfrm>
          <a:prstGeom prst="roundRect">
            <a:avLst>
              <a:gd name="adj" fmla="val 16667"/>
            </a:avLst>
          </a:pr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30"/>
          <p:cNvSpPr/>
          <p:nvPr/>
        </p:nvSpPr>
        <p:spPr>
          <a:xfrm flipH="1">
            <a:off x="2863350" y="413775"/>
            <a:ext cx="169200" cy="169200"/>
          </a:xfrm>
          <a:prstGeom prst="roundRect">
            <a:avLst>
              <a:gd name="adj" fmla="val 16667"/>
            </a:avLst>
          </a:prstGeom>
          <a:no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ackground">
  <p:cSld name="CUSTOM_8">
    <p:spTree>
      <p:nvGrpSpPr>
        <p:cNvPr id="1" name="Shape 458"/>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ackground 1">
  <p:cSld name="CUSTOM_8_1">
    <p:spTree>
      <p:nvGrpSpPr>
        <p:cNvPr id="1" name="Shape 459"/>
        <p:cNvGrpSpPr/>
        <p:nvPr/>
      </p:nvGrpSpPr>
      <p:grpSpPr>
        <a:xfrm>
          <a:off x="0" y="0"/>
          <a:ext cx="0" cy="0"/>
          <a:chOff x="0" y="0"/>
          <a:chExt cx="0" cy="0"/>
        </a:xfrm>
      </p:grpSpPr>
      <p:sp>
        <p:nvSpPr>
          <p:cNvPr id="460" name="Google Shape;460;p33"/>
          <p:cNvSpPr/>
          <p:nvPr/>
        </p:nvSpPr>
        <p:spPr>
          <a:xfrm flipH="1">
            <a:off x="5582550" y="4722725"/>
            <a:ext cx="310500" cy="310500"/>
          </a:xfrm>
          <a:prstGeom prst="roundRect">
            <a:avLst>
              <a:gd name="adj" fmla="val 16667"/>
            </a:avLst>
          </a:pr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33"/>
          <p:cNvSpPr/>
          <p:nvPr/>
        </p:nvSpPr>
        <p:spPr>
          <a:xfrm flipH="1">
            <a:off x="3809150" y="116125"/>
            <a:ext cx="225900" cy="225900"/>
          </a:xfrm>
          <a:prstGeom prst="roundRect">
            <a:avLst>
              <a:gd name="adj" fmla="val 16667"/>
            </a:avLst>
          </a:pr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33"/>
          <p:cNvSpPr/>
          <p:nvPr/>
        </p:nvSpPr>
        <p:spPr>
          <a:xfrm flipH="1">
            <a:off x="8788650" y="2249475"/>
            <a:ext cx="169200" cy="169200"/>
          </a:xfrm>
          <a:prstGeom prst="roundRect">
            <a:avLst>
              <a:gd name="adj" fmla="val 16667"/>
            </a:avLst>
          </a:prstGeom>
          <a:no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33"/>
          <p:cNvSpPr/>
          <p:nvPr/>
        </p:nvSpPr>
        <p:spPr>
          <a:xfrm flipH="1">
            <a:off x="327600" y="3564800"/>
            <a:ext cx="169200" cy="169200"/>
          </a:xfrm>
          <a:prstGeom prst="roundRect">
            <a:avLst>
              <a:gd name="adj" fmla="val 16667"/>
            </a:avLst>
          </a:prstGeom>
          <a:no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ackground 2">
  <p:cSld name="CUSTOM_8_1_1">
    <p:spTree>
      <p:nvGrpSpPr>
        <p:cNvPr id="1" name="Shape 464"/>
        <p:cNvGrpSpPr/>
        <p:nvPr/>
      </p:nvGrpSpPr>
      <p:grpSpPr>
        <a:xfrm>
          <a:off x="0" y="0"/>
          <a:ext cx="0" cy="0"/>
          <a:chOff x="0" y="0"/>
          <a:chExt cx="0" cy="0"/>
        </a:xfrm>
      </p:grpSpPr>
      <p:grpSp>
        <p:nvGrpSpPr>
          <p:cNvPr id="465" name="Google Shape;465;p34"/>
          <p:cNvGrpSpPr/>
          <p:nvPr/>
        </p:nvGrpSpPr>
        <p:grpSpPr>
          <a:xfrm flipH="1">
            <a:off x="8482675" y="785475"/>
            <a:ext cx="395150" cy="409000"/>
            <a:chOff x="853575" y="798125"/>
            <a:chExt cx="395150" cy="409000"/>
          </a:xfrm>
        </p:grpSpPr>
        <p:sp>
          <p:nvSpPr>
            <p:cNvPr id="466" name="Google Shape;466;p34"/>
            <p:cNvSpPr/>
            <p:nvPr/>
          </p:nvSpPr>
          <p:spPr>
            <a:xfrm>
              <a:off x="1079525" y="798125"/>
              <a:ext cx="169200" cy="169200"/>
            </a:xfrm>
            <a:prstGeom prst="roundRect">
              <a:avLst>
                <a:gd name="adj" fmla="val 16667"/>
              </a:avLst>
            </a:prstGeom>
            <a:no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34"/>
            <p:cNvSpPr/>
            <p:nvPr/>
          </p:nvSpPr>
          <p:spPr>
            <a:xfrm>
              <a:off x="853575" y="896625"/>
              <a:ext cx="310500" cy="310500"/>
            </a:xfrm>
            <a:prstGeom prst="roundRect">
              <a:avLst>
                <a:gd name="adj" fmla="val 16667"/>
              </a:avLst>
            </a:pr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8" name="Google Shape;468;p34"/>
          <p:cNvGrpSpPr/>
          <p:nvPr/>
        </p:nvGrpSpPr>
        <p:grpSpPr>
          <a:xfrm flipH="1">
            <a:off x="162696" y="3033699"/>
            <a:ext cx="465761" cy="596197"/>
            <a:chOff x="8233200" y="3155550"/>
            <a:chExt cx="550350" cy="704475"/>
          </a:xfrm>
        </p:grpSpPr>
        <p:sp>
          <p:nvSpPr>
            <p:cNvPr id="469" name="Google Shape;469;p34"/>
            <p:cNvSpPr/>
            <p:nvPr/>
          </p:nvSpPr>
          <p:spPr>
            <a:xfrm>
              <a:off x="8473050" y="3155550"/>
              <a:ext cx="310500" cy="310500"/>
            </a:xfrm>
            <a:prstGeom prst="roundRect">
              <a:avLst>
                <a:gd name="adj" fmla="val 16667"/>
              </a:avLst>
            </a:prstGeom>
            <a:no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34"/>
            <p:cNvSpPr/>
            <p:nvPr/>
          </p:nvSpPr>
          <p:spPr>
            <a:xfrm>
              <a:off x="8233200" y="3549525"/>
              <a:ext cx="310500" cy="310500"/>
            </a:xfrm>
            <a:prstGeom prst="roundRect">
              <a:avLst>
                <a:gd name="adj" fmla="val 16667"/>
              </a:avLst>
            </a:pr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71" name="Google Shape;471;p34"/>
          <p:cNvGrpSpPr/>
          <p:nvPr/>
        </p:nvGrpSpPr>
        <p:grpSpPr>
          <a:xfrm>
            <a:off x="2291825" y="130500"/>
            <a:ext cx="395150" cy="409000"/>
            <a:chOff x="853575" y="798125"/>
            <a:chExt cx="395150" cy="409000"/>
          </a:xfrm>
        </p:grpSpPr>
        <p:sp>
          <p:nvSpPr>
            <p:cNvPr id="472" name="Google Shape;472;p34"/>
            <p:cNvSpPr/>
            <p:nvPr/>
          </p:nvSpPr>
          <p:spPr>
            <a:xfrm>
              <a:off x="1079525" y="798125"/>
              <a:ext cx="169200" cy="169200"/>
            </a:xfrm>
            <a:prstGeom prst="roundRect">
              <a:avLst>
                <a:gd name="adj" fmla="val 16667"/>
              </a:avLst>
            </a:prstGeom>
            <a:no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34"/>
            <p:cNvSpPr/>
            <p:nvPr/>
          </p:nvSpPr>
          <p:spPr>
            <a:xfrm>
              <a:off x="853575" y="896625"/>
              <a:ext cx="310500" cy="310500"/>
            </a:xfrm>
            <a:prstGeom prst="roundRect">
              <a:avLst>
                <a:gd name="adj" fmla="val 16667"/>
              </a:avLst>
            </a:pr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74" name="Google Shape;474;p34"/>
          <p:cNvGrpSpPr/>
          <p:nvPr/>
        </p:nvGrpSpPr>
        <p:grpSpPr>
          <a:xfrm>
            <a:off x="8430771" y="4146674"/>
            <a:ext cx="465761" cy="596197"/>
            <a:chOff x="8233200" y="3155550"/>
            <a:chExt cx="550350" cy="704475"/>
          </a:xfrm>
        </p:grpSpPr>
        <p:sp>
          <p:nvSpPr>
            <p:cNvPr id="475" name="Google Shape;475;p34"/>
            <p:cNvSpPr/>
            <p:nvPr/>
          </p:nvSpPr>
          <p:spPr>
            <a:xfrm>
              <a:off x="8473050" y="3155550"/>
              <a:ext cx="310500" cy="310500"/>
            </a:xfrm>
            <a:prstGeom prst="roundRect">
              <a:avLst>
                <a:gd name="adj" fmla="val 16667"/>
              </a:avLst>
            </a:prstGeom>
            <a:no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34"/>
            <p:cNvSpPr/>
            <p:nvPr/>
          </p:nvSpPr>
          <p:spPr>
            <a:xfrm>
              <a:off x="8233200" y="3549525"/>
              <a:ext cx="310500" cy="310500"/>
            </a:xfrm>
            <a:prstGeom prst="roundRect">
              <a:avLst>
                <a:gd name="adj" fmla="val 16667"/>
              </a:avLst>
            </a:pr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dk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539500"/>
            <a:ext cx="7717500" cy="572700"/>
          </a:xfrm>
          <a:prstGeom prst="rect">
            <a:avLst/>
          </a:prstGeom>
          <a:noFill/>
          <a:ln>
            <a:noFill/>
          </a:ln>
        </p:spPr>
        <p:txBody>
          <a:bodyPr spcFirstLastPara="1" wrap="square" lIns="91425" tIns="91425" rIns="91425" bIns="91425" anchor="t" anchorCtr="0">
            <a:noAutofit/>
          </a:bodyPr>
          <a:lstStyle>
            <a:lvl1pPr lvl="0" algn="ctr">
              <a:spcBef>
                <a:spcPts val="0"/>
              </a:spcBef>
              <a:spcAft>
                <a:spcPts val="0"/>
              </a:spcAft>
              <a:buClr>
                <a:schemeClr val="accent5"/>
              </a:buClr>
              <a:buSzPts val="2800"/>
              <a:buFont typeface="Anton"/>
              <a:buNone/>
              <a:defRPr sz="2800">
                <a:solidFill>
                  <a:schemeClr val="accent5"/>
                </a:solidFill>
                <a:latin typeface="Anton"/>
                <a:ea typeface="Anton"/>
                <a:cs typeface="Anton"/>
                <a:sym typeface="Anton"/>
              </a:defRPr>
            </a:lvl1pPr>
            <a:lvl2pPr lvl="1">
              <a:spcBef>
                <a:spcPts val="0"/>
              </a:spcBef>
              <a:spcAft>
                <a:spcPts val="0"/>
              </a:spcAft>
              <a:buClr>
                <a:schemeClr val="accent5"/>
              </a:buClr>
              <a:buSzPts val="2800"/>
              <a:buFont typeface="Anton"/>
              <a:buNone/>
              <a:defRPr sz="2800">
                <a:solidFill>
                  <a:schemeClr val="accent5"/>
                </a:solidFill>
                <a:latin typeface="Anton"/>
                <a:ea typeface="Anton"/>
                <a:cs typeface="Anton"/>
                <a:sym typeface="Anton"/>
              </a:defRPr>
            </a:lvl2pPr>
            <a:lvl3pPr lvl="2">
              <a:spcBef>
                <a:spcPts val="0"/>
              </a:spcBef>
              <a:spcAft>
                <a:spcPts val="0"/>
              </a:spcAft>
              <a:buClr>
                <a:schemeClr val="accent5"/>
              </a:buClr>
              <a:buSzPts val="2800"/>
              <a:buFont typeface="Anton"/>
              <a:buNone/>
              <a:defRPr sz="2800">
                <a:solidFill>
                  <a:schemeClr val="accent5"/>
                </a:solidFill>
                <a:latin typeface="Anton"/>
                <a:ea typeface="Anton"/>
                <a:cs typeface="Anton"/>
                <a:sym typeface="Anton"/>
              </a:defRPr>
            </a:lvl3pPr>
            <a:lvl4pPr lvl="3">
              <a:spcBef>
                <a:spcPts val="0"/>
              </a:spcBef>
              <a:spcAft>
                <a:spcPts val="0"/>
              </a:spcAft>
              <a:buClr>
                <a:schemeClr val="accent5"/>
              </a:buClr>
              <a:buSzPts val="2800"/>
              <a:buFont typeface="Anton"/>
              <a:buNone/>
              <a:defRPr sz="2800">
                <a:solidFill>
                  <a:schemeClr val="accent5"/>
                </a:solidFill>
                <a:latin typeface="Anton"/>
                <a:ea typeface="Anton"/>
                <a:cs typeface="Anton"/>
                <a:sym typeface="Anton"/>
              </a:defRPr>
            </a:lvl4pPr>
            <a:lvl5pPr lvl="4">
              <a:spcBef>
                <a:spcPts val="0"/>
              </a:spcBef>
              <a:spcAft>
                <a:spcPts val="0"/>
              </a:spcAft>
              <a:buClr>
                <a:schemeClr val="accent5"/>
              </a:buClr>
              <a:buSzPts val="2800"/>
              <a:buFont typeface="Anton"/>
              <a:buNone/>
              <a:defRPr sz="2800">
                <a:solidFill>
                  <a:schemeClr val="accent5"/>
                </a:solidFill>
                <a:latin typeface="Anton"/>
                <a:ea typeface="Anton"/>
                <a:cs typeface="Anton"/>
                <a:sym typeface="Anton"/>
              </a:defRPr>
            </a:lvl5pPr>
            <a:lvl6pPr lvl="5">
              <a:spcBef>
                <a:spcPts val="0"/>
              </a:spcBef>
              <a:spcAft>
                <a:spcPts val="0"/>
              </a:spcAft>
              <a:buClr>
                <a:schemeClr val="accent5"/>
              </a:buClr>
              <a:buSzPts val="2800"/>
              <a:buFont typeface="Anton"/>
              <a:buNone/>
              <a:defRPr sz="2800">
                <a:solidFill>
                  <a:schemeClr val="accent5"/>
                </a:solidFill>
                <a:latin typeface="Anton"/>
                <a:ea typeface="Anton"/>
                <a:cs typeface="Anton"/>
                <a:sym typeface="Anton"/>
              </a:defRPr>
            </a:lvl6pPr>
            <a:lvl7pPr lvl="6">
              <a:spcBef>
                <a:spcPts val="0"/>
              </a:spcBef>
              <a:spcAft>
                <a:spcPts val="0"/>
              </a:spcAft>
              <a:buClr>
                <a:schemeClr val="accent5"/>
              </a:buClr>
              <a:buSzPts val="2800"/>
              <a:buFont typeface="Anton"/>
              <a:buNone/>
              <a:defRPr sz="2800">
                <a:solidFill>
                  <a:schemeClr val="accent5"/>
                </a:solidFill>
                <a:latin typeface="Anton"/>
                <a:ea typeface="Anton"/>
                <a:cs typeface="Anton"/>
                <a:sym typeface="Anton"/>
              </a:defRPr>
            </a:lvl7pPr>
            <a:lvl8pPr lvl="7">
              <a:spcBef>
                <a:spcPts val="0"/>
              </a:spcBef>
              <a:spcAft>
                <a:spcPts val="0"/>
              </a:spcAft>
              <a:buClr>
                <a:schemeClr val="accent5"/>
              </a:buClr>
              <a:buSzPts val="2800"/>
              <a:buFont typeface="Anton"/>
              <a:buNone/>
              <a:defRPr sz="2800">
                <a:solidFill>
                  <a:schemeClr val="accent5"/>
                </a:solidFill>
                <a:latin typeface="Anton"/>
                <a:ea typeface="Anton"/>
                <a:cs typeface="Anton"/>
                <a:sym typeface="Anton"/>
              </a:defRPr>
            </a:lvl8pPr>
            <a:lvl9pPr lvl="8">
              <a:spcBef>
                <a:spcPts val="0"/>
              </a:spcBef>
              <a:spcAft>
                <a:spcPts val="0"/>
              </a:spcAft>
              <a:buClr>
                <a:schemeClr val="accent5"/>
              </a:buClr>
              <a:buSzPts val="2800"/>
              <a:buFont typeface="Anton"/>
              <a:buNone/>
              <a:defRPr sz="2800">
                <a:solidFill>
                  <a:schemeClr val="accent5"/>
                </a:solidFill>
                <a:latin typeface="Anton"/>
                <a:ea typeface="Anton"/>
                <a:cs typeface="Anton"/>
                <a:sym typeface="Anton"/>
              </a:defRPr>
            </a:lvl9pPr>
          </a:lstStyle>
          <a:p>
            <a:endParaRPr/>
          </a:p>
        </p:txBody>
      </p:sp>
      <p:sp>
        <p:nvSpPr>
          <p:cNvPr id="7" name="Google Shape;7;p1"/>
          <p:cNvSpPr txBox="1">
            <a:spLocks noGrp="1"/>
          </p:cNvSpPr>
          <p:nvPr>
            <p:ph type="body" idx="1"/>
          </p:nvPr>
        </p:nvSpPr>
        <p:spPr>
          <a:xfrm>
            <a:off x="713225" y="1187600"/>
            <a:ext cx="7717500" cy="3416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accent5"/>
              </a:buClr>
              <a:buSzPts val="1400"/>
              <a:buFont typeface="Ubuntu"/>
              <a:buChar char="●"/>
              <a:defRPr>
                <a:solidFill>
                  <a:schemeClr val="accent5"/>
                </a:solidFill>
                <a:latin typeface="Ubuntu"/>
                <a:ea typeface="Ubuntu"/>
                <a:cs typeface="Ubuntu"/>
                <a:sym typeface="Ubuntu"/>
              </a:defRPr>
            </a:lvl1pPr>
            <a:lvl2pPr marL="914400" lvl="1" indent="-317500">
              <a:lnSpc>
                <a:spcPct val="100000"/>
              </a:lnSpc>
              <a:spcBef>
                <a:spcPts val="0"/>
              </a:spcBef>
              <a:spcAft>
                <a:spcPts val="0"/>
              </a:spcAft>
              <a:buClr>
                <a:schemeClr val="accent5"/>
              </a:buClr>
              <a:buSzPts val="1400"/>
              <a:buFont typeface="Ubuntu"/>
              <a:buChar char="○"/>
              <a:defRPr>
                <a:solidFill>
                  <a:schemeClr val="accent5"/>
                </a:solidFill>
                <a:latin typeface="Ubuntu"/>
                <a:ea typeface="Ubuntu"/>
                <a:cs typeface="Ubuntu"/>
                <a:sym typeface="Ubuntu"/>
              </a:defRPr>
            </a:lvl2pPr>
            <a:lvl3pPr marL="1371600" lvl="2" indent="-317500">
              <a:lnSpc>
                <a:spcPct val="100000"/>
              </a:lnSpc>
              <a:spcBef>
                <a:spcPts val="0"/>
              </a:spcBef>
              <a:spcAft>
                <a:spcPts val="0"/>
              </a:spcAft>
              <a:buClr>
                <a:schemeClr val="accent5"/>
              </a:buClr>
              <a:buSzPts val="1400"/>
              <a:buFont typeface="Ubuntu"/>
              <a:buChar char="■"/>
              <a:defRPr>
                <a:solidFill>
                  <a:schemeClr val="accent5"/>
                </a:solidFill>
                <a:latin typeface="Ubuntu"/>
                <a:ea typeface="Ubuntu"/>
                <a:cs typeface="Ubuntu"/>
                <a:sym typeface="Ubuntu"/>
              </a:defRPr>
            </a:lvl3pPr>
            <a:lvl4pPr marL="1828800" lvl="3" indent="-317500">
              <a:lnSpc>
                <a:spcPct val="100000"/>
              </a:lnSpc>
              <a:spcBef>
                <a:spcPts val="0"/>
              </a:spcBef>
              <a:spcAft>
                <a:spcPts val="0"/>
              </a:spcAft>
              <a:buClr>
                <a:schemeClr val="accent5"/>
              </a:buClr>
              <a:buSzPts val="1400"/>
              <a:buFont typeface="Ubuntu"/>
              <a:buChar char="●"/>
              <a:defRPr>
                <a:solidFill>
                  <a:schemeClr val="accent5"/>
                </a:solidFill>
                <a:latin typeface="Ubuntu"/>
                <a:ea typeface="Ubuntu"/>
                <a:cs typeface="Ubuntu"/>
                <a:sym typeface="Ubuntu"/>
              </a:defRPr>
            </a:lvl4pPr>
            <a:lvl5pPr marL="2286000" lvl="4" indent="-317500">
              <a:lnSpc>
                <a:spcPct val="100000"/>
              </a:lnSpc>
              <a:spcBef>
                <a:spcPts val="0"/>
              </a:spcBef>
              <a:spcAft>
                <a:spcPts val="0"/>
              </a:spcAft>
              <a:buClr>
                <a:schemeClr val="accent5"/>
              </a:buClr>
              <a:buSzPts val="1400"/>
              <a:buFont typeface="Ubuntu"/>
              <a:buChar char="○"/>
              <a:defRPr>
                <a:solidFill>
                  <a:schemeClr val="accent5"/>
                </a:solidFill>
                <a:latin typeface="Ubuntu"/>
                <a:ea typeface="Ubuntu"/>
                <a:cs typeface="Ubuntu"/>
                <a:sym typeface="Ubuntu"/>
              </a:defRPr>
            </a:lvl5pPr>
            <a:lvl6pPr marL="2743200" lvl="5" indent="-317500">
              <a:lnSpc>
                <a:spcPct val="100000"/>
              </a:lnSpc>
              <a:spcBef>
                <a:spcPts val="0"/>
              </a:spcBef>
              <a:spcAft>
                <a:spcPts val="0"/>
              </a:spcAft>
              <a:buClr>
                <a:schemeClr val="accent5"/>
              </a:buClr>
              <a:buSzPts val="1400"/>
              <a:buFont typeface="Ubuntu"/>
              <a:buChar char="■"/>
              <a:defRPr>
                <a:solidFill>
                  <a:schemeClr val="accent5"/>
                </a:solidFill>
                <a:latin typeface="Ubuntu"/>
                <a:ea typeface="Ubuntu"/>
                <a:cs typeface="Ubuntu"/>
                <a:sym typeface="Ubuntu"/>
              </a:defRPr>
            </a:lvl6pPr>
            <a:lvl7pPr marL="3200400" lvl="6" indent="-317500">
              <a:lnSpc>
                <a:spcPct val="100000"/>
              </a:lnSpc>
              <a:spcBef>
                <a:spcPts val="0"/>
              </a:spcBef>
              <a:spcAft>
                <a:spcPts val="0"/>
              </a:spcAft>
              <a:buClr>
                <a:schemeClr val="accent5"/>
              </a:buClr>
              <a:buSzPts val="1400"/>
              <a:buFont typeface="Ubuntu"/>
              <a:buChar char="●"/>
              <a:defRPr>
                <a:solidFill>
                  <a:schemeClr val="accent5"/>
                </a:solidFill>
                <a:latin typeface="Ubuntu"/>
                <a:ea typeface="Ubuntu"/>
                <a:cs typeface="Ubuntu"/>
                <a:sym typeface="Ubuntu"/>
              </a:defRPr>
            </a:lvl7pPr>
            <a:lvl8pPr marL="3657600" lvl="7" indent="-317500">
              <a:lnSpc>
                <a:spcPct val="100000"/>
              </a:lnSpc>
              <a:spcBef>
                <a:spcPts val="0"/>
              </a:spcBef>
              <a:spcAft>
                <a:spcPts val="0"/>
              </a:spcAft>
              <a:buClr>
                <a:schemeClr val="accent5"/>
              </a:buClr>
              <a:buSzPts val="1400"/>
              <a:buFont typeface="Ubuntu"/>
              <a:buChar char="○"/>
              <a:defRPr>
                <a:solidFill>
                  <a:schemeClr val="accent5"/>
                </a:solidFill>
                <a:latin typeface="Ubuntu"/>
                <a:ea typeface="Ubuntu"/>
                <a:cs typeface="Ubuntu"/>
                <a:sym typeface="Ubuntu"/>
              </a:defRPr>
            </a:lvl8pPr>
            <a:lvl9pPr marL="4114800" lvl="8" indent="-317500">
              <a:lnSpc>
                <a:spcPct val="100000"/>
              </a:lnSpc>
              <a:spcBef>
                <a:spcPts val="0"/>
              </a:spcBef>
              <a:spcAft>
                <a:spcPts val="0"/>
              </a:spcAft>
              <a:buClr>
                <a:schemeClr val="accent5"/>
              </a:buClr>
              <a:buSzPts val="1400"/>
              <a:buFont typeface="Ubuntu"/>
              <a:buChar char="■"/>
              <a:defRPr>
                <a:solidFill>
                  <a:schemeClr val="accent5"/>
                </a:solidFill>
                <a:latin typeface="Ubuntu"/>
                <a:ea typeface="Ubuntu"/>
                <a:cs typeface="Ubuntu"/>
                <a:sym typeface="Ubuntu"/>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2" r:id="rId3"/>
    <p:sldLayoutId id="2147483674" r:id="rId4"/>
    <p:sldLayoutId id="2147483675" r:id="rId5"/>
    <p:sldLayoutId id="2147483676" r:id="rId6"/>
    <p:sldLayoutId id="2147483678" r:id="rId7"/>
    <p:sldLayoutId id="2147483679" r:id="rId8"/>
    <p:sldLayoutId id="2147483680" r:id="rId9"/>
    <p:sldLayoutId id="2147483681"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microsoft.com/office/2007/relationships/hdphoto" Target="../media/hdphoto6.wdp"/></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microsoft.com/office/2007/relationships/hdphoto" Target="../media/hdphoto7.wdp"/></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microsoft.com/office/2007/relationships/hdphoto" Target="../media/hdphoto8.wdp"/></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microsoft.com/office/2007/relationships/hdphoto" Target="../media/hdphoto9.wdp"/></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microsoft.com/office/2007/relationships/hdphoto" Target="../media/hdphoto10.wdp"/></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microsoft.com/office/2007/relationships/hdphoto" Target="../media/hdphoto11.wdp"/></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microsoft.com/office/2007/relationships/hdphoto" Target="../media/hdphoto12.wdp"/></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microsoft.com/office/2007/relationships/hdphoto" Target="../media/hdphoto13.wdp"/></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microsoft.com/office/2007/relationships/hdphoto" Target="../media/hdphoto14.wdp"/></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microsoft.com/office/2007/relationships/hdphoto" Target="../media/hdphoto15.wdp"/></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7" Type="http://schemas.microsoft.com/office/2007/relationships/hdphoto" Target="../media/hdphoto17.wdp"/><Relationship Id="rId2" Type="http://schemas.openxmlformats.org/officeDocument/2006/relationships/notesSlide" Target="../notesSlides/notesSlide20.xml"/><Relationship Id="rId1" Type="http://schemas.openxmlformats.org/officeDocument/2006/relationships/slideLayout" Target="../slideLayouts/slideLayout3.xml"/><Relationship Id="rId6" Type="http://schemas.openxmlformats.org/officeDocument/2006/relationships/image" Target="../media/image27.png"/><Relationship Id="rId5" Type="http://schemas.microsoft.com/office/2007/relationships/hdphoto" Target="../media/hdphoto16.wdp"/><Relationship Id="rId4" Type="http://schemas.openxmlformats.org/officeDocument/2006/relationships/image" Target="../media/image26.png"/></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microsoft.com/office/2007/relationships/hdphoto" Target="../media/hdphoto18.wdp"/></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3.xml"/><Relationship Id="rId4" Type="http://schemas.openxmlformats.org/officeDocument/2006/relationships/image" Target="../media/image31.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4.gif"/><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3.gif"/><Relationship Id="rId5" Type="http://schemas.openxmlformats.org/officeDocument/2006/relationships/image" Target="../media/image2.gif"/><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microsoft.com/office/2007/relationships/hdphoto" Target="../media/hdphoto2.wdp"/></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microsoft.com/office/2007/relationships/hdphoto" Target="../media/hdphoto4.wdp"/><Relationship Id="rId5" Type="http://schemas.openxmlformats.org/officeDocument/2006/relationships/image" Target="../media/image12.png"/><Relationship Id="rId4" Type="http://schemas.microsoft.com/office/2007/relationships/hdphoto" Target="../media/hdphoto3.wdp"/></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microsoft.com/office/2007/relationships/hdphoto" Target="../media/hdphoto5.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91"/>
        <p:cNvGrpSpPr/>
        <p:nvPr/>
      </p:nvGrpSpPr>
      <p:grpSpPr>
        <a:xfrm>
          <a:off x="0" y="0"/>
          <a:ext cx="0" cy="0"/>
          <a:chOff x="0" y="0"/>
          <a:chExt cx="0" cy="0"/>
        </a:xfrm>
      </p:grpSpPr>
      <p:sp>
        <p:nvSpPr>
          <p:cNvPr id="492" name="Google Shape;492;p38"/>
          <p:cNvSpPr txBox="1">
            <a:spLocks noGrp="1"/>
          </p:cNvSpPr>
          <p:nvPr>
            <p:ph type="ctrTitle"/>
          </p:nvPr>
        </p:nvSpPr>
        <p:spPr>
          <a:xfrm>
            <a:off x="1570699" y="1250391"/>
            <a:ext cx="5009400" cy="19758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pt-BR" dirty="0"/>
              <a:t>NGƯỜI THẦY ĐẦU TIÊN</a:t>
            </a:r>
            <a:endParaRPr dirty="0"/>
          </a:p>
        </p:txBody>
      </p:sp>
      <p:sp>
        <p:nvSpPr>
          <p:cNvPr id="493" name="Google Shape;493;p38"/>
          <p:cNvSpPr txBox="1">
            <a:spLocks noGrp="1"/>
          </p:cNvSpPr>
          <p:nvPr>
            <p:ph type="subTitle" idx="1"/>
          </p:nvPr>
        </p:nvSpPr>
        <p:spPr>
          <a:xfrm>
            <a:off x="1570701" y="3226150"/>
            <a:ext cx="5009400" cy="4539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pt-BR" sz="1800" dirty="0">
                <a:latin typeface="Cambria" panose="02040503050406030204" pitchFamily="18" charset="0"/>
                <a:ea typeface="Cambria" panose="02040503050406030204" pitchFamily="18" charset="0"/>
              </a:rPr>
              <a:t>Trích Trin-ghi-dơ Ai-tơ-ma-tốp</a:t>
            </a:r>
            <a:endParaRPr sz="1800" dirty="0">
              <a:latin typeface="Cambria" panose="02040503050406030204" pitchFamily="18" charset="0"/>
              <a:ea typeface="Cambria" panose="02040503050406030204" pitchFamily="18" charset="0"/>
            </a:endParaRPr>
          </a:p>
        </p:txBody>
      </p:sp>
      <p:grpSp>
        <p:nvGrpSpPr>
          <p:cNvPr id="58" name="Google Shape;650;p41">
            <a:extLst>
              <a:ext uri="{FF2B5EF4-FFF2-40B4-BE49-F238E27FC236}">
                <a16:creationId xmlns:a16="http://schemas.microsoft.com/office/drawing/2014/main" id="{E0B16482-019C-4899-A287-CC0625691514}"/>
              </a:ext>
            </a:extLst>
          </p:cNvPr>
          <p:cNvGrpSpPr/>
          <p:nvPr/>
        </p:nvGrpSpPr>
        <p:grpSpPr>
          <a:xfrm>
            <a:off x="6296722" y="330354"/>
            <a:ext cx="1835964" cy="4482791"/>
            <a:chOff x="2075750" y="835200"/>
            <a:chExt cx="1590800" cy="4039775"/>
          </a:xfrm>
        </p:grpSpPr>
        <p:sp>
          <p:nvSpPr>
            <p:cNvPr id="59" name="Google Shape;651;p41">
              <a:extLst>
                <a:ext uri="{FF2B5EF4-FFF2-40B4-BE49-F238E27FC236}">
                  <a16:creationId xmlns:a16="http://schemas.microsoft.com/office/drawing/2014/main" id="{13B96798-7C4F-4A44-8250-FBE21B725F8C}"/>
                </a:ext>
              </a:extLst>
            </p:cNvPr>
            <p:cNvSpPr/>
            <p:nvPr/>
          </p:nvSpPr>
          <p:spPr>
            <a:xfrm>
              <a:off x="3093475" y="4519350"/>
              <a:ext cx="175800" cy="239550"/>
            </a:xfrm>
            <a:custGeom>
              <a:avLst/>
              <a:gdLst/>
              <a:ahLst/>
              <a:cxnLst/>
              <a:rect l="l" t="t" r="r" b="b"/>
              <a:pathLst>
                <a:path w="7032" h="9582" extrusionOk="0">
                  <a:moveTo>
                    <a:pt x="1" y="1"/>
                  </a:moveTo>
                  <a:lnTo>
                    <a:pt x="1" y="9581"/>
                  </a:lnTo>
                  <a:lnTo>
                    <a:pt x="7031" y="9581"/>
                  </a:lnTo>
                  <a:lnTo>
                    <a:pt x="703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52;p41">
              <a:extLst>
                <a:ext uri="{FF2B5EF4-FFF2-40B4-BE49-F238E27FC236}">
                  <a16:creationId xmlns:a16="http://schemas.microsoft.com/office/drawing/2014/main" id="{84990A27-892A-4F27-BC2A-6F9AE523372F}"/>
                </a:ext>
              </a:extLst>
            </p:cNvPr>
            <p:cNvSpPr/>
            <p:nvPr/>
          </p:nvSpPr>
          <p:spPr>
            <a:xfrm>
              <a:off x="3078775" y="4691675"/>
              <a:ext cx="517475" cy="150600"/>
            </a:xfrm>
            <a:custGeom>
              <a:avLst/>
              <a:gdLst/>
              <a:ahLst/>
              <a:cxnLst/>
              <a:rect l="l" t="t" r="r" b="b"/>
              <a:pathLst>
                <a:path w="20699" h="6024" extrusionOk="0">
                  <a:moveTo>
                    <a:pt x="7823" y="1"/>
                  </a:moveTo>
                  <a:cubicBezTo>
                    <a:pt x="7619" y="1"/>
                    <a:pt x="7412" y="59"/>
                    <a:pt x="7227" y="171"/>
                  </a:cubicBezTo>
                  <a:lnTo>
                    <a:pt x="4447" y="2002"/>
                  </a:lnTo>
                  <a:lnTo>
                    <a:pt x="1374" y="1054"/>
                  </a:lnTo>
                  <a:cubicBezTo>
                    <a:pt x="1278" y="1012"/>
                    <a:pt x="1176" y="994"/>
                    <a:pt x="1074" y="994"/>
                  </a:cubicBezTo>
                  <a:cubicBezTo>
                    <a:pt x="931" y="994"/>
                    <a:pt x="787" y="1029"/>
                    <a:pt x="654" y="1086"/>
                  </a:cubicBezTo>
                  <a:cubicBezTo>
                    <a:pt x="262" y="1250"/>
                    <a:pt x="0" y="1642"/>
                    <a:pt x="0" y="2100"/>
                  </a:cubicBezTo>
                  <a:lnTo>
                    <a:pt x="0" y="6024"/>
                  </a:lnTo>
                  <a:lnTo>
                    <a:pt x="20698" y="6024"/>
                  </a:lnTo>
                  <a:cubicBezTo>
                    <a:pt x="20698" y="6024"/>
                    <a:pt x="20672" y="3274"/>
                    <a:pt x="17039" y="3274"/>
                  </a:cubicBezTo>
                  <a:cubicBezTo>
                    <a:pt x="16593" y="3274"/>
                    <a:pt x="16093" y="3315"/>
                    <a:pt x="15532" y="3408"/>
                  </a:cubicBezTo>
                  <a:lnTo>
                    <a:pt x="8273" y="105"/>
                  </a:lnTo>
                  <a:cubicBezTo>
                    <a:pt x="8132" y="35"/>
                    <a:pt x="7978" y="1"/>
                    <a:pt x="78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53;p41">
              <a:extLst>
                <a:ext uri="{FF2B5EF4-FFF2-40B4-BE49-F238E27FC236}">
                  <a16:creationId xmlns:a16="http://schemas.microsoft.com/office/drawing/2014/main" id="{A63744A0-51A1-418D-9CC3-3AE5BC3D48AE}"/>
                </a:ext>
              </a:extLst>
            </p:cNvPr>
            <p:cNvSpPr/>
            <p:nvPr/>
          </p:nvSpPr>
          <p:spPr>
            <a:xfrm>
              <a:off x="3077950" y="4841450"/>
              <a:ext cx="128375" cy="33525"/>
            </a:xfrm>
            <a:custGeom>
              <a:avLst/>
              <a:gdLst/>
              <a:ahLst/>
              <a:cxnLst/>
              <a:rect l="l" t="t" r="r" b="b"/>
              <a:pathLst>
                <a:path w="5135" h="1341" extrusionOk="0">
                  <a:moveTo>
                    <a:pt x="1" y="0"/>
                  </a:moveTo>
                  <a:lnTo>
                    <a:pt x="1" y="1341"/>
                  </a:lnTo>
                  <a:lnTo>
                    <a:pt x="5134" y="1341"/>
                  </a:lnTo>
                  <a:lnTo>
                    <a:pt x="513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54;p41">
              <a:extLst>
                <a:ext uri="{FF2B5EF4-FFF2-40B4-BE49-F238E27FC236}">
                  <a16:creationId xmlns:a16="http://schemas.microsoft.com/office/drawing/2014/main" id="{E0F8695C-DDB4-460C-9583-35D6E589A190}"/>
                </a:ext>
              </a:extLst>
            </p:cNvPr>
            <p:cNvSpPr/>
            <p:nvPr/>
          </p:nvSpPr>
          <p:spPr>
            <a:xfrm>
              <a:off x="3206300" y="4842250"/>
              <a:ext cx="389950" cy="32725"/>
            </a:xfrm>
            <a:custGeom>
              <a:avLst/>
              <a:gdLst/>
              <a:ahLst/>
              <a:cxnLst/>
              <a:rect l="l" t="t" r="r" b="b"/>
              <a:pathLst>
                <a:path w="15598" h="1309" extrusionOk="0">
                  <a:moveTo>
                    <a:pt x="0" y="1"/>
                  </a:moveTo>
                  <a:lnTo>
                    <a:pt x="2714" y="1309"/>
                  </a:lnTo>
                  <a:lnTo>
                    <a:pt x="15597" y="1309"/>
                  </a:lnTo>
                  <a:lnTo>
                    <a:pt x="1559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55;p41">
              <a:extLst>
                <a:ext uri="{FF2B5EF4-FFF2-40B4-BE49-F238E27FC236}">
                  <a16:creationId xmlns:a16="http://schemas.microsoft.com/office/drawing/2014/main" id="{29A2E9CA-AC7F-44DC-9A4E-B7154900217D}"/>
                </a:ext>
              </a:extLst>
            </p:cNvPr>
            <p:cNvSpPr/>
            <p:nvPr/>
          </p:nvSpPr>
          <p:spPr>
            <a:xfrm>
              <a:off x="2568675" y="4519350"/>
              <a:ext cx="206025" cy="239550"/>
            </a:xfrm>
            <a:custGeom>
              <a:avLst/>
              <a:gdLst/>
              <a:ahLst/>
              <a:cxnLst/>
              <a:rect l="l" t="t" r="r" b="b"/>
              <a:pathLst>
                <a:path w="8241" h="9582" extrusionOk="0">
                  <a:moveTo>
                    <a:pt x="1211" y="1"/>
                  </a:moveTo>
                  <a:lnTo>
                    <a:pt x="1" y="9581"/>
                  </a:lnTo>
                  <a:lnTo>
                    <a:pt x="6998" y="9581"/>
                  </a:lnTo>
                  <a:lnTo>
                    <a:pt x="824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56;p41">
              <a:extLst>
                <a:ext uri="{FF2B5EF4-FFF2-40B4-BE49-F238E27FC236}">
                  <a16:creationId xmlns:a16="http://schemas.microsoft.com/office/drawing/2014/main" id="{904A8029-74F4-4A1C-B16F-8A30F6C2445C}"/>
                </a:ext>
              </a:extLst>
            </p:cNvPr>
            <p:cNvSpPr/>
            <p:nvPr/>
          </p:nvSpPr>
          <p:spPr>
            <a:xfrm>
              <a:off x="2553150" y="4691275"/>
              <a:ext cx="517475" cy="151000"/>
            </a:xfrm>
            <a:custGeom>
              <a:avLst/>
              <a:gdLst/>
              <a:ahLst/>
              <a:cxnLst/>
              <a:rect l="l" t="t" r="r" b="b"/>
              <a:pathLst>
                <a:path w="20699" h="6040" extrusionOk="0">
                  <a:moveTo>
                    <a:pt x="7834" y="0"/>
                  </a:moveTo>
                  <a:cubicBezTo>
                    <a:pt x="7626" y="0"/>
                    <a:pt x="7427" y="56"/>
                    <a:pt x="7259" y="187"/>
                  </a:cubicBezTo>
                  <a:lnTo>
                    <a:pt x="4480" y="2018"/>
                  </a:lnTo>
                  <a:lnTo>
                    <a:pt x="1406" y="1070"/>
                  </a:lnTo>
                  <a:cubicBezTo>
                    <a:pt x="1311" y="1028"/>
                    <a:pt x="1209" y="1010"/>
                    <a:pt x="1106" y="1010"/>
                  </a:cubicBezTo>
                  <a:cubicBezTo>
                    <a:pt x="964" y="1010"/>
                    <a:pt x="820" y="1045"/>
                    <a:pt x="687" y="1102"/>
                  </a:cubicBezTo>
                  <a:cubicBezTo>
                    <a:pt x="262" y="1266"/>
                    <a:pt x="0" y="1658"/>
                    <a:pt x="0" y="2083"/>
                  </a:cubicBezTo>
                  <a:lnTo>
                    <a:pt x="0" y="6040"/>
                  </a:lnTo>
                  <a:lnTo>
                    <a:pt x="20698" y="6040"/>
                  </a:lnTo>
                  <a:cubicBezTo>
                    <a:pt x="20698" y="6040"/>
                    <a:pt x="20672" y="3266"/>
                    <a:pt x="17016" y="3266"/>
                  </a:cubicBezTo>
                  <a:cubicBezTo>
                    <a:pt x="16585" y="3266"/>
                    <a:pt x="16103" y="3305"/>
                    <a:pt x="15565" y="3391"/>
                  </a:cubicBezTo>
                  <a:lnTo>
                    <a:pt x="8306" y="89"/>
                  </a:lnTo>
                  <a:cubicBezTo>
                    <a:pt x="8151" y="32"/>
                    <a:pt x="7990" y="0"/>
                    <a:pt x="78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7;p41">
              <a:extLst>
                <a:ext uri="{FF2B5EF4-FFF2-40B4-BE49-F238E27FC236}">
                  <a16:creationId xmlns:a16="http://schemas.microsoft.com/office/drawing/2014/main" id="{A12E8192-C58C-409D-B554-32C639D9786F}"/>
                </a:ext>
              </a:extLst>
            </p:cNvPr>
            <p:cNvSpPr/>
            <p:nvPr/>
          </p:nvSpPr>
          <p:spPr>
            <a:xfrm>
              <a:off x="2553150" y="4841450"/>
              <a:ext cx="128375" cy="33525"/>
            </a:xfrm>
            <a:custGeom>
              <a:avLst/>
              <a:gdLst/>
              <a:ahLst/>
              <a:cxnLst/>
              <a:rect l="l" t="t" r="r" b="b"/>
              <a:pathLst>
                <a:path w="5135" h="1341" extrusionOk="0">
                  <a:moveTo>
                    <a:pt x="0" y="0"/>
                  </a:moveTo>
                  <a:lnTo>
                    <a:pt x="0" y="1341"/>
                  </a:lnTo>
                  <a:lnTo>
                    <a:pt x="5134" y="1341"/>
                  </a:lnTo>
                  <a:lnTo>
                    <a:pt x="513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58;p41">
              <a:extLst>
                <a:ext uri="{FF2B5EF4-FFF2-40B4-BE49-F238E27FC236}">
                  <a16:creationId xmlns:a16="http://schemas.microsoft.com/office/drawing/2014/main" id="{16B385E3-2509-48F0-B6F5-97F372220BA2}"/>
                </a:ext>
              </a:extLst>
            </p:cNvPr>
            <p:cNvSpPr/>
            <p:nvPr/>
          </p:nvSpPr>
          <p:spPr>
            <a:xfrm>
              <a:off x="2681500" y="4842250"/>
              <a:ext cx="389125" cy="32725"/>
            </a:xfrm>
            <a:custGeom>
              <a:avLst/>
              <a:gdLst/>
              <a:ahLst/>
              <a:cxnLst/>
              <a:rect l="l" t="t" r="r" b="b"/>
              <a:pathLst>
                <a:path w="15565" h="1309" extrusionOk="0">
                  <a:moveTo>
                    <a:pt x="0" y="1"/>
                  </a:moveTo>
                  <a:lnTo>
                    <a:pt x="2681" y="1309"/>
                  </a:lnTo>
                  <a:lnTo>
                    <a:pt x="15564" y="1309"/>
                  </a:lnTo>
                  <a:lnTo>
                    <a:pt x="1556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59;p41">
              <a:extLst>
                <a:ext uri="{FF2B5EF4-FFF2-40B4-BE49-F238E27FC236}">
                  <a16:creationId xmlns:a16="http://schemas.microsoft.com/office/drawing/2014/main" id="{59A3B6E0-2BBD-4C25-80C7-00FE106DC307}"/>
                </a:ext>
              </a:extLst>
            </p:cNvPr>
            <p:cNvSpPr/>
            <p:nvPr/>
          </p:nvSpPr>
          <p:spPr>
            <a:xfrm>
              <a:off x="2532700" y="2293425"/>
              <a:ext cx="783975" cy="2326500"/>
            </a:xfrm>
            <a:custGeom>
              <a:avLst/>
              <a:gdLst/>
              <a:ahLst/>
              <a:cxnLst/>
              <a:rect l="l" t="t" r="r" b="b"/>
              <a:pathLst>
                <a:path w="31359" h="93060" extrusionOk="0">
                  <a:moveTo>
                    <a:pt x="29691" y="1"/>
                  </a:moveTo>
                  <a:lnTo>
                    <a:pt x="16841" y="1211"/>
                  </a:lnTo>
                  <a:lnTo>
                    <a:pt x="6508" y="2486"/>
                  </a:lnTo>
                  <a:lnTo>
                    <a:pt x="1" y="92798"/>
                  </a:lnTo>
                  <a:lnTo>
                    <a:pt x="11053" y="93060"/>
                  </a:lnTo>
                  <a:lnTo>
                    <a:pt x="19064" y="22759"/>
                  </a:lnTo>
                  <a:lnTo>
                    <a:pt x="20274" y="93060"/>
                  </a:lnTo>
                  <a:lnTo>
                    <a:pt x="31162" y="93060"/>
                  </a:lnTo>
                  <a:lnTo>
                    <a:pt x="31359" y="25800"/>
                  </a:lnTo>
                  <a:cubicBezTo>
                    <a:pt x="31326" y="21549"/>
                    <a:pt x="30901" y="16840"/>
                    <a:pt x="30803" y="14192"/>
                  </a:cubicBezTo>
                  <a:cubicBezTo>
                    <a:pt x="30378" y="1341"/>
                    <a:pt x="29691" y="1"/>
                    <a:pt x="296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60;p41">
              <a:extLst>
                <a:ext uri="{FF2B5EF4-FFF2-40B4-BE49-F238E27FC236}">
                  <a16:creationId xmlns:a16="http://schemas.microsoft.com/office/drawing/2014/main" id="{00AD5B7E-1363-4083-860D-DDD8202ED0D7}"/>
                </a:ext>
              </a:extLst>
            </p:cNvPr>
            <p:cNvSpPr/>
            <p:nvPr/>
          </p:nvSpPr>
          <p:spPr>
            <a:xfrm>
              <a:off x="3008475" y="2804350"/>
              <a:ext cx="137350" cy="58875"/>
            </a:xfrm>
            <a:custGeom>
              <a:avLst/>
              <a:gdLst/>
              <a:ahLst/>
              <a:cxnLst/>
              <a:rect l="l" t="t" r="r" b="b"/>
              <a:pathLst>
                <a:path w="5494" h="2355" fill="none" extrusionOk="0">
                  <a:moveTo>
                    <a:pt x="0" y="2354"/>
                  </a:moveTo>
                  <a:lnTo>
                    <a:pt x="5494" y="0"/>
                  </a:lnTo>
                </a:path>
              </a:pathLst>
            </a:custGeom>
            <a:noFill/>
            <a:ln w="490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61;p41">
              <a:extLst>
                <a:ext uri="{FF2B5EF4-FFF2-40B4-BE49-F238E27FC236}">
                  <a16:creationId xmlns:a16="http://schemas.microsoft.com/office/drawing/2014/main" id="{062791D7-6BB4-428E-B025-94F473AA3343}"/>
                </a:ext>
              </a:extLst>
            </p:cNvPr>
            <p:cNvSpPr/>
            <p:nvPr/>
          </p:nvSpPr>
          <p:spPr>
            <a:xfrm>
              <a:off x="3247175" y="2293725"/>
              <a:ext cx="359700" cy="673325"/>
            </a:xfrm>
            <a:custGeom>
              <a:avLst/>
              <a:gdLst/>
              <a:ahLst/>
              <a:cxnLst/>
              <a:rect l="l" t="t" r="r" b="b"/>
              <a:pathLst>
                <a:path w="14388" h="26933" extrusionOk="0">
                  <a:moveTo>
                    <a:pt x="4011" y="0"/>
                  </a:moveTo>
                  <a:cubicBezTo>
                    <a:pt x="3390" y="0"/>
                    <a:pt x="2799" y="95"/>
                    <a:pt x="2355" y="283"/>
                  </a:cubicBezTo>
                  <a:cubicBezTo>
                    <a:pt x="981" y="839"/>
                    <a:pt x="0" y="2735"/>
                    <a:pt x="556" y="4141"/>
                  </a:cubicBezTo>
                  <a:lnTo>
                    <a:pt x="11052" y="26932"/>
                  </a:lnTo>
                  <a:lnTo>
                    <a:pt x="14387" y="26703"/>
                  </a:lnTo>
                  <a:cubicBezTo>
                    <a:pt x="10333" y="11139"/>
                    <a:pt x="10333" y="11172"/>
                    <a:pt x="7390" y="1558"/>
                  </a:cubicBezTo>
                  <a:cubicBezTo>
                    <a:pt x="7048" y="508"/>
                    <a:pt x="5447" y="0"/>
                    <a:pt x="4011" y="0"/>
                  </a:cubicBezTo>
                  <a:close/>
                </a:path>
              </a:pathLst>
            </a:custGeom>
            <a:solidFill>
              <a:srgbClr val="FBB0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662;p41">
              <a:extLst>
                <a:ext uri="{FF2B5EF4-FFF2-40B4-BE49-F238E27FC236}">
                  <a16:creationId xmlns:a16="http://schemas.microsoft.com/office/drawing/2014/main" id="{8872B302-E0B1-49A0-9B85-B5278EF59649}"/>
                </a:ext>
              </a:extLst>
            </p:cNvPr>
            <p:cNvSpPr/>
            <p:nvPr/>
          </p:nvSpPr>
          <p:spPr>
            <a:xfrm>
              <a:off x="3494050" y="2889350"/>
              <a:ext cx="172500" cy="394125"/>
            </a:xfrm>
            <a:custGeom>
              <a:avLst/>
              <a:gdLst/>
              <a:ahLst/>
              <a:cxnLst/>
              <a:rect l="l" t="t" r="r" b="b"/>
              <a:pathLst>
                <a:path w="6900" h="15765" extrusionOk="0">
                  <a:moveTo>
                    <a:pt x="3433" y="1"/>
                  </a:moveTo>
                  <a:lnTo>
                    <a:pt x="883" y="1080"/>
                  </a:lnTo>
                  <a:cubicBezTo>
                    <a:pt x="883" y="1080"/>
                    <a:pt x="0" y="4153"/>
                    <a:pt x="1472" y="6998"/>
                  </a:cubicBezTo>
                  <a:lnTo>
                    <a:pt x="1177" y="10072"/>
                  </a:lnTo>
                  <a:cubicBezTo>
                    <a:pt x="1112" y="10562"/>
                    <a:pt x="1439" y="10987"/>
                    <a:pt x="1929" y="11085"/>
                  </a:cubicBezTo>
                  <a:cubicBezTo>
                    <a:pt x="1992" y="11098"/>
                    <a:pt x="2056" y="11104"/>
                    <a:pt x="2119" y="11104"/>
                  </a:cubicBezTo>
                  <a:cubicBezTo>
                    <a:pt x="2548" y="11104"/>
                    <a:pt x="2960" y="10822"/>
                    <a:pt x="3074" y="10366"/>
                  </a:cubicBezTo>
                  <a:lnTo>
                    <a:pt x="3564" y="8568"/>
                  </a:lnTo>
                  <a:lnTo>
                    <a:pt x="3760" y="9189"/>
                  </a:lnTo>
                  <a:cubicBezTo>
                    <a:pt x="4022" y="10170"/>
                    <a:pt x="3957" y="11249"/>
                    <a:pt x="3564" y="12197"/>
                  </a:cubicBezTo>
                  <a:lnTo>
                    <a:pt x="2420" y="14944"/>
                  </a:lnTo>
                  <a:cubicBezTo>
                    <a:pt x="2289" y="15238"/>
                    <a:pt x="1929" y="15205"/>
                    <a:pt x="2126" y="15434"/>
                  </a:cubicBezTo>
                  <a:cubicBezTo>
                    <a:pt x="2318" y="15657"/>
                    <a:pt x="2585" y="15765"/>
                    <a:pt x="2849" y="15765"/>
                  </a:cubicBezTo>
                  <a:cubicBezTo>
                    <a:pt x="3168" y="15765"/>
                    <a:pt x="3484" y="15607"/>
                    <a:pt x="3662" y="15303"/>
                  </a:cubicBezTo>
                  <a:lnTo>
                    <a:pt x="6017" y="12295"/>
                  </a:lnTo>
                  <a:cubicBezTo>
                    <a:pt x="6769" y="10955"/>
                    <a:pt x="6899" y="9418"/>
                    <a:pt x="6409" y="7979"/>
                  </a:cubicBezTo>
                  <a:lnTo>
                    <a:pt x="343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663;p41">
              <a:extLst>
                <a:ext uri="{FF2B5EF4-FFF2-40B4-BE49-F238E27FC236}">
                  <a16:creationId xmlns:a16="http://schemas.microsoft.com/office/drawing/2014/main" id="{1DCB17C4-AD81-4A08-B557-78D462B61533}"/>
                </a:ext>
              </a:extLst>
            </p:cNvPr>
            <p:cNvSpPr/>
            <p:nvPr/>
          </p:nvSpPr>
          <p:spPr>
            <a:xfrm>
              <a:off x="3208750" y="1608400"/>
              <a:ext cx="405475" cy="1308775"/>
            </a:xfrm>
            <a:custGeom>
              <a:avLst/>
              <a:gdLst/>
              <a:ahLst/>
              <a:cxnLst/>
              <a:rect l="l" t="t" r="r" b="b"/>
              <a:pathLst>
                <a:path w="16219" h="52351" extrusionOk="0">
                  <a:moveTo>
                    <a:pt x="589" y="1"/>
                  </a:moveTo>
                  <a:lnTo>
                    <a:pt x="0" y="18933"/>
                  </a:lnTo>
                  <a:lnTo>
                    <a:pt x="2126" y="17788"/>
                  </a:lnTo>
                  <a:lnTo>
                    <a:pt x="3630" y="37538"/>
                  </a:lnTo>
                  <a:lnTo>
                    <a:pt x="9973" y="52350"/>
                  </a:lnTo>
                  <a:lnTo>
                    <a:pt x="16219" y="49735"/>
                  </a:lnTo>
                  <a:lnTo>
                    <a:pt x="9745" y="28612"/>
                  </a:lnTo>
                  <a:lnTo>
                    <a:pt x="8829" y="14094"/>
                  </a:lnTo>
                  <a:cubicBezTo>
                    <a:pt x="7554" y="2976"/>
                    <a:pt x="589" y="1"/>
                    <a:pt x="58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664;p41">
              <a:extLst>
                <a:ext uri="{FF2B5EF4-FFF2-40B4-BE49-F238E27FC236}">
                  <a16:creationId xmlns:a16="http://schemas.microsoft.com/office/drawing/2014/main" id="{E35A6E65-0691-4D7A-9361-1A84D924C270}"/>
                </a:ext>
              </a:extLst>
            </p:cNvPr>
            <p:cNvSpPr/>
            <p:nvPr/>
          </p:nvSpPr>
          <p:spPr>
            <a:xfrm>
              <a:off x="2629175" y="1538925"/>
              <a:ext cx="698950" cy="983425"/>
            </a:xfrm>
            <a:custGeom>
              <a:avLst/>
              <a:gdLst/>
              <a:ahLst/>
              <a:cxnLst/>
              <a:rect l="l" t="t" r="r" b="b"/>
              <a:pathLst>
                <a:path w="27958" h="39337" extrusionOk="0">
                  <a:moveTo>
                    <a:pt x="14290" y="0"/>
                  </a:moveTo>
                  <a:lnTo>
                    <a:pt x="12851" y="131"/>
                  </a:lnTo>
                  <a:cubicBezTo>
                    <a:pt x="9875" y="360"/>
                    <a:pt x="6998" y="1014"/>
                    <a:pt x="4218" y="2093"/>
                  </a:cubicBezTo>
                  <a:cubicBezTo>
                    <a:pt x="3466" y="2387"/>
                    <a:pt x="2714" y="2714"/>
                    <a:pt x="1962" y="3107"/>
                  </a:cubicBezTo>
                  <a:cubicBezTo>
                    <a:pt x="0" y="4120"/>
                    <a:pt x="589" y="6376"/>
                    <a:pt x="851" y="8633"/>
                  </a:cubicBezTo>
                  <a:lnTo>
                    <a:pt x="1995" y="39336"/>
                  </a:lnTo>
                  <a:lnTo>
                    <a:pt x="26028" y="38780"/>
                  </a:lnTo>
                  <a:cubicBezTo>
                    <a:pt x="27107" y="38748"/>
                    <a:pt x="27957" y="37799"/>
                    <a:pt x="27892" y="36720"/>
                  </a:cubicBezTo>
                  <a:lnTo>
                    <a:pt x="26944" y="12099"/>
                  </a:lnTo>
                  <a:cubicBezTo>
                    <a:pt x="26846" y="7750"/>
                    <a:pt x="26094" y="3564"/>
                    <a:pt x="23216" y="2518"/>
                  </a:cubicBezTo>
                  <a:cubicBezTo>
                    <a:pt x="19979" y="1374"/>
                    <a:pt x="15990" y="98"/>
                    <a:pt x="142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665;p41">
              <a:extLst>
                <a:ext uri="{FF2B5EF4-FFF2-40B4-BE49-F238E27FC236}">
                  <a16:creationId xmlns:a16="http://schemas.microsoft.com/office/drawing/2014/main" id="{5820E961-A491-4DC8-BCC8-E587AE6F6BD9}"/>
                </a:ext>
              </a:extLst>
            </p:cNvPr>
            <p:cNvSpPr/>
            <p:nvPr/>
          </p:nvSpPr>
          <p:spPr>
            <a:xfrm>
              <a:off x="2818000" y="1538925"/>
              <a:ext cx="354800" cy="353150"/>
            </a:xfrm>
            <a:custGeom>
              <a:avLst/>
              <a:gdLst/>
              <a:ahLst/>
              <a:cxnLst/>
              <a:rect l="l" t="t" r="r" b="b"/>
              <a:pathLst>
                <a:path w="14192" h="14126" extrusionOk="0">
                  <a:moveTo>
                    <a:pt x="6704" y="0"/>
                  </a:moveTo>
                  <a:cubicBezTo>
                    <a:pt x="6704" y="0"/>
                    <a:pt x="2747" y="164"/>
                    <a:pt x="1" y="1014"/>
                  </a:cubicBezTo>
                  <a:lnTo>
                    <a:pt x="9974" y="14126"/>
                  </a:lnTo>
                  <a:lnTo>
                    <a:pt x="14192" y="2028"/>
                  </a:lnTo>
                  <a:cubicBezTo>
                    <a:pt x="14192" y="2028"/>
                    <a:pt x="9647" y="229"/>
                    <a:pt x="670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666;p41">
              <a:extLst>
                <a:ext uri="{FF2B5EF4-FFF2-40B4-BE49-F238E27FC236}">
                  <a16:creationId xmlns:a16="http://schemas.microsoft.com/office/drawing/2014/main" id="{2B1E6B76-3494-472E-B9B2-5BF05F2976CA}"/>
                </a:ext>
              </a:extLst>
            </p:cNvPr>
            <p:cNvSpPr/>
            <p:nvPr/>
          </p:nvSpPr>
          <p:spPr>
            <a:xfrm>
              <a:off x="2983125" y="1596150"/>
              <a:ext cx="107925" cy="106275"/>
            </a:xfrm>
            <a:custGeom>
              <a:avLst/>
              <a:gdLst/>
              <a:ahLst/>
              <a:cxnLst/>
              <a:rect l="l" t="t" r="r" b="b"/>
              <a:pathLst>
                <a:path w="4317" h="4251" extrusionOk="0">
                  <a:moveTo>
                    <a:pt x="2028" y="0"/>
                  </a:moveTo>
                  <a:lnTo>
                    <a:pt x="1" y="2518"/>
                  </a:lnTo>
                  <a:lnTo>
                    <a:pt x="2388" y="4251"/>
                  </a:lnTo>
                  <a:lnTo>
                    <a:pt x="4317" y="2224"/>
                  </a:lnTo>
                  <a:lnTo>
                    <a:pt x="202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667;p41">
              <a:extLst>
                <a:ext uri="{FF2B5EF4-FFF2-40B4-BE49-F238E27FC236}">
                  <a16:creationId xmlns:a16="http://schemas.microsoft.com/office/drawing/2014/main" id="{D05F4F70-3F60-4EE8-9A7B-A101DE41B1CD}"/>
                </a:ext>
              </a:extLst>
            </p:cNvPr>
            <p:cNvSpPr/>
            <p:nvPr/>
          </p:nvSpPr>
          <p:spPr>
            <a:xfrm>
              <a:off x="3000300" y="1675425"/>
              <a:ext cx="90750" cy="216650"/>
            </a:xfrm>
            <a:custGeom>
              <a:avLst/>
              <a:gdLst/>
              <a:ahLst/>
              <a:cxnLst/>
              <a:rect l="l" t="t" r="r" b="b"/>
              <a:pathLst>
                <a:path w="3630" h="8666" extrusionOk="0">
                  <a:moveTo>
                    <a:pt x="1210" y="1"/>
                  </a:moveTo>
                  <a:lnTo>
                    <a:pt x="0" y="5167"/>
                  </a:lnTo>
                  <a:lnTo>
                    <a:pt x="2682" y="8666"/>
                  </a:lnTo>
                  <a:lnTo>
                    <a:pt x="3630" y="5985"/>
                  </a:lnTo>
                  <a:lnTo>
                    <a:pt x="202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668;p41">
              <a:extLst>
                <a:ext uri="{FF2B5EF4-FFF2-40B4-BE49-F238E27FC236}">
                  <a16:creationId xmlns:a16="http://schemas.microsoft.com/office/drawing/2014/main" id="{95AA98A6-F972-4122-91D9-18502131EE77}"/>
                </a:ext>
              </a:extLst>
            </p:cNvPr>
            <p:cNvSpPr/>
            <p:nvPr/>
          </p:nvSpPr>
          <p:spPr>
            <a:xfrm>
              <a:off x="2886675" y="1649275"/>
              <a:ext cx="94850" cy="34350"/>
            </a:xfrm>
            <a:custGeom>
              <a:avLst/>
              <a:gdLst/>
              <a:ahLst/>
              <a:cxnLst/>
              <a:rect l="l" t="t" r="r" b="b"/>
              <a:pathLst>
                <a:path w="3794" h="1374" fill="none" extrusionOk="0">
                  <a:moveTo>
                    <a:pt x="3793" y="524"/>
                  </a:moveTo>
                  <a:lnTo>
                    <a:pt x="3237" y="1374"/>
                  </a:lnTo>
                  <a:lnTo>
                    <a:pt x="0" y="1"/>
                  </a:lnTo>
                </a:path>
              </a:pathLst>
            </a:custGeom>
            <a:noFill/>
            <a:ln w="73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669;p41">
              <a:extLst>
                <a:ext uri="{FF2B5EF4-FFF2-40B4-BE49-F238E27FC236}">
                  <a16:creationId xmlns:a16="http://schemas.microsoft.com/office/drawing/2014/main" id="{D9399A28-73F8-46E7-8C55-942A8A00BA6B}"/>
                </a:ext>
              </a:extLst>
            </p:cNvPr>
            <p:cNvSpPr/>
            <p:nvPr/>
          </p:nvSpPr>
          <p:spPr>
            <a:xfrm>
              <a:off x="3091025" y="1637025"/>
              <a:ext cx="60525" cy="32725"/>
            </a:xfrm>
            <a:custGeom>
              <a:avLst/>
              <a:gdLst/>
              <a:ahLst/>
              <a:cxnLst/>
              <a:rect l="l" t="t" r="r" b="b"/>
              <a:pathLst>
                <a:path w="2421" h="1309" fill="none" extrusionOk="0">
                  <a:moveTo>
                    <a:pt x="1" y="589"/>
                  </a:moveTo>
                  <a:lnTo>
                    <a:pt x="720" y="1308"/>
                  </a:lnTo>
                  <a:lnTo>
                    <a:pt x="2421" y="0"/>
                  </a:lnTo>
                </a:path>
              </a:pathLst>
            </a:custGeom>
            <a:noFill/>
            <a:ln w="73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670;p41">
              <a:extLst>
                <a:ext uri="{FF2B5EF4-FFF2-40B4-BE49-F238E27FC236}">
                  <a16:creationId xmlns:a16="http://schemas.microsoft.com/office/drawing/2014/main" id="{D17DD33D-09B4-48CC-9B3B-15BE6EDDAD16}"/>
                </a:ext>
              </a:extLst>
            </p:cNvPr>
            <p:cNvSpPr/>
            <p:nvPr/>
          </p:nvSpPr>
          <p:spPr>
            <a:xfrm>
              <a:off x="2119900" y="1605125"/>
              <a:ext cx="658075" cy="725125"/>
            </a:xfrm>
            <a:custGeom>
              <a:avLst/>
              <a:gdLst/>
              <a:ahLst/>
              <a:cxnLst/>
              <a:rect l="l" t="t" r="r" b="b"/>
              <a:pathLst>
                <a:path w="26323" h="29005" extrusionOk="0">
                  <a:moveTo>
                    <a:pt x="23249" y="1"/>
                  </a:moveTo>
                  <a:cubicBezTo>
                    <a:pt x="23249" y="1"/>
                    <a:pt x="15826" y="1178"/>
                    <a:pt x="0" y="22628"/>
                  </a:cubicBezTo>
                  <a:lnTo>
                    <a:pt x="8142" y="29004"/>
                  </a:lnTo>
                  <a:lnTo>
                    <a:pt x="21189" y="13865"/>
                  </a:lnTo>
                  <a:cubicBezTo>
                    <a:pt x="26322" y="7195"/>
                    <a:pt x="23249" y="1"/>
                    <a:pt x="2324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671;p41">
              <a:extLst>
                <a:ext uri="{FF2B5EF4-FFF2-40B4-BE49-F238E27FC236}">
                  <a16:creationId xmlns:a16="http://schemas.microsoft.com/office/drawing/2014/main" id="{0FE38E10-686B-43B1-BB2A-36A13F401747}"/>
                </a:ext>
              </a:extLst>
            </p:cNvPr>
            <p:cNvSpPr/>
            <p:nvPr/>
          </p:nvSpPr>
          <p:spPr>
            <a:xfrm>
              <a:off x="2558875" y="1784975"/>
              <a:ext cx="463525" cy="267325"/>
            </a:xfrm>
            <a:custGeom>
              <a:avLst/>
              <a:gdLst/>
              <a:ahLst/>
              <a:cxnLst/>
              <a:rect l="l" t="t" r="r" b="b"/>
              <a:pathLst>
                <a:path w="18541" h="10693" extrusionOk="0">
                  <a:moveTo>
                    <a:pt x="916" y="0"/>
                  </a:moveTo>
                  <a:lnTo>
                    <a:pt x="0" y="4284"/>
                  </a:lnTo>
                  <a:lnTo>
                    <a:pt x="17069" y="10693"/>
                  </a:lnTo>
                  <a:lnTo>
                    <a:pt x="18540" y="6409"/>
                  </a:lnTo>
                  <a:lnTo>
                    <a:pt x="91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672;p41">
              <a:extLst>
                <a:ext uri="{FF2B5EF4-FFF2-40B4-BE49-F238E27FC236}">
                  <a16:creationId xmlns:a16="http://schemas.microsoft.com/office/drawing/2014/main" id="{C7A3510A-96F1-49FC-B8B7-0D07B75220F9}"/>
                </a:ext>
              </a:extLst>
            </p:cNvPr>
            <p:cNvSpPr/>
            <p:nvPr/>
          </p:nvSpPr>
          <p:spPr>
            <a:xfrm>
              <a:off x="2569500" y="1806225"/>
              <a:ext cx="430825" cy="199475"/>
            </a:xfrm>
            <a:custGeom>
              <a:avLst/>
              <a:gdLst/>
              <a:ahLst/>
              <a:cxnLst/>
              <a:rect l="l" t="t" r="r" b="b"/>
              <a:pathLst>
                <a:path w="17233" h="7979" extrusionOk="0">
                  <a:moveTo>
                    <a:pt x="622" y="1"/>
                  </a:moveTo>
                  <a:lnTo>
                    <a:pt x="0" y="2126"/>
                  </a:lnTo>
                  <a:lnTo>
                    <a:pt x="16578" y="7979"/>
                  </a:lnTo>
                  <a:lnTo>
                    <a:pt x="17232" y="5886"/>
                  </a:lnTo>
                  <a:lnTo>
                    <a:pt x="62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673;p41">
              <a:extLst>
                <a:ext uri="{FF2B5EF4-FFF2-40B4-BE49-F238E27FC236}">
                  <a16:creationId xmlns:a16="http://schemas.microsoft.com/office/drawing/2014/main" id="{D35F79C6-536A-464E-AE92-93A932E08F8A}"/>
                </a:ext>
              </a:extLst>
            </p:cNvPr>
            <p:cNvSpPr/>
            <p:nvPr/>
          </p:nvSpPr>
          <p:spPr>
            <a:xfrm>
              <a:off x="2374125" y="1834850"/>
              <a:ext cx="660525" cy="765975"/>
            </a:xfrm>
            <a:custGeom>
              <a:avLst/>
              <a:gdLst/>
              <a:ahLst/>
              <a:cxnLst/>
              <a:rect l="l" t="t" r="r" b="b"/>
              <a:pathLst>
                <a:path w="26421" h="30639" extrusionOk="0">
                  <a:moveTo>
                    <a:pt x="8567" y="0"/>
                  </a:moveTo>
                  <a:lnTo>
                    <a:pt x="1" y="24556"/>
                  </a:lnTo>
                  <a:lnTo>
                    <a:pt x="17625" y="30638"/>
                  </a:lnTo>
                  <a:lnTo>
                    <a:pt x="26421" y="6344"/>
                  </a:lnTo>
                  <a:lnTo>
                    <a:pt x="856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674;p41">
              <a:extLst>
                <a:ext uri="{FF2B5EF4-FFF2-40B4-BE49-F238E27FC236}">
                  <a16:creationId xmlns:a16="http://schemas.microsoft.com/office/drawing/2014/main" id="{88613F2A-03B3-47D4-A682-C54F60739978}"/>
                </a:ext>
              </a:extLst>
            </p:cNvPr>
            <p:cNvSpPr/>
            <p:nvPr/>
          </p:nvSpPr>
          <p:spPr>
            <a:xfrm>
              <a:off x="2366775" y="1784975"/>
              <a:ext cx="221550" cy="663800"/>
            </a:xfrm>
            <a:custGeom>
              <a:avLst/>
              <a:gdLst/>
              <a:ahLst/>
              <a:cxnLst/>
              <a:rect l="l" t="t" r="r" b="b"/>
              <a:pathLst>
                <a:path w="8862" h="26552" extrusionOk="0">
                  <a:moveTo>
                    <a:pt x="8600" y="0"/>
                  </a:moveTo>
                  <a:lnTo>
                    <a:pt x="0" y="24459"/>
                  </a:lnTo>
                  <a:lnTo>
                    <a:pt x="295" y="26551"/>
                  </a:lnTo>
                  <a:lnTo>
                    <a:pt x="8861" y="1995"/>
                  </a:lnTo>
                  <a:lnTo>
                    <a:pt x="8600" y="0"/>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675;p41">
              <a:extLst>
                <a:ext uri="{FF2B5EF4-FFF2-40B4-BE49-F238E27FC236}">
                  <a16:creationId xmlns:a16="http://schemas.microsoft.com/office/drawing/2014/main" id="{9B824DE5-1556-4C98-BAED-1AC272487E4D}"/>
                </a:ext>
              </a:extLst>
            </p:cNvPr>
            <p:cNvSpPr/>
            <p:nvPr/>
          </p:nvSpPr>
          <p:spPr>
            <a:xfrm>
              <a:off x="2595650" y="1994250"/>
              <a:ext cx="304125" cy="172500"/>
            </a:xfrm>
            <a:custGeom>
              <a:avLst/>
              <a:gdLst/>
              <a:ahLst/>
              <a:cxnLst/>
              <a:rect l="l" t="t" r="r" b="b"/>
              <a:pathLst>
                <a:path w="12165" h="6900" extrusionOk="0">
                  <a:moveTo>
                    <a:pt x="982" y="0"/>
                  </a:moveTo>
                  <a:lnTo>
                    <a:pt x="1" y="2943"/>
                  </a:lnTo>
                  <a:lnTo>
                    <a:pt x="11151" y="6900"/>
                  </a:lnTo>
                  <a:lnTo>
                    <a:pt x="12165" y="3957"/>
                  </a:lnTo>
                  <a:lnTo>
                    <a:pt x="98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676;p41">
              <a:extLst>
                <a:ext uri="{FF2B5EF4-FFF2-40B4-BE49-F238E27FC236}">
                  <a16:creationId xmlns:a16="http://schemas.microsoft.com/office/drawing/2014/main" id="{CFA7AAE4-5C5C-439E-AE8E-78C14E04C070}"/>
                </a:ext>
              </a:extLst>
            </p:cNvPr>
            <p:cNvSpPr/>
            <p:nvPr/>
          </p:nvSpPr>
          <p:spPr>
            <a:xfrm>
              <a:off x="2412550" y="2219050"/>
              <a:ext cx="347450" cy="238725"/>
            </a:xfrm>
            <a:custGeom>
              <a:avLst/>
              <a:gdLst/>
              <a:ahLst/>
              <a:cxnLst/>
              <a:rect l="l" t="t" r="r" b="b"/>
              <a:pathLst>
                <a:path w="13898" h="9549" extrusionOk="0">
                  <a:moveTo>
                    <a:pt x="949" y="0"/>
                  </a:moveTo>
                  <a:lnTo>
                    <a:pt x="0" y="7096"/>
                  </a:lnTo>
                  <a:lnTo>
                    <a:pt x="13276" y="9548"/>
                  </a:lnTo>
                  <a:lnTo>
                    <a:pt x="13897" y="4709"/>
                  </a:lnTo>
                  <a:lnTo>
                    <a:pt x="94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677;p41">
              <a:extLst>
                <a:ext uri="{FF2B5EF4-FFF2-40B4-BE49-F238E27FC236}">
                  <a16:creationId xmlns:a16="http://schemas.microsoft.com/office/drawing/2014/main" id="{CFECB329-E15D-482D-8258-2900D2138ADC}"/>
                </a:ext>
              </a:extLst>
            </p:cNvPr>
            <p:cNvSpPr/>
            <p:nvPr/>
          </p:nvSpPr>
          <p:spPr>
            <a:xfrm>
              <a:off x="2743625" y="2307575"/>
              <a:ext cx="228825" cy="207150"/>
            </a:xfrm>
            <a:custGeom>
              <a:avLst/>
              <a:gdLst/>
              <a:ahLst/>
              <a:cxnLst/>
              <a:rect l="l" t="t" r="r" b="b"/>
              <a:pathLst>
                <a:path w="9153" h="8286" extrusionOk="0">
                  <a:moveTo>
                    <a:pt x="6565" y="1"/>
                  </a:moveTo>
                  <a:cubicBezTo>
                    <a:pt x="4087" y="1"/>
                    <a:pt x="654" y="1168"/>
                    <a:pt x="654" y="1168"/>
                  </a:cubicBezTo>
                  <a:lnTo>
                    <a:pt x="0" y="6007"/>
                  </a:lnTo>
                  <a:cubicBezTo>
                    <a:pt x="2387" y="7646"/>
                    <a:pt x="4155" y="8285"/>
                    <a:pt x="5462" y="8285"/>
                  </a:cubicBezTo>
                  <a:cubicBezTo>
                    <a:pt x="8954" y="8285"/>
                    <a:pt x="9153" y="3722"/>
                    <a:pt x="9058" y="1462"/>
                  </a:cubicBezTo>
                  <a:cubicBezTo>
                    <a:pt x="9011" y="357"/>
                    <a:pt x="7934" y="1"/>
                    <a:pt x="656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678;p41">
              <a:extLst>
                <a:ext uri="{FF2B5EF4-FFF2-40B4-BE49-F238E27FC236}">
                  <a16:creationId xmlns:a16="http://schemas.microsoft.com/office/drawing/2014/main" id="{DB466BCF-D780-45D8-B809-D3A0FB6C5507}"/>
                </a:ext>
              </a:extLst>
            </p:cNvPr>
            <p:cNvSpPr/>
            <p:nvPr/>
          </p:nvSpPr>
          <p:spPr>
            <a:xfrm>
              <a:off x="2754250" y="2248375"/>
              <a:ext cx="157775" cy="98225"/>
            </a:xfrm>
            <a:custGeom>
              <a:avLst/>
              <a:gdLst/>
              <a:ahLst/>
              <a:cxnLst/>
              <a:rect l="l" t="t" r="r" b="b"/>
              <a:pathLst>
                <a:path w="6311" h="3929" extrusionOk="0">
                  <a:moveTo>
                    <a:pt x="5291" y="0"/>
                  </a:moveTo>
                  <a:cubicBezTo>
                    <a:pt x="5171" y="0"/>
                    <a:pt x="5050" y="23"/>
                    <a:pt x="4938" y="70"/>
                  </a:cubicBezTo>
                  <a:lnTo>
                    <a:pt x="3237" y="724"/>
                  </a:lnTo>
                  <a:cubicBezTo>
                    <a:pt x="2322" y="1083"/>
                    <a:pt x="1537" y="1705"/>
                    <a:pt x="981" y="2522"/>
                  </a:cubicBezTo>
                  <a:lnTo>
                    <a:pt x="0" y="3928"/>
                  </a:lnTo>
                  <a:lnTo>
                    <a:pt x="3630" y="3667"/>
                  </a:lnTo>
                  <a:lnTo>
                    <a:pt x="5919" y="1639"/>
                  </a:lnTo>
                  <a:cubicBezTo>
                    <a:pt x="6246" y="1312"/>
                    <a:pt x="6311" y="789"/>
                    <a:pt x="6049" y="397"/>
                  </a:cubicBezTo>
                  <a:cubicBezTo>
                    <a:pt x="5886" y="140"/>
                    <a:pt x="5590" y="0"/>
                    <a:pt x="5291" y="0"/>
                  </a:cubicBezTo>
                  <a:close/>
                </a:path>
              </a:pathLst>
            </a:custGeom>
            <a:solidFill>
              <a:srgbClr val="FBB0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679;p41">
              <a:extLst>
                <a:ext uri="{FF2B5EF4-FFF2-40B4-BE49-F238E27FC236}">
                  <a16:creationId xmlns:a16="http://schemas.microsoft.com/office/drawing/2014/main" id="{D9352A08-4E48-4603-B8E5-BDCF93D8411A}"/>
                </a:ext>
              </a:extLst>
            </p:cNvPr>
            <p:cNvSpPr/>
            <p:nvPr/>
          </p:nvSpPr>
          <p:spPr>
            <a:xfrm>
              <a:off x="2075750" y="2123425"/>
              <a:ext cx="617200" cy="361325"/>
            </a:xfrm>
            <a:custGeom>
              <a:avLst/>
              <a:gdLst/>
              <a:ahLst/>
              <a:cxnLst/>
              <a:rect l="l" t="t" r="r" b="b"/>
              <a:pathLst>
                <a:path w="24688" h="14453" extrusionOk="0">
                  <a:moveTo>
                    <a:pt x="5806" y="0"/>
                  </a:moveTo>
                  <a:cubicBezTo>
                    <a:pt x="3934" y="0"/>
                    <a:pt x="2143" y="1065"/>
                    <a:pt x="1309" y="2877"/>
                  </a:cubicBezTo>
                  <a:cubicBezTo>
                    <a:pt x="1" y="5624"/>
                    <a:pt x="1439" y="8893"/>
                    <a:pt x="4382" y="9776"/>
                  </a:cubicBezTo>
                  <a:lnTo>
                    <a:pt x="23118" y="14452"/>
                  </a:lnTo>
                  <a:lnTo>
                    <a:pt x="24688" y="5918"/>
                  </a:lnTo>
                  <a:lnTo>
                    <a:pt x="7881" y="457"/>
                  </a:lnTo>
                  <a:cubicBezTo>
                    <a:pt x="7208" y="147"/>
                    <a:pt x="6501" y="0"/>
                    <a:pt x="580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680;p41">
              <a:extLst>
                <a:ext uri="{FF2B5EF4-FFF2-40B4-BE49-F238E27FC236}">
                  <a16:creationId xmlns:a16="http://schemas.microsoft.com/office/drawing/2014/main" id="{E21F024C-04F9-4805-8F51-7A56549A2D21}"/>
                </a:ext>
              </a:extLst>
            </p:cNvPr>
            <p:cNvSpPr/>
            <p:nvPr/>
          </p:nvSpPr>
          <p:spPr>
            <a:xfrm>
              <a:off x="2323450" y="2151200"/>
              <a:ext cx="114450" cy="36800"/>
            </a:xfrm>
            <a:custGeom>
              <a:avLst/>
              <a:gdLst/>
              <a:ahLst/>
              <a:cxnLst/>
              <a:rect l="l" t="t" r="r" b="b"/>
              <a:pathLst>
                <a:path w="4578" h="1472" fill="none" extrusionOk="0">
                  <a:moveTo>
                    <a:pt x="4578" y="1472"/>
                  </a:moveTo>
                  <a:lnTo>
                    <a:pt x="0" y="0"/>
                  </a:lnTo>
                </a:path>
              </a:pathLst>
            </a:custGeom>
            <a:noFill/>
            <a:ln w="73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681;p41">
              <a:extLst>
                <a:ext uri="{FF2B5EF4-FFF2-40B4-BE49-F238E27FC236}">
                  <a16:creationId xmlns:a16="http://schemas.microsoft.com/office/drawing/2014/main" id="{407B6CE4-6690-4E2B-B524-B14C16A0C415}"/>
                </a:ext>
              </a:extLst>
            </p:cNvPr>
            <p:cNvSpPr/>
            <p:nvPr/>
          </p:nvSpPr>
          <p:spPr>
            <a:xfrm>
              <a:off x="3010925" y="856850"/>
              <a:ext cx="272350" cy="199200"/>
            </a:xfrm>
            <a:custGeom>
              <a:avLst/>
              <a:gdLst/>
              <a:ahLst/>
              <a:cxnLst/>
              <a:rect l="l" t="t" r="r" b="b"/>
              <a:pathLst>
                <a:path w="10894" h="7968" extrusionOk="0">
                  <a:moveTo>
                    <a:pt x="4597" y="1"/>
                  </a:moveTo>
                  <a:cubicBezTo>
                    <a:pt x="2216" y="1"/>
                    <a:pt x="0" y="994"/>
                    <a:pt x="0" y="994"/>
                  </a:cubicBezTo>
                  <a:cubicBezTo>
                    <a:pt x="0" y="994"/>
                    <a:pt x="2813" y="7730"/>
                    <a:pt x="4905" y="7959"/>
                  </a:cubicBezTo>
                  <a:cubicBezTo>
                    <a:pt x="4960" y="7965"/>
                    <a:pt x="5016" y="7968"/>
                    <a:pt x="5073" y="7968"/>
                  </a:cubicBezTo>
                  <a:cubicBezTo>
                    <a:pt x="7201" y="7968"/>
                    <a:pt x="10894" y="3905"/>
                    <a:pt x="8633" y="1517"/>
                  </a:cubicBezTo>
                  <a:cubicBezTo>
                    <a:pt x="7526" y="361"/>
                    <a:pt x="6031" y="1"/>
                    <a:pt x="459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682;p41">
              <a:extLst>
                <a:ext uri="{FF2B5EF4-FFF2-40B4-BE49-F238E27FC236}">
                  <a16:creationId xmlns:a16="http://schemas.microsoft.com/office/drawing/2014/main" id="{57041244-5BBC-409C-88C3-C00B2861E10C}"/>
                </a:ext>
              </a:extLst>
            </p:cNvPr>
            <p:cNvSpPr/>
            <p:nvPr/>
          </p:nvSpPr>
          <p:spPr>
            <a:xfrm>
              <a:off x="3129525" y="1143025"/>
              <a:ext cx="136475" cy="124050"/>
            </a:xfrm>
            <a:custGeom>
              <a:avLst/>
              <a:gdLst/>
              <a:ahLst/>
              <a:cxnLst/>
              <a:rect l="l" t="t" r="r" b="b"/>
              <a:pathLst>
                <a:path w="5459" h="4962" extrusionOk="0">
                  <a:moveTo>
                    <a:pt x="2608" y="0"/>
                  </a:moveTo>
                  <a:cubicBezTo>
                    <a:pt x="1735" y="0"/>
                    <a:pt x="1127" y="813"/>
                    <a:pt x="684" y="1645"/>
                  </a:cubicBezTo>
                  <a:cubicBezTo>
                    <a:pt x="325" y="2430"/>
                    <a:pt x="96" y="3248"/>
                    <a:pt x="30" y="4098"/>
                  </a:cubicBezTo>
                  <a:cubicBezTo>
                    <a:pt x="1" y="4570"/>
                    <a:pt x="477" y="4962"/>
                    <a:pt x="1027" y="4962"/>
                  </a:cubicBezTo>
                  <a:cubicBezTo>
                    <a:pt x="1087" y="4962"/>
                    <a:pt x="1147" y="4957"/>
                    <a:pt x="1208" y="4948"/>
                  </a:cubicBezTo>
                  <a:cubicBezTo>
                    <a:pt x="3398" y="4654"/>
                    <a:pt x="5458" y="1155"/>
                    <a:pt x="3333" y="174"/>
                  </a:cubicBezTo>
                  <a:cubicBezTo>
                    <a:pt x="3073" y="54"/>
                    <a:pt x="2832" y="0"/>
                    <a:pt x="260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683;p41">
              <a:extLst>
                <a:ext uri="{FF2B5EF4-FFF2-40B4-BE49-F238E27FC236}">
                  <a16:creationId xmlns:a16="http://schemas.microsoft.com/office/drawing/2014/main" id="{8B90902E-C0BF-433F-9566-EB3B5E3F0A71}"/>
                </a:ext>
              </a:extLst>
            </p:cNvPr>
            <p:cNvSpPr/>
            <p:nvPr/>
          </p:nvSpPr>
          <p:spPr>
            <a:xfrm>
              <a:off x="2769775" y="865325"/>
              <a:ext cx="434900" cy="412900"/>
            </a:xfrm>
            <a:custGeom>
              <a:avLst/>
              <a:gdLst/>
              <a:ahLst/>
              <a:cxnLst/>
              <a:rect l="l" t="t" r="r" b="b"/>
              <a:pathLst>
                <a:path w="17396" h="16516" extrusionOk="0">
                  <a:moveTo>
                    <a:pt x="8959" y="0"/>
                  </a:moveTo>
                  <a:cubicBezTo>
                    <a:pt x="8916" y="0"/>
                    <a:pt x="8872" y="0"/>
                    <a:pt x="8829" y="1"/>
                  </a:cubicBezTo>
                  <a:cubicBezTo>
                    <a:pt x="3924" y="66"/>
                    <a:pt x="0" y="3859"/>
                    <a:pt x="66" y="8404"/>
                  </a:cubicBezTo>
                  <a:cubicBezTo>
                    <a:pt x="130" y="12890"/>
                    <a:pt x="4048" y="16516"/>
                    <a:pt x="8897" y="16516"/>
                  </a:cubicBezTo>
                  <a:cubicBezTo>
                    <a:pt x="8961" y="16516"/>
                    <a:pt x="9026" y="16515"/>
                    <a:pt x="9091" y="16514"/>
                  </a:cubicBezTo>
                  <a:cubicBezTo>
                    <a:pt x="13995" y="16448"/>
                    <a:pt x="17396" y="12721"/>
                    <a:pt x="17331" y="8143"/>
                  </a:cubicBezTo>
                  <a:cubicBezTo>
                    <a:pt x="17266" y="3638"/>
                    <a:pt x="13828" y="0"/>
                    <a:pt x="89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684;p41">
              <a:extLst>
                <a:ext uri="{FF2B5EF4-FFF2-40B4-BE49-F238E27FC236}">
                  <a16:creationId xmlns:a16="http://schemas.microsoft.com/office/drawing/2014/main" id="{953B9F8B-9D77-4EAD-82D2-C99FE169FEA7}"/>
                </a:ext>
              </a:extLst>
            </p:cNvPr>
            <p:cNvSpPr/>
            <p:nvPr/>
          </p:nvSpPr>
          <p:spPr>
            <a:xfrm>
              <a:off x="2908750" y="1237275"/>
              <a:ext cx="171675" cy="358900"/>
            </a:xfrm>
            <a:custGeom>
              <a:avLst/>
              <a:gdLst/>
              <a:ahLst/>
              <a:cxnLst/>
              <a:rect l="l" t="t" r="r" b="b"/>
              <a:pathLst>
                <a:path w="6867" h="14356" extrusionOk="0">
                  <a:moveTo>
                    <a:pt x="1014" y="1"/>
                  </a:moveTo>
                  <a:lnTo>
                    <a:pt x="0" y="12393"/>
                  </a:lnTo>
                  <a:lnTo>
                    <a:pt x="5003" y="14355"/>
                  </a:lnTo>
                  <a:lnTo>
                    <a:pt x="6867" y="12916"/>
                  </a:lnTo>
                  <a:lnTo>
                    <a:pt x="6311" y="1341"/>
                  </a:lnTo>
                  <a:lnTo>
                    <a:pt x="101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685;p41">
              <a:extLst>
                <a:ext uri="{FF2B5EF4-FFF2-40B4-BE49-F238E27FC236}">
                  <a16:creationId xmlns:a16="http://schemas.microsoft.com/office/drawing/2014/main" id="{44555575-0E87-4AA8-83EF-6EE3368EF6B8}"/>
                </a:ext>
              </a:extLst>
            </p:cNvPr>
            <p:cNvSpPr/>
            <p:nvPr/>
          </p:nvSpPr>
          <p:spPr>
            <a:xfrm>
              <a:off x="2960250" y="1292050"/>
              <a:ext cx="115275" cy="154525"/>
            </a:xfrm>
            <a:custGeom>
              <a:avLst/>
              <a:gdLst/>
              <a:ahLst/>
              <a:cxnLst/>
              <a:rect l="l" t="t" r="r" b="b"/>
              <a:pathLst>
                <a:path w="4611" h="6181" extrusionOk="0">
                  <a:moveTo>
                    <a:pt x="4284" y="0"/>
                  </a:moveTo>
                  <a:lnTo>
                    <a:pt x="0" y="1832"/>
                  </a:lnTo>
                  <a:lnTo>
                    <a:pt x="4611" y="6180"/>
                  </a:lnTo>
                  <a:lnTo>
                    <a:pt x="428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686;p41">
              <a:extLst>
                <a:ext uri="{FF2B5EF4-FFF2-40B4-BE49-F238E27FC236}">
                  <a16:creationId xmlns:a16="http://schemas.microsoft.com/office/drawing/2014/main" id="{61DBE2EC-5EC8-4221-B7D4-C72DD844AF32}"/>
                </a:ext>
              </a:extLst>
            </p:cNvPr>
            <p:cNvSpPr/>
            <p:nvPr/>
          </p:nvSpPr>
          <p:spPr>
            <a:xfrm>
              <a:off x="2777125" y="901575"/>
              <a:ext cx="439000" cy="478675"/>
            </a:xfrm>
            <a:custGeom>
              <a:avLst/>
              <a:gdLst/>
              <a:ahLst/>
              <a:cxnLst/>
              <a:rect l="l" t="t" r="r" b="b"/>
              <a:pathLst>
                <a:path w="17560" h="19147" extrusionOk="0">
                  <a:moveTo>
                    <a:pt x="9995" y="0"/>
                  </a:moveTo>
                  <a:cubicBezTo>
                    <a:pt x="9036" y="0"/>
                    <a:pt x="8086" y="133"/>
                    <a:pt x="7162" y="415"/>
                  </a:cubicBezTo>
                  <a:cubicBezTo>
                    <a:pt x="1" y="2508"/>
                    <a:pt x="3303" y="9995"/>
                    <a:pt x="3303" y="9995"/>
                  </a:cubicBezTo>
                  <a:lnTo>
                    <a:pt x="4546" y="13363"/>
                  </a:lnTo>
                  <a:cubicBezTo>
                    <a:pt x="4840" y="14573"/>
                    <a:pt x="5854" y="17091"/>
                    <a:pt x="6867" y="17679"/>
                  </a:cubicBezTo>
                  <a:cubicBezTo>
                    <a:pt x="8573" y="18623"/>
                    <a:pt x="9897" y="19147"/>
                    <a:pt x="11217" y="19147"/>
                  </a:cubicBezTo>
                  <a:cubicBezTo>
                    <a:pt x="12048" y="19147"/>
                    <a:pt x="12877" y="18939"/>
                    <a:pt x="13799" y="18497"/>
                  </a:cubicBezTo>
                  <a:cubicBezTo>
                    <a:pt x="16873" y="17025"/>
                    <a:pt x="17560" y="11925"/>
                    <a:pt x="16938" y="5614"/>
                  </a:cubicBezTo>
                  <a:cubicBezTo>
                    <a:pt x="16546" y="1854"/>
                    <a:pt x="13865" y="578"/>
                    <a:pt x="11805" y="153"/>
                  </a:cubicBezTo>
                  <a:cubicBezTo>
                    <a:pt x="11200" y="52"/>
                    <a:pt x="10596" y="0"/>
                    <a:pt x="999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687;p41">
              <a:extLst>
                <a:ext uri="{FF2B5EF4-FFF2-40B4-BE49-F238E27FC236}">
                  <a16:creationId xmlns:a16="http://schemas.microsoft.com/office/drawing/2014/main" id="{F348FFC8-122D-4C49-927C-1AE36A33D853}"/>
                </a:ext>
              </a:extLst>
            </p:cNvPr>
            <p:cNvSpPr/>
            <p:nvPr/>
          </p:nvSpPr>
          <p:spPr>
            <a:xfrm>
              <a:off x="3111475" y="1155525"/>
              <a:ext cx="18825" cy="47450"/>
            </a:xfrm>
            <a:custGeom>
              <a:avLst/>
              <a:gdLst/>
              <a:ahLst/>
              <a:cxnLst/>
              <a:rect l="l" t="t" r="r" b="b"/>
              <a:pathLst>
                <a:path w="753" h="1898" fill="none" extrusionOk="0">
                  <a:moveTo>
                    <a:pt x="0" y="1"/>
                  </a:moveTo>
                  <a:lnTo>
                    <a:pt x="752" y="1440"/>
                  </a:lnTo>
                  <a:lnTo>
                    <a:pt x="164" y="1897"/>
                  </a:lnTo>
                </a:path>
              </a:pathLst>
            </a:custGeom>
            <a:noFill/>
            <a:ln w="490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688;p41">
              <a:extLst>
                <a:ext uri="{FF2B5EF4-FFF2-40B4-BE49-F238E27FC236}">
                  <a16:creationId xmlns:a16="http://schemas.microsoft.com/office/drawing/2014/main" id="{E8AF4D5C-EB07-43F6-ACA8-6889FF38174F}"/>
                </a:ext>
              </a:extLst>
            </p:cNvPr>
            <p:cNvSpPr/>
            <p:nvPr/>
          </p:nvSpPr>
          <p:spPr>
            <a:xfrm>
              <a:off x="3129450" y="1001900"/>
              <a:ext cx="80950" cy="54050"/>
            </a:xfrm>
            <a:custGeom>
              <a:avLst/>
              <a:gdLst/>
              <a:ahLst/>
              <a:cxnLst/>
              <a:rect l="l" t="t" r="r" b="b"/>
              <a:pathLst>
                <a:path w="3238" h="2162" extrusionOk="0">
                  <a:moveTo>
                    <a:pt x="1136" y="1"/>
                  </a:moveTo>
                  <a:cubicBezTo>
                    <a:pt x="288" y="1"/>
                    <a:pt x="132" y="653"/>
                    <a:pt x="132" y="653"/>
                  </a:cubicBezTo>
                  <a:cubicBezTo>
                    <a:pt x="1" y="1143"/>
                    <a:pt x="328" y="1666"/>
                    <a:pt x="851" y="1732"/>
                  </a:cubicBezTo>
                  <a:cubicBezTo>
                    <a:pt x="1407" y="1764"/>
                    <a:pt x="1930" y="1928"/>
                    <a:pt x="2486" y="2124"/>
                  </a:cubicBezTo>
                  <a:cubicBezTo>
                    <a:pt x="2546" y="2150"/>
                    <a:pt x="2610" y="2162"/>
                    <a:pt x="2674" y="2162"/>
                  </a:cubicBezTo>
                  <a:cubicBezTo>
                    <a:pt x="2855" y="2162"/>
                    <a:pt x="3035" y="2064"/>
                    <a:pt x="3107" y="1895"/>
                  </a:cubicBezTo>
                  <a:cubicBezTo>
                    <a:pt x="3238" y="1666"/>
                    <a:pt x="3238" y="1437"/>
                    <a:pt x="3107" y="1241"/>
                  </a:cubicBezTo>
                  <a:cubicBezTo>
                    <a:pt x="2780" y="620"/>
                    <a:pt x="2159" y="162"/>
                    <a:pt x="1472" y="31"/>
                  </a:cubicBezTo>
                  <a:cubicBezTo>
                    <a:pt x="1350" y="10"/>
                    <a:pt x="1238" y="1"/>
                    <a:pt x="113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689;p41">
              <a:extLst>
                <a:ext uri="{FF2B5EF4-FFF2-40B4-BE49-F238E27FC236}">
                  <a16:creationId xmlns:a16="http://schemas.microsoft.com/office/drawing/2014/main" id="{DDFEA8E1-6E55-4197-BE1C-78314A3BFDFC}"/>
                </a:ext>
              </a:extLst>
            </p:cNvPr>
            <p:cNvSpPr/>
            <p:nvPr/>
          </p:nvSpPr>
          <p:spPr>
            <a:xfrm>
              <a:off x="2935725" y="1002200"/>
              <a:ext cx="132450" cy="64875"/>
            </a:xfrm>
            <a:custGeom>
              <a:avLst/>
              <a:gdLst/>
              <a:ahLst/>
              <a:cxnLst/>
              <a:rect l="l" t="t" r="r" b="b"/>
              <a:pathLst>
                <a:path w="5298" h="2595" extrusionOk="0">
                  <a:moveTo>
                    <a:pt x="3644" y="0"/>
                  </a:moveTo>
                  <a:cubicBezTo>
                    <a:pt x="3467" y="0"/>
                    <a:pt x="3267" y="16"/>
                    <a:pt x="3041" y="52"/>
                  </a:cubicBezTo>
                  <a:cubicBezTo>
                    <a:pt x="1962" y="281"/>
                    <a:pt x="948" y="837"/>
                    <a:pt x="196" y="1654"/>
                  </a:cubicBezTo>
                  <a:cubicBezTo>
                    <a:pt x="33" y="1850"/>
                    <a:pt x="0" y="2112"/>
                    <a:pt x="164" y="2308"/>
                  </a:cubicBezTo>
                  <a:cubicBezTo>
                    <a:pt x="324" y="2492"/>
                    <a:pt x="549" y="2595"/>
                    <a:pt x="782" y="2595"/>
                  </a:cubicBezTo>
                  <a:cubicBezTo>
                    <a:pt x="881" y="2595"/>
                    <a:pt x="982" y="2576"/>
                    <a:pt x="1079" y="2537"/>
                  </a:cubicBezTo>
                  <a:cubicBezTo>
                    <a:pt x="1995" y="2177"/>
                    <a:pt x="2943" y="1883"/>
                    <a:pt x="3924" y="1720"/>
                  </a:cubicBezTo>
                  <a:cubicBezTo>
                    <a:pt x="5297" y="1523"/>
                    <a:pt x="4970" y="608"/>
                    <a:pt x="4970" y="608"/>
                  </a:cubicBezTo>
                  <a:cubicBezTo>
                    <a:pt x="4970" y="608"/>
                    <a:pt x="4752" y="0"/>
                    <a:pt x="364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690;p41">
              <a:extLst>
                <a:ext uri="{FF2B5EF4-FFF2-40B4-BE49-F238E27FC236}">
                  <a16:creationId xmlns:a16="http://schemas.microsoft.com/office/drawing/2014/main" id="{72DC02D2-38EC-4CA6-B758-0188C3EDDCBF}"/>
                </a:ext>
              </a:extLst>
            </p:cNvPr>
            <p:cNvSpPr/>
            <p:nvPr/>
          </p:nvSpPr>
          <p:spPr>
            <a:xfrm>
              <a:off x="2966775" y="1101425"/>
              <a:ext cx="98125" cy="51275"/>
            </a:xfrm>
            <a:custGeom>
              <a:avLst/>
              <a:gdLst/>
              <a:ahLst/>
              <a:cxnLst/>
              <a:rect l="l" t="t" r="r" b="b"/>
              <a:pathLst>
                <a:path w="3925" h="2051" extrusionOk="0">
                  <a:moveTo>
                    <a:pt x="2132" y="0"/>
                  </a:moveTo>
                  <a:cubicBezTo>
                    <a:pt x="1590" y="0"/>
                    <a:pt x="893" y="185"/>
                    <a:pt x="1" y="693"/>
                  </a:cubicBezTo>
                  <a:cubicBezTo>
                    <a:pt x="1" y="693"/>
                    <a:pt x="705" y="2050"/>
                    <a:pt x="2076" y="2050"/>
                  </a:cubicBezTo>
                  <a:cubicBezTo>
                    <a:pt x="2597" y="2050"/>
                    <a:pt x="3214" y="1855"/>
                    <a:pt x="3925" y="1315"/>
                  </a:cubicBezTo>
                  <a:cubicBezTo>
                    <a:pt x="3925" y="1315"/>
                    <a:pt x="3579" y="0"/>
                    <a:pt x="213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691;p41">
              <a:extLst>
                <a:ext uri="{FF2B5EF4-FFF2-40B4-BE49-F238E27FC236}">
                  <a16:creationId xmlns:a16="http://schemas.microsoft.com/office/drawing/2014/main" id="{EB3F76D1-166D-4DAE-88E7-2D20D849A81E}"/>
                </a:ext>
              </a:extLst>
            </p:cNvPr>
            <p:cNvSpPr/>
            <p:nvPr/>
          </p:nvSpPr>
          <p:spPr>
            <a:xfrm>
              <a:off x="2983125" y="1101250"/>
              <a:ext cx="67200" cy="56800"/>
            </a:xfrm>
            <a:custGeom>
              <a:avLst/>
              <a:gdLst/>
              <a:ahLst/>
              <a:cxnLst/>
              <a:rect l="l" t="t" r="r" b="b"/>
              <a:pathLst>
                <a:path w="2688" h="2272" extrusionOk="0">
                  <a:moveTo>
                    <a:pt x="1510" y="1"/>
                  </a:moveTo>
                  <a:cubicBezTo>
                    <a:pt x="1454" y="1"/>
                    <a:pt x="1398" y="5"/>
                    <a:pt x="1341" y="14"/>
                  </a:cubicBezTo>
                  <a:cubicBezTo>
                    <a:pt x="328" y="145"/>
                    <a:pt x="1" y="1387"/>
                    <a:pt x="785" y="2008"/>
                  </a:cubicBezTo>
                  <a:cubicBezTo>
                    <a:pt x="1005" y="2191"/>
                    <a:pt x="1252" y="2272"/>
                    <a:pt x="1492" y="2272"/>
                  </a:cubicBezTo>
                  <a:cubicBezTo>
                    <a:pt x="2113" y="2272"/>
                    <a:pt x="2687" y="1734"/>
                    <a:pt x="2617" y="1027"/>
                  </a:cubicBezTo>
                  <a:cubicBezTo>
                    <a:pt x="2557" y="433"/>
                    <a:pt x="2065" y="1"/>
                    <a:pt x="15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692;p41">
              <a:extLst>
                <a:ext uri="{FF2B5EF4-FFF2-40B4-BE49-F238E27FC236}">
                  <a16:creationId xmlns:a16="http://schemas.microsoft.com/office/drawing/2014/main" id="{2E5E99FD-7212-4E15-94AA-6D76A9B35CB5}"/>
                </a:ext>
              </a:extLst>
            </p:cNvPr>
            <p:cNvSpPr/>
            <p:nvPr/>
          </p:nvSpPr>
          <p:spPr>
            <a:xfrm>
              <a:off x="2963725" y="1099125"/>
              <a:ext cx="103625" cy="36825"/>
            </a:xfrm>
            <a:custGeom>
              <a:avLst/>
              <a:gdLst/>
              <a:ahLst/>
              <a:cxnLst/>
              <a:rect l="l" t="t" r="r" b="b"/>
              <a:pathLst>
                <a:path w="4145" h="1473" extrusionOk="0">
                  <a:moveTo>
                    <a:pt x="2248" y="1"/>
                  </a:moveTo>
                  <a:cubicBezTo>
                    <a:pt x="1856" y="1"/>
                    <a:pt x="1463" y="66"/>
                    <a:pt x="1104" y="197"/>
                  </a:cubicBezTo>
                  <a:cubicBezTo>
                    <a:pt x="711" y="328"/>
                    <a:pt x="384" y="491"/>
                    <a:pt x="57" y="720"/>
                  </a:cubicBezTo>
                  <a:lnTo>
                    <a:pt x="57" y="753"/>
                  </a:lnTo>
                  <a:cubicBezTo>
                    <a:pt x="1" y="809"/>
                    <a:pt x="66" y="890"/>
                    <a:pt x="127" y="890"/>
                  </a:cubicBezTo>
                  <a:cubicBezTo>
                    <a:pt x="137" y="890"/>
                    <a:pt x="147" y="888"/>
                    <a:pt x="155" y="884"/>
                  </a:cubicBezTo>
                  <a:cubicBezTo>
                    <a:pt x="450" y="655"/>
                    <a:pt x="777" y="491"/>
                    <a:pt x="1136" y="393"/>
                  </a:cubicBezTo>
                  <a:cubicBezTo>
                    <a:pt x="1496" y="295"/>
                    <a:pt x="1856" y="230"/>
                    <a:pt x="2248" y="230"/>
                  </a:cubicBezTo>
                  <a:cubicBezTo>
                    <a:pt x="2608" y="262"/>
                    <a:pt x="2968" y="360"/>
                    <a:pt x="3262" y="524"/>
                  </a:cubicBezTo>
                  <a:cubicBezTo>
                    <a:pt x="3556" y="720"/>
                    <a:pt x="3752" y="1014"/>
                    <a:pt x="3850" y="1341"/>
                  </a:cubicBezTo>
                  <a:cubicBezTo>
                    <a:pt x="3850" y="1439"/>
                    <a:pt x="3948" y="1472"/>
                    <a:pt x="4014" y="1472"/>
                  </a:cubicBezTo>
                  <a:cubicBezTo>
                    <a:pt x="4112" y="1439"/>
                    <a:pt x="4145" y="1374"/>
                    <a:pt x="4112" y="1276"/>
                  </a:cubicBezTo>
                  <a:cubicBezTo>
                    <a:pt x="4014" y="884"/>
                    <a:pt x="3752" y="524"/>
                    <a:pt x="3393" y="295"/>
                  </a:cubicBezTo>
                  <a:cubicBezTo>
                    <a:pt x="3033" y="99"/>
                    <a:pt x="2641" y="1"/>
                    <a:pt x="224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693;p41">
              <a:extLst>
                <a:ext uri="{FF2B5EF4-FFF2-40B4-BE49-F238E27FC236}">
                  <a16:creationId xmlns:a16="http://schemas.microsoft.com/office/drawing/2014/main" id="{1BE16D99-0743-4076-BC15-3BD42C40C204}"/>
                </a:ext>
              </a:extLst>
            </p:cNvPr>
            <p:cNvSpPr/>
            <p:nvPr/>
          </p:nvSpPr>
          <p:spPr>
            <a:xfrm>
              <a:off x="3130275" y="1101075"/>
              <a:ext cx="69300" cy="48925"/>
            </a:xfrm>
            <a:custGeom>
              <a:avLst/>
              <a:gdLst/>
              <a:ahLst/>
              <a:cxnLst/>
              <a:rect l="l" t="t" r="r" b="b"/>
              <a:pathLst>
                <a:path w="2772" h="1957" extrusionOk="0">
                  <a:moveTo>
                    <a:pt x="1540" y="1"/>
                  </a:moveTo>
                  <a:cubicBezTo>
                    <a:pt x="514" y="1"/>
                    <a:pt x="0" y="1394"/>
                    <a:pt x="0" y="1394"/>
                  </a:cubicBezTo>
                  <a:cubicBezTo>
                    <a:pt x="524" y="1803"/>
                    <a:pt x="959" y="1956"/>
                    <a:pt x="1317" y="1956"/>
                  </a:cubicBezTo>
                  <a:cubicBezTo>
                    <a:pt x="2391" y="1956"/>
                    <a:pt x="2772" y="577"/>
                    <a:pt x="2747" y="577"/>
                  </a:cubicBezTo>
                  <a:cubicBezTo>
                    <a:pt x="2287" y="158"/>
                    <a:pt x="1885" y="1"/>
                    <a:pt x="154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694;p41">
              <a:extLst>
                <a:ext uri="{FF2B5EF4-FFF2-40B4-BE49-F238E27FC236}">
                  <a16:creationId xmlns:a16="http://schemas.microsoft.com/office/drawing/2014/main" id="{5A652F3B-193C-4B43-8C48-5BABCA2D2163}"/>
                </a:ext>
              </a:extLst>
            </p:cNvPr>
            <p:cNvSpPr/>
            <p:nvPr/>
          </p:nvSpPr>
          <p:spPr>
            <a:xfrm>
              <a:off x="3140250" y="1106850"/>
              <a:ext cx="53650" cy="39350"/>
            </a:xfrm>
            <a:custGeom>
              <a:avLst/>
              <a:gdLst/>
              <a:ahLst/>
              <a:cxnLst/>
              <a:rect l="l" t="t" r="r" b="b"/>
              <a:pathLst>
                <a:path w="2146" h="1574" extrusionOk="0">
                  <a:moveTo>
                    <a:pt x="990" y="1"/>
                  </a:moveTo>
                  <a:cubicBezTo>
                    <a:pt x="569" y="1"/>
                    <a:pt x="180" y="204"/>
                    <a:pt x="223" y="673"/>
                  </a:cubicBezTo>
                  <a:cubicBezTo>
                    <a:pt x="1" y="1228"/>
                    <a:pt x="606" y="1573"/>
                    <a:pt x="1155" y="1573"/>
                  </a:cubicBezTo>
                  <a:cubicBezTo>
                    <a:pt x="1577" y="1573"/>
                    <a:pt x="1966" y="1370"/>
                    <a:pt x="1923" y="902"/>
                  </a:cubicBezTo>
                  <a:cubicBezTo>
                    <a:pt x="2145" y="346"/>
                    <a:pt x="1540" y="1"/>
                    <a:pt x="99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695;p41">
              <a:extLst>
                <a:ext uri="{FF2B5EF4-FFF2-40B4-BE49-F238E27FC236}">
                  <a16:creationId xmlns:a16="http://schemas.microsoft.com/office/drawing/2014/main" id="{8CC70B92-F70D-461B-9934-6A5198ADFE06}"/>
                </a:ext>
              </a:extLst>
            </p:cNvPr>
            <p:cNvSpPr/>
            <p:nvPr/>
          </p:nvSpPr>
          <p:spPr>
            <a:xfrm>
              <a:off x="3128650" y="1098825"/>
              <a:ext cx="73575" cy="37125"/>
            </a:xfrm>
            <a:custGeom>
              <a:avLst/>
              <a:gdLst/>
              <a:ahLst/>
              <a:cxnLst/>
              <a:rect l="l" t="t" r="r" b="b"/>
              <a:pathLst>
                <a:path w="2943" h="1485" extrusionOk="0">
                  <a:moveTo>
                    <a:pt x="1738" y="0"/>
                  </a:moveTo>
                  <a:cubicBezTo>
                    <a:pt x="1670" y="0"/>
                    <a:pt x="1602" y="5"/>
                    <a:pt x="1537" y="13"/>
                  </a:cubicBezTo>
                  <a:cubicBezTo>
                    <a:pt x="1373" y="45"/>
                    <a:pt x="1210" y="111"/>
                    <a:pt x="1046" y="176"/>
                  </a:cubicBezTo>
                  <a:cubicBezTo>
                    <a:pt x="883" y="242"/>
                    <a:pt x="752" y="340"/>
                    <a:pt x="621" y="470"/>
                  </a:cubicBezTo>
                  <a:cubicBezTo>
                    <a:pt x="490" y="569"/>
                    <a:pt x="360" y="699"/>
                    <a:pt x="262" y="863"/>
                  </a:cubicBezTo>
                  <a:cubicBezTo>
                    <a:pt x="164" y="994"/>
                    <a:pt x="65" y="1157"/>
                    <a:pt x="0" y="1321"/>
                  </a:cubicBezTo>
                  <a:cubicBezTo>
                    <a:pt x="0" y="1386"/>
                    <a:pt x="0" y="1451"/>
                    <a:pt x="98" y="1484"/>
                  </a:cubicBezTo>
                  <a:cubicBezTo>
                    <a:pt x="164" y="1484"/>
                    <a:pt x="229" y="1451"/>
                    <a:pt x="262" y="1386"/>
                  </a:cubicBezTo>
                  <a:cubicBezTo>
                    <a:pt x="360" y="1092"/>
                    <a:pt x="523" y="830"/>
                    <a:pt x="752" y="634"/>
                  </a:cubicBezTo>
                  <a:cubicBezTo>
                    <a:pt x="883" y="536"/>
                    <a:pt x="981" y="438"/>
                    <a:pt x="1144" y="372"/>
                  </a:cubicBezTo>
                  <a:cubicBezTo>
                    <a:pt x="1275" y="274"/>
                    <a:pt x="1406" y="242"/>
                    <a:pt x="1570" y="209"/>
                  </a:cubicBezTo>
                  <a:cubicBezTo>
                    <a:pt x="1651" y="186"/>
                    <a:pt x="1732" y="175"/>
                    <a:pt x="1813" y="175"/>
                  </a:cubicBezTo>
                  <a:cubicBezTo>
                    <a:pt x="1961" y="175"/>
                    <a:pt x="2108" y="211"/>
                    <a:pt x="2256" y="274"/>
                  </a:cubicBezTo>
                  <a:cubicBezTo>
                    <a:pt x="2452" y="372"/>
                    <a:pt x="2649" y="503"/>
                    <a:pt x="2779" y="699"/>
                  </a:cubicBezTo>
                  <a:cubicBezTo>
                    <a:pt x="2779" y="748"/>
                    <a:pt x="2812" y="773"/>
                    <a:pt x="2845" y="773"/>
                  </a:cubicBezTo>
                  <a:cubicBezTo>
                    <a:pt x="2877" y="773"/>
                    <a:pt x="2910" y="748"/>
                    <a:pt x="2910" y="699"/>
                  </a:cubicBezTo>
                  <a:cubicBezTo>
                    <a:pt x="2943" y="667"/>
                    <a:pt x="2943" y="634"/>
                    <a:pt x="2910" y="601"/>
                  </a:cubicBezTo>
                  <a:cubicBezTo>
                    <a:pt x="2779" y="405"/>
                    <a:pt x="2550" y="209"/>
                    <a:pt x="2322" y="111"/>
                  </a:cubicBezTo>
                  <a:cubicBezTo>
                    <a:pt x="2150" y="37"/>
                    <a:pt x="1941" y="0"/>
                    <a:pt x="17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696;p41">
              <a:extLst>
                <a:ext uri="{FF2B5EF4-FFF2-40B4-BE49-F238E27FC236}">
                  <a16:creationId xmlns:a16="http://schemas.microsoft.com/office/drawing/2014/main" id="{3859B805-91AC-45C9-86EE-335709DACDBB}"/>
                </a:ext>
              </a:extLst>
            </p:cNvPr>
            <p:cNvSpPr/>
            <p:nvPr/>
          </p:nvSpPr>
          <p:spPr>
            <a:xfrm>
              <a:off x="2981500" y="1205000"/>
              <a:ext cx="145525" cy="79400"/>
            </a:xfrm>
            <a:custGeom>
              <a:avLst/>
              <a:gdLst/>
              <a:ahLst/>
              <a:cxnLst/>
              <a:rect l="l" t="t" r="r" b="b"/>
              <a:pathLst>
                <a:path w="5821" h="3176" extrusionOk="0">
                  <a:moveTo>
                    <a:pt x="4465" y="1"/>
                  </a:moveTo>
                  <a:cubicBezTo>
                    <a:pt x="4017" y="1"/>
                    <a:pt x="3432" y="158"/>
                    <a:pt x="2812" y="801"/>
                  </a:cubicBezTo>
                  <a:cubicBezTo>
                    <a:pt x="2009" y="1668"/>
                    <a:pt x="1247" y="1933"/>
                    <a:pt x="694" y="1933"/>
                  </a:cubicBezTo>
                  <a:cubicBezTo>
                    <a:pt x="391" y="1933"/>
                    <a:pt x="151" y="1854"/>
                    <a:pt x="0" y="1749"/>
                  </a:cubicBezTo>
                  <a:lnTo>
                    <a:pt x="0" y="1749"/>
                  </a:lnTo>
                  <a:cubicBezTo>
                    <a:pt x="0" y="1750"/>
                    <a:pt x="1119" y="3176"/>
                    <a:pt x="2796" y="3176"/>
                  </a:cubicBezTo>
                  <a:cubicBezTo>
                    <a:pt x="3501" y="3176"/>
                    <a:pt x="4305" y="2923"/>
                    <a:pt x="5167" y="2207"/>
                  </a:cubicBezTo>
                  <a:cubicBezTo>
                    <a:pt x="5167" y="2207"/>
                    <a:pt x="5821" y="1390"/>
                    <a:pt x="5494" y="572"/>
                  </a:cubicBezTo>
                  <a:cubicBezTo>
                    <a:pt x="5396" y="311"/>
                    <a:pt x="5167" y="115"/>
                    <a:pt x="4905" y="49"/>
                  </a:cubicBezTo>
                  <a:cubicBezTo>
                    <a:pt x="4781" y="23"/>
                    <a:pt x="4633" y="1"/>
                    <a:pt x="446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697;p41">
              <a:extLst>
                <a:ext uri="{FF2B5EF4-FFF2-40B4-BE49-F238E27FC236}">
                  <a16:creationId xmlns:a16="http://schemas.microsoft.com/office/drawing/2014/main" id="{3C8E0135-B111-4D0D-8EBF-ECA914EFCDCD}"/>
                </a:ext>
              </a:extLst>
            </p:cNvPr>
            <p:cNvSpPr/>
            <p:nvPr/>
          </p:nvSpPr>
          <p:spPr>
            <a:xfrm>
              <a:off x="3107550" y="1205150"/>
              <a:ext cx="120025" cy="72825"/>
            </a:xfrm>
            <a:custGeom>
              <a:avLst/>
              <a:gdLst/>
              <a:ahLst/>
              <a:cxnLst/>
              <a:rect l="l" t="t" r="r" b="b"/>
              <a:pathLst>
                <a:path w="4801" h="2913" extrusionOk="0">
                  <a:moveTo>
                    <a:pt x="1152" y="0"/>
                  </a:moveTo>
                  <a:cubicBezTo>
                    <a:pt x="503" y="0"/>
                    <a:pt x="1" y="584"/>
                    <a:pt x="92" y="1253"/>
                  </a:cubicBezTo>
                  <a:cubicBezTo>
                    <a:pt x="157" y="1515"/>
                    <a:pt x="288" y="1776"/>
                    <a:pt x="452" y="2038"/>
                  </a:cubicBezTo>
                  <a:cubicBezTo>
                    <a:pt x="1243" y="2684"/>
                    <a:pt x="1946" y="2912"/>
                    <a:pt x="2544" y="2912"/>
                  </a:cubicBezTo>
                  <a:cubicBezTo>
                    <a:pt x="3972" y="2912"/>
                    <a:pt x="4800" y="1613"/>
                    <a:pt x="4801" y="1613"/>
                  </a:cubicBezTo>
                  <a:lnTo>
                    <a:pt x="4801" y="1613"/>
                  </a:lnTo>
                  <a:cubicBezTo>
                    <a:pt x="4662" y="1705"/>
                    <a:pt x="4487" y="1777"/>
                    <a:pt x="4269" y="1777"/>
                  </a:cubicBezTo>
                  <a:cubicBezTo>
                    <a:pt x="3867" y="1777"/>
                    <a:pt x="3318" y="1534"/>
                    <a:pt x="2577" y="730"/>
                  </a:cubicBezTo>
                  <a:cubicBezTo>
                    <a:pt x="2250" y="370"/>
                    <a:pt x="1792" y="109"/>
                    <a:pt x="1302" y="10"/>
                  </a:cubicBezTo>
                  <a:cubicBezTo>
                    <a:pt x="1251" y="4"/>
                    <a:pt x="1201" y="0"/>
                    <a:pt x="11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698;p41">
              <a:extLst>
                <a:ext uri="{FF2B5EF4-FFF2-40B4-BE49-F238E27FC236}">
                  <a16:creationId xmlns:a16="http://schemas.microsoft.com/office/drawing/2014/main" id="{2CF8A96D-DFD0-48AE-BBE7-7184ED37EE5D}"/>
                </a:ext>
              </a:extLst>
            </p:cNvPr>
            <p:cNvSpPr/>
            <p:nvPr/>
          </p:nvSpPr>
          <p:spPr>
            <a:xfrm>
              <a:off x="2928350" y="1072975"/>
              <a:ext cx="157800" cy="110375"/>
            </a:xfrm>
            <a:custGeom>
              <a:avLst/>
              <a:gdLst/>
              <a:ahLst/>
              <a:cxnLst/>
              <a:rect l="l" t="t" r="r" b="b"/>
              <a:pathLst>
                <a:path w="6312" h="4415" fill="none" extrusionOk="0">
                  <a:moveTo>
                    <a:pt x="6279" y="1243"/>
                  </a:moveTo>
                  <a:cubicBezTo>
                    <a:pt x="6246" y="2093"/>
                    <a:pt x="6050" y="2943"/>
                    <a:pt x="5723" y="3728"/>
                  </a:cubicBezTo>
                  <a:cubicBezTo>
                    <a:pt x="5494" y="4153"/>
                    <a:pt x="5102" y="4415"/>
                    <a:pt x="4644" y="4415"/>
                  </a:cubicBezTo>
                  <a:lnTo>
                    <a:pt x="1440" y="4415"/>
                  </a:lnTo>
                  <a:cubicBezTo>
                    <a:pt x="786" y="4382"/>
                    <a:pt x="263" y="3891"/>
                    <a:pt x="132" y="3270"/>
                  </a:cubicBezTo>
                  <a:cubicBezTo>
                    <a:pt x="1" y="2616"/>
                    <a:pt x="1" y="1962"/>
                    <a:pt x="66" y="1308"/>
                  </a:cubicBezTo>
                  <a:cubicBezTo>
                    <a:pt x="132" y="752"/>
                    <a:pt x="557" y="295"/>
                    <a:pt x="1145" y="197"/>
                  </a:cubicBezTo>
                  <a:cubicBezTo>
                    <a:pt x="2159" y="0"/>
                    <a:pt x="5462" y="98"/>
                    <a:pt x="5462" y="98"/>
                  </a:cubicBezTo>
                  <a:cubicBezTo>
                    <a:pt x="5985" y="229"/>
                    <a:pt x="6312" y="720"/>
                    <a:pt x="6279" y="1243"/>
                  </a:cubicBezTo>
                  <a:close/>
                </a:path>
              </a:pathLst>
            </a:custGeom>
            <a:noFill/>
            <a:ln w="1062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699;p41">
              <a:extLst>
                <a:ext uri="{FF2B5EF4-FFF2-40B4-BE49-F238E27FC236}">
                  <a16:creationId xmlns:a16="http://schemas.microsoft.com/office/drawing/2014/main" id="{224C425D-4452-4680-8B7A-AC21917BD5FF}"/>
                </a:ext>
              </a:extLst>
            </p:cNvPr>
            <p:cNvSpPr/>
            <p:nvPr/>
          </p:nvSpPr>
          <p:spPr>
            <a:xfrm>
              <a:off x="2909550" y="1070525"/>
              <a:ext cx="58075" cy="35975"/>
            </a:xfrm>
            <a:custGeom>
              <a:avLst/>
              <a:gdLst/>
              <a:ahLst/>
              <a:cxnLst/>
              <a:rect l="l" t="t" r="r" b="b"/>
              <a:pathLst>
                <a:path w="2323" h="1439" extrusionOk="0">
                  <a:moveTo>
                    <a:pt x="2322" y="0"/>
                  </a:moveTo>
                  <a:lnTo>
                    <a:pt x="230" y="131"/>
                  </a:lnTo>
                  <a:cubicBezTo>
                    <a:pt x="99" y="131"/>
                    <a:pt x="1" y="229"/>
                    <a:pt x="1" y="360"/>
                  </a:cubicBezTo>
                  <a:lnTo>
                    <a:pt x="1" y="752"/>
                  </a:lnTo>
                  <a:cubicBezTo>
                    <a:pt x="1" y="818"/>
                    <a:pt x="34" y="883"/>
                    <a:pt x="99" y="916"/>
                  </a:cubicBezTo>
                  <a:lnTo>
                    <a:pt x="818" y="1439"/>
                  </a:lnTo>
                  <a:cubicBezTo>
                    <a:pt x="818" y="1439"/>
                    <a:pt x="1211" y="131"/>
                    <a:pt x="232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700;p41">
              <a:extLst>
                <a:ext uri="{FF2B5EF4-FFF2-40B4-BE49-F238E27FC236}">
                  <a16:creationId xmlns:a16="http://schemas.microsoft.com/office/drawing/2014/main" id="{F1E13998-762D-4ABC-ACD2-3D3F23A29462}"/>
                </a:ext>
              </a:extLst>
            </p:cNvPr>
            <p:cNvSpPr/>
            <p:nvPr/>
          </p:nvSpPr>
          <p:spPr>
            <a:xfrm>
              <a:off x="3122100" y="1072975"/>
              <a:ext cx="129175" cy="110375"/>
            </a:xfrm>
            <a:custGeom>
              <a:avLst/>
              <a:gdLst/>
              <a:ahLst/>
              <a:cxnLst/>
              <a:rect l="l" t="t" r="r" b="b"/>
              <a:pathLst>
                <a:path w="5167" h="4415" fill="none" extrusionOk="0">
                  <a:moveTo>
                    <a:pt x="33" y="1177"/>
                  </a:moveTo>
                  <a:cubicBezTo>
                    <a:pt x="33" y="2060"/>
                    <a:pt x="197" y="2911"/>
                    <a:pt x="556" y="3728"/>
                  </a:cubicBezTo>
                  <a:cubicBezTo>
                    <a:pt x="752" y="4153"/>
                    <a:pt x="1178" y="4415"/>
                    <a:pt x="1635" y="4415"/>
                  </a:cubicBezTo>
                  <a:lnTo>
                    <a:pt x="3728" y="4415"/>
                  </a:lnTo>
                  <a:cubicBezTo>
                    <a:pt x="4382" y="4382"/>
                    <a:pt x="4905" y="3891"/>
                    <a:pt x="5036" y="3270"/>
                  </a:cubicBezTo>
                  <a:cubicBezTo>
                    <a:pt x="5167" y="2616"/>
                    <a:pt x="5167" y="1962"/>
                    <a:pt x="5101" y="1341"/>
                  </a:cubicBezTo>
                  <a:cubicBezTo>
                    <a:pt x="5036" y="752"/>
                    <a:pt x="4611" y="295"/>
                    <a:pt x="4022" y="197"/>
                  </a:cubicBezTo>
                  <a:cubicBezTo>
                    <a:pt x="2976" y="66"/>
                    <a:pt x="1897" y="0"/>
                    <a:pt x="851" y="33"/>
                  </a:cubicBezTo>
                  <a:cubicBezTo>
                    <a:pt x="229" y="66"/>
                    <a:pt x="0" y="654"/>
                    <a:pt x="33" y="1177"/>
                  </a:cubicBezTo>
                  <a:close/>
                </a:path>
              </a:pathLst>
            </a:custGeom>
            <a:noFill/>
            <a:ln w="1062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701;p41">
              <a:extLst>
                <a:ext uri="{FF2B5EF4-FFF2-40B4-BE49-F238E27FC236}">
                  <a16:creationId xmlns:a16="http://schemas.microsoft.com/office/drawing/2014/main" id="{A0E9403E-3D79-4F3F-9859-3B96C91E886F}"/>
                </a:ext>
              </a:extLst>
            </p:cNvPr>
            <p:cNvSpPr/>
            <p:nvPr/>
          </p:nvSpPr>
          <p:spPr>
            <a:xfrm>
              <a:off x="3212025" y="1070525"/>
              <a:ext cx="58050" cy="35975"/>
            </a:xfrm>
            <a:custGeom>
              <a:avLst/>
              <a:gdLst/>
              <a:ahLst/>
              <a:cxnLst/>
              <a:rect l="l" t="t" r="r" b="b"/>
              <a:pathLst>
                <a:path w="2322" h="1439" extrusionOk="0">
                  <a:moveTo>
                    <a:pt x="0" y="0"/>
                  </a:moveTo>
                  <a:cubicBezTo>
                    <a:pt x="1112" y="131"/>
                    <a:pt x="1504" y="1439"/>
                    <a:pt x="1504" y="1439"/>
                  </a:cubicBezTo>
                  <a:lnTo>
                    <a:pt x="2224" y="916"/>
                  </a:lnTo>
                  <a:cubicBezTo>
                    <a:pt x="2256" y="883"/>
                    <a:pt x="2289" y="818"/>
                    <a:pt x="2322" y="752"/>
                  </a:cubicBezTo>
                  <a:lnTo>
                    <a:pt x="2322" y="360"/>
                  </a:lnTo>
                  <a:cubicBezTo>
                    <a:pt x="2322" y="229"/>
                    <a:pt x="2224" y="131"/>
                    <a:pt x="2093" y="131"/>
                  </a:cubicBezTo>
                  <a:lnTo>
                    <a:pt x="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702;p41">
              <a:extLst>
                <a:ext uri="{FF2B5EF4-FFF2-40B4-BE49-F238E27FC236}">
                  <a16:creationId xmlns:a16="http://schemas.microsoft.com/office/drawing/2014/main" id="{ED101387-D5CC-43A2-A100-A827E02411DF}"/>
                </a:ext>
              </a:extLst>
            </p:cNvPr>
            <p:cNvSpPr/>
            <p:nvPr/>
          </p:nvSpPr>
          <p:spPr>
            <a:xfrm>
              <a:off x="3083675" y="1113850"/>
              <a:ext cx="39275" cy="15550"/>
            </a:xfrm>
            <a:custGeom>
              <a:avLst/>
              <a:gdLst/>
              <a:ahLst/>
              <a:cxnLst/>
              <a:rect l="l" t="t" r="r" b="b"/>
              <a:pathLst>
                <a:path w="1571" h="622" fill="none" extrusionOk="0">
                  <a:moveTo>
                    <a:pt x="1570" y="556"/>
                  </a:moveTo>
                  <a:cubicBezTo>
                    <a:pt x="1570" y="556"/>
                    <a:pt x="1047" y="0"/>
                    <a:pt x="1" y="622"/>
                  </a:cubicBezTo>
                </a:path>
              </a:pathLst>
            </a:custGeom>
            <a:noFill/>
            <a:ln w="1062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703;p41">
              <a:extLst>
                <a:ext uri="{FF2B5EF4-FFF2-40B4-BE49-F238E27FC236}">
                  <a16:creationId xmlns:a16="http://schemas.microsoft.com/office/drawing/2014/main" id="{06FDA5F0-B144-4659-89E2-B0A0E1BF5965}"/>
                </a:ext>
              </a:extLst>
            </p:cNvPr>
            <p:cNvSpPr/>
            <p:nvPr/>
          </p:nvSpPr>
          <p:spPr>
            <a:xfrm>
              <a:off x="2862150" y="1092600"/>
              <a:ext cx="67875" cy="66225"/>
            </a:xfrm>
            <a:custGeom>
              <a:avLst/>
              <a:gdLst/>
              <a:ahLst/>
              <a:cxnLst/>
              <a:rect l="l" t="t" r="r" b="b"/>
              <a:pathLst>
                <a:path w="2715" h="2649" fill="none" extrusionOk="0">
                  <a:moveTo>
                    <a:pt x="0" y="2649"/>
                  </a:moveTo>
                  <a:lnTo>
                    <a:pt x="2714" y="0"/>
                  </a:lnTo>
                </a:path>
              </a:pathLst>
            </a:custGeom>
            <a:noFill/>
            <a:ln w="1062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704;p41">
              <a:extLst>
                <a:ext uri="{FF2B5EF4-FFF2-40B4-BE49-F238E27FC236}">
                  <a16:creationId xmlns:a16="http://schemas.microsoft.com/office/drawing/2014/main" id="{F9870BC5-E372-493E-9888-16995995928A}"/>
                </a:ext>
              </a:extLst>
            </p:cNvPr>
            <p:cNvSpPr/>
            <p:nvPr/>
          </p:nvSpPr>
          <p:spPr>
            <a:xfrm>
              <a:off x="2759975" y="1149925"/>
              <a:ext cx="155325" cy="124975"/>
            </a:xfrm>
            <a:custGeom>
              <a:avLst/>
              <a:gdLst/>
              <a:ahLst/>
              <a:cxnLst/>
              <a:rect l="l" t="t" r="r" b="b"/>
              <a:pathLst>
                <a:path w="6213" h="4999" extrusionOk="0">
                  <a:moveTo>
                    <a:pt x="2990" y="0"/>
                  </a:moveTo>
                  <a:cubicBezTo>
                    <a:pt x="2705" y="0"/>
                    <a:pt x="2406" y="87"/>
                    <a:pt x="2093" y="290"/>
                  </a:cubicBezTo>
                  <a:cubicBezTo>
                    <a:pt x="0" y="1631"/>
                    <a:pt x="2649" y="4966"/>
                    <a:pt x="4970" y="4999"/>
                  </a:cubicBezTo>
                  <a:cubicBezTo>
                    <a:pt x="5657" y="4999"/>
                    <a:pt x="6213" y="4443"/>
                    <a:pt x="6082" y="3887"/>
                  </a:cubicBezTo>
                  <a:lnTo>
                    <a:pt x="6082" y="3887"/>
                  </a:lnTo>
                  <a:lnTo>
                    <a:pt x="6082" y="3920"/>
                  </a:lnTo>
                  <a:cubicBezTo>
                    <a:pt x="5886" y="3037"/>
                    <a:pt x="5526" y="2219"/>
                    <a:pt x="5036" y="1467"/>
                  </a:cubicBezTo>
                  <a:cubicBezTo>
                    <a:pt x="4502" y="716"/>
                    <a:pt x="3807" y="0"/>
                    <a:pt x="299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705;p41">
              <a:extLst>
                <a:ext uri="{FF2B5EF4-FFF2-40B4-BE49-F238E27FC236}">
                  <a16:creationId xmlns:a16="http://schemas.microsoft.com/office/drawing/2014/main" id="{D5BBDF6C-1160-4685-9BBA-9F16C1AF8A29}"/>
                </a:ext>
              </a:extLst>
            </p:cNvPr>
            <p:cNvSpPr/>
            <p:nvPr/>
          </p:nvSpPr>
          <p:spPr>
            <a:xfrm>
              <a:off x="2827000" y="1185775"/>
              <a:ext cx="63775" cy="45800"/>
            </a:xfrm>
            <a:custGeom>
              <a:avLst/>
              <a:gdLst/>
              <a:ahLst/>
              <a:cxnLst/>
              <a:rect l="l" t="t" r="r" b="b"/>
              <a:pathLst>
                <a:path w="2551" h="1832" fill="none" extrusionOk="0">
                  <a:moveTo>
                    <a:pt x="0" y="557"/>
                  </a:moveTo>
                  <a:cubicBezTo>
                    <a:pt x="1635" y="1"/>
                    <a:pt x="2551" y="1832"/>
                    <a:pt x="2551" y="1832"/>
                  </a:cubicBezTo>
                </a:path>
              </a:pathLst>
            </a:custGeom>
            <a:noFill/>
            <a:ln w="490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706;p41">
              <a:extLst>
                <a:ext uri="{FF2B5EF4-FFF2-40B4-BE49-F238E27FC236}">
                  <a16:creationId xmlns:a16="http://schemas.microsoft.com/office/drawing/2014/main" id="{BA5132D3-B04C-4FC7-87CC-E765F16F5D3C}"/>
                </a:ext>
              </a:extLst>
            </p:cNvPr>
            <p:cNvSpPr/>
            <p:nvPr/>
          </p:nvSpPr>
          <p:spPr>
            <a:xfrm>
              <a:off x="2812275" y="881725"/>
              <a:ext cx="259975" cy="154325"/>
            </a:xfrm>
            <a:custGeom>
              <a:avLst/>
              <a:gdLst/>
              <a:ahLst/>
              <a:cxnLst/>
              <a:rect l="l" t="t" r="r" b="b"/>
              <a:pathLst>
                <a:path w="10399" h="6173" extrusionOk="0">
                  <a:moveTo>
                    <a:pt x="7725" y="0"/>
                  </a:moveTo>
                  <a:cubicBezTo>
                    <a:pt x="7008" y="0"/>
                    <a:pt x="6113" y="115"/>
                    <a:pt x="5004" y="424"/>
                  </a:cubicBezTo>
                  <a:cubicBezTo>
                    <a:pt x="655" y="1667"/>
                    <a:pt x="1" y="5885"/>
                    <a:pt x="1" y="5885"/>
                  </a:cubicBezTo>
                  <a:cubicBezTo>
                    <a:pt x="623" y="6078"/>
                    <a:pt x="1264" y="6172"/>
                    <a:pt x="1900" y="6172"/>
                  </a:cubicBezTo>
                  <a:cubicBezTo>
                    <a:pt x="4269" y="6172"/>
                    <a:pt x="6554" y="4863"/>
                    <a:pt x="7456" y="2517"/>
                  </a:cubicBezTo>
                  <a:cubicBezTo>
                    <a:pt x="7982" y="1149"/>
                    <a:pt x="9050" y="905"/>
                    <a:pt x="9744" y="905"/>
                  </a:cubicBezTo>
                  <a:cubicBezTo>
                    <a:pt x="10129" y="905"/>
                    <a:pt x="10399" y="980"/>
                    <a:pt x="10399" y="980"/>
                  </a:cubicBezTo>
                  <a:cubicBezTo>
                    <a:pt x="10399" y="980"/>
                    <a:pt x="9818" y="0"/>
                    <a:pt x="772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707;p41">
              <a:extLst>
                <a:ext uri="{FF2B5EF4-FFF2-40B4-BE49-F238E27FC236}">
                  <a16:creationId xmlns:a16="http://schemas.microsoft.com/office/drawing/2014/main" id="{23895F23-32B6-4C69-A3AC-797CAAD989C8}"/>
                </a:ext>
              </a:extLst>
            </p:cNvPr>
            <p:cNvSpPr/>
            <p:nvPr/>
          </p:nvSpPr>
          <p:spPr>
            <a:xfrm>
              <a:off x="2762425" y="835200"/>
              <a:ext cx="313100" cy="191925"/>
            </a:xfrm>
            <a:custGeom>
              <a:avLst/>
              <a:gdLst/>
              <a:ahLst/>
              <a:cxnLst/>
              <a:rect l="l" t="t" r="r" b="b"/>
              <a:pathLst>
                <a:path w="12524" h="7677" extrusionOk="0">
                  <a:moveTo>
                    <a:pt x="8581" y="0"/>
                  </a:moveTo>
                  <a:cubicBezTo>
                    <a:pt x="8263" y="0"/>
                    <a:pt x="7921" y="19"/>
                    <a:pt x="7553" y="62"/>
                  </a:cubicBezTo>
                  <a:cubicBezTo>
                    <a:pt x="2812" y="617"/>
                    <a:pt x="0" y="4639"/>
                    <a:pt x="752" y="7026"/>
                  </a:cubicBezTo>
                  <a:cubicBezTo>
                    <a:pt x="905" y="7501"/>
                    <a:pt x="1273" y="7677"/>
                    <a:pt x="1734" y="7677"/>
                  </a:cubicBezTo>
                  <a:cubicBezTo>
                    <a:pt x="3053" y="7677"/>
                    <a:pt x="5134" y="6242"/>
                    <a:pt x="5134" y="6242"/>
                  </a:cubicBezTo>
                  <a:lnTo>
                    <a:pt x="12524" y="1860"/>
                  </a:lnTo>
                  <a:cubicBezTo>
                    <a:pt x="12524" y="1860"/>
                    <a:pt x="11715" y="0"/>
                    <a:pt x="858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072"/>
        <p:cNvGrpSpPr/>
        <p:nvPr/>
      </p:nvGrpSpPr>
      <p:grpSpPr>
        <a:xfrm>
          <a:off x="0" y="0"/>
          <a:ext cx="0" cy="0"/>
          <a:chOff x="0" y="0"/>
          <a:chExt cx="0" cy="0"/>
        </a:xfrm>
      </p:grpSpPr>
      <p:sp>
        <p:nvSpPr>
          <p:cNvPr id="1073" name="Google Shape;1073;p50"/>
          <p:cNvSpPr txBox="1">
            <a:spLocks noGrp="1"/>
          </p:cNvSpPr>
          <p:nvPr>
            <p:ph type="title"/>
          </p:nvPr>
        </p:nvSpPr>
        <p:spPr>
          <a:xfrm>
            <a:off x="713225" y="539500"/>
            <a:ext cx="77175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pt-BR" dirty="0"/>
              <a:t>2. Nhân vật An-tư-nai</a:t>
            </a:r>
            <a:endParaRPr dirty="0"/>
          </a:p>
        </p:txBody>
      </p:sp>
      <p:sp>
        <p:nvSpPr>
          <p:cNvPr id="2" name="Rectangle: Rounded Corners 1">
            <a:extLst>
              <a:ext uri="{FF2B5EF4-FFF2-40B4-BE49-F238E27FC236}">
                <a16:creationId xmlns:a16="http://schemas.microsoft.com/office/drawing/2014/main" id="{75CE453D-2022-42CF-865B-47394D0C8D15}"/>
              </a:ext>
            </a:extLst>
          </p:cNvPr>
          <p:cNvSpPr/>
          <p:nvPr/>
        </p:nvSpPr>
        <p:spPr>
          <a:xfrm>
            <a:off x="713225" y="2161309"/>
            <a:ext cx="6397935" cy="2146194"/>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nSpc>
                <a:spcPct val="150000"/>
              </a:lnSpc>
              <a:buFont typeface="Arial" panose="020B0604020202020204" pitchFamily="34" charset="0"/>
              <a:buChar char="•"/>
            </a:pPr>
            <a:r>
              <a:rPr lang="en-US" sz="2000" dirty="0" err="1">
                <a:solidFill>
                  <a:schemeClr val="tx1"/>
                </a:solidFill>
                <a:latin typeface="Cambria" panose="02040503050406030204" pitchFamily="18" charset="0"/>
                <a:ea typeface="Cambria" panose="02040503050406030204" pitchFamily="18" charset="0"/>
              </a:rPr>
              <a:t>Cô</a:t>
            </a:r>
            <a:r>
              <a:rPr lang="en-US" sz="2000" dirty="0">
                <a:solidFill>
                  <a:schemeClr val="tx1"/>
                </a:solidFill>
                <a:latin typeface="Cambria" panose="02040503050406030204" pitchFamily="18" charset="0"/>
                <a:ea typeface="Cambria" panose="02040503050406030204" pitchFamily="18" charset="0"/>
              </a:rPr>
              <a:t> </a:t>
            </a:r>
            <a:r>
              <a:rPr lang="en-US" sz="2000" dirty="0" err="1">
                <a:solidFill>
                  <a:schemeClr val="tx1"/>
                </a:solidFill>
                <a:latin typeface="Cambria" panose="02040503050406030204" pitchFamily="18" charset="0"/>
                <a:ea typeface="Cambria" panose="02040503050406030204" pitchFamily="18" charset="0"/>
              </a:rPr>
              <a:t>gái</a:t>
            </a:r>
            <a:r>
              <a:rPr lang="en-US" sz="2000" dirty="0">
                <a:solidFill>
                  <a:schemeClr val="tx1"/>
                </a:solidFill>
                <a:latin typeface="Cambria" panose="02040503050406030204" pitchFamily="18" charset="0"/>
                <a:ea typeface="Cambria" panose="02040503050406030204" pitchFamily="18" charset="0"/>
              </a:rPr>
              <a:t> </a:t>
            </a:r>
            <a:r>
              <a:rPr lang="en-US" sz="2000" dirty="0" err="1">
                <a:solidFill>
                  <a:schemeClr val="tx1"/>
                </a:solidFill>
                <a:latin typeface="Cambria" panose="02040503050406030204" pitchFamily="18" charset="0"/>
                <a:ea typeface="Cambria" panose="02040503050406030204" pitchFamily="18" charset="0"/>
              </a:rPr>
              <a:t>đáng</a:t>
            </a:r>
            <a:r>
              <a:rPr lang="en-US" sz="2000" dirty="0">
                <a:solidFill>
                  <a:schemeClr val="tx1"/>
                </a:solidFill>
                <a:latin typeface="Cambria" panose="02040503050406030204" pitchFamily="18" charset="0"/>
                <a:ea typeface="Cambria" panose="02040503050406030204" pitchFamily="18" charset="0"/>
              </a:rPr>
              <a:t> </a:t>
            </a:r>
            <a:r>
              <a:rPr lang="en-US" sz="2000" dirty="0" err="1">
                <a:solidFill>
                  <a:schemeClr val="tx1"/>
                </a:solidFill>
                <a:latin typeface="Cambria" panose="02040503050406030204" pitchFamily="18" charset="0"/>
                <a:ea typeface="Cambria" panose="02040503050406030204" pitchFamily="18" charset="0"/>
              </a:rPr>
              <a:t>thương</a:t>
            </a:r>
            <a:r>
              <a:rPr lang="en-US" sz="2000" dirty="0">
                <a:solidFill>
                  <a:schemeClr val="tx1"/>
                </a:solidFill>
                <a:latin typeface="Cambria" panose="02040503050406030204" pitchFamily="18" charset="0"/>
                <a:ea typeface="Cambria" panose="02040503050406030204" pitchFamily="18" charset="0"/>
              </a:rPr>
              <a:t>, </a:t>
            </a:r>
            <a:r>
              <a:rPr lang="en-US" sz="2000" dirty="0" err="1">
                <a:solidFill>
                  <a:schemeClr val="tx1"/>
                </a:solidFill>
                <a:latin typeface="Cambria" panose="02040503050406030204" pitchFamily="18" charset="0"/>
                <a:ea typeface="Cambria" panose="02040503050406030204" pitchFamily="18" charset="0"/>
              </a:rPr>
              <a:t>phải</a:t>
            </a:r>
            <a:r>
              <a:rPr lang="en-US" sz="2000" dirty="0">
                <a:solidFill>
                  <a:schemeClr val="tx1"/>
                </a:solidFill>
                <a:latin typeface="Cambria" panose="02040503050406030204" pitchFamily="18" charset="0"/>
                <a:ea typeface="Cambria" panose="02040503050406030204" pitchFamily="18" charset="0"/>
              </a:rPr>
              <a:t> </a:t>
            </a:r>
            <a:r>
              <a:rPr lang="en-US" sz="2000" dirty="0" err="1">
                <a:solidFill>
                  <a:schemeClr val="tx1"/>
                </a:solidFill>
                <a:latin typeface="Cambria" panose="02040503050406030204" pitchFamily="18" charset="0"/>
                <a:ea typeface="Cambria" panose="02040503050406030204" pitchFamily="18" charset="0"/>
              </a:rPr>
              <a:t>sống</a:t>
            </a:r>
            <a:r>
              <a:rPr lang="en-US" sz="2000" dirty="0">
                <a:solidFill>
                  <a:schemeClr val="tx1"/>
                </a:solidFill>
                <a:latin typeface="Cambria" panose="02040503050406030204" pitchFamily="18" charset="0"/>
                <a:ea typeface="Cambria" panose="02040503050406030204" pitchFamily="18" charset="0"/>
              </a:rPr>
              <a:t> </a:t>
            </a:r>
            <a:r>
              <a:rPr lang="en-US" sz="2000" dirty="0" err="1">
                <a:solidFill>
                  <a:schemeClr val="tx1"/>
                </a:solidFill>
                <a:latin typeface="Cambria" panose="02040503050406030204" pitchFamily="18" charset="0"/>
                <a:ea typeface="Cambria" panose="02040503050406030204" pitchFamily="18" charset="0"/>
              </a:rPr>
              <a:t>thiếu</a:t>
            </a:r>
            <a:r>
              <a:rPr lang="en-US" sz="2000" dirty="0">
                <a:solidFill>
                  <a:schemeClr val="tx1"/>
                </a:solidFill>
                <a:latin typeface="Cambria" panose="02040503050406030204" pitchFamily="18" charset="0"/>
                <a:ea typeface="Cambria" panose="02040503050406030204" pitchFamily="18" charset="0"/>
              </a:rPr>
              <a:t> </a:t>
            </a:r>
            <a:r>
              <a:rPr lang="en-US" sz="2000" dirty="0" err="1">
                <a:solidFill>
                  <a:schemeClr val="tx1"/>
                </a:solidFill>
                <a:latin typeface="Cambria" panose="02040503050406030204" pitchFamily="18" charset="0"/>
                <a:ea typeface="Cambria" panose="02040503050406030204" pitchFamily="18" charset="0"/>
              </a:rPr>
              <a:t>thốn</a:t>
            </a:r>
            <a:r>
              <a:rPr lang="en-US" sz="2000" dirty="0">
                <a:solidFill>
                  <a:schemeClr val="tx1"/>
                </a:solidFill>
                <a:latin typeface="Cambria" panose="02040503050406030204" pitchFamily="18" charset="0"/>
                <a:ea typeface="Cambria" panose="02040503050406030204" pitchFamily="18" charset="0"/>
              </a:rPr>
              <a:t> </a:t>
            </a:r>
            <a:r>
              <a:rPr lang="en-US" sz="2000" dirty="0" err="1">
                <a:solidFill>
                  <a:schemeClr val="tx1"/>
                </a:solidFill>
                <a:latin typeface="Cambria" panose="02040503050406030204" pitchFamily="18" charset="0"/>
                <a:ea typeface="Cambria" panose="02040503050406030204" pitchFamily="18" charset="0"/>
              </a:rPr>
              <a:t>cả</a:t>
            </a:r>
            <a:r>
              <a:rPr lang="en-US" sz="2000" dirty="0">
                <a:solidFill>
                  <a:schemeClr val="tx1"/>
                </a:solidFill>
                <a:latin typeface="Cambria" panose="02040503050406030204" pitchFamily="18" charset="0"/>
                <a:ea typeface="Cambria" panose="02040503050406030204" pitchFamily="18" charset="0"/>
              </a:rPr>
              <a:t> </a:t>
            </a:r>
            <a:r>
              <a:rPr lang="en-US" sz="2000" dirty="0" err="1">
                <a:solidFill>
                  <a:schemeClr val="tx1"/>
                </a:solidFill>
                <a:latin typeface="Cambria" panose="02040503050406030204" pitchFamily="18" charset="0"/>
                <a:ea typeface="Cambria" panose="02040503050406030204" pitchFamily="18" charset="0"/>
              </a:rPr>
              <a:t>về</a:t>
            </a:r>
            <a:r>
              <a:rPr lang="en-US" sz="2000" dirty="0">
                <a:solidFill>
                  <a:schemeClr val="tx1"/>
                </a:solidFill>
                <a:latin typeface="Cambria" panose="02040503050406030204" pitchFamily="18" charset="0"/>
                <a:ea typeface="Cambria" panose="02040503050406030204" pitchFamily="18" charset="0"/>
              </a:rPr>
              <a:t> </a:t>
            </a:r>
            <a:r>
              <a:rPr lang="en-US" sz="2000" dirty="0" err="1">
                <a:solidFill>
                  <a:schemeClr val="tx1"/>
                </a:solidFill>
                <a:latin typeface="Cambria" panose="02040503050406030204" pitchFamily="18" charset="0"/>
                <a:ea typeface="Cambria" panose="02040503050406030204" pitchFamily="18" charset="0"/>
              </a:rPr>
              <a:t>vật</a:t>
            </a:r>
            <a:r>
              <a:rPr lang="en-US" sz="2000" dirty="0">
                <a:solidFill>
                  <a:schemeClr val="tx1"/>
                </a:solidFill>
                <a:latin typeface="Cambria" panose="02040503050406030204" pitchFamily="18" charset="0"/>
                <a:ea typeface="Cambria" panose="02040503050406030204" pitchFamily="18" charset="0"/>
              </a:rPr>
              <a:t> </a:t>
            </a:r>
            <a:r>
              <a:rPr lang="en-US" sz="2000" dirty="0" err="1">
                <a:solidFill>
                  <a:schemeClr val="tx1"/>
                </a:solidFill>
                <a:latin typeface="Cambria" panose="02040503050406030204" pitchFamily="18" charset="0"/>
                <a:ea typeface="Cambria" panose="02040503050406030204" pitchFamily="18" charset="0"/>
              </a:rPr>
              <a:t>chất</a:t>
            </a:r>
            <a:r>
              <a:rPr lang="en-US" sz="2000" dirty="0">
                <a:solidFill>
                  <a:schemeClr val="tx1"/>
                </a:solidFill>
                <a:latin typeface="Cambria" panose="02040503050406030204" pitchFamily="18" charset="0"/>
                <a:ea typeface="Cambria" panose="02040503050406030204" pitchFamily="18" charset="0"/>
              </a:rPr>
              <a:t>, </a:t>
            </a:r>
            <a:r>
              <a:rPr lang="en-US" sz="2000" dirty="0" err="1">
                <a:solidFill>
                  <a:schemeClr val="tx1"/>
                </a:solidFill>
                <a:latin typeface="Cambria" panose="02040503050406030204" pitchFamily="18" charset="0"/>
                <a:ea typeface="Cambria" panose="02040503050406030204" pitchFamily="18" charset="0"/>
              </a:rPr>
              <a:t>tình</a:t>
            </a:r>
            <a:r>
              <a:rPr lang="en-US" sz="2000" dirty="0">
                <a:solidFill>
                  <a:schemeClr val="tx1"/>
                </a:solidFill>
                <a:latin typeface="Cambria" panose="02040503050406030204" pitchFamily="18" charset="0"/>
                <a:ea typeface="Cambria" panose="02040503050406030204" pitchFamily="18" charset="0"/>
              </a:rPr>
              <a:t> </a:t>
            </a:r>
            <a:r>
              <a:rPr lang="en-US" sz="2000" dirty="0" err="1">
                <a:solidFill>
                  <a:schemeClr val="tx1"/>
                </a:solidFill>
                <a:latin typeface="Cambria" panose="02040503050406030204" pitchFamily="18" charset="0"/>
                <a:ea typeface="Cambria" panose="02040503050406030204" pitchFamily="18" charset="0"/>
              </a:rPr>
              <a:t>cảm</a:t>
            </a:r>
            <a:r>
              <a:rPr lang="en-US" sz="2000" dirty="0">
                <a:solidFill>
                  <a:schemeClr val="tx1"/>
                </a:solidFill>
                <a:latin typeface="Cambria" panose="02040503050406030204" pitchFamily="18" charset="0"/>
                <a:ea typeface="Cambria" panose="02040503050406030204" pitchFamily="18" charset="0"/>
              </a:rPr>
              <a:t>.</a:t>
            </a:r>
          </a:p>
          <a:p>
            <a:pPr marL="342900" indent="-342900">
              <a:lnSpc>
                <a:spcPct val="150000"/>
              </a:lnSpc>
              <a:buFont typeface="Arial" panose="020B0604020202020204" pitchFamily="34" charset="0"/>
              <a:buChar char="•"/>
            </a:pPr>
            <a:r>
              <a:rPr lang="en-US" sz="2000" dirty="0">
                <a:solidFill>
                  <a:schemeClr val="tx1"/>
                </a:solidFill>
                <a:latin typeface="Cambria" panose="02040503050406030204" pitchFamily="18" charset="0"/>
                <a:ea typeface="Cambria" panose="02040503050406030204" pitchFamily="18" charset="0"/>
              </a:rPr>
              <a:t>An </a:t>
            </a:r>
            <a:r>
              <a:rPr lang="en-US" sz="2000" dirty="0" err="1">
                <a:solidFill>
                  <a:schemeClr val="tx1"/>
                </a:solidFill>
                <a:latin typeface="Cambria" panose="02040503050406030204" pitchFamily="18" charset="0"/>
                <a:ea typeface="Cambria" panose="02040503050406030204" pitchFamily="18" charset="0"/>
              </a:rPr>
              <a:t>tư</a:t>
            </a:r>
            <a:r>
              <a:rPr lang="en-US" sz="2000" dirty="0">
                <a:solidFill>
                  <a:schemeClr val="tx1"/>
                </a:solidFill>
                <a:latin typeface="Cambria" panose="02040503050406030204" pitchFamily="18" charset="0"/>
                <a:ea typeface="Cambria" panose="02040503050406030204" pitchFamily="18" charset="0"/>
              </a:rPr>
              <a:t> </a:t>
            </a:r>
            <a:r>
              <a:rPr lang="en-US" sz="2000" dirty="0" err="1">
                <a:solidFill>
                  <a:schemeClr val="tx1"/>
                </a:solidFill>
                <a:latin typeface="Cambria" panose="02040503050406030204" pitchFamily="18" charset="0"/>
                <a:ea typeface="Cambria" panose="02040503050406030204" pitchFamily="18" charset="0"/>
              </a:rPr>
              <a:t>nai</a:t>
            </a:r>
            <a:r>
              <a:rPr lang="en-US" sz="2000" dirty="0">
                <a:solidFill>
                  <a:schemeClr val="tx1"/>
                </a:solidFill>
                <a:latin typeface="Cambria" panose="02040503050406030204" pitchFamily="18" charset="0"/>
                <a:ea typeface="Cambria" panose="02040503050406030204" pitchFamily="18" charset="0"/>
              </a:rPr>
              <a:t> </a:t>
            </a:r>
            <a:r>
              <a:rPr lang="en-US" sz="2000" dirty="0" err="1">
                <a:solidFill>
                  <a:schemeClr val="tx1"/>
                </a:solidFill>
                <a:latin typeface="Cambria" panose="02040503050406030204" pitchFamily="18" charset="0"/>
                <a:ea typeface="Cambria" panose="02040503050406030204" pitchFamily="18" charset="0"/>
              </a:rPr>
              <a:t>phải</a:t>
            </a:r>
            <a:r>
              <a:rPr lang="en-US" sz="2000" dirty="0">
                <a:solidFill>
                  <a:schemeClr val="tx1"/>
                </a:solidFill>
                <a:latin typeface="Cambria" panose="02040503050406030204" pitchFamily="18" charset="0"/>
                <a:ea typeface="Cambria" panose="02040503050406030204" pitchFamily="18" charset="0"/>
              </a:rPr>
              <a:t> </a:t>
            </a:r>
            <a:r>
              <a:rPr lang="en-US" sz="2000" dirty="0" err="1">
                <a:solidFill>
                  <a:schemeClr val="tx1"/>
                </a:solidFill>
                <a:latin typeface="Cambria" panose="02040503050406030204" pitchFamily="18" charset="0"/>
                <a:ea typeface="Cambria" panose="02040503050406030204" pitchFamily="18" charset="0"/>
              </a:rPr>
              <a:t>lao</a:t>
            </a:r>
            <a:r>
              <a:rPr lang="en-US" sz="2000" dirty="0">
                <a:solidFill>
                  <a:schemeClr val="tx1"/>
                </a:solidFill>
                <a:latin typeface="Cambria" panose="02040503050406030204" pitchFamily="18" charset="0"/>
                <a:ea typeface="Cambria" panose="02040503050406030204" pitchFamily="18" charset="0"/>
              </a:rPr>
              <a:t> </a:t>
            </a:r>
            <a:r>
              <a:rPr lang="en-US" sz="2000" dirty="0" err="1">
                <a:solidFill>
                  <a:schemeClr val="tx1"/>
                </a:solidFill>
                <a:latin typeface="Cambria" panose="02040503050406030204" pitchFamily="18" charset="0"/>
                <a:ea typeface="Cambria" panose="02040503050406030204" pitchFamily="18" charset="0"/>
              </a:rPr>
              <a:t>động</a:t>
            </a:r>
            <a:r>
              <a:rPr lang="en-US" sz="2000" dirty="0">
                <a:solidFill>
                  <a:schemeClr val="tx1"/>
                </a:solidFill>
                <a:latin typeface="Cambria" panose="02040503050406030204" pitchFamily="18" charset="0"/>
                <a:ea typeface="Cambria" panose="02040503050406030204" pitchFamily="18" charset="0"/>
              </a:rPr>
              <a:t> </a:t>
            </a:r>
            <a:r>
              <a:rPr lang="en-US" sz="2000" dirty="0" err="1">
                <a:solidFill>
                  <a:schemeClr val="tx1"/>
                </a:solidFill>
                <a:latin typeface="Cambria" panose="02040503050406030204" pitchFamily="18" charset="0"/>
                <a:ea typeface="Cambria" panose="02040503050406030204" pitchFamily="18" charset="0"/>
              </a:rPr>
              <a:t>vất</a:t>
            </a:r>
            <a:r>
              <a:rPr lang="en-US" sz="2000" dirty="0">
                <a:solidFill>
                  <a:schemeClr val="tx1"/>
                </a:solidFill>
                <a:latin typeface="Cambria" panose="02040503050406030204" pitchFamily="18" charset="0"/>
                <a:ea typeface="Cambria" panose="02040503050406030204" pitchFamily="18" charset="0"/>
              </a:rPr>
              <a:t> </a:t>
            </a:r>
            <a:r>
              <a:rPr lang="en-US" sz="2000" dirty="0" err="1">
                <a:solidFill>
                  <a:schemeClr val="tx1"/>
                </a:solidFill>
                <a:latin typeface="Cambria" panose="02040503050406030204" pitchFamily="18" charset="0"/>
                <a:ea typeface="Cambria" panose="02040503050406030204" pitchFamily="18" charset="0"/>
              </a:rPr>
              <a:t>vả</a:t>
            </a:r>
            <a:r>
              <a:rPr lang="en-US" sz="2000" dirty="0">
                <a:solidFill>
                  <a:schemeClr val="tx1"/>
                </a:solidFill>
                <a:latin typeface="Cambria" panose="02040503050406030204" pitchFamily="18" charset="0"/>
                <a:ea typeface="Cambria" panose="02040503050406030204" pitchFamily="18" charset="0"/>
              </a:rPr>
              <a:t> </a:t>
            </a:r>
            <a:r>
              <a:rPr lang="en-US" sz="2000" dirty="0" err="1">
                <a:solidFill>
                  <a:schemeClr val="tx1"/>
                </a:solidFill>
                <a:latin typeface="Cambria" panose="02040503050406030204" pitchFamily="18" charset="0"/>
                <a:ea typeface="Cambria" panose="02040503050406030204" pitchFamily="18" charset="0"/>
              </a:rPr>
              <a:t>và</a:t>
            </a:r>
            <a:r>
              <a:rPr lang="en-US" sz="2000" dirty="0">
                <a:solidFill>
                  <a:schemeClr val="tx1"/>
                </a:solidFill>
                <a:latin typeface="Cambria" panose="02040503050406030204" pitchFamily="18" charset="0"/>
                <a:ea typeface="Cambria" panose="02040503050406030204" pitchFamily="18" charset="0"/>
              </a:rPr>
              <a:t> </a:t>
            </a:r>
            <a:r>
              <a:rPr lang="en-US" sz="2000" dirty="0" err="1">
                <a:solidFill>
                  <a:schemeClr val="tx1"/>
                </a:solidFill>
                <a:latin typeface="Cambria" panose="02040503050406030204" pitchFamily="18" charset="0"/>
                <a:ea typeface="Cambria" panose="02040503050406030204" pitchFamily="18" charset="0"/>
              </a:rPr>
              <a:t>không</a:t>
            </a:r>
            <a:r>
              <a:rPr lang="en-US" sz="2000" dirty="0">
                <a:solidFill>
                  <a:schemeClr val="tx1"/>
                </a:solidFill>
                <a:latin typeface="Cambria" panose="02040503050406030204" pitchFamily="18" charset="0"/>
                <a:ea typeface="Cambria" panose="02040503050406030204" pitchFamily="18" charset="0"/>
              </a:rPr>
              <a:t> </a:t>
            </a:r>
            <a:r>
              <a:rPr lang="en-US" sz="2000" dirty="0" err="1">
                <a:solidFill>
                  <a:schemeClr val="tx1"/>
                </a:solidFill>
                <a:latin typeface="Cambria" panose="02040503050406030204" pitchFamily="18" charset="0"/>
                <a:ea typeface="Cambria" panose="02040503050406030204" pitchFamily="18" charset="0"/>
              </a:rPr>
              <a:t>được</a:t>
            </a:r>
            <a:r>
              <a:rPr lang="en-US" sz="2000" dirty="0">
                <a:solidFill>
                  <a:schemeClr val="tx1"/>
                </a:solidFill>
                <a:latin typeface="Cambria" panose="02040503050406030204" pitchFamily="18" charset="0"/>
                <a:ea typeface="Cambria" panose="02040503050406030204" pitchFamily="18" charset="0"/>
              </a:rPr>
              <a:t> </a:t>
            </a:r>
            <a:r>
              <a:rPr lang="en-US" sz="2000" dirty="0" err="1">
                <a:solidFill>
                  <a:schemeClr val="tx1"/>
                </a:solidFill>
                <a:latin typeface="Cambria" panose="02040503050406030204" pitchFamily="18" charset="0"/>
                <a:ea typeface="Cambria" panose="02040503050406030204" pitchFamily="18" charset="0"/>
              </a:rPr>
              <a:t>chăm</a:t>
            </a:r>
            <a:r>
              <a:rPr lang="en-US" sz="2000" dirty="0">
                <a:solidFill>
                  <a:schemeClr val="tx1"/>
                </a:solidFill>
                <a:latin typeface="Cambria" panose="02040503050406030204" pitchFamily="18" charset="0"/>
                <a:ea typeface="Cambria" panose="02040503050406030204" pitchFamily="18" charset="0"/>
              </a:rPr>
              <a:t> </a:t>
            </a:r>
            <a:r>
              <a:rPr lang="en-US" sz="2000" dirty="0" err="1">
                <a:solidFill>
                  <a:schemeClr val="tx1"/>
                </a:solidFill>
                <a:latin typeface="Cambria" panose="02040503050406030204" pitchFamily="18" charset="0"/>
                <a:ea typeface="Cambria" panose="02040503050406030204" pitchFamily="18" charset="0"/>
              </a:rPr>
              <a:t>sóc</a:t>
            </a:r>
            <a:r>
              <a:rPr lang="en-US" sz="2000" dirty="0">
                <a:solidFill>
                  <a:schemeClr val="tx1"/>
                </a:solidFill>
                <a:latin typeface="Cambria" panose="02040503050406030204" pitchFamily="18" charset="0"/>
                <a:ea typeface="Cambria" panose="02040503050406030204" pitchFamily="18" charset="0"/>
              </a:rPr>
              <a:t>, </a:t>
            </a:r>
            <a:r>
              <a:rPr lang="en-US" sz="2000" dirty="0" err="1">
                <a:solidFill>
                  <a:schemeClr val="tx1"/>
                </a:solidFill>
                <a:latin typeface="Cambria" panose="02040503050406030204" pitchFamily="18" charset="0"/>
                <a:ea typeface="Cambria" panose="02040503050406030204" pitchFamily="18" charset="0"/>
              </a:rPr>
              <a:t>yêu</a:t>
            </a:r>
            <a:r>
              <a:rPr lang="en-US" sz="2000" dirty="0">
                <a:solidFill>
                  <a:schemeClr val="tx1"/>
                </a:solidFill>
                <a:latin typeface="Cambria" panose="02040503050406030204" pitchFamily="18" charset="0"/>
                <a:ea typeface="Cambria" panose="02040503050406030204" pitchFamily="18" charset="0"/>
              </a:rPr>
              <a:t> </a:t>
            </a:r>
            <a:r>
              <a:rPr lang="en-US" sz="2000" dirty="0" err="1">
                <a:solidFill>
                  <a:schemeClr val="tx1"/>
                </a:solidFill>
                <a:latin typeface="Cambria" panose="02040503050406030204" pitchFamily="18" charset="0"/>
                <a:ea typeface="Cambria" panose="02040503050406030204" pitchFamily="18" charset="0"/>
              </a:rPr>
              <a:t>thương</a:t>
            </a:r>
            <a:r>
              <a:rPr lang="en-US" sz="2000" dirty="0">
                <a:solidFill>
                  <a:schemeClr val="tx1"/>
                </a:solidFill>
                <a:latin typeface="Cambria" panose="02040503050406030204" pitchFamily="18" charset="0"/>
                <a:ea typeface="Cambria" panose="02040503050406030204" pitchFamily="18" charset="0"/>
              </a:rPr>
              <a:t> </a:t>
            </a:r>
            <a:r>
              <a:rPr lang="en-US" sz="2000" dirty="0" err="1">
                <a:solidFill>
                  <a:schemeClr val="tx1"/>
                </a:solidFill>
                <a:latin typeface="Cambria" panose="02040503050406030204" pitchFamily="18" charset="0"/>
                <a:ea typeface="Cambria" panose="02040503050406030204" pitchFamily="18" charset="0"/>
              </a:rPr>
              <a:t>đầy</a:t>
            </a:r>
            <a:r>
              <a:rPr lang="en-US" sz="2000" dirty="0">
                <a:solidFill>
                  <a:schemeClr val="tx1"/>
                </a:solidFill>
                <a:latin typeface="Cambria" panose="02040503050406030204" pitchFamily="18" charset="0"/>
                <a:ea typeface="Cambria" panose="02040503050406030204" pitchFamily="18" charset="0"/>
              </a:rPr>
              <a:t> </a:t>
            </a:r>
            <a:r>
              <a:rPr lang="en-US" sz="2000" dirty="0" err="1">
                <a:solidFill>
                  <a:schemeClr val="tx1"/>
                </a:solidFill>
                <a:latin typeface="Cambria" panose="02040503050406030204" pitchFamily="18" charset="0"/>
                <a:ea typeface="Cambria" panose="02040503050406030204" pitchFamily="18" charset="0"/>
              </a:rPr>
              <a:t>đủ</a:t>
            </a:r>
            <a:r>
              <a:rPr lang="en-US" sz="2000" dirty="0">
                <a:solidFill>
                  <a:schemeClr val="tx1"/>
                </a:solidFill>
                <a:latin typeface="Cambria" panose="02040503050406030204" pitchFamily="18" charset="0"/>
                <a:ea typeface="Cambria" panose="02040503050406030204" pitchFamily="18" charset="0"/>
              </a:rPr>
              <a:t>.</a:t>
            </a:r>
          </a:p>
        </p:txBody>
      </p:sp>
      <p:pic>
        <p:nvPicPr>
          <p:cNvPr id="3074" name="Picture 2">
            <a:extLst>
              <a:ext uri="{FF2B5EF4-FFF2-40B4-BE49-F238E27FC236}">
                <a16:creationId xmlns:a16="http://schemas.microsoft.com/office/drawing/2014/main" id="{F94F7E33-C8C2-4BAC-ADD5-8CADB49CBA15}"/>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6755" b="99470" l="9947" r="89876">
                        <a14:foregroundMark x1="47780" y1="9272" x2="47780" y2="9272"/>
                        <a14:foregroundMark x1="54352" y1="6887" x2="54352" y2="6887"/>
                        <a14:foregroundMark x1="47957" y1="66358" x2="50622" y2="89272"/>
                        <a14:foregroundMark x1="50622" y1="89272" x2="50977" y2="89536"/>
                        <a14:foregroundMark x1="62877" y1="67550" x2="55773" y2="93775"/>
                        <a14:foregroundMark x1="55773" y1="93775" x2="55773" y2="93113"/>
                        <a14:foregroundMark x1="60036" y1="85695" x2="55062" y2="99470"/>
                        <a14:foregroundMark x1="42274" y1="69404" x2="38544" y2="85033"/>
                      </a14:backgroundRemoval>
                    </a14:imgEffect>
                  </a14:imgLayer>
                </a14:imgProps>
              </a:ext>
              <a:ext uri="{28A0092B-C50C-407E-A947-70E740481C1C}">
                <a14:useLocalDpi xmlns:a14="http://schemas.microsoft.com/office/drawing/2010/main" val="0"/>
              </a:ext>
            </a:extLst>
          </a:blip>
          <a:srcRect/>
          <a:stretch>
            <a:fillRect/>
          </a:stretch>
        </p:blipFill>
        <p:spPr bwMode="auto">
          <a:xfrm>
            <a:off x="6017176" y="0"/>
            <a:ext cx="3835400" cy="5143500"/>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Rounded Corners 12">
            <a:extLst>
              <a:ext uri="{FF2B5EF4-FFF2-40B4-BE49-F238E27FC236}">
                <a16:creationId xmlns:a16="http://schemas.microsoft.com/office/drawing/2014/main" id="{14F631DD-1FC3-44DC-B090-80FB61F5868D}"/>
              </a:ext>
            </a:extLst>
          </p:cNvPr>
          <p:cNvSpPr/>
          <p:nvPr/>
        </p:nvSpPr>
        <p:spPr>
          <a:xfrm>
            <a:off x="767578" y="1221931"/>
            <a:ext cx="4159602" cy="572700"/>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latin typeface="Cambria" panose="02040503050406030204" pitchFamily="18" charset="0"/>
                <a:ea typeface="Cambria" panose="02040503050406030204" pitchFamily="18" charset="0"/>
              </a:rPr>
              <a:t>a. </a:t>
            </a:r>
            <a:r>
              <a:rPr lang="en-US" sz="2000" b="1" dirty="0" err="1">
                <a:solidFill>
                  <a:schemeClr val="tx1"/>
                </a:solidFill>
                <a:latin typeface="Cambria" panose="02040503050406030204" pitchFamily="18" charset="0"/>
                <a:ea typeface="Cambria" panose="02040503050406030204" pitchFamily="18" charset="0"/>
              </a:rPr>
              <a:t>Hoàn</a:t>
            </a:r>
            <a:r>
              <a:rPr lang="en-US" sz="2000" b="1" dirty="0">
                <a:solidFill>
                  <a:schemeClr val="tx1"/>
                </a:solidFill>
                <a:latin typeface="Cambria" panose="02040503050406030204" pitchFamily="18" charset="0"/>
                <a:ea typeface="Cambria" panose="02040503050406030204" pitchFamily="18" charset="0"/>
              </a:rPr>
              <a:t> </a:t>
            </a:r>
            <a:r>
              <a:rPr lang="en-US" sz="2000" b="1" dirty="0" err="1">
                <a:solidFill>
                  <a:schemeClr val="tx1"/>
                </a:solidFill>
                <a:latin typeface="Cambria" panose="02040503050406030204" pitchFamily="18" charset="0"/>
                <a:ea typeface="Cambria" panose="02040503050406030204" pitchFamily="18" charset="0"/>
              </a:rPr>
              <a:t>cảnh</a:t>
            </a:r>
            <a:r>
              <a:rPr lang="en-US" sz="2000" b="1" dirty="0">
                <a:solidFill>
                  <a:schemeClr val="tx1"/>
                </a:solidFill>
                <a:latin typeface="Cambria" panose="02040503050406030204" pitchFamily="18" charset="0"/>
                <a:ea typeface="Cambria" panose="02040503050406030204" pitchFamily="18" charset="0"/>
              </a:rPr>
              <a:t> </a:t>
            </a:r>
            <a:r>
              <a:rPr lang="en-US" sz="2000" b="1" dirty="0" err="1">
                <a:solidFill>
                  <a:schemeClr val="tx1"/>
                </a:solidFill>
                <a:latin typeface="Cambria" panose="02040503050406030204" pitchFamily="18" charset="0"/>
                <a:ea typeface="Cambria" panose="02040503050406030204" pitchFamily="18" charset="0"/>
              </a:rPr>
              <a:t>sống</a:t>
            </a:r>
            <a:r>
              <a:rPr lang="en-US" sz="2000" b="1" dirty="0">
                <a:solidFill>
                  <a:schemeClr val="tx1"/>
                </a:solidFill>
                <a:latin typeface="Cambria" panose="02040503050406030204" pitchFamily="18" charset="0"/>
                <a:ea typeface="Cambria" panose="02040503050406030204" pitchFamily="18" charset="0"/>
              </a:rPr>
              <a:t> </a:t>
            </a:r>
            <a:r>
              <a:rPr lang="en-US" sz="2000" b="1" dirty="0" err="1">
                <a:solidFill>
                  <a:schemeClr val="tx1"/>
                </a:solidFill>
                <a:latin typeface="Cambria" panose="02040503050406030204" pitchFamily="18" charset="0"/>
                <a:ea typeface="Cambria" panose="02040503050406030204" pitchFamily="18" charset="0"/>
              </a:rPr>
              <a:t>trong</a:t>
            </a:r>
            <a:r>
              <a:rPr lang="en-US" sz="2000" b="1" dirty="0">
                <a:solidFill>
                  <a:schemeClr val="tx1"/>
                </a:solidFill>
                <a:latin typeface="Cambria" panose="02040503050406030204" pitchFamily="18" charset="0"/>
                <a:ea typeface="Cambria" panose="02040503050406030204" pitchFamily="18" charset="0"/>
              </a:rPr>
              <a:t> </a:t>
            </a:r>
            <a:r>
              <a:rPr lang="en-US" sz="2000" b="1" dirty="0" err="1">
                <a:solidFill>
                  <a:schemeClr val="tx1"/>
                </a:solidFill>
                <a:latin typeface="Cambria" panose="02040503050406030204" pitchFamily="18" charset="0"/>
                <a:ea typeface="Cambria" panose="02040503050406030204" pitchFamily="18" charset="0"/>
              </a:rPr>
              <a:t>quá</a:t>
            </a:r>
            <a:r>
              <a:rPr lang="en-US" sz="2000" b="1" dirty="0">
                <a:solidFill>
                  <a:schemeClr val="tx1"/>
                </a:solidFill>
                <a:latin typeface="Cambria" panose="02040503050406030204" pitchFamily="18" charset="0"/>
                <a:ea typeface="Cambria" panose="02040503050406030204" pitchFamily="18" charset="0"/>
              </a:rPr>
              <a:t> </a:t>
            </a:r>
            <a:r>
              <a:rPr lang="en-US" sz="2000" b="1" dirty="0" err="1">
                <a:solidFill>
                  <a:schemeClr val="tx1"/>
                </a:solidFill>
                <a:latin typeface="Cambria" panose="02040503050406030204" pitchFamily="18" charset="0"/>
                <a:ea typeface="Cambria" panose="02040503050406030204" pitchFamily="18" charset="0"/>
              </a:rPr>
              <a:t>khứ</a:t>
            </a:r>
            <a:endParaRPr lang="en-US" sz="2000" b="1" dirty="0">
              <a:solidFill>
                <a:schemeClr val="tx1"/>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6345843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074"/>
                                        </p:tgtEl>
                                        <p:attrNameLst>
                                          <p:attrName>style.visibility</p:attrName>
                                        </p:attrNameLst>
                                      </p:cBhvr>
                                      <p:to>
                                        <p:strVal val="visible"/>
                                      </p:to>
                                    </p:set>
                                    <p:animEffect transition="in" filter="fade">
                                      <p:cBhvr>
                                        <p:cTn id="12" dur="1000"/>
                                        <p:tgtEl>
                                          <p:spTgt spid="3074"/>
                                        </p:tgtEl>
                                      </p:cBhvr>
                                    </p:animEffect>
                                    <p:anim calcmode="lin" valueType="num">
                                      <p:cBhvr>
                                        <p:cTn id="13" dur="1000" fill="hold"/>
                                        <p:tgtEl>
                                          <p:spTgt spid="3074"/>
                                        </p:tgtEl>
                                        <p:attrNameLst>
                                          <p:attrName>ppt_x</p:attrName>
                                        </p:attrNameLst>
                                      </p:cBhvr>
                                      <p:tavLst>
                                        <p:tav tm="0">
                                          <p:val>
                                            <p:strVal val="#ppt_x"/>
                                          </p:val>
                                        </p:tav>
                                        <p:tav tm="100000">
                                          <p:val>
                                            <p:strVal val="#ppt_x"/>
                                          </p:val>
                                        </p:tav>
                                      </p:tavLst>
                                    </p:anim>
                                    <p:anim calcmode="lin" valueType="num">
                                      <p:cBhvr>
                                        <p:cTn id="14" dur="1000" fill="hold"/>
                                        <p:tgtEl>
                                          <p:spTgt spid="307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072"/>
        <p:cNvGrpSpPr/>
        <p:nvPr/>
      </p:nvGrpSpPr>
      <p:grpSpPr>
        <a:xfrm>
          <a:off x="0" y="0"/>
          <a:ext cx="0" cy="0"/>
          <a:chOff x="0" y="0"/>
          <a:chExt cx="0" cy="0"/>
        </a:xfrm>
      </p:grpSpPr>
      <p:sp>
        <p:nvSpPr>
          <p:cNvPr id="1073" name="Google Shape;1073;p50"/>
          <p:cNvSpPr txBox="1">
            <a:spLocks noGrp="1"/>
          </p:cNvSpPr>
          <p:nvPr>
            <p:ph type="title"/>
          </p:nvPr>
        </p:nvSpPr>
        <p:spPr>
          <a:xfrm>
            <a:off x="652769" y="150224"/>
            <a:ext cx="77175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pt-BR" dirty="0"/>
              <a:t>2. Nhân vật An-tư-nai</a:t>
            </a:r>
            <a:endParaRPr dirty="0"/>
          </a:p>
        </p:txBody>
      </p:sp>
      <p:sp>
        <p:nvSpPr>
          <p:cNvPr id="13" name="Rectangle: Rounded Corners 12">
            <a:extLst>
              <a:ext uri="{FF2B5EF4-FFF2-40B4-BE49-F238E27FC236}">
                <a16:creationId xmlns:a16="http://schemas.microsoft.com/office/drawing/2014/main" id="{14F631DD-1FC3-44DC-B090-80FB61F5868D}"/>
              </a:ext>
            </a:extLst>
          </p:cNvPr>
          <p:cNvSpPr/>
          <p:nvPr/>
        </p:nvSpPr>
        <p:spPr>
          <a:xfrm>
            <a:off x="652769" y="787313"/>
            <a:ext cx="4062815" cy="572700"/>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chemeClr val="tx1"/>
                </a:solidFill>
                <a:latin typeface="Cambria" panose="02040503050406030204" pitchFamily="18" charset="0"/>
                <a:ea typeface="Cambria" panose="02040503050406030204" pitchFamily="18" charset="0"/>
              </a:rPr>
              <a:t>b. </a:t>
            </a:r>
            <a:r>
              <a:rPr lang="en-US" sz="1800" b="1" dirty="0" err="1">
                <a:solidFill>
                  <a:schemeClr val="tx1"/>
                </a:solidFill>
                <a:latin typeface="Cambria" panose="02040503050406030204" pitchFamily="18" charset="0"/>
                <a:ea typeface="Cambria" panose="02040503050406030204" pitchFamily="18" charset="0"/>
              </a:rPr>
              <a:t>Tình</a:t>
            </a:r>
            <a:r>
              <a:rPr lang="en-US" sz="1800" b="1" dirty="0">
                <a:solidFill>
                  <a:schemeClr val="tx1"/>
                </a:solidFill>
                <a:latin typeface="Cambria" panose="02040503050406030204" pitchFamily="18" charset="0"/>
                <a:ea typeface="Cambria" panose="02040503050406030204" pitchFamily="18" charset="0"/>
              </a:rPr>
              <a:t> </a:t>
            </a:r>
            <a:r>
              <a:rPr lang="en-US" sz="1800" b="1" dirty="0" err="1">
                <a:solidFill>
                  <a:schemeClr val="tx1"/>
                </a:solidFill>
                <a:latin typeface="Cambria" panose="02040503050406030204" pitchFamily="18" charset="0"/>
                <a:ea typeface="Cambria" panose="02040503050406030204" pitchFamily="18" charset="0"/>
              </a:rPr>
              <a:t>cảm</a:t>
            </a:r>
            <a:r>
              <a:rPr lang="en-US" sz="1800" b="1" dirty="0">
                <a:solidFill>
                  <a:schemeClr val="tx1"/>
                </a:solidFill>
                <a:latin typeface="Cambria" panose="02040503050406030204" pitchFamily="18" charset="0"/>
                <a:ea typeface="Cambria" panose="02040503050406030204" pitchFamily="18" charset="0"/>
              </a:rPr>
              <a:t> </a:t>
            </a:r>
            <a:r>
              <a:rPr lang="en-US" sz="1800" b="1" dirty="0" err="1">
                <a:solidFill>
                  <a:schemeClr val="tx1"/>
                </a:solidFill>
                <a:latin typeface="Cambria" panose="02040503050406030204" pitchFamily="18" charset="0"/>
                <a:ea typeface="Cambria" panose="02040503050406030204" pitchFamily="18" charset="0"/>
              </a:rPr>
              <a:t>dành</a:t>
            </a:r>
            <a:r>
              <a:rPr lang="en-US" sz="1800" b="1" dirty="0">
                <a:solidFill>
                  <a:schemeClr val="tx1"/>
                </a:solidFill>
                <a:latin typeface="Cambria" panose="02040503050406030204" pitchFamily="18" charset="0"/>
                <a:ea typeface="Cambria" panose="02040503050406030204" pitchFamily="18" charset="0"/>
              </a:rPr>
              <a:t> </a:t>
            </a:r>
            <a:r>
              <a:rPr lang="en-US" sz="1800" b="1" dirty="0" err="1">
                <a:solidFill>
                  <a:schemeClr val="tx1"/>
                </a:solidFill>
                <a:latin typeface="Cambria" panose="02040503050406030204" pitchFamily="18" charset="0"/>
                <a:ea typeface="Cambria" panose="02040503050406030204" pitchFamily="18" charset="0"/>
              </a:rPr>
              <a:t>cho</a:t>
            </a:r>
            <a:r>
              <a:rPr lang="en-US" sz="1800" b="1" dirty="0">
                <a:solidFill>
                  <a:schemeClr val="tx1"/>
                </a:solidFill>
                <a:latin typeface="Cambria" panose="02040503050406030204" pitchFamily="18" charset="0"/>
                <a:ea typeface="Cambria" panose="02040503050406030204" pitchFamily="18" charset="0"/>
              </a:rPr>
              <a:t> </a:t>
            </a:r>
            <a:r>
              <a:rPr lang="en-US" sz="1800" b="1" dirty="0" err="1">
                <a:solidFill>
                  <a:schemeClr val="tx1"/>
                </a:solidFill>
                <a:latin typeface="Cambria" panose="02040503050406030204" pitchFamily="18" charset="0"/>
                <a:ea typeface="Cambria" panose="02040503050406030204" pitchFamily="18" charset="0"/>
              </a:rPr>
              <a:t>thầy</a:t>
            </a:r>
            <a:r>
              <a:rPr lang="en-US" sz="1800" b="1" dirty="0">
                <a:solidFill>
                  <a:schemeClr val="tx1"/>
                </a:solidFill>
                <a:latin typeface="Cambria" panose="02040503050406030204" pitchFamily="18" charset="0"/>
                <a:ea typeface="Cambria" panose="02040503050406030204" pitchFamily="18" charset="0"/>
              </a:rPr>
              <a:t> </a:t>
            </a:r>
            <a:r>
              <a:rPr lang="en-US" sz="1800" b="1" dirty="0" err="1">
                <a:solidFill>
                  <a:schemeClr val="tx1"/>
                </a:solidFill>
                <a:latin typeface="Cambria" panose="02040503050406030204" pitchFamily="18" charset="0"/>
                <a:ea typeface="Cambria" panose="02040503050406030204" pitchFamily="18" charset="0"/>
              </a:rPr>
              <a:t>Đuy</a:t>
            </a:r>
            <a:r>
              <a:rPr lang="en-US" sz="1800" b="1" dirty="0">
                <a:solidFill>
                  <a:schemeClr val="tx1"/>
                </a:solidFill>
                <a:latin typeface="Cambria" panose="02040503050406030204" pitchFamily="18" charset="0"/>
                <a:ea typeface="Cambria" panose="02040503050406030204" pitchFamily="18" charset="0"/>
              </a:rPr>
              <a:t> </a:t>
            </a:r>
            <a:r>
              <a:rPr lang="en-US" sz="1800" b="1" dirty="0" err="1">
                <a:solidFill>
                  <a:schemeClr val="tx1"/>
                </a:solidFill>
                <a:latin typeface="Cambria" panose="02040503050406030204" pitchFamily="18" charset="0"/>
                <a:ea typeface="Cambria" panose="02040503050406030204" pitchFamily="18" charset="0"/>
              </a:rPr>
              <a:t>sen</a:t>
            </a:r>
            <a:endParaRPr lang="en-US" sz="1800" b="1" dirty="0">
              <a:solidFill>
                <a:schemeClr val="tx1"/>
              </a:solidFill>
              <a:latin typeface="Cambria" panose="02040503050406030204" pitchFamily="18" charset="0"/>
              <a:ea typeface="Cambria" panose="02040503050406030204" pitchFamily="18" charset="0"/>
            </a:endParaRPr>
          </a:p>
        </p:txBody>
      </p:sp>
      <p:grpSp>
        <p:nvGrpSpPr>
          <p:cNvPr id="22" name="Group 21">
            <a:extLst>
              <a:ext uri="{FF2B5EF4-FFF2-40B4-BE49-F238E27FC236}">
                <a16:creationId xmlns:a16="http://schemas.microsoft.com/office/drawing/2014/main" id="{77BAD327-DB2E-4D46-8EC0-681BCF3898D6}"/>
              </a:ext>
            </a:extLst>
          </p:cNvPr>
          <p:cNvGrpSpPr/>
          <p:nvPr/>
        </p:nvGrpSpPr>
        <p:grpSpPr>
          <a:xfrm>
            <a:off x="2454060" y="2030767"/>
            <a:ext cx="3740728" cy="3478813"/>
            <a:chOff x="2454060" y="2030767"/>
            <a:chExt cx="3740728" cy="3478813"/>
          </a:xfrm>
        </p:grpSpPr>
        <p:sp>
          <p:nvSpPr>
            <p:cNvPr id="14" name="Freeform: Shape 13">
              <a:extLst>
                <a:ext uri="{FF2B5EF4-FFF2-40B4-BE49-F238E27FC236}">
                  <a16:creationId xmlns:a16="http://schemas.microsoft.com/office/drawing/2014/main" id="{B2AEB765-4F0E-464D-900F-1B926313D936}"/>
                </a:ext>
              </a:extLst>
            </p:cNvPr>
            <p:cNvSpPr/>
            <p:nvPr/>
          </p:nvSpPr>
          <p:spPr>
            <a:xfrm>
              <a:off x="2454060" y="2306568"/>
              <a:ext cx="3740728" cy="2836932"/>
            </a:xfrm>
            <a:custGeom>
              <a:avLst/>
              <a:gdLst>
                <a:gd name="connsiteX0" fmla="*/ 1870364 w 3740728"/>
                <a:gd name="connsiteY0" fmla="*/ 0 h 2836932"/>
                <a:gd name="connsiteX1" fmla="*/ 3740728 w 3740728"/>
                <a:gd name="connsiteY1" fmla="*/ 1870364 h 2836932"/>
                <a:gd name="connsiteX2" fmla="*/ 3514985 w 3740728"/>
                <a:gd name="connsiteY2" fmla="*/ 2761891 h 2836932"/>
                <a:gd name="connsiteX3" fmla="*/ 3469397 w 3740728"/>
                <a:gd name="connsiteY3" fmla="*/ 2836932 h 2836932"/>
                <a:gd name="connsiteX4" fmla="*/ 271332 w 3740728"/>
                <a:gd name="connsiteY4" fmla="*/ 2836932 h 2836932"/>
                <a:gd name="connsiteX5" fmla="*/ 225743 w 3740728"/>
                <a:gd name="connsiteY5" fmla="*/ 2761891 h 2836932"/>
                <a:gd name="connsiteX6" fmla="*/ 0 w 3740728"/>
                <a:gd name="connsiteY6" fmla="*/ 1870364 h 2836932"/>
                <a:gd name="connsiteX7" fmla="*/ 1870364 w 3740728"/>
                <a:gd name="connsiteY7" fmla="*/ 0 h 2836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40728" h="2836932">
                  <a:moveTo>
                    <a:pt x="1870364" y="0"/>
                  </a:moveTo>
                  <a:cubicBezTo>
                    <a:pt x="2903338" y="0"/>
                    <a:pt x="3740728" y="837390"/>
                    <a:pt x="3740728" y="1870364"/>
                  </a:cubicBezTo>
                  <a:cubicBezTo>
                    <a:pt x="3740728" y="2193169"/>
                    <a:pt x="3658952" y="2496873"/>
                    <a:pt x="3514985" y="2761891"/>
                  </a:cubicBezTo>
                  <a:lnTo>
                    <a:pt x="3469397" y="2836932"/>
                  </a:lnTo>
                  <a:lnTo>
                    <a:pt x="271332" y="2836932"/>
                  </a:lnTo>
                  <a:lnTo>
                    <a:pt x="225743" y="2761891"/>
                  </a:lnTo>
                  <a:cubicBezTo>
                    <a:pt x="81777" y="2496873"/>
                    <a:pt x="0" y="2193169"/>
                    <a:pt x="0" y="1870364"/>
                  </a:cubicBezTo>
                  <a:cubicBezTo>
                    <a:pt x="0" y="837390"/>
                    <a:pt x="837390" y="0"/>
                    <a:pt x="1870364" y="0"/>
                  </a:cubicBezTo>
                  <a:close/>
                </a:path>
              </a:pathLst>
            </a:custGeom>
            <a:noFill/>
            <a:ln w="381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028" name="Picture 4">
              <a:extLst>
                <a:ext uri="{FF2B5EF4-FFF2-40B4-BE49-F238E27FC236}">
                  <a16:creationId xmlns:a16="http://schemas.microsoft.com/office/drawing/2014/main" id="{49360D8B-3BE1-4ECC-BF8E-BFE275D5BDBE}"/>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2577774" y="2030767"/>
              <a:ext cx="3478813" cy="347881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9" name="Group 18">
            <a:extLst>
              <a:ext uri="{FF2B5EF4-FFF2-40B4-BE49-F238E27FC236}">
                <a16:creationId xmlns:a16="http://schemas.microsoft.com/office/drawing/2014/main" id="{C0A5F834-60D9-4A3B-A35E-0D23C9E69D15}"/>
              </a:ext>
            </a:extLst>
          </p:cNvPr>
          <p:cNvGrpSpPr/>
          <p:nvPr/>
        </p:nvGrpSpPr>
        <p:grpSpPr>
          <a:xfrm>
            <a:off x="258627" y="3941320"/>
            <a:ext cx="2358278" cy="794013"/>
            <a:chOff x="258627" y="3941320"/>
            <a:chExt cx="2358278" cy="794013"/>
          </a:xfrm>
        </p:grpSpPr>
        <p:sp>
          <p:nvSpPr>
            <p:cNvPr id="2" name="Rectangle: Rounded Corners 1">
              <a:extLst>
                <a:ext uri="{FF2B5EF4-FFF2-40B4-BE49-F238E27FC236}">
                  <a16:creationId xmlns:a16="http://schemas.microsoft.com/office/drawing/2014/main" id="{75CE453D-2022-42CF-865B-47394D0C8D15}"/>
                </a:ext>
              </a:extLst>
            </p:cNvPr>
            <p:cNvSpPr/>
            <p:nvPr/>
          </p:nvSpPr>
          <p:spPr>
            <a:xfrm>
              <a:off x="258627" y="3941320"/>
              <a:ext cx="2195433" cy="794013"/>
            </a:xfrm>
            <a:custGeom>
              <a:avLst/>
              <a:gdLst>
                <a:gd name="connsiteX0" fmla="*/ 0 w 2195433"/>
                <a:gd name="connsiteY0" fmla="*/ 132338 h 794013"/>
                <a:gd name="connsiteX1" fmla="*/ 132338 w 2195433"/>
                <a:gd name="connsiteY1" fmla="*/ 0 h 794013"/>
                <a:gd name="connsiteX2" fmla="*/ 795231 w 2195433"/>
                <a:gd name="connsiteY2" fmla="*/ 0 h 794013"/>
                <a:gd name="connsiteX3" fmla="*/ 1400202 w 2195433"/>
                <a:gd name="connsiteY3" fmla="*/ 0 h 794013"/>
                <a:gd name="connsiteX4" fmla="*/ 2063095 w 2195433"/>
                <a:gd name="connsiteY4" fmla="*/ 0 h 794013"/>
                <a:gd name="connsiteX5" fmla="*/ 2195433 w 2195433"/>
                <a:gd name="connsiteY5" fmla="*/ 132338 h 794013"/>
                <a:gd name="connsiteX6" fmla="*/ 2195433 w 2195433"/>
                <a:gd name="connsiteY6" fmla="*/ 661675 h 794013"/>
                <a:gd name="connsiteX7" fmla="*/ 2063095 w 2195433"/>
                <a:gd name="connsiteY7" fmla="*/ 794013 h 794013"/>
                <a:gd name="connsiteX8" fmla="*/ 1380894 w 2195433"/>
                <a:gd name="connsiteY8" fmla="*/ 794013 h 794013"/>
                <a:gd name="connsiteX9" fmla="*/ 698693 w 2195433"/>
                <a:gd name="connsiteY9" fmla="*/ 794013 h 794013"/>
                <a:gd name="connsiteX10" fmla="*/ 132338 w 2195433"/>
                <a:gd name="connsiteY10" fmla="*/ 794013 h 794013"/>
                <a:gd name="connsiteX11" fmla="*/ 0 w 2195433"/>
                <a:gd name="connsiteY11" fmla="*/ 661675 h 794013"/>
                <a:gd name="connsiteX12" fmla="*/ 0 w 2195433"/>
                <a:gd name="connsiteY12" fmla="*/ 132338 h 794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95433" h="794013" fill="none" extrusionOk="0">
                  <a:moveTo>
                    <a:pt x="0" y="132338"/>
                  </a:moveTo>
                  <a:cubicBezTo>
                    <a:pt x="-8930" y="51908"/>
                    <a:pt x="52793" y="2936"/>
                    <a:pt x="132338" y="0"/>
                  </a:cubicBezTo>
                  <a:cubicBezTo>
                    <a:pt x="266238" y="29481"/>
                    <a:pt x="576083" y="1078"/>
                    <a:pt x="795231" y="0"/>
                  </a:cubicBezTo>
                  <a:cubicBezTo>
                    <a:pt x="1014379" y="-1078"/>
                    <a:pt x="1240728" y="-9510"/>
                    <a:pt x="1400202" y="0"/>
                  </a:cubicBezTo>
                  <a:cubicBezTo>
                    <a:pt x="1559676" y="9510"/>
                    <a:pt x="1750338" y="315"/>
                    <a:pt x="2063095" y="0"/>
                  </a:cubicBezTo>
                  <a:cubicBezTo>
                    <a:pt x="2143027" y="-1583"/>
                    <a:pt x="2190992" y="66864"/>
                    <a:pt x="2195433" y="132338"/>
                  </a:cubicBezTo>
                  <a:cubicBezTo>
                    <a:pt x="2175007" y="320857"/>
                    <a:pt x="2179895" y="479593"/>
                    <a:pt x="2195433" y="661675"/>
                  </a:cubicBezTo>
                  <a:cubicBezTo>
                    <a:pt x="2193278" y="732476"/>
                    <a:pt x="2148541" y="788088"/>
                    <a:pt x="2063095" y="794013"/>
                  </a:cubicBezTo>
                  <a:cubicBezTo>
                    <a:pt x="1728740" y="777191"/>
                    <a:pt x="1720860" y="785603"/>
                    <a:pt x="1380894" y="794013"/>
                  </a:cubicBezTo>
                  <a:cubicBezTo>
                    <a:pt x="1040928" y="802423"/>
                    <a:pt x="973646" y="819497"/>
                    <a:pt x="698693" y="794013"/>
                  </a:cubicBezTo>
                  <a:cubicBezTo>
                    <a:pt x="423740" y="768529"/>
                    <a:pt x="304373" y="770234"/>
                    <a:pt x="132338" y="794013"/>
                  </a:cubicBezTo>
                  <a:cubicBezTo>
                    <a:pt x="68894" y="802252"/>
                    <a:pt x="-16489" y="733346"/>
                    <a:pt x="0" y="661675"/>
                  </a:cubicBezTo>
                  <a:cubicBezTo>
                    <a:pt x="85" y="517130"/>
                    <a:pt x="-18343" y="248915"/>
                    <a:pt x="0" y="132338"/>
                  </a:cubicBezTo>
                  <a:close/>
                </a:path>
                <a:path w="2195433" h="794013" stroke="0" extrusionOk="0">
                  <a:moveTo>
                    <a:pt x="0" y="132338"/>
                  </a:moveTo>
                  <a:cubicBezTo>
                    <a:pt x="3718" y="47079"/>
                    <a:pt x="56891" y="14561"/>
                    <a:pt x="132338" y="0"/>
                  </a:cubicBezTo>
                  <a:cubicBezTo>
                    <a:pt x="266221" y="-28028"/>
                    <a:pt x="432629" y="2133"/>
                    <a:pt x="718001" y="0"/>
                  </a:cubicBezTo>
                  <a:cubicBezTo>
                    <a:pt x="1003373" y="-2133"/>
                    <a:pt x="1082291" y="-12259"/>
                    <a:pt x="1303664" y="0"/>
                  </a:cubicBezTo>
                  <a:cubicBezTo>
                    <a:pt x="1525037" y="12259"/>
                    <a:pt x="1735607" y="-8492"/>
                    <a:pt x="2063095" y="0"/>
                  </a:cubicBezTo>
                  <a:cubicBezTo>
                    <a:pt x="2143064" y="-8299"/>
                    <a:pt x="2192725" y="60105"/>
                    <a:pt x="2195433" y="132338"/>
                  </a:cubicBezTo>
                  <a:cubicBezTo>
                    <a:pt x="2190545" y="390011"/>
                    <a:pt x="2200429" y="426266"/>
                    <a:pt x="2195433" y="661675"/>
                  </a:cubicBezTo>
                  <a:cubicBezTo>
                    <a:pt x="2187570" y="739014"/>
                    <a:pt x="2125440" y="796248"/>
                    <a:pt x="2063095" y="794013"/>
                  </a:cubicBezTo>
                  <a:cubicBezTo>
                    <a:pt x="1869877" y="770585"/>
                    <a:pt x="1618150" y="763835"/>
                    <a:pt x="1400202" y="794013"/>
                  </a:cubicBezTo>
                  <a:cubicBezTo>
                    <a:pt x="1182254" y="824191"/>
                    <a:pt x="1033097" y="770326"/>
                    <a:pt x="718001" y="794013"/>
                  </a:cubicBezTo>
                  <a:cubicBezTo>
                    <a:pt x="402905" y="817700"/>
                    <a:pt x="383463" y="792978"/>
                    <a:pt x="132338" y="794013"/>
                  </a:cubicBezTo>
                  <a:cubicBezTo>
                    <a:pt x="54060" y="779186"/>
                    <a:pt x="6700" y="730798"/>
                    <a:pt x="0" y="661675"/>
                  </a:cubicBezTo>
                  <a:cubicBezTo>
                    <a:pt x="-17994" y="522401"/>
                    <a:pt x="15208" y="251815"/>
                    <a:pt x="0" y="132338"/>
                  </a:cubicBezTo>
                  <a:close/>
                </a:path>
              </a:pathLst>
            </a:custGeom>
            <a:solidFill>
              <a:schemeClr val="bg1"/>
            </a:solidFill>
            <a:ln w="9525">
              <a:noFill/>
              <a:extLst>
                <a:ext uri="{C807C97D-BFC1-408E-A445-0C87EB9F89A2}">
                  <ask:lineSketchStyleProps xmlns:ask="http://schemas.microsoft.com/office/drawing/2018/sketchyshapes" xmlns="" sd="1462675508">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dirty="0" err="1">
                  <a:solidFill>
                    <a:schemeClr val="tx1"/>
                  </a:solidFill>
                  <a:latin typeface="Cambria" panose="02040503050406030204" pitchFamily="18" charset="0"/>
                  <a:ea typeface="Cambria" panose="02040503050406030204" pitchFamily="18" charset="0"/>
                </a:rPr>
                <a:t>Bỏ</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lại</a:t>
              </a:r>
              <a:r>
                <a:rPr lang="en-US" sz="1800" dirty="0">
                  <a:solidFill>
                    <a:schemeClr val="tx1"/>
                  </a:solidFill>
                  <a:latin typeface="Cambria" panose="02040503050406030204" pitchFamily="18" charset="0"/>
                  <a:ea typeface="Cambria" panose="02040503050406030204" pitchFamily="18" charset="0"/>
                </a:rPr>
                <a:t> bao Ki-</a:t>
              </a:r>
              <a:r>
                <a:rPr lang="en-US" sz="1800" dirty="0" err="1">
                  <a:solidFill>
                    <a:schemeClr val="tx1"/>
                  </a:solidFill>
                  <a:latin typeface="Cambria" panose="02040503050406030204" pitchFamily="18" charset="0"/>
                  <a:ea typeface="Cambria" panose="02040503050406030204" pitchFamily="18" charset="0"/>
                </a:rPr>
                <a:t>giắc</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cho</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thầy</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Đuy</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sen.</a:t>
              </a:r>
              <a:endParaRPr lang="en-US" sz="1800" dirty="0">
                <a:solidFill>
                  <a:schemeClr val="tx1"/>
                </a:solidFill>
                <a:latin typeface="Cambria" panose="02040503050406030204" pitchFamily="18" charset="0"/>
                <a:ea typeface="Cambria" panose="02040503050406030204" pitchFamily="18" charset="0"/>
              </a:endParaRPr>
            </a:p>
          </p:txBody>
        </p:sp>
        <p:sp>
          <p:nvSpPr>
            <p:cNvPr id="8" name="Oval 7">
              <a:extLst>
                <a:ext uri="{FF2B5EF4-FFF2-40B4-BE49-F238E27FC236}">
                  <a16:creationId xmlns:a16="http://schemas.microsoft.com/office/drawing/2014/main" id="{C788DCE0-7FA2-4D26-859D-E3EAFB28D783}"/>
                </a:ext>
              </a:extLst>
            </p:cNvPr>
            <p:cNvSpPr/>
            <p:nvPr/>
          </p:nvSpPr>
          <p:spPr>
            <a:xfrm>
              <a:off x="2369477" y="4160776"/>
              <a:ext cx="247428" cy="247428"/>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 name="Group 11">
            <a:extLst>
              <a:ext uri="{FF2B5EF4-FFF2-40B4-BE49-F238E27FC236}">
                <a16:creationId xmlns:a16="http://schemas.microsoft.com/office/drawing/2014/main" id="{8C5341E6-1102-4DE0-834C-4B2A11B111BE}"/>
              </a:ext>
            </a:extLst>
          </p:cNvPr>
          <p:cNvGrpSpPr/>
          <p:nvPr/>
        </p:nvGrpSpPr>
        <p:grpSpPr>
          <a:xfrm>
            <a:off x="180541" y="2357676"/>
            <a:ext cx="2695477" cy="989175"/>
            <a:chOff x="180541" y="2357676"/>
            <a:chExt cx="2695477" cy="989175"/>
          </a:xfrm>
        </p:grpSpPr>
        <p:sp>
          <p:nvSpPr>
            <p:cNvPr id="5" name="Rectangle: Rounded Corners 4">
              <a:extLst>
                <a:ext uri="{FF2B5EF4-FFF2-40B4-BE49-F238E27FC236}">
                  <a16:creationId xmlns:a16="http://schemas.microsoft.com/office/drawing/2014/main" id="{FB196EAF-1950-40BF-9561-830BD9BB4875}"/>
                </a:ext>
              </a:extLst>
            </p:cNvPr>
            <p:cNvSpPr/>
            <p:nvPr/>
          </p:nvSpPr>
          <p:spPr>
            <a:xfrm>
              <a:off x="180541" y="2357676"/>
              <a:ext cx="2569388" cy="893915"/>
            </a:xfrm>
            <a:custGeom>
              <a:avLst/>
              <a:gdLst>
                <a:gd name="connsiteX0" fmla="*/ 0 w 2569388"/>
                <a:gd name="connsiteY0" fmla="*/ 148989 h 893915"/>
                <a:gd name="connsiteX1" fmla="*/ 148989 w 2569388"/>
                <a:gd name="connsiteY1" fmla="*/ 0 h 893915"/>
                <a:gd name="connsiteX2" fmla="*/ 739556 w 2569388"/>
                <a:gd name="connsiteY2" fmla="*/ 0 h 893915"/>
                <a:gd name="connsiteX3" fmla="*/ 1330122 w 2569388"/>
                <a:gd name="connsiteY3" fmla="*/ 0 h 893915"/>
                <a:gd name="connsiteX4" fmla="*/ 1920689 w 2569388"/>
                <a:gd name="connsiteY4" fmla="*/ 0 h 893915"/>
                <a:gd name="connsiteX5" fmla="*/ 2420399 w 2569388"/>
                <a:gd name="connsiteY5" fmla="*/ 0 h 893915"/>
                <a:gd name="connsiteX6" fmla="*/ 2569388 w 2569388"/>
                <a:gd name="connsiteY6" fmla="*/ 148989 h 893915"/>
                <a:gd name="connsiteX7" fmla="*/ 2569388 w 2569388"/>
                <a:gd name="connsiteY7" fmla="*/ 744926 h 893915"/>
                <a:gd name="connsiteX8" fmla="*/ 2420399 w 2569388"/>
                <a:gd name="connsiteY8" fmla="*/ 893915 h 893915"/>
                <a:gd name="connsiteX9" fmla="*/ 1920689 w 2569388"/>
                <a:gd name="connsiteY9" fmla="*/ 893915 h 893915"/>
                <a:gd name="connsiteX10" fmla="*/ 1398265 w 2569388"/>
                <a:gd name="connsiteY10" fmla="*/ 893915 h 893915"/>
                <a:gd name="connsiteX11" fmla="*/ 784984 w 2569388"/>
                <a:gd name="connsiteY11" fmla="*/ 893915 h 893915"/>
                <a:gd name="connsiteX12" fmla="*/ 148989 w 2569388"/>
                <a:gd name="connsiteY12" fmla="*/ 893915 h 893915"/>
                <a:gd name="connsiteX13" fmla="*/ 0 w 2569388"/>
                <a:gd name="connsiteY13" fmla="*/ 744926 h 893915"/>
                <a:gd name="connsiteX14" fmla="*/ 0 w 2569388"/>
                <a:gd name="connsiteY14" fmla="*/ 148989 h 893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69388" h="893915" fill="none" extrusionOk="0">
                  <a:moveTo>
                    <a:pt x="0" y="148989"/>
                  </a:moveTo>
                  <a:cubicBezTo>
                    <a:pt x="-7536" y="48087"/>
                    <a:pt x="61633" y="5835"/>
                    <a:pt x="148989" y="0"/>
                  </a:cubicBezTo>
                  <a:cubicBezTo>
                    <a:pt x="435825" y="-3633"/>
                    <a:pt x="587870" y="20284"/>
                    <a:pt x="739556" y="0"/>
                  </a:cubicBezTo>
                  <a:cubicBezTo>
                    <a:pt x="891242" y="-20284"/>
                    <a:pt x="1165393" y="-571"/>
                    <a:pt x="1330122" y="0"/>
                  </a:cubicBezTo>
                  <a:cubicBezTo>
                    <a:pt x="1494851" y="571"/>
                    <a:pt x="1657075" y="-23447"/>
                    <a:pt x="1920689" y="0"/>
                  </a:cubicBezTo>
                  <a:cubicBezTo>
                    <a:pt x="2184303" y="23447"/>
                    <a:pt x="2187449" y="-13236"/>
                    <a:pt x="2420399" y="0"/>
                  </a:cubicBezTo>
                  <a:cubicBezTo>
                    <a:pt x="2492314" y="-15787"/>
                    <a:pt x="2554979" y="75058"/>
                    <a:pt x="2569388" y="148989"/>
                  </a:cubicBezTo>
                  <a:cubicBezTo>
                    <a:pt x="2581555" y="340576"/>
                    <a:pt x="2557913" y="622821"/>
                    <a:pt x="2569388" y="744926"/>
                  </a:cubicBezTo>
                  <a:cubicBezTo>
                    <a:pt x="2563974" y="818997"/>
                    <a:pt x="2497523" y="886428"/>
                    <a:pt x="2420399" y="893915"/>
                  </a:cubicBezTo>
                  <a:cubicBezTo>
                    <a:pt x="2229140" y="912158"/>
                    <a:pt x="2105893" y="903930"/>
                    <a:pt x="1920689" y="893915"/>
                  </a:cubicBezTo>
                  <a:cubicBezTo>
                    <a:pt x="1735485" y="883901"/>
                    <a:pt x="1636286" y="896409"/>
                    <a:pt x="1398265" y="893915"/>
                  </a:cubicBezTo>
                  <a:cubicBezTo>
                    <a:pt x="1160244" y="891421"/>
                    <a:pt x="950838" y="899004"/>
                    <a:pt x="784984" y="893915"/>
                  </a:cubicBezTo>
                  <a:cubicBezTo>
                    <a:pt x="619130" y="888826"/>
                    <a:pt x="462171" y="896093"/>
                    <a:pt x="148989" y="893915"/>
                  </a:cubicBezTo>
                  <a:cubicBezTo>
                    <a:pt x="63096" y="893911"/>
                    <a:pt x="12465" y="838925"/>
                    <a:pt x="0" y="744926"/>
                  </a:cubicBezTo>
                  <a:cubicBezTo>
                    <a:pt x="27420" y="483713"/>
                    <a:pt x="3001" y="369291"/>
                    <a:pt x="0" y="148989"/>
                  </a:cubicBezTo>
                  <a:close/>
                </a:path>
                <a:path w="2569388" h="893915" stroke="0" extrusionOk="0">
                  <a:moveTo>
                    <a:pt x="0" y="148989"/>
                  </a:moveTo>
                  <a:cubicBezTo>
                    <a:pt x="1467" y="49397"/>
                    <a:pt x="63003" y="-7382"/>
                    <a:pt x="148989" y="0"/>
                  </a:cubicBezTo>
                  <a:cubicBezTo>
                    <a:pt x="318147" y="-10049"/>
                    <a:pt x="496653" y="22728"/>
                    <a:pt x="716842" y="0"/>
                  </a:cubicBezTo>
                  <a:cubicBezTo>
                    <a:pt x="937031" y="-22728"/>
                    <a:pt x="1197870" y="-18637"/>
                    <a:pt x="1330122" y="0"/>
                  </a:cubicBezTo>
                  <a:cubicBezTo>
                    <a:pt x="1462374" y="18637"/>
                    <a:pt x="1748506" y="-9886"/>
                    <a:pt x="1920689" y="0"/>
                  </a:cubicBezTo>
                  <a:cubicBezTo>
                    <a:pt x="2092872" y="9886"/>
                    <a:pt x="2186446" y="-2282"/>
                    <a:pt x="2420399" y="0"/>
                  </a:cubicBezTo>
                  <a:cubicBezTo>
                    <a:pt x="2488983" y="-9847"/>
                    <a:pt x="2571322" y="65908"/>
                    <a:pt x="2569388" y="148989"/>
                  </a:cubicBezTo>
                  <a:cubicBezTo>
                    <a:pt x="2586007" y="277212"/>
                    <a:pt x="2545538" y="458314"/>
                    <a:pt x="2569388" y="744926"/>
                  </a:cubicBezTo>
                  <a:cubicBezTo>
                    <a:pt x="2572543" y="838259"/>
                    <a:pt x="2485231" y="886489"/>
                    <a:pt x="2420399" y="893915"/>
                  </a:cubicBezTo>
                  <a:cubicBezTo>
                    <a:pt x="2210363" y="886594"/>
                    <a:pt x="2022334" y="920163"/>
                    <a:pt x="1875261" y="893915"/>
                  </a:cubicBezTo>
                  <a:cubicBezTo>
                    <a:pt x="1728188" y="867667"/>
                    <a:pt x="1468930" y="882723"/>
                    <a:pt x="1284694" y="893915"/>
                  </a:cubicBezTo>
                  <a:cubicBezTo>
                    <a:pt x="1100458" y="905107"/>
                    <a:pt x="911565" y="914657"/>
                    <a:pt x="694127" y="893915"/>
                  </a:cubicBezTo>
                  <a:cubicBezTo>
                    <a:pt x="476689" y="873173"/>
                    <a:pt x="300916" y="900186"/>
                    <a:pt x="148989" y="893915"/>
                  </a:cubicBezTo>
                  <a:cubicBezTo>
                    <a:pt x="72155" y="886637"/>
                    <a:pt x="4565" y="837417"/>
                    <a:pt x="0" y="744926"/>
                  </a:cubicBezTo>
                  <a:cubicBezTo>
                    <a:pt x="-1203" y="581899"/>
                    <a:pt x="-13718" y="383552"/>
                    <a:pt x="0" y="148989"/>
                  </a:cubicBezTo>
                  <a:close/>
                </a:path>
              </a:pathLst>
            </a:custGeom>
            <a:solidFill>
              <a:schemeClr val="bg1"/>
            </a:solidFill>
            <a:ln w="9525">
              <a:noFill/>
              <a:extLst>
                <a:ext uri="{C807C97D-BFC1-408E-A445-0C87EB9F89A2}">
                  <ask:lineSketchStyleProps xmlns:ask="http://schemas.microsoft.com/office/drawing/2018/sketchyshapes" xmlns="" sd="1896134113">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dirty="0" err="1">
                  <a:solidFill>
                    <a:schemeClr val="tx1"/>
                  </a:solidFill>
                  <a:latin typeface="Cambria" panose="02040503050406030204" pitchFamily="18" charset="0"/>
                  <a:ea typeface="Cambria" panose="02040503050406030204" pitchFamily="18" charset="0"/>
                </a:rPr>
                <a:t>Căm</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uất</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tức</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giận</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khi</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có</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những</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kẻ</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coi</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thường</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thầy</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Đuy</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sen.</a:t>
              </a:r>
              <a:endParaRPr lang="en-US" sz="1800" dirty="0">
                <a:solidFill>
                  <a:schemeClr val="tx1"/>
                </a:solidFill>
                <a:latin typeface="Cambria" panose="02040503050406030204" pitchFamily="18" charset="0"/>
                <a:ea typeface="Cambria" panose="02040503050406030204" pitchFamily="18" charset="0"/>
              </a:endParaRPr>
            </a:p>
          </p:txBody>
        </p:sp>
        <p:sp>
          <p:nvSpPr>
            <p:cNvPr id="15" name="Oval 14">
              <a:extLst>
                <a:ext uri="{FF2B5EF4-FFF2-40B4-BE49-F238E27FC236}">
                  <a16:creationId xmlns:a16="http://schemas.microsoft.com/office/drawing/2014/main" id="{D526A254-5174-47D4-945F-C5C67AF1906D}"/>
                </a:ext>
              </a:extLst>
            </p:cNvPr>
            <p:cNvSpPr/>
            <p:nvPr/>
          </p:nvSpPr>
          <p:spPr>
            <a:xfrm>
              <a:off x="2628590" y="3099423"/>
              <a:ext cx="247428" cy="247428"/>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 name="Group 10">
            <a:extLst>
              <a:ext uri="{FF2B5EF4-FFF2-40B4-BE49-F238E27FC236}">
                <a16:creationId xmlns:a16="http://schemas.microsoft.com/office/drawing/2014/main" id="{A5EF1DBD-C1A3-436A-B3A3-4E2B9C59D39C}"/>
              </a:ext>
            </a:extLst>
          </p:cNvPr>
          <p:cNvGrpSpPr/>
          <p:nvPr/>
        </p:nvGrpSpPr>
        <p:grpSpPr>
          <a:xfrm>
            <a:off x="2442778" y="1686200"/>
            <a:ext cx="3823287" cy="697360"/>
            <a:chOff x="2442778" y="1686200"/>
            <a:chExt cx="3823287" cy="697360"/>
          </a:xfrm>
        </p:grpSpPr>
        <p:sp>
          <p:nvSpPr>
            <p:cNvPr id="6" name="Rectangle: Rounded Corners 5">
              <a:extLst>
                <a:ext uri="{FF2B5EF4-FFF2-40B4-BE49-F238E27FC236}">
                  <a16:creationId xmlns:a16="http://schemas.microsoft.com/office/drawing/2014/main" id="{0BF851CD-1FBF-447C-BEDE-843C3CA11D11}"/>
                </a:ext>
              </a:extLst>
            </p:cNvPr>
            <p:cNvSpPr/>
            <p:nvPr/>
          </p:nvSpPr>
          <p:spPr>
            <a:xfrm>
              <a:off x="2442778" y="1686200"/>
              <a:ext cx="3823287" cy="527589"/>
            </a:xfrm>
            <a:custGeom>
              <a:avLst/>
              <a:gdLst>
                <a:gd name="connsiteX0" fmla="*/ 0 w 3823287"/>
                <a:gd name="connsiteY0" fmla="*/ 87933 h 527589"/>
                <a:gd name="connsiteX1" fmla="*/ 87933 w 3823287"/>
                <a:gd name="connsiteY1" fmla="*/ 0 h 527589"/>
                <a:gd name="connsiteX2" fmla="*/ 695837 w 3823287"/>
                <a:gd name="connsiteY2" fmla="*/ 0 h 527589"/>
                <a:gd name="connsiteX3" fmla="*/ 1303740 w 3823287"/>
                <a:gd name="connsiteY3" fmla="*/ 0 h 527589"/>
                <a:gd name="connsiteX4" fmla="*/ 1911644 w 3823287"/>
                <a:gd name="connsiteY4" fmla="*/ 0 h 527589"/>
                <a:gd name="connsiteX5" fmla="*/ 2592495 w 3823287"/>
                <a:gd name="connsiteY5" fmla="*/ 0 h 527589"/>
                <a:gd name="connsiteX6" fmla="*/ 3200399 w 3823287"/>
                <a:gd name="connsiteY6" fmla="*/ 0 h 527589"/>
                <a:gd name="connsiteX7" fmla="*/ 3735354 w 3823287"/>
                <a:gd name="connsiteY7" fmla="*/ 0 h 527589"/>
                <a:gd name="connsiteX8" fmla="*/ 3823287 w 3823287"/>
                <a:gd name="connsiteY8" fmla="*/ 87933 h 527589"/>
                <a:gd name="connsiteX9" fmla="*/ 3823287 w 3823287"/>
                <a:gd name="connsiteY9" fmla="*/ 439656 h 527589"/>
                <a:gd name="connsiteX10" fmla="*/ 3735354 w 3823287"/>
                <a:gd name="connsiteY10" fmla="*/ 527589 h 527589"/>
                <a:gd name="connsiteX11" fmla="*/ 3090976 w 3823287"/>
                <a:gd name="connsiteY11" fmla="*/ 527589 h 527589"/>
                <a:gd name="connsiteX12" fmla="*/ 2556021 w 3823287"/>
                <a:gd name="connsiteY12" fmla="*/ 527589 h 527589"/>
                <a:gd name="connsiteX13" fmla="*/ 1911644 w 3823287"/>
                <a:gd name="connsiteY13" fmla="*/ 527589 h 527589"/>
                <a:gd name="connsiteX14" fmla="*/ 1413163 w 3823287"/>
                <a:gd name="connsiteY14" fmla="*/ 527589 h 527589"/>
                <a:gd name="connsiteX15" fmla="*/ 732311 w 3823287"/>
                <a:gd name="connsiteY15" fmla="*/ 527589 h 527589"/>
                <a:gd name="connsiteX16" fmla="*/ 87933 w 3823287"/>
                <a:gd name="connsiteY16" fmla="*/ 527589 h 527589"/>
                <a:gd name="connsiteX17" fmla="*/ 0 w 3823287"/>
                <a:gd name="connsiteY17" fmla="*/ 439656 h 527589"/>
                <a:gd name="connsiteX18" fmla="*/ 0 w 3823287"/>
                <a:gd name="connsiteY18" fmla="*/ 87933 h 527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823287" h="527589" fill="none" extrusionOk="0">
                  <a:moveTo>
                    <a:pt x="0" y="87933"/>
                  </a:moveTo>
                  <a:cubicBezTo>
                    <a:pt x="3308" y="41840"/>
                    <a:pt x="30795" y="4438"/>
                    <a:pt x="87933" y="0"/>
                  </a:cubicBezTo>
                  <a:cubicBezTo>
                    <a:pt x="265862" y="-28647"/>
                    <a:pt x="533989" y="-29317"/>
                    <a:pt x="695837" y="0"/>
                  </a:cubicBezTo>
                  <a:cubicBezTo>
                    <a:pt x="857685" y="29317"/>
                    <a:pt x="1072904" y="-4173"/>
                    <a:pt x="1303740" y="0"/>
                  </a:cubicBezTo>
                  <a:cubicBezTo>
                    <a:pt x="1534576" y="4173"/>
                    <a:pt x="1762956" y="-18584"/>
                    <a:pt x="1911644" y="0"/>
                  </a:cubicBezTo>
                  <a:cubicBezTo>
                    <a:pt x="2060332" y="18584"/>
                    <a:pt x="2408172" y="29867"/>
                    <a:pt x="2592495" y="0"/>
                  </a:cubicBezTo>
                  <a:cubicBezTo>
                    <a:pt x="2776818" y="-29867"/>
                    <a:pt x="3078400" y="-14863"/>
                    <a:pt x="3200399" y="0"/>
                  </a:cubicBezTo>
                  <a:cubicBezTo>
                    <a:pt x="3322398" y="14863"/>
                    <a:pt x="3559185" y="-16327"/>
                    <a:pt x="3735354" y="0"/>
                  </a:cubicBezTo>
                  <a:cubicBezTo>
                    <a:pt x="3782601" y="-3841"/>
                    <a:pt x="3814744" y="41248"/>
                    <a:pt x="3823287" y="87933"/>
                  </a:cubicBezTo>
                  <a:cubicBezTo>
                    <a:pt x="3812520" y="160292"/>
                    <a:pt x="3820842" y="295371"/>
                    <a:pt x="3823287" y="439656"/>
                  </a:cubicBezTo>
                  <a:cubicBezTo>
                    <a:pt x="3814179" y="486567"/>
                    <a:pt x="3784247" y="518455"/>
                    <a:pt x="3735354" y="527589"/>
                  </a:cubicBezTo>
                  <a:cubicBezTo>
                    <a:pt x="3488131" y="537073"/>
                    <a:pt x="3375510" y="506731"/>
                    <a:pt x="3090976" y="527589"/>
                  </a:cubicBezTo>
                  <a:cubicBezTo>
                    <a:pt x="2806442" y="548447"/>
                    <a:pt x="2722766" y="510937"/>
                    <a:pt x="2556021" y="527589"/>
                  </a:cubicBezTo>
                  <a:cubicBezTo>
                    <a:pt x="2389276" y="544241"/>
                    <a:pt x="2068380" y="550660"/>
                    <a:pt x="1911644" y="527589"/>
                  </a:cubicBezTo>
                  <a:cubicBezTo>
                    <a:pt x="1754908" y="504518"/>
                    <a:pt x="1561290" y="511419"/>
                    <a:pt x="1413163" y="527589"/>
                  </a:cubicBezTo>
                  <a:cubicBezTo>
                    <a:pt x="1265036" y="543759"/>
                    <a:pt x="876312" y="525725"/>
                    <a:pt x="732311" y="527589"/>
                  </a:cubicBezTo>
                  <a:cubicBezTo>
                    <a:pt x="588310" y="529453"/>
                    <a:pt x="340720" y="510537"/>
                    <a:pt x="87933" y="527589"/>
                  </a:cubicBezTo>
                  <a:cubicBezTo>
                    <a:pt x="33193" y="534138"/>
                    <a:pt x="-1122" y="488415"/>
                    <a:pt x="0" y="439656"/>
                  </a:cubicBezTo>
                  <a:cubicBezTo>
                    <a:pt x="-13655" y="337261"/>
                    <a:pt x="16198" y="238533"/>
                    <a:pt x="0" y="87933"/>
                  </a:cubicBezTo>
                  <a:close/>
                </a:path>
                <a:path w="3823287" h="527589" stroke="0" extrusionOk="0">
                  <a:moveTo>
                    <a:pt x="0" y="87933"/>
                  </a:moveTo>
                  <a:cubicBezTo>
                    <a:pt x="-10389" y="41011"/>
                    <a:pt x="40150" y="7169"/>
                    <a:pt x="87933" y="0"/>
                  </a:cubicBezTo>
                  <a:cubicBezTo>
                    <a:pt x="272329" y="8582"/>
                    <a:pt x="498587" y="-4066"/>
                    <a:pt x="732311" y="0"/>
                  </a:cubicBezTo>
                  <a:cubicBezTo>
                    <a:pt x="966035" y="4066"/>
                    <a:pt x="1168139" y="19027"/>
                    <a:pt x="1413163" y="0"/>
                  </a:cubicBezTo>
                  <a:cubicBezTo>
                    <a:pt x="1658187" y="-19027"/>
                    <a:pt x="1800810" y="3180"/>
                    <a:pt x="1984592" y="0"/>
                  </a:cubicBezTo>
                  <a:cubicBezTo>
                    <a:pt x="2168374" y="-3180"/>
                    <a:pt x="2379283" y="10437"/>
                    <a:pt x="2556021" y="0"/>
                  </a:cubicBezTo>
                  <a:cubicBezTo>
                    <a:pt x="2732759" y="-10437"/>
                    <a:pt x="2934648" y="12764"/>
                    <a:pt x="3054502" y="0"/>
                  </a:cubicBezTo>
                  <a:cubicBezTo>
                    <a:pt x="3174356" y="-12764"/>
                    <a:pt x="3441264" y="-25481"/>
                    <a:pt x="3735354" y="0"/>
                  </a:cubicBezTo>
                  <a:cubicBezTo>
                    <a:pt x="3780523" y="11300"/>
                    <a:pt x="3825553" y="48733"/>
                    <a:pt x="3823287" y="87933"/>
                  </a:cubicBezTo>
                  <a:cubicBezTo>
                    <a:pt x="3809286" y="236873"/>
                    <a:pt x="3811475" y="287132"/>
                    <a:pt x="3823287" y="439656"/>
                  </a:cubicBezTo>
                  <a:cubicBezTo>
                    <a:pt x="3831765" y="481969"/>
                    <a:pt x="3790859" y="526439"/>
                    <a:pt x="3735354" y="527589"/>
                  </a:cubicBezTo>
                  <a:cubicBezTo>
                    <a:pt x="3623606" y="542346"/>
                    <a:pt x="3418171" y="503817"/>
                    <a:pt x="3200399" y="527589"/>
                  </a:cubicBezTo>
                  <a:cubicBezTo>
                    <a:pt x="2982628" y="551361"/>
                    <a:pt x="2883268" y="513949"/>
                    <a:pt x="2665444" y="527589"/>
                  </a:cubicBezTo>
                  <a:cubicBezTo>
                    <a:pt x="2447621" y="541229"/>
                    <a:pt x="2384962" y="512681"/>
                    <a:pt x="2166963" y="527589"/>
                  </a:cubicBezTo>
                  <a:cubicBezTo>
                    <a:pt x="1948964" y="542497"/>
                    <a:pt x="1755293" y="514236"/>
                    <a:pt x="1522585" y="527589"/>
                  </a:cubicBezTo>
                  <a:cubicBezTo>
                    <a:pt x="1289877" y="540942"/>
                    <a:pt x="1174311" y="529385"/>
                    <a:pt x="987630" y="527589"/>
                  </a:cubicBezTo>
                  <a:cubicBezTo>
                    <a:pt x="800949" y="525793"/>
                    <a:pt x="384035" y="527101"/>
                    <a:pt x="87933" y="527589"/>
                  </a:cubicBezTo>
                  <a:cubicBezTo>
                    <a:pt x="28150" y="530022"/>
                    <a:pt x="2573" y="484377"/>
                    <a:pt x="0" y="439656"/>
                  </a:cubicBezTo>
                  <a:cubicBezTo>
                    <a:pt x="-15316" y="317152"/>
                    <a:pt x="-15138" y="180827"/>
                    <a:pt x="0" y="87933"/>
                  </a:cubicBezTo>
                  <a:close/>
                </a:path>
              </a:pathLst>
            </a:custGeom>
            <a:solidFill>
              <a:schemeClr val="bg1"/>
            </a:solidFill>
            <a:ln w="9525">
              <a:noFill/>
              <a:extLst>
                <a:ext uri="{C807C97D-BFC1-408E-A445-0C87EB9F89A2}">
                  <ask:lineSketchStyleProps xmlns:ask="http://schemas.microsoft.com/office/drawing/2018/sketchyshapes" xmlns="" sd="2901734420">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dirty="0" err="1">
                  <a:solidFill>
                    <a:schemeClr val="tx1"/>
                  </a:solidFill>
                  <a:latin typeface="Cambria" panose="02040503050406030204" pitchFamily="18" charset="0"/>
                  <a:ea typeface="Cambria" panose="02040503050406030204" pitchFamily="18" charset="0"/>
                </a:rPr>
                <a:t>Giúp</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thầy</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Đuy</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sen</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đắp</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cầu</a:t>
              </a:r>
              <a:r>
                <a:rPr lang="en-US" sz="1800" dirty="0">
                  <a:solidFill>
                    <a:schemeClr val="tx1"/>
                  </a:solidFill>
                  <a:latin typeface="Cambria" panose="02040503050406030204" pitchFamily="18" charset="0"/>
                  <a:ea typeface="Cambria" panose="02040503050406030204" pitchFamily="18" charset="0"/>
                </a:rPr>
                <a:t> qua </a:t>
              </a:r>
              <a:r>
                <a:rPr lang="en-US" sz="1800" dirty="0" err="1">
                  <a:solidFill>
                    <a:schemeClr val="tx1"/>
                  </a:solidFill>
                  <a:latin typeface="Cambria" panose="02040503050406030204" pitchFamily="18" charset="0"/>
                  <a:ea typeface="Cambria" panose="02040503050406030204" pitchFamily="18" charset="0"/>
                </a:rPr>
                <a:t>sông</a:t>
              </a:r>
              <a:endParaRPr lang="en-US" sz="1800" dirty="0">
                <a:solidFill>
                  <a:schemeClr val="tx1"/>
                </a:solidFill>
                <a:latin typeface="Cambria" panose="02040503050406030204" pitchFamily="18" charset="0"/>
                <a:ea typeface="Cambria" panose="02040503050406030204" pitchFamily="18" charset="0"/>
              </a:endParaRPr>
            </a:p>
          </p:txBody>
        </p:sp>
        <p:sp>
          <p:nvSpPr>
            <p:cNvPr id="16" name="Oval 15">
              <a:extLst>
                <a:ext uri="{FF2B5EF4-FFF2-40B4-BE49-F238E27FC236}">
                  <a16:creationId xmlns:a16="http://schemas.microsoft.com/office/drawing/2014/main" id="{700C9B6D-40BA-4C7D-8E03-170D0CCDFD53}"/>
                </a:ext>
              </a:extLst>
            </p:cNvPr>
            <p:cNvSpPr/>
            <p:nvPr/>
          </p:nvSpPr>
          <p:spPr>
            <a:xfrm>
              <a:off x="4162816" y="2136132"/>
              <a:ext cx="247428" cy="247428"/>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 name="Group 19">
            <a:extLst>
              <a:ext uri="{FF2B5EF4-FFF2-40B4-BE49-F238E27FC236}">
                <a16:creationId xmlns:a16="http://schemas.microsoft.com/office/drawing/2014/main" id="{E8CA07C7-CFA7-4252-B90A-5687B6EA0910}"/>
              </a:ext>
            </a:extLst>
          </p:cNvPr>
          <p:cNvGrpSpPr/>
          <p:nvPr/>
        </p:nvGrpSpPr>
        <p:grpSpPr>
          <a:xfrm>
            <a:off x="5807309" y="2383560"/>
            <a:ext cx="2704688" cy="960576"/>
            <a:chOff x="5807309" y="2383560"/>
            <a:chExt cx="2704688" cy="960576"/>
          </a:xfrm>
        </p:grpSpPr>
        <p:sp>
          <p:nvSpPr>
            <p:cNvPr id="7" name="Rectangle: Rounded Corners 6">
              <a:extLst>
                <a:ext uri="{FF2B5EF4-FFF2-40B4-BE49-F238E27FC236}">
                  <a16:creationId xmlns:a16="http://schemas.microsoft.com/office/drawing/2014/main" id="{741F309E-5E0D-4FDA-B1EE-DBCF49208576}"/>
                </a:ext>
              </a:extLst>
            </p:cNvPr>
            <p:cNvSpPr/>
            <p:nvPr/>
          </p:nvSpPr>
          <p:spPr>
            <a:xfrm>
              <a:off x="5931023" y="2383560"/>
              <a:ext cx="2580974" cy="956570"/>
            </a:xfrm>
            <a:custGeom>
              <a:avLst/>
              <a:gdLst>
                <a:gd name="connsiteX0" fmla="*/ 0 w 2580974"/>
                <a:gd name="connsiteY0" fmla="*/ 159432 h 956570"/>
                <a:gd name="connsiteX1" fmla="*/ 159432 w 2580974"/>
                <a:gd name="connsiteY1" fmla="*/ 0 h 956570"/>
                <a:gd name="connsiteX2" fmla="*/ 702338 w 2580974"/>
                <a:gd name="connsiteY2" fmla="*/ 0 h 956570"/>
                <a:gd name="connsiteX3" fmla="*/ 1200003 w 2580974"/>
                <a:gd name="connsiteY3" fmla="*/ 0 h 956570"/>
                <a:gd name="connsiteX4" fmla="*/ 1720288 w 2580974"/>
                <a:gd name="connsiteY4" fmla="*/ 0 h 956570"/>
                <a:gd name="connsiteX5" fmla="*/ 2421542 w 2580974"/>
                <a:gd name="connsiteY5" fmla="*/ 0 h 956570"/>
                <a:gd name="connsiteX6" fmla="*/ 2580974 w 2580974"/>
                <a:gd name="connsiteY6" fmla="*/ 159432 h 956570"/>
                <a:gd name="connsiteX7" fmla="*/ 2580974 w 2580974"/>
                <a:gd name="connsiteY7" fmla="*/ 797138 h 956570"/>
                <a:gd name="connsiteX8" fmla="*/ 2421542 w 2580974"/>
                <a:gd name="connsiteY8" fmla="*/ 956570 h 956570"/>
                <a:gd name="connsiteX9" fmla="*/ 1901257 w 2580974"/>
                <a:gd name="connsiteY9" fmla="*/ 956570 h 956570"/>
                <a:gd name="connsiteX10" fmla="*/ 1290487 w 2580974"/>
                <a:gd name="connsiteY10" fmla="*/ 956570 h 956570"/>
                <a:gd name="connsiteX11" fmla="*/ 724960 w 2580974"/>
                <a:gd name="connsiteY11" fmla="*/ 956570 h 956570"/>
                <a:gd name="connsiteX12" fmla="*/ 159432 w 2580974"/>
                <a:gd name="connsiteY12" fmla="*/ 956570 h 956570"/>
                <a:gd name="connsiteX13" fmla="*/ 0 w 2580974"/>
                <a:gd name="connsiteY13" fmla="*/ 797138 h 956570"/>
                <a:gd name="connsiteX14" fmla="*/ 0 w 2580974"/>
                <a:gd name="connsiteY14" fmla="*/ 159432 h 956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80974" h="956570" fill="none" extrusionOk="0">
                  <a:moveTo>
                    <a:pt x="0" y="159432"/>
                  </a:moveTo>
                  <a:cubicBezTo>
                    <a:pt x="-11097" y="86655"/>
                    <a:pt x="73738" y="-15374"/>
                    <a:pt x="159432" y="0"/>
                  </a:cubicBezTo>
                  <a:cubicBezTo>
                    <a:pt x="323398" y="-13769"/>
                    <a:pt x="554590" y="7674"/>
                    <a:pt x="702338" y="0"/>
                  </a:cubicBezTo>
                  <a:cubicBezTo>
                    <a:pt x="850086" y="-7674"/>
                    <a:pt x="1011200" y="-2952"/>
                    <a:pt x="1200003" y="0"/>
                  </a:cubicBezTo>
                  <a:cubicBezTo>
                    <a:pt x="1388806" y="2952"/>
                    <a:pt x="1546211" y="-20815"/>
                    <a:pt x="1720288" y="0"/>
                  </a:cubicBezTo>
                  <a:cubicBezTo>
                    <a:pt x="1894365" y="20815"/>
                    <a:pt x="2210517" y="34323"/>
                    <a:pt x="2421542" y="0"/>
                  </a:cubicBezTo>
                  <a:cubicBezTo>
                    <a:pt x="2523204" y="15302"/>
                    <a:pt x="2564924" y="71039"/>
                    <a:pt x="2580974" y="159432"/>
                  </a:cubicBezTo>
                  <a:cubicBezTo>
                    <a:pt x="2608335" y="423490"/>
                    <a:pt x="2604504" y="572677"/>
                    <a:pt x="2580974" y="797138"/>
                  </a:cubicBezTo>
                  <a:cubicBezTo>
                    <a:pt x="2579004" y="896910"/>
                    <a:pt x="2510942" y="970276"/>
                    <a:pt x="2421542" y="956570"/>
                  </a:cubicBezTo>
                  <a:cubicBezTo>
                    <a:pt x="2172509" y="957495"/>
                    <a:pt x="2064188" y="941932"/>
                    <a:pt x="1901257" y="956570"/>
                  </a:cubicBezTo>
                  <a:cubicBezTo>
                    <a:pt x="1738326" y="971208"/>
                    <a:pt x="1521627" y="976241"/>
                    <a:pt x="1290487" y="956570"/>
                  </a:cubicBezTo>
                  <a:cubicBezTo>
                    <a:pt x="1059347" y="936900"/>
                    <a:pt x="843571" y="960834"/>
                    <a:pt x="724960" y="956570"/>
                  </a:cubicBezTo>
                  <a:cubicBezTo>
                    <a:pt x="606349" y="952306"/>
                    <a:pt x="329712" y="972702"/>
                    <a:pt x="159432" y="956570"/>
                  </a:cubicBezTo>
                  <a:cubicBezTo>
                    <a:pt x="68403" y="936673"/>
                    <a:pt x="-1833" y="902259"/>
                    <a:pt x="0" y="797138"/>
                  </a:cubicBezTo>
                  <a:cubicBezTo>
                    <a:pt x="23887" y="499152"/>
                    <a:pt x="10771" y="476501"/>
                    <a:pt x="0" y="159432"/>
                  </a:cubicBezTo>
                  <a:close/>
                </a:path>
                <a:path w="2580974" h="956570" stroke="0" extrusionOk="0">
                  <a:moveTo>
                    <a:pt x="0" y="159432"/>
                  </a:moveTo>
                  <a:cubicBezTo>
                    <a:pt x="4137" y="65197"/>
                    <a:pt x="72137" y="-5789"/>
                    <a:pt x="159432" y="0"/>
                  </a:cubicBezTo>
                  <a:cubicBezTo>
                    <a:pt x="406110" y="11607"/>
                    <a:pt x="477123" y="10598"/>
                    <a:pt x="770202" y="0"/>
                  </a:cubicBezTo>
                  <a:cubicBezTo>
                    <a:pt x="1063281" y="-10598"/>
                    <a:pt x="1068886" y="19667"/>
                    <a:pt x="1313108" y="0"/>
                  </a:cubicBezTo>
                  <a:cubicBezTo>
                    <a:pt x="1557330" y="-19667"/>
                    <a:pt x="1722258" y="22937"/>
                    <a:pt x="1878636" y="0"/>
                  </a:cubicBezTo>
                  <a:cubicBezTo>
                    <a:pt x="2035014" y="-22937"/>
                    <a:pt x="2261595" y="23017"/>
                    <a:pt x="2421542" y="0"/>
                  </a:cubicBezTo>
                  <a:cubicBezTo>
                    <a:pt x="2512443" y="8821"/>
                    <a:pt x="2563503" y="58774"/>
                    <a:pt x="2580974" y="159432"/>
                  </a:cubicBezTo>
                  <a:cubicBezTo>
                    <a:pt x="2603071" y="433399"/>
                    <a:pt x="2565445" y="572097"/>
                    <a:pt x="2580974" y="797138"/>
                  </a:cubicBezTo>
                  <a:cubicBezTo>
                    <a:pt x="2577996" y="885517"/>
                    <a:pt x="2514275" y="948691"/>
                    <a:pt x="2421542" y="956570"/>
                  </a:cubicBezTo>
                  <a:cubicBezTo>
                    <a:pt x="2182219" y="947689"/>
                    <a:pt x="2051114" y="939610"/>
                    <a:pt x="1923878" y="956570"/>
                  </a:cubicBezTo>
                  <a:cubicBezTo>
                    <a:pt x="1796642" y="973530"/>
                    <a:pt x="1485799" y="928374"/>
                    <a:pt x="1313108" y="956570"/>
                  </a:cubicBezTo>
                  <a:cubicBezTo>
                    <a:pt x="1140417" y="984767"/>
                    <a:pt x="1039802" y="978968"/>
                    <a:pt x="815444" y="956570"/>
                  </a:cubicBezTo>
                  <a:cubicBezTo>
                    <a:pt x="591086" y="934172"/>
                    <a:pt x="300308" y="963616"/>
                    <a:pt x="159432" y="956570"/>
                  </a:cubicBezTo>
                  <a:cubicBezTo>
                    <a:pt x="67547" y="962376"/>
                    <a:pt x="3484" y="886664"/>
                    <a:pt x="0" y="797138"/>
                  </a:cubicBezTo>
                  <a:cubicBezTo>
                    <a:pt x="-20772" y="650903"/>
                    <a:pt x="13688" y="359777"/>
                    <a:pt x="0" y="159432"/>
                  </a:cubicBezTo>
                  <a:close/>
                </a:path>
              </a:pathLst>
            </a:custGeom>
            <a:solidFill>
              <a:schemeClr val="bg1"/>
            </a:solidFill>
            <a:ln w="9525">
              <a:noFill/>
              <a:extLst>
                <a:ext uri="{C807C97D-BFC1-408E-A445-0C87EB9F89A2}">
                  <ask:lineSketchStyleProps xmlns:ask="http://schemas.microsoft.com/office/drawing/2018/sketchyshapes" xmlns="" sd="280947027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dirty="0">
                  <a:solidFill>
                    <a:schemeClr val="tx1"/>
                  </a:solidFill>
                  <a:latin typeface="Cambria" panose="02040503050406030204" pitchFamily="18" charset="0"/>
                  <a:ea typeface="Cambria" panose="02040503050406030204" pitchFamily="18" charset="0"/>
                </a:rPr>
                <a:t>Sung </a:t>
              </a:r>
              <a:r>
                <a:rPr lang="en-US" sz="1800" dirty="0" err="1">
                  <a:solidFill>
                    <a:schemeClr val="tx1"/>
                  </a:solidFill>
                  <a:latin typeface="Cambria" panose="02040503050406030204" pitchFamily="18" charset="0"/>
                  <a:ea typeface="Cambria" panose="02040503050406030204" pitchFamily="18" charset="0"/>
                </a:rPr>
                <a:t>sướng</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lịm</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cả</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người</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khi</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thấy</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thầy</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hiểu</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mình</a:t>
              </a:r>
              <a:r>
                <a:rPr lang="en-US" sz="1800" dirty="0">
                  <a:solidFill>
                    <a:schemeClr val="tx1"/>
                  </a:solidFill>
                  <a:latin typeface="Cambria" panose="02040503050406030204" pitchFamily="18" charset="0"/>
                  <a:ea typeface="Cambria" panose="02040503050406030204" pitchFamily="18" charset="0"/>
                </a:rPr>
                <a:t>.</a:t>
              </a:r>
            </a:p>
          </p:txBody>
        </p:sp>
        <p:sp>
          <p:nvSpPr>
            <p:cNvPr id="17" name="Oval 16">
              <a:extLst>
                <a:ext uri="{FF2B5EF4-FFF2-40B4-BE49-F238E27FC236}">
                  <a16:creationId xmlns:a16="http://schemas.microsoft.com/office/drawing/2014/main" id="{B5DDB44D-49C3-4950-BFFC-BDBC067C1C8C}"/>
                </a:ext>
              </a:extLst>
            </p:cNvPr>
            <p:cNvSpPr/>
            <p:nvPr/>
          </p:nvSpPr>
          <p:spPr>
            <a:xfrm>
              <a:off x="5807309" y="3096708"/>
              <a:ext cx="247428" cy="247428"/>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 name="Group 20">
            <a:extLst>
              <a:ext uri="{FF2B5EF4-FFF2-40B4-BE49-F238E27FC236}">
                <a16:creationId xmlns:a16="http://schemas.microsoft.com/office/drawing/2014/main" id="{59C9D5FE-EA87-43CB-B080-B89D754EED6E}"/>
              </a:ext>
            </a:extLst>
          </p:cNvPr>
          <p:cNvGrpSpPr/>
          <p:nvPr/>
        </p:nvGrpSpPr>
        <p:grpSpPr>
          <a:xfrm>
            <a:off x="6054737" y="3929919"/>
            <a:ext cx="2792302" cy="956570"/>
            <a:chOff x="6054737" y="3929919"/>
            <a:chExt cx="2792302" cy="956570"/>
          </a:xfrm>
        </p:grpSpPr>
        <p:sp>
          <p:nvSpPr>
            <p:cNvPr id="10" name="Rectangle: Rounded Corners 9">
              <a:extLst>
                <a:ext uri="{FF2B5EF4-FFF2-40B4-BE49-F238E27FC236}">
                  <a16:creationId xmlns:a16="http://schemas.microsoft.com/office/drawing/2014/main" id="{02840C1D-1E4E-4979-A614-C847F63A2416}"/>
                </a:ext>
              </a:extLst>
            </p:cNvPr>
            <p:cNvSpPr/>
            <p:nvPr/>
          </p:nvSpPr>
          <p:spPr>
            <a:xfrm>
              <a:off x="6266065" y="3929919"/>
              <a:ext cx="2580974" cy="956570"/>
            </a:xfrm>
            <a:custGeom>
              <a:avLst/>
              <a:gdLst>
                <a:gd name="connsiteX0" fmla="*/ 0 w 2580974"/>
                <a:gd name="connsiteY0" fmla="*/ 159432 h 956570"/>
                <a:gd name="connsiteX1" fmla="*/ 159432 w 2580974"/>
                <a:gd name="connsiteY1" fmla="*/ 0 h 956570"/>
                <a:gd name="connsiteX2" fmla="*/ 702338 w 2580974"/>
                <a:gd name="connsiteY2" fmla="*/ 0 h 956570"/>
                <a:gd name="connsiteX3" fmla="*/ 1245245 w 2580974"/>
                <a:gd name="connsiteY3" fmla="*/ 0 h 956570"/>
                <a:gd name="connsiteX4" fmla="*/ 1765530 w 2580974"/>
                <a:gd name="connsiteY4" fmla="*/ 0 h 956570"/>
                <a:gd name="connsiteX5" fmla="*/ 2421542 w 2580974"/>
                <a:gd name="connsiteY5" fmla="*/ 0 h 956570"/>
                <a:gd name="connsiteX6" fmla="*/ 2580974 w 2580974"/>
                <a:gd name="connsiteY6" fmla="*/ 159432 h 956570"/>
                <a:gd name="connsiteX7" fmla="*/ 2580974 w 2580974"/>
                <a:gd name="connsiteY7" fmla="*/ 797138 h 956570"/>
                <a:gd name="connsiteX8" fmla="*/ 2421542 w 2580974"/>
                <a:gd name="connsiteY8" fmla="*/ 956570 h 956570"/>
                <a:gd name="connsiteX9" fmla="*/ 1810772 w 2580974"/>
                <a:gd name="connsiteY9" fmla="*/ 956570 h 956570"/>
                <a:gd name="connsiteX10" fmla="*/ 1245245 w 2580974"/>
                <a:gd name="connsiteY10" fmla="*/ 956570 h 956570"/>
                <a:gd name="connsiteX11" fmla="*/ 724960 w 2580974"/>
                <a:gd name="connsiteY11" fmla="*/ 956570 h 956570"/>
                <a:gd name="connsiteX12" fmla="*/ 159432 w 2580974"/>
                <a:gd name="connsiteY12" fmla="*/ 956570 h 956570"/>
                <a:gd name="connsiteX13" fmla="*/ 0 w 2580974"/>
                <a:gd name="connsiteY13" fmla="*/ 797138 h 956570"/>
                <a:gd name="connsiteX14" fmla="*/ 0 w 2580974"/>
                <a:gd name="connsiteY14" fmla="*/ 159432 h 956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80974" h="956570" fill="none" extrusionOk="0">
                  <a:moveTo>
                    <a:pt x="0" y="159432"/>
                  </a:moveTo>
                  <a:cubicBezTo>
                    <a:pt x="-56" y="76227"/>
                    <a:pt x="83101" y="-6933"/>
                    <a:pt x="159432" y="0"/>
                  </a:cubicBezTo>
                  <a:cubicBezTo>
                    <a:pt x="411743" y="-23703"/>
                    <a:pt x="500870" y="-2268"/>
                    <a:pt x="702338" y="0"/>
                  </a:cubicBezTo>
                  <a:cubicBezTo>
                    <a:pt x="903806" y="2268"/>
                    <a:pt x="1045965" y="-22660"/>
                    <a:pt x="1245245" y="0"/>
                  </a:cubicBezTo>
                  <a:cubicBezTo>
                    <a:pt x="1444525" y="22660"/>
                    <a:pt x="1571945" y="21479"/>
                    <a:pt x="1765530" y="0"/>
                  </a:cubicBezTo>
                  <a:cubicBezTo>
                    <a:pt x="1959115" y="-21479"/>
                    <a:pt x="2120738" y="15251"/>
                    <a:pt x="2421542" y="0"/>
                  </a:cubicBezTo>
                  <a:cubicBezTo>
                    <a:pt x="2490373" y="425"/>
                    <a:pt x="2589891" y="80819"/>
                    <a:pt x="2580974" y="159432"/>
                  </a:cubicBezTo>
                  <a:cubicBezTo>
                    <a:pt x="2591038" y="295383"/>
                    <a:pt x="2569541" y="663989"/>
                    <a:pt x="2580974" y="797138"/>
                  </a:cubicBezTo>
                  <a:cubicBezTo>
                    <a:pt x="2578924" y="869971"/>
                    <a:pt x="2515104" y="968522"/>
                    <a:pt x="2421542" y="956570"/>
                  </a:cubicBezTo>
                  <a:cubicBezTo>
                    <a:pt x="2282432" y="984006"/>
                    <a:pt x="2071918" y="985120"/>
                    <a:pt x="1810772" y="956570"/>
                  </a:cubicBezTo>
                  <a:cubicBezTo>
                    <a:pt x="1549626" y="928021"/>
                    <a:pt x="1502327" y="963511"/>
                    <a:pt x="1245245" y="956570"/>
                  </a:cubicBezTo>
                  <a:cubicBezTo>
                    <a:pt x="988163" y="949629"/>
                    <a:pt x="979147" y="940263"/>
                    <a:pt x="724960" y="956570"/>
                  </a:cubicBezTo>
                  <a:cubicBezTo>
                    <a:pt x="470773" y="972877"/>
                    <a:pt x="342867" y="929365"/>
                    <a:pt x="159432" y="956570"/>
                  </a:cubicBezTo>
                  <a:cubicBezTo>
                    <a:pt x="79253" y="948248"/>
                    <a:pt x="-5436" y="866548"/>
                    <a:pt x="0" y="797138"/>
                  </a:cubicBezTo>
                  <a:cubicBezTo>
                    <a:pt x="-16217" y="561566"/>
                    <a:pt x="-9827" y="470534"/>
                    <a:pt x="0" y="159432"/>
                  </a:cubicBezTo>
                  <a:close/>
                </a:path>
                <a:path w="2580974" h="956570" stroke="0" extrusionOk="0">
                  <a:moveTo>
                    <a:pt x="0" y="159432"/>
                  </a:moveTo>
                  <a:cubicBezTo>
                    <a:pt x="1555" y="73984"/>
                    <a:pt x="75359" y="126"/>
                    <a:pt x="159432" y="0"/>
                  </a:cubicBezTo>
                  <a:cubicBezTo>
                    <a:pt x="364157" y="3878"/>
                    <a:pt x="575047" y="-4161"/>
                    <a:pt x="747581" y="0"/>
                  </a:cubicBezTo>
                  <a:cubicBezTo>
                    <a:pt x="920115" y="4161"/>
                    <a:pt x="1179107" y="-26358"/>
                    <a:pt x="1335729" y="0"/>
                  </a:cubicBezTo>
                  <a:cubicBezTo>
                    <a:pt x="1492351" y="26358"/>
                    <a:pt x="1723557" y="24739"/>
                    <a:pt x="1856015" y="0"/>
                  </a:cubicBezTo>
                  <a:cubicBezTo>
                    <a:pt x="1988473" y="-24739"/>
                    <a:pt x="2166390" y="7645"/>
                    <a:pt x="2421542" y="0"/>
                  </a:cubicBezTo>
                  <a:cubicBezTo>
                    <a:pt x="2503573" y="-6578"/>
                    <a:pt x="2589619" y="81266"/>
                    <a:pt x="2580974" y="159432"/>
                  </a:cubicBezTo>
                  <a:cubicBezTo>
                    <a:pt x="2585968" y="424711"/>
                    <a:pt x="2551716" y="529813"/>
                    <a:pt x="2580974" y="797138"/>
                  </a:cubicBezTo>
                  <a:cubicBezTo>
                    <a:pt x="2584079" y="884838"/>
                    <a:pt x="2511543" y="947104"/>
                    <a:pt x="2421542" y="956570"/>
                  </a:cubicBezTo>
                  <a:cubicBezTo>
                    <a:pt x="2215581" y="981513"/>
                    <a:pt x="2144569" y="951808"/>
                    <a:pt x="1878636" y="956570"/>
                  </a:cubicBezTo>
                  <a:cubicBezTo>
                    <a:pt x="1612703" y="961332"/>
                    <a:pt x="1524423" y="966129"/>
                    <a:pt x="1313108" y="956570"/>
                  </a:cubicBezTo>
                  <a:cubicBezTo>
                    <a:pt x="1101793" y="947011"/>
                    <a:pt x="1053659" y="951104"/>
                    <a:pt x="815444" y="956570"/>
                  </a:cubicBezTo>
                  <a:cubicBezTo>
                    <a:pt x="577229" y="962036"/>
                    <a:pt x="365662" y="970614"/>
                    <a:pt x="159432" y="956570"/>
                  </a:cubicBezTo>
                  <a:cubicBezTo>
                    <a:pt x="76142" y="958532"/>
                    <a:pt x="-6986" y="884089"/>
                    <a:pt x="0" y="797138"/>
                  </a:cubicBezTo>
                  <a:cubicBezTo>
                    <a:pt x="27448" y="539628"/>
                    <a:pt x="5031" y="308850"/>
                    <a:pt x="0" y="159432"/>
                  </a:cubicBezTo>
                  <a:close/>
                </a:path>
              </a:pathLst>
            </a:custGeom>
            <a:solidFill>
              <a:schemeClr val="bg1"/>
            </a:solidFill>
            <a:ln w="9525">
              <a:noFill/>
              <a:extLst>
                <a:ext uri="{C807C97D-BFC1-408E-A445-0C87EB9F89A2}">
                  <ask:lineSketchStyleProps xmlns:ask="http://schemas.microsoft.com/office/drawing/2018/sketchyshapes" xmlns="" sd="1099119346">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dirty="0" err="1">
                  <a:solidFill>
                    <a:schemeClr val="tx1"/>
                  </a:solidFill>
                  <a:latin typeface="Cambria" panose="02040503050406030204" pitchFamily="18" charset="0"/>
                  <a:ea typeface="Cambria" panose="02040503050406030204" pitchFamily="18" charset="0"/>
                </a:rPr>
                <a:t>Mường</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tượng</a:t>
              </a:r>
              <a:r>
                <a:rPr lang="en-US" sz="1800" dirty="0">
                  <a:solidFill>
                    <a:schemeClr val="tx1"/>
                  </a:solidFill>
                  <a:latin typeface="Cambria" panose="02040503050406030204" pitchFamily="18" charset="0"/>
                  <a:ea typeface="Cambria" panose="02040503050406030204" pitchFamily="18" charset="0"/>
                </a:rPr>
                <a:t> ra </a:t>
              </a:r>
              <a:r>
                <a:rPr lang="en-US" sz="1800" dirty="0" err="1">
                  <a:solidFill>
                    <a:schemeClr val="tx1"/>
                  </a:solidFill>
                  <a:latin typeface="Cambria" panose="02040503050406030204" pitchFamily="18" charset="0"/>
                  <a:ea typeface="Cambria" panose="02040503050406030204" pitchFamily="18" charset="0"/>
                </a:rPr>
                <a:t>hình</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ảnh</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của</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thầy</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trong</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tâm</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trí</a:t>
              </a:r>
              <a:r>
                <a:rPr lang="en-US" sz="1800" dirty="0">
                  <a:solidFill>
                    <a:schemeClr val="tx1"/>
                  </a:solidFill>
                  <a:latin typeface="Cambria" panose="02040503050406030204" pitchFamily="18" charset="0"/>
                  <a:ea typeface="Cambria" panose="02040503050406030204" pitchFamily="18" charset="0"/>
                </a:rPr>
                <a:t>.</a:t>
              </a:r>
            </a:p>
          </p:txBody>
        </p:sp>
        <p:sp>
          <p:nvSpPr>
            <p:cNvPr id="18" name="Oval 17">
              <a:extLst>
                <a:ext uri="{FF2B5EF4-FFF2-40B4-BE49-F238E27FC236}">
                  <a16:creationId xmlns:a16="http://schemas.microsoft.com/office/drawing/2014/main" id="{A2CA5286-0FB5-463A-AE44-4C3EC4F3FDB2}"/>
                </a:ext>
              </a:extLst>
            </p:cNvPr>
            <p:cNvSpPr/>
            <p:nvPr/>
          </p:nvSpPr>
          <p:spPr>
            <a:xfrm>
              <a:off x="6054737" y="4335181"/>
              <a:ext cx="247428" cy="247428"/>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79445939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circle(in)">
                                      <p:cBhvr>
                                        <p:cTn id="7" dur="2000"/>
                                        <p:tgtEl>
                                          <p:spTgt spid="22"/>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circle(in)">
                                      <p:cBhvr>
                                        <p:cTn id="10" dur="20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1000"/>
                                        <p:tgtEl>
                                          <p:spTgt spid="19"/>
                                        </p:tgtEl>
                                      </p:cBhvr>
                                    </p:animEffect>
                                    <p:anim calcmode="lin" valueType="num">
                                      <p:cBhvr>
                                        <p:cTn id="16" dur="1000" fill="hold"/>
                                        <p:tgtEl>
                                          <p:spTgt spid="19"/>
                                        </p:tgtEl>
                                        <p:attrNameLst>
                                          <p:attrName>ppt_x</p:attrName>
                                        </p:attrNameLst>
                                      </p:cBhvr>
                                      <p:tavLst>
                                        <p:tav tm="0">
                                          <p:val>
                                            <p:strVal val="#ppt_x"/>
                                          </p:val>
                                        </p:tav>
                                        <p:tav tm="100000">
                                          <p:val>
                                            <p:strVal val="#ppt_x"/>
                                          </p:val>
                                        </p:tav>
                                      </p:tavLst>
                                    </p:anim>
                                    <p:anim calcmode="lin" valueType="num">
                                      <p:cBhvr>
                                        <p:cTn id="17"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1000"/>
                                        <p:tgtEl>
                                          <p:spTgt spid="12"/>
                                        </p:tgtEl>
                                      </p:cBhvr>
                                    </p:animEffect>
                                    <p:anim calcmode="lin" valueType="num">
                                      <p:cBhvr>
                                        <p:cTn id="23" dur="1000" fill="hold"/>
                                        <p:tgtEl>
                                          <p:spTgt spid="12"/>
                                        </p:tgtEl>
                                        <p:attrNameLst>
                                          <p:attrName>ppt_x</p:attrName>
                                        </p:attrNameLst>
                                      </p:cBhvr>
                                      <p:tavLst>
                                        <p:tav tm="0">
                                          <p:val>
                                            <p:strVal val="#ppt_x"/>
                                          </p:val>
                                        </p:tav>
                                        <p:tav tm="100000">
                                          <p:val>
                                            <p:strVal val="#ppt_x"/>
                                          </p:val>
                                        </p:tav>
                                      </p:tavLst>
                                    </p:anim>
                                    <p:anim calcmode="lin" valueType="num">
                                      <p:cBhvr>
                                        <p:cTn id="2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1000"/>
                                        <p:tgtEl>
                                          <p:spTgt spid="11"/>
                                        </p:tgtEl>
                                      </p:cBhvr>
                                    </p:animEffect>
                                    <p:anim calcmode="lin" valueType="num">
                                      <p:cBhvr>
                                        <p:cTn id="30" dur="1000" fill="hold"/>
                                        <p:tgtEl>
                                          <p:spTgt spid="11"/>
                                        </p:tgtEl>
                                        <p:attrNameLst>
                                          <p:attrName>ppt_x</p:attrName>
                                        </p:attrNameLst>
                                      </p:cBhvr>
                                      <p:tavLst>
                                        <p:tav tm="0">
                                          <p:val>
                                            <p:strVal val="#ppt_x"/>
                                          </p:val>
                                        </p:tav>
                                        <p:tav tm="100000">
                                          <p:val>
                                            <p:strVal val="#ppt_x"/>
                                          </p:val>
                                        </p:tav>
                                      </p:tavLst>
                                    </p:anim>
                                    <p:anim calcmode="lin" valueType="num">
                                      <p:cBhvr>
                                        <p:cTn id="3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fade">
                                      <p:cBhvr>
                                        <p:cTn id="36" dur="1000"/>
                                        <p:tgtEl>
                                          <p:spTgt spid="20"/>
                                        </p:tgtEl>
                                      </p:cBhvr>
                                    </p:animEffect>
                                    <p:anim calcmode="lin" valueType="num">
                                      <p:cBhvr>
                                        <p:cTn id="37" dur="1000" fill="hold"/>
                                        <p:tgtEl>
                                          <p:spTgt spid="20"/>
                                        </p:tgtEl>
                                        <p:attrNameLst>
                                          <p:attrName>ppt_x</p:attrName>
                                        </p:attrNameLst>
                                      </p:cBhvr>
                                      <p:tavLst>
                                        <p:tav tm="0">
                                          <p:val>
                                            <p:strVal val="#ppt_x"/>
                                          </p:val>
                                        </p:tav>
                                        <p:tav tm="100000">
                                          <p:val>
                                            <p:strVal val="#ppt_x"/>
                                          </p:val>
                                        </p:tav>
                                      </p:tavLst>
                                    </p:anim>
                                    <p:anim calcmode="lin" valueType="num">
                                      <p:cBhvr>
                                        <p:cTn id="38"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21"/>
                                        </p:tgtEl>
                                        <p:attrNameLst>
                                          <p:attrName>style.visibility</p:attrName>
                                        </p:attrNameLst>
                                      </p:cBhvr>
                                      <p:to>
                                        <p:strVal val="visible"/>
                                      </p:to>
                                    </p:set>
                                    <p:animEffect transition="in" filter="fade">
                                      <p:cBhvr>
                                        <p:cTn id="43" dur="1000"/>
                                        <p:tgtEl>
                                          <p:spTgt spid="21"/>
                                        </p:tgtEl>
                                      </p:cBhvr>
                                    </p:animEffect>
                                    <p:anim calcmode="lin" valueType="num">
                                      <p:cBhvr>
                                        <p:cTn id="44" dur="1000" fill="hold"/>
                                        <p:tgtEl>
                                          <p:spTgt spid="21"/>
                                        </p:tgtEl>
                                        <p:attrNameLst>
                                          <p:attrName>ppt_x</p:attrName>
                                        </p:attrNameLst>
                                      </p:cBhvr>
                                      <p:tavLst>
                                        <p:tav tm="0">
                                          <p:val>
                                            <p:strVal val="#ppt_x"/>
                                          </p:val>
                                        </p:tav>
                                        <p:tav tm="100000">
                                          <p:val>
                                            <p:strVal val="#ppt_x"/>
                                          </p:val>
                                        </p:tav>
                                      </p:tavLst>
                                    </p:anim>
                                    <p:anim calcmode="lin" valueType="num">
                                      <p:cBhvr>
                                        <p:cTn id="45"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072"/>
        <p:cNvGrpSpPr/>
        <p:nvPr/>
      </p:nvGrpSpPr>
      <p:grpSpPr>
        <a:xfrm>
          <a:off x="0" y="0"/>
          <a:ext cx="0" cy="0"/>
          <a:chOff x="0" y="0"/>
          <a:chExt cx="0" cy="0"/>
        </a:xfrm>
      </p:grpSpPr>
      <p:sp>
        <p:nvSpPr>
          <p:cNvPr id="1073" name="Google Shape;1073;p50"/>
          <p:cNvSpPr txBox="1">
            <a:spLocks noGrp="1"/>
          </p:cNvSpPr>
          <p:nvPr>
            <p:ph type="title"/>
          </p:nvPr>
        </p:nvSpPr>
        <p:spPr>
          <a:xfrm>
            <a:off x="652769" y="150224"/>
            <a:ext cx="77175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pt-BR" dirty="0"/>
              <a:t>2. Nhân vật An-tư-nai</a:t>
            </a:r>
            <a:endParaRPr dirty="0"/>
          </a:p>
        </p:txBody>
      </p:sp>
      <p:sp>
        <p:nvSpPr>
          <p:cNvPr id="13" name="Rectangle: Rounded Corners 12">
            <a:extLst>
              <a:ext uri="{FF2B5EF4-FFF2-40B4-BE49-F238E27FC236}">
                <a16:creationId xmlns:a16="http://schemas.microsoft.com/office/drawing/2014/main" id="{14F631DD-1FC3-44DC-B090-80FB61F5868D}"/>
              </a:ext>
            </a:extLst>
          </p:cNvPr>
          <p:cNvSpPr/>
          <p:nvPr/>
        </p:nvSpPr>
        <p:spPr>
          <a:xfrm>
            <a:off x="652769" y="787313"/>
            <a:ext cx="4062815" cy="572700"/>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chemeClr val="tx1"/>
                </a:solidFill>
                <a:latin typeface="Cambria" panose="02040503050406030204" pitchFamily="18" charset="0"/>
                <a:ea typeface="Cambria" panose="02040503050406030204" pitchFamily="18" charset="0"/>
              </a:rPr>
              <a:t>b. </a:t>
            </a:r>
            <a:r>
              <a:rPr lang="en-US" sz="1800" b="1" dirty="0" err="1">
                <a:solidFill>
                  <a:schemeClr val="tx1"/>
                </a:solidFill>
                <a:latin typeface="Cambria" panose="02040503050406030204" pitchFamily="18" charset="0"/>
                <a:ea typeface="Cambria" panose="02040503050406030204" pitchFamily="18" charset="0"/>
              </a:rPr>
              <a:t>Tình</a:t>
            </a:r>
            <a:r>
              <a:rPr lang="en-US" sz="1800" b="1" dirty="0">
                <a:solidFill>
                  <a:schemeClr val="tx1"/>
                </a:solidFill>
                <a:latin typeface="Cambria" panose="02040503050406030204" pitchFamily="18" charset="0"/>
                <a:ea typeface="Cambria" panose="02040503050406030204" pitchFamily="18" charset="0"/>
              </a:rPr>
              <a:t> </a:t>
            </a:r>
            <a:r>
              <a:rPr lang="en-US" sz="1800" b="1" dirty="0" err="1">
                <a:solidFill>
                  <a:schemeClr val="tx1"/>
                </a:solidFill>
                <a:latin typeface="Cambria" panose="02040503050406030204" pitchFamily="18" charset="0"/>
                <a:ea typeface="Cambria" panose="02040503050406030204" pitchFamily="18" charset="0"/>
              </a:rPr>
              <a:t>cảm</a:t>
            </a:r>
            <a:r>
              <a:rPr lang="en-US" sz="1800" b="1" dirty="0">
                <a:solidFill>
                  <a:schemeClr val="tx1"/>
                </a:solidFill>
                <a:latin typeface="Cambria" panose="02040503050406030204" pitchFamily="18" charset="0"/>
                <a:ea typeface="Cambria" panose="02040503050406030204" pitchFamily="18" charset="0"/>
              </a:rPr>
              <a:t> </a:t>
            </a:r>
            <a:r>
              <a:rPr lang="en-US" sz="1800" b="1" dirty="0" err="1">
                <a:solidFill>
                  <a:schemeClr val="tx1"/>
                </a:solidFill>
                <a:latin typeface="Cambria" panose="02040503050406030204" pitchFamily="18" charset="0"/>
                <a:ea typeface="Cambria" panose="02040503050406030204" pitchFamily="18" charset="0"/>
              </a:rPr>
              <a:t>dành</a:t>
            </a:r>
            <a:r>
              <a:rPr lang="en-US" sz="1800" b="1" dirty="0">
                <a:solidFill>
                  <a:schemeClr val="tx1"/>
                </a:solidFill>
                <a:latin typeface="Cambria" panose="02040503050406030204" pitchFamily="18" charset="0"/>
                <a:ea typeface="Cambria" panose="02040503050406030204" pitchFamily="18" charset="0"/>
              </a:rPr>
              <a:t> </a:t>
            </a:r>
            <a:r>
              <a:rPr lang="en-US" sz="1800" b="1" dirty="0" err="1">
                <a:solidFill>
                  <a:schemeClr val="tx1"/>
                </a:solidFill>
                <a:latin typeface="Cambria" panose="02040503050406030204" pitchFamily="18" charset="0"/>
                <a:ea typeface="Cambria" panose="02040503050406030204" pitchFamily="18" charset="0"/>
              </a:rPr>
              <a:t>cho</a:t>
            </a:r>
            <a:r>
              <a:rPr lang="en-US" sz="1800" b="1" dirty="0">
                <a:solidFill>
                  <a:schemeClr val="tx1"/>
                </a:solidFill>
                <a:latin typeface="Cambria" panose="02040503050406030204" pitchFamily="18" charset="0"/>
                <a:ea typeface="Cambria" panose="02040503050406030204" pitchFamily="18" charset="0"/>
              </a:rPr>
              <a:t> </a:t>
            </a:r>
            <a:r>
              <a:rPr lang="en-US" sz="1800" b="1" dirty="0" err="1">
                <a:solidFill>
                  <a:schemeClr val="tx1"/>
                </a:solidFill>
                <a:latin typeface="Cambria" panose="02040503050406030204" pitchFamily="18" charset="0"/>
                <a:ea typeface="Cambria" panose="02040503050406030204" pitchFamily="18" charset="0"/>
              </a:rPr>
              <a:t>thầy</a:t>
            </a:r>
            <a:r>
              <a:rPr lang="en-US" sz="1800" b="1" dirty="0">
                <a:solidFill>
                  <a:schemeClr val="tx1"/>
                </a:solidFill>
                <a:latin typeface="Cambria" panose="02040503050406030204" pitchFamily="18" charset="0"/>
                <a:ea typeface="Cambria" panose="02040503050406030204" pitchFamily="18" charset="0"/>
              </a:rPr>
              <a:t> </a:t>
            </a:r>
            <a:r>
              <a:rPr lang="en-US" sz="1800" b="1" dirty="0" err="1">
                <a:solidFill>
                  <a:schemeClr val="tx1"/>
                </a:solidFill>
                <a:latin typeface="Cambria" panose="02040503050406030204" pitchFamily="18" charset="0"/>
                <a:ea typeface="Cambria" panose="02040503050406030204" pitchFamily="18" charset="0"/>
              </a:rPr>
              <a:t>Đuy</a:t>
            </a:r>
            <a:r>
              <a:rPr lang="en-US" sz="1800" b="1" dirty="0">
                <a:solidFill>
                  <a:schemeClr val="tx1"/>
                </a:solidFill>
                <a:latin typeface="Cambria" panose="02040503050406030204" pitchFamily="18" charset="0"/>
                <a:ea typeface="Cambria" panose="02040503050406030204" pitchFamily="18" charset="0"/>
              </a:rPr>
              <a:t> </a:t>
            </a:r>
            <a:r>
              <a:rPr lang="en-US" sz="1800" b="1" dirty="0" err="1">
                <a:solidFill>
                  <a:schemeClr val="tx1"/>
                </a:solidFill>
                <a:latin typeface="Cambria" panose="02040503050406030204" pitchFamily="18" charset="0"/>
                <a:ea typeface="Cambria" panose="02040503050406030204" pitchFamily="18" charset="0"/>
              </a:rPr>
              <a:t>sen</a:t>
            </a:r>
            <a:endParaRPr lang="en-US" sz="1800" b="1" dirty="0">
              <a:solidFill>
                <a:schemeClr val="tx1"/>
              </a:solidFill>
              <a:latin typeface="Cambria" panose="02040503050406030204" pitchFamily="18" charset="0"/>
              <a:ea typeface="Cambria" panose="02040503050406030204" pitchFamily="18" charset="0"/>
            </a:endParaRPr>
          </a:p>
        </p:txBody>
      </p:sp>
      <p:pic>
        <p:nvPicPr>
          <p:cNvPr id="2050" name="Picture 2">
            <a:extLst>
              <a:ext uri="{FF2B5EF4-FFF2-40B4-BE49-F238E27FC236}">
                <a16:creationId xmlns:a16="http://schemas.microsoft.com/office/drawing/2014/main" id="{7257B153-C6CB-47AF-A323-A72B01549F5C}"/>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0000" l="10000" r="90000">
                        <a14:backgroundMark x1="86348" y1="32288" x2="42021" y2="37915"/>
                      </a14:backgroundRemoval>
                    </a14:imgEffect>
                  </a14:imgLayer>
                </a14:imgProps>
              </a:ext>
              <a:ext uri="{28A0092B-C50C-407E-A947-70E740481C1C}">
                <a14:useLocalDpi xmlns:a14="http://schemas.microsoft.com/office/drawing/2010/main" val="0"/>
              </a:ext>
            </a:extLst>
          </a:blip>
          <a:srcRect t="41512"/>
          <a:stretch/>
        </p:blipFill>
        <p:spPr bwMode="auto">
          <a:xfrm>
            <a:off x="4571999" y="1178897"/>
            <a:ext cx="4138899" cy="4651984"/>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Rounded Corners 2">
            <a:extLst>
              <a:ext uri="{FF2B5EF4-FFF2-40B4-BE49-F238E27FC236}">
                <a16:creationId xmlns:a16="http://schemas.microsoft.com/office/drawing/2014/main" id="{6494B8D4-AEB4-48FF-A411-AC71A5E13C35}"/>
              </a:ext>
            </a:extLst>
          </p:cNvPr>
          <p:cNvSpPr/>
          <p:nvPr/>
        </p:nvSpPr>
        <p:spPr>
          <a:xfrm>
            <a:off x="876614" y="1751597"/>
            <a:ext cx="5116106" cy="193459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1800" i="1" dirty="0" err="1">
                <a:solidFill>
                  <a:schemeClr val="tx1"/>
                </a:solidFill>
                <a:latin typeface="Cambria" panose="02040503050406030204" pitchFamily="18" charset="0"/>
                <a:ea typeface="Cambria" panose="02040503050406030204" pitchFamily="18" charset="0"/>
              </a:rPr>
              <a:t>Ước</a:t>
            </a:r>
            <a:r>
              <a:rPr lang="en-US" sz="1800" i="1" dirty="0">
                <a:solidFill>
                  <a:schemeClr val="tx1"/>
                </a:solidFill>
                <a:latin typeface="Cambria" panose="02040503050406030204" pitchFamily="18" charset="0"/>
                <a:ea typeface="Cambria" panose="02040503050406030204" pitchFamily="18" charset="0"/>
              </a:rPr>
              <a:t> </a:t>
            </a:r>
            <a:r>
              <a:rPr lang="en-US" sz="1800" i="1" dirty="0" err="1">
                <a:solidFill>
                  <a:schemeClr val="tx1"/>
                </a:solidFill>
                <a:latin typeface="Cambria" panose="02040503050406030204" pitchFamily="18" charset="0"/>
                <a:ea typeface="Cambria" panose="02040503050406030204" pitchFamily="18" charset="0"/>
              </a:rPr>
              <a:t>gì</a:t>
            </a:r>
            <a:r>
              <a:rPr lang="en-US" sz="1800" i="1" dirty="0">
                <a:solidFill>
                  <a:schemeClr val="tx1"/>
                </a:solidFill>
                <a:latin typeface="Cambria" panose="02040503050406030204" pitchFamily="18" charset="0"/>
                <a:ea typeface="Cambria" panose="02040503050406030204" pitchFamily="18" charset="0"/>
              </a:rPr>
              <a:t> </a:t>
            </a:r>
            <a:r>
              <a:rPr lang="en-US" sz="1800" i="1" dirty="0" err="1">
                <a:solidFill>
                  <a:schemeClr val="tx1"/>
                </a:solidFill>
                <a:latin typeface="Cambria" panose="02040503050406030204" pitchFamily="18" charset="0"/>
                <a:ea typeface="Cambria" panose="02040503050406030204" pitchFamily="18" charset="0"/>
              </a:rPr>
              <a:t>thầy</a:t>
            </a:r>
            <a:r>
              <a:rPr lang="en-US" sz="1800" i="1" dirty="0">
                <a:solidFill>
                  <a:schemeClr val="tx1"/>
                </a:solidFill>
                <a:latin typeface="Cambria" panose="02040503050406030204" pitchFamily="18" charset="0"/>
                <a:ea typeface="Cambria" panose="02040503050406030204" pitchFamily="18" charset="0"/>
              </a:rPr>
              <a:t> </a:t>
            </a:r>
            <a:r>
              <a:rPr lang="en-US" sz="1800" i="1" dirty="0" err="1">
                <a:solidFill>
                  <a:schemeClr val="tx1"/>
                </a:solidFill>
                <a:latin typeface="Cambria" panose="02040503050406030204" pitchFamily="18" charset="0"/>
                <a:ea typeface="Cambria" panose="02040503050406030204" pitchFamily="18" charset="0"/>
              </a:rPr>
              <a:t>là</a:t>
            </a:r>
            <a:r>
              <a:rPr lang="en-US" sz="1800" i="1" dirty="0">
                <a:solidFill>
                  <a:schemeClr val="tx1"/>
                </a:solidFill>
                <a:latin typeface="Cambria" panose="02040503050406030204" pitchFamily="18" charset="0"/>
                <a:ea typeface="Cambria" panose="02040503050406030204" pitchFamily="18" charset="0"/>
              </a:rPr>
              <a:t> </a:t>
            </a:r>
            <a:r>
              <a:rPr lang="en-US" sz="1800" i="1" dirty="0" err="1">
                <a:solidFill>
                  <a:schemeClr val="tx1"/>
                </a:solidFill>
                <a:latin typeface="Cambria" panose="02040503050406030204" pitchFamily="18" charset="0"/>
                <a:ea typeface="Cambria" panose="02040503050406030204" pitchFamily="18" charset="0"/>
              </a:rPr>
              <a:t>anh</a:t>
            </a:r>
            <a:r>
              <a:rPr lang="en-US" sz="1800" i="1" dirty="0">
                <a:solidFill>
                  <a:schemeClr val="tx1"/>
                </a:solidFill>
                <a:latin typeface="Cambria" panose="02040503050406030204" pitchFamily="18" charset="0"/>
                <a:ea typeface="Cambria" panose="02040503050406030204" pitchFamily="18" charset="0"/>
              </a:rPr>
              <a:t> </a:t>
            </a:r>
            <a:r>
              <a:rPr lang="en-US" sz="1800" i="1" dirty="0" err="1">
                <a:solidFill>
                  <a:schemeClr val="tx1"/>
                </a:solidFill>
                <a:latin typeface="Cambria" panose="02040503050406030204" pitchFamily="18" charset="0"/>
                <a:ea typeface="Cambria" panose="02040503050406030204" pitchFamily="18" charset="0"/>
              </a:rPr>
              <a:t>ruột</a:t>
            </a:r>
            <a:r>
              <a:rPr lang="en-US" sz="1800" i="1" dirty="0">
                <a:solidFill>
                  <a:schemeClr val="tx1"/>
                </a:solidFill>
                <a:latin typeface="Cambria" panose="02040503050406030204" pitchFamily="18" charset="0"/>
                <a:ea typeface="Cambria" panose="02040503050406030204" pitchFamily="18" charset="0"/>
              </a:rPr>
              <a:t> </a:t>
            </a:r>
            <a:r>
              <a:rPr lang="en-US" sz="1800" i="1" dirty="0" err="1">
                <a:solidFill>
                  <a:schemeClr val="tx1"/>
                </a:solidFill>
                <a:latin typeface="Cambria" panose="02040503050406030204" pitchFamily="18" charset="0"/>
                <a:ea typeface="Cambria" panose="02040503050406030204" pitchFamily="18" charset="0"/>
              </a:rPr>
              <a:t>của</a:t>
            </a:r>
            <a:r>
              <a:rPr lang="en-US" sz="1800" i="1" dirty="0">
                <a:solidFill>
                  <a:schemeClr val="tx1"/>
                </a:solidFill>
                <a:latin typeface="Cambria" panose="02040503050406030204" pitchFamily="18" charset="0"/>
                <a:ea typeface="Cambria" panose="02040503050406030204" pitchFamily="18" charset="0"/>
              </a:rPr>
              <a:t> </a:t>
            </a:r>
            <a:r>
              <a:rPr lang="en-US" sz="1800" i="1" dirty="0" err="1">
                <a:solidFill>
                  <a:schemeClr val="tx1"/>
                </a:solidFill>
                <a:latin typeface="Cambria" panose="02040503050406030204" pitchFamily="18" charset="0"/>
                <a:ea typeface="Cambria" panose="02040503050406030204" pitchFamily="18" charset="0"/>
              </a:rPr>
              <a:t>tôi</a:t>
            </a:r>
            <a:r>
              <a:rPr lang="en-US" sz="1800" i="1" dirty="0">
                <a:solidFill>
                  <a:schemeClr val="tx1"/>
                </a:solidFill>
                <a:latin typeface="Cambria" panose="02040503050406030204" pitchFamily="18" charset="0"/>
                <a:ea typeface="Cambria" panose="02040503050406030204" pitchFamily="18" charset="0"/>
              </a:rPr>
              <a:t>! </a:t>
            </a:r>
            <a:r>
              <a:rPr lang="en-US" sz="1800" i="1" dirty="0" err="1">
                <a:solidFill>
                  <a:schemeClr val="tx1"/>
                </a:solidFill>
                <a:latin typeface="Cambria" panose="02040503050406030204" pitchFamily="18" charset="0"/>
                <a:ea typeface="Cambria" panose="02040503050406030204" pitchFamily="18" charset="0"/>
              </a:rPr>
              <a:t>Ước</a:t>
            </a:r>
            <a:r>
              <a:rPr lang="en-US" sz="1800" i="1" dirty="0">
                <a:solidFill>
                  <a:schemeClr val="tx1"/>
                </a:solidFill>
                <a:latin typeface="Cambria" panose="02040503050406030204" pitchFamily="18" charset="0"/>
                <a:ea typeface="Cambria" panose="02040503050406030204" pitchFamily="18" charset="0"/>
              </a:rPr>
              <a:t> </a:t>
            </a:r>
            <a:r>
              <a:rPr lang="en-US" sz="1800" i="1" dirty="0" err="1">
                <a:solidFill>
                  <a:schemeClr val="tx1"/>
                </a:solidFill>
                <a:latin typeface="Cambria" panose="02040503050406030204" pitchFamily="18" charset="0"/>
                <a:ea typeface="Cambria" panose="02040503050406030204" pitchFamily="18" charset="0"/>
              </a:rPr>
              <a:t>gì</a:t>
            </a:r>
            <a:r>
              <a:rPr lang="en-US" sz="1800" i="1" dirty="0">
                <a:solidFill>
                  <a:schemeClr val="tx1"/>
                </a:solidFill>
                <a:latin typeface="Cambria" panose="02040503050406030204" pitchFamily="18" charset="0"/>
                <a:ea typeface="Cambria" panose="02040503050406030204" pitchFamily="18" charset="0"/>
              </a:rPr>
              <a:t> </a:t>
            </a:r>
            <a:r>
              <a:rPr lang="en-US" sz="1800" i="1" dirty="0" err="1">
                <a:solidFill>
                  <a:schemeClr val="tx1"/>
                </a:solidFill>
                <a:latin typeface="Cambria" panose="02040503050406030204" pitchFamily="18" charset="0"/>
                <a:ea typeface="Cambria" panose="02040503050406030204" pitchFamily="18" charset="0"/>
              </a:rPr>
              <a:t>tôi</a:t>
            </a:r>
            <a:r>
              <a:rPr lang="en-US" sz="1800" i="1" dirty="0">
                <a:solidFill>
                  <a:schemeClr val="tx1"/>
                </a:solidFill>
                <a:latin typeface="Cambria" panose="02040503050406030204" pitchFamily="18" charset="0"/>
                <a:ea typeface="Cambria" panose="02040503050406030204" pitchFamily="18" charset="0"/>
              </a:rPr>
              <a:t> </a:t>
            </a:r>
            <a:r>
              <a:rPr lang="en-US" sz="1800" i="1" dirty="0" err="1">
                <a:solidFill>
                  <a:schemeClr val="tx1"/>
                </a:solidFill>
                <a:latin typeface="Cambria" panose="02040503050406030204" pitchFamily="18" charset="0"/>
                <a:ea typeface="Cambria" panose="02040503050406030204" pitchFamily="18" charset="0"/>
              </a:rPr>
              <a:t>được</a:t>
            </a:r>
            <a:r>
              <a:rPr lang="en-US" sz="1800" i="1" dirty="0">
                <a:solidFill>
                  <a:schemeClr val="tx1"/>
                </a:solidFill>
                <a:latin typeface="Cambria" panose="02040503050406030204" pitchFamily="18" charset="0"/>
                <a:ea typeface="Cambria" panose="02040503050406030204" pitchFamily="18" charset="0"/>
              </a:rPr>
              <a:t> </a:t>
            </a:r>
            <a:r>
              <a:rPr lang="en-US" sz="1800" i="1" dirty="0" err="1">
                <a:solidFill>
                  <a:schemeClr val="tx1"/>
                </a:solidFill>
                <a:latin typeface="Cambria" panose="02040503050406030204" pitchFamily="18" charset="0"/>
                <a:ea typeface="Cambria" panose="02040503050406030204" pitchFamily="18" charset="0"/>
              </a:rPr>
              <a:t>bá</a:t>
            </a:r>
            <a:r>
              <a:rPr lang="en-US" sz="1800" i="1" dirty="0">
                <a:solidFill>
                  <a:schemeClr val="tx1"/>
                </a:solidFill>
                <a:latin typeface="Cambria" panose="02040503050406030204" pitchFamily="18" charset="0"/>
                <a:ea typeface="Cambria" panose="02040503050406030204" pitchFamily="18" charset="0"/>
              </a:rPr>
              <a:t> </a:t>
            </a:r>
            <a:r>
              <a:rPr lang="en-US" sz="1800" i="1" dirty="0" err="1">
                <a:solidFill>
                  <a:schemeClr val="tx1"/>
                </a:solidFill>
                <a:latin typeface="Cambria" panose="02040503050406030204" pitchFamily="18" charset="0"/>
                <a:ea typeface="Cambria" panose="02040503050406030204" pitchFamily="18" charset="0"/>
              </a:rPr>
              <a:t>cổ</a:t>
            </a:r>
            <a:r>
              <a:rPr lang="en-US" sz="1800" i="1" dirty="0">
                <a:solidFill>
                  <a:schemeClr val="tx1"/>
                </a:solidFill>
                <a:latin typeface="Cambria" panose="02040503050406030204" pitchFamily="18" charset="0"/>
                <a:ea typeface="Cambria" panose="02040503050406030204" pitchFamily="18" charset="0"/>
              </a:rPr>
              <a:t> </a:t>
            </a:r>
            <a:r>
              <a:rPr lang="en-US" sz="1800" i="1" dirty="0" err="1">
                <a:solidFill>
                  <a:schemeClr val="tx1"/>
                </a:solidFill>
                <a:latin typeface="Cambria" panose="02040503050406030204" pitchFamily="18" charset="0"/>
                <a:ea typeface="Cambria" panose="02040503050406030204" pitchFamily="18" charset="0"/>
              </a:rPr>
              <a:t>thầy</a:t>
            </a:r>
            <a:r>
              <a:rPr lang="en-US" sz="1800" i="1" dirty="0">
                <a:solidFill>
                  <a:schemeClr val="tx1"/>
                </a:solidFill>
                <a:latin typeface="Cambria" panose="02040503050406030204" pitchFamily="18" charset="0"/>
                <a:ea typeface="Cambria" panose="02040503050406030204" pitchFamily="18" charset="0"/>
              </a:rPr>
              <a:t>, </a:t>
            </a:r>
            <a:r>
              <a:rPr lang="en-US" sz="1800" i="1" dirty="0" err="1">
                <a:solidFill>
                  <a:schemeClr val="tx1"/>
                </a:solidFill>
                <a:latin typeface="Cambria" panose="02040503050406030204" pitchFamily="18" charset="0"/>
                <a:ea typeface="Cambria" panose="02040503050406030204" pitchFamily="18" charset="0"/>
              </a:rPr>
              <a:t>nhắm</a:t>
            </a:r>
            <a:r>
              <a:rPr lang="en-US" sz="1800" i="1" dirty="0">
                <a:solidFill>
                  <a:schemeClr val="tx1"/>
                </a:solidFill>
                <a:latin typeface="Cambria" panose="02040503050406030204" pitchFamily="18" charset="0"/>
                <a:ea typeface="Cambria" panose="02040503050406030204" pitchFamily="18" charset="0"/>
              </a:rPr>
              <a:t> </a:t>
            </a:r>
            <a:r>
              <a:rPr lang="en-US" sz="1800" i="1" dirty="0" err="1">
                <a:solidFill>
                  <a:schemeClr val="tx1"/>
                </a:solidFill>
                <a:latin typeface="Cambria" panose="02040503050406030204" pitchFamily="18" charset="0"/>
                <a:ea typeface="Cambria" panose="02040503050406030204" pitchFamily="18" charset="0"/>
              </a:rPr>
              <a:t>nghiền</a:t>
            </a:r>
            <a:r>
              <a:rPr lang="en-US" sz="1800" i="1" dirty="0">
                <a:solidFill>
                  <a:schemeClr val="tx1"/>
                </a:solidFill>
                <a:latin typeface="Cambria" panose="02040503050406030204" pitchFamily="18" charset="0"/>
                <a:ea typeface="Cambria" panose="02040503050406030204" pitchFamily="18" charset="0"/>
              </a:rPr>
              <a:t> </a:t>
            </a:r>
            <a:r>
              <a:rPr lang="en-US" sz="1800" i="1" dirty="0" err="1">
                <a:solidFill>
                  <a:schemeClr val="tx1"/>
                </a:solidFill>
                <a:latin typeface="Cambria" panose="02040503050406030204" pitchFamily="18" charset="0"/>
                <a:ea typeface="Cambria" panose="02040503050406030204" pitchFamily="18" charset="0"/>
              </a:rPr>
              <a:t>mắt</a:t>
            </a:r>
            <a:r>
              <a:rPr lang="en-US" sz="1800" i="1" dirty="0">
                <a:solidFill>
                  <a:schemeClr val="tx1"/>
                </a:solidFill>
                <a:latin typeface="Cambria" panose="02040503050406030204" pitchFamily="18" charset="0"/>
                <a:ea typeface="Cambria" panose="02040503050406030204" pitchFamily="18" charset="0"/>
              </a:rPr>
              <a:t> </a:t>
            </a:r>
            <a:r>
              <a:rPr lang="en-US" sz="1800" i="1" dirty="0" err="1">
                <a:solidFill>
                  <a:schemeClr val="tx1"/>
                </a:solidFill>
                <a:latin typeface="Cambria" panose="02040503050406030204" pitchFamily="18" charset="0"/>
                <a:ea typeface="Cambria" panose="02040503050406030204" pitchFamily="18" charset="0"/>
              </a:rPr>
              <a:t>lại</a:t>
            </a:r>
            <a:r>
              <a:rPr lang="en-US" sz="1800" i="1" dirty="0">
                <a:solidFill>
                  <a:schemeClr val="tx1"/>
                </a:solidFill>
                <a:latin typeface="Cambria" panose="02040503050406030204" pitchFamily="18" charset="0"/>
                <a:ea typeface="Cambria" panose="02040503050406030204" pitchFamily="18" charset="0"/>
              </a:rPr>
              <a:t> </a:t>
            </a:r>
            <a:r>
              <a:rPr lang="en-US" sz="1800" i="1" dirty="0" err="1">
                <a:solidFill>
                  <a:schemeClr val="tx1"/>
                </a:solidFill>
                <a:latin typeface="Cambria" panose="02040503050406030204" pitchFamily="18" charset="0"/>
                <a:ea typeface="Cambria" panose="02040503050406030204" pitchFamily="18" charset="0"/>
              </a:rPr>
              <a:t>và</a:t>
            </a:r>
            <a:r>
              <a:rPr lang="en-US" sz="1800" i="1" dirty="0">
                <a:solidFill>
                  <a:schemeClr val="tx1"/>
                </a:solidFill>
                <a:latin typeface="Cambria" panose="02040503050406030204" pitchFamily="18" charset="0"/>
                <a:ea typeface="Cambria" panose="02040503050406030204" pitchFamily="18" charset="0"/>
              </a:rPr>
              <a:t> </a:t>
            </a:r>
            <a:r>
              <a:rPr lang="en-US" sz="1800" i="1" dirty="0" err="1">
                <a:solidFill>
                  <a:schemeClr val="tx1"/>
                </a:solidFill>
                <a:latin typeface="Cambria" panose="02040503050406030204" pitchFamily="18" charset="0"/>
                <a:ea typeface="Cambria" panose="02040503050406030204" pitchFamily="18" charset="0"/>
              </a:rPr>
              <a:t>thủ</a:t>
            </a:r>
            <a:r>
              <a:rPr lang="en-US" sz="1800" i="1" dirty="0">
                <a:solidFill>
                  <a:schemeClr val="tx1"/>
                </a:solidFill>
                <a:latin typeface="Cambria" panose="02040503050406030204" pitchFamily="18" charset="0"/>
                <a:ea typeface="Cambria" panose="02040503050406030204" pitchFamily="18" charset="0"/>
              </a:rPr>
              <a:t> </a:t>
            </a:r>
            <a:r>
              <a:rPr lang="en-US" sz="1800" i="1" dirty="0" err="1">
                <a:solidFill>
                  <a:schemeClr val="tx1"/>
                </a:solidFill>
                <a:latin typeface="Cambria" panose="02040503050406030204" pitchFamily="18" charset="0"/>
                <a:ea typeface="Cambria" panose="02040503050406030204" pitchFamily="18" charset="0"/>
              </a:rPr>
              <a:t>thỉ</a:t>
            </a:r>
            <a:r>
              <a:rPr lang="en-US" sz="1800" i="1" dirty="0">
                <a:solidFill>
                  <a:schemeClr val="tx1"/>
                </a:solidFill>
                <a:latin typeface="Cambria" panose="02040503050406030204" pitchFamily="18" charset="0"/>
                <a:ea typeface="Cambria" panose="02040503050406030204" pitchFamily="18" charset="0"/>
              </a:rPr>
              <a:t> </a:t>
            </a:r>
            <a:r>
              <a:rPr lang="en-US" sz="1800" i="1" dirty="0" err="1">
                <a:solidFill>
                  <a:schemeClr val="tx1"/>
                </a:solidFill>
                <a:latin typeface="Cambria" panose="02040503050406030204" pitchFamily="18" charset="0"/>
                <a:ea typeface="Cambria" panose="02040503050406030204" pitchFamily="18" charset="0"/>
              </a:rPr>
              <a:t>với</a:t>
            </a:r>
            <a:r>
              <a:rPr lang="en-US" sz="1800" i="1" dirty="0">
                <a:solidFill>
                  <a:schemeClr val="tx1"/>
                </a:solidFill>
                <a:latin typeface="Cambria" panose="02040503050406030204" pitchFamily="18" charset="0"/>
                <a:ea typeface="Cambria" panose="02040503050406030204" pitchFamily="18" charset="0"/>
              </a:rPr>
              <a:t> </a:t>
            </a:r>
            <a:r>
              <a:rPr lang="en-US" sz="1800" i="1" dirty="0" err="1">
                <a:solidFill>
                  <a:schemeClr val="tx1"/>
                </a:solidFill>
                <a:latin typeface="Cambria" panose="02040503050406030204" pitchFamily="18" charset="0"/>
                <a:ea typeface="Cambria" panose="02040503050406030204" pitchFamily="18" charset="0"/>
              </a:rPr>
              <a:t>thầy</a:t>
            </a:r>
            <a:r>
              <a:rPr lang="en-US" sz="1800" i="1" dirty="0">
                <a:solidFill>
                  <a:schemeClr val="tx1"/>
                </a:solidFill>
                <a:latin typeface="Cambria" panose="02040503050406030204" pitchFamily="18" charset="0"/>
                <a:ea typeface="Cambria" panose="02040503050406030204" pitchFamily="18" charset="0"/>
              </a:rPr>
              <a:t> </a:t>
            </a:r>
            <a:r>
              <a:rPr lang="en-US" sz="1800" i="1" dirty="0" err="1">
                <a:solidFill>
                  <a:schemeClr val="tx1"/>
                </a:solidFill>
                <a:latin typeface="Cambria" panose="02040503050406030204" pitchFamily="18" charset="0"/>
                <a:ea typeface="Cambria" panose="02040503050406030204" pitchFamily="18" charset="0"/>
              </a:rPr>
              <a:t>những</a:t>
            </a:r>
            <a:r>
              <a:rPr lang="en-US" sz="1800" i="1" dirty="0">
                <a:solidFill>
                  <a:schemeClr val="tx1"/>
                </a:solidFill>
                <a:latin typeface="Cambria" panose="02040503050406030204" pitchFamily="18" charset="0"/>
                <a:ea typeface="Cambria" panose="02040503050406030204" pitchFamily="18" charset="0"/>
              </a:rPr>
              <a:t> </a:t>
            </a:r>
            <a:r>
              <a:rPr lang="en-US" sz="1800" i="1" dirty="0" err="1">
                <a:solidFill>
                  <a:schemeClr val="tx1"/>
                </a:solidFill>
                <a:latin typeface="Cambria" panose="02040503050406030204" pitchFamily="18" charset="0"/>
                <a:ea typeface="Cambria" panose="02040503050406030204" pitchFamily="18" charset="0"/>
              </a:rPr>
              <a:t>lời</a:t>
            </a:r>
            <a:r>
              <a:rPr lang="en-US" sz="1800" i="1" dirty="0">
                <a:solidFill>
                  <a:schemeClr val="tx1"/>
                </a:solidFill>
                <a:latin typeface="Cambria" panose="02040503050406030204" pitchFamily="18" charset="0"/>
                <a:ea typeface="Cambria" panose="02040503050406030204" pitchFamily="18" charset="0"/>
              </a:rPr>
              <a:t> </a:t>
            </a:r>
            <a:r>
              <a:rPr lang="en-US" sz="1800" i="1" dirty="0" err="1">
                <a:solidFill>
                  <a:schemeClr val="tx1"/>
                </a:solidFill>
                <a:latin typeface="Cambria" panose="02040503050406030204" pitchFamily="18" charset="0"/>
                <a:ea typeface="Cambria" panose="02040503050406030204" pitchFamily="18" charset="0"/>
              </a:rPr>
              <a:t>đẹp</a:t>
            </a:r>
            <a:r>
              <a:rPr lang="en-US" sz="1800" i="1" dirty="0">
                <a:solidFill>
                  <a:schemeClr val="tx1"/>
                </a:solidFill>
                <a:latin typeface="Cambria" panose="02040503050406030204" pitchFamily="18" charset="0"/>
                <a:ea typeface="Cambria" panose="02040503050406030204" pitchFamily="18" charset="0"/>
              </a:rPr>
              <a:t> </a:t>
            </a:r>
            <a:r>
              <a:rPr lang="en-US" sz="1800" i="1" dirty="0" err="1">
                <a:solidFill>
                  <a:schemeClr val="tx1"/>
                </a:solidFill>
                <a:latin typeface="Cambria" panose="02040503050406030204" pitchFamily="18" charset="0"/>
                <a:ea typeface="Cambria" panose="02040503050406030204" pitchFamily="18" charset="0"/>
              </a:rPr>
              <a:t>đẽ</a:t>
            </a:r>
            <a:r>
              <a:rPr lang="en-US" sz="1800" i="1" dirty="0">
                <a:solidFill>
                  <a:schemeClr val="tx1"/>
                </a:solidFill>
                <a:latin typeface="Cambria" panose="02040503050406030204" pitchFamily="18" charset="0"/>
                <a:ea typeface="Cambria" panose="02040503050406030204" pitchFamily="18" charset="0"/>
              </a:rPr>
              <a:t> </a:t>
            </a:r>
            <a:r>
              <a:rPr lang="en-US" sz="1800" i="1" dirty="0" err="1">
                <a:solidFill>
                  <a:schemeClr val="tx1"/>
                </a:solidFill>
                <a:latin typeface="Cambria" panose="02040503050406030204" pitchFamily="18" charset="0"/>
                <a:ea typeface="Cambria" panose="02040503050406030204" pitchFamily="18" charset="0"/>
              </a:rPr>
              <a:t>nhất</a:t>
            </a:r>
            <a:r>
              <a:rPr lang="en-US" sz="1800" i="1" dirty="0">
                <a:solidFill>
                  <a:schemeClr val="tx1"/>
                </a:solidFill>
                <a:latin typeface="Cambria" panose="02040503050406030204" pitchFamily="18" charset="0"/>
                <a:ea typeface="Cambria" panose="02040503050406030204" pitchFamily="18" charset="0"/>
              </a:rPr>
              <a:t>! </a:t>
            </a:r>
            <a:r>
              <a:rPr lang="en-US" sz="1800" i="1" dirty="0" err="1">
                <a:solidFill>
                  <a:schemeClr val="tx1"/>
                </a:solidFill>
                <a:latin typeface="Cambria" panose="02040503050406030204" pitchFamily="18" charset="0"/>
                <a:ea typeface="Cambria" panose="02040503050406030204" pitchFamily="18" charset="0"/>
              </a:rPr>
              <a:t>Trời</a:t>
            </a:r>
            <a:r>
              <a:rPr lang="en-US" sz="1800" i="1" dirty="0">
                <a:solidFill>
                  <a:schemeClr val="tx1"/>
                </a:solidFill>
                <a:latin typeface="Cambria" panose="02040503050406030204" pitchFamily="18" charset="0"/>
                <a:ea typeface="Cambria" panose="02040503050406030204" pitchFamily="18" charset="0"/>
              </a:rPr>
              <a:t> </a:t>
            </a:r>
            <a:r>
              <a:rPr lang="en-US" sz="1800" i="1" dirty="0" err="1">
                <a:solidFill>
                  <a:schemeClr val="tx1"/>
                </a:solidFill>
                <a:latin typeface="Cambria" panose="02040503050406030204" pitchFamily="18" charset="0"/>
                <a:ea typeface="Cambria" panose="02040503050406030204" pitchFamily="18" charset="0"/>
              </a:rPr>
              <a:t>ơi</a:t>
            </a:r>
            <a:r>
              <a:rPr lang="en-US" sz="1800" i="1" dirty="0">
                <a:solidFill>
                  <a:schemeClr val="tx1"/>
                </a:solidFill>
                <a:latin typeface="Cambria" panose="02040503050406030204" pitchFamily="18" charset="0"/>
                <a:ea typeface="Cambria" panose="02040503050406030204" pitchFamily="18" charset="0"/>
              </a:rPr>
              <a:t>, </a:t>
            </a:r>
            <a:r>
              <a:rPr lang="en-US" sz="1800" i="1" dirty="0" err="1">
                <a:solidFill>
                  <a:schemeClr val="tx1"/>
                </a:solidFill>
                <a:latin typeface="Cambria" panose="02040503050406030204" pitchFamily="18" charset="0"/>
                <a:ea typeface="Cambria" panose="02040503050406030204" pitchFamily="18" charset="0"/>
              </a:rPr>
              <a:t>ước</a:t>
            </a:r>
            <a:r>
              <a:rPr lang="en-US" sz="1800" i="1" dirty="0">
                <a:solidFill>
                  <a:schemeClr val="tx1"/>
                </a:solidFill>
                <a:latin typeface="Cambria" panose="02040503050406030204" pitchFamily="18" charset="0"/>
                <a:ea typeface="Cambria" panose="02040503050406030204" pitchFamily="18" charset="0"/>
              </a:rPr>
              <a:t> </a:t>
            </a:r>
            <a:r>
              <a:rPr lang="en-US" sz="1800" i="1" dirty="0" err="1">
                <a:solidFill>
                  <a:schemeClr val="tx1"/>
                </a:solidFill>
                <a:latin typeface="Cambria" panose="02040503050406030204" pitchFamily="18" charset="0"/>
                <a:ea typeface="Cambria" panose="02040503050406030204" pitchFamily="18" charset="0"/>
              </a:rPr>
              <a:t>gì</a:t>
            </a:r>
            <a:r>
              <a:rPr lang="en-US" sz="1800" i="1" dirty="0">
                <a:solidFill>
                  <a:schemeClr val="tx1"/>
                </a:solidFill>
                <a:latin typeface="Cambria" panose="02040503050406030204" pitchFamily="18" charset="0"/>
                <a:ea typeface="Cambria" panose="02040503050406030204" pitchFamily="18" charset="0"/>
              </a:rPr>
              <a:t> </a:t>
            </a:r>
            <a:r>
              <a:rPr lang="en-US" sz="1800" i="1" dirty="0" err="1">
                <a:solidFill>
                  <a:schemeClr val="tx1"/>
                </a:solidFill>
                <a:latin typeface="Cambria" panose="02040503050406030204" pitchFamily="18" charset="0"/>
                <a:ea typeface="Cambria" panose="02040503050406030204" pitchFamily="18" charset="0"/>
              </a:rPr>
              <a:t>thầy</a:t>
            </a:r>
            <a:r>
              <a:rPr lang="en-US" sz="1800" i="1" dirty="0">
                <a:solidFill>
                  <a:schemeClr val="tx1"/>
                </a:solidFill>
                <a:latin typeface="Cambria" panose="02040503050406030204" pitchFamily="18" charset="0"/>
                <a:ea typeface="Cambria" panose="02040503050406030204" pitchFamily="18" charset="0"/>
              </a:rPr>
              <a:t> </a:t>
            </a:r>
            <a:r>
              <a:rPr lang="en-US" sz="1800" i="1" dirty="0" err="1">
                <a:solidFill>
                  <a:schemeClr val="tx1"/>
                </a:solidFill>
                <a:latin typeface="Cambria" panose="02040503050406030204" pitchFamily="18" charset="0"/>
                <a:ea typeface="Cambria" panose="02040503050406030204" pitchFamily="18" charset="0"/>
              </a:rPr>
              <a:t>Đuy-sen</a:t>
            </a:r>
            <a:r>
              <a:rPr lang="en-US" sz="1800" i="1" dirty="0">
                <a:solidFill>
                  <a:schemeClr val="tx1"/>
                </a:solidFill>
                <a:latin typeface="Cambria" panose="02040503050406030204" pitchFamily="18" charset="0"/>
                <a:ea typeface="Cambria" panose="02040503050406030204" pitchFamily="18" charset="0"/>
              </a:rPr>
              <a:t> </a:t>
            </a:r>
            <a:r>
              <a:rPr lang="en-US" sz="1800" i="1" dirty="0" err="1">
                <a:solidFill>
                  <a:schemeClr val="tx1"/>
                </a:solidFill>
                <a:latin typeface="Cambria" panose="02040503050406030204" pitchFamily="18" charset="0"/>
                <a:ea typeface="Cambria" panose="02040503050406030204" pitchFamily="18" charset="0"/>
              </a:rPr>
              <a:t>là</a:t>
            </a:r>
            <a:r>
              <a:rPr lang="en-US" sz="1800" i="1" dirty="0">
                <a:solidFill>
                  <a:schemeClr val="tx1"/>
                </a:solidFill>
                <a:latin typeface="Cambria" panose="02040503050406030204" pitchFamily="18" charset="0"/>
                <a:ea typeface="Cambria" panose="02040503050406030204" pitchFamily="18" charset="0"/>
              </a:rPr>
              <a:t> </a:t>
            </a:r>
            <a:r>
              <a:rPr lang="en-US" sz="1800" i="1" dirty="0" err="1">
                <a:solidFill>
                  <a:schemeClr val="tx1"/>
                </a:solidFill>
                <a:latin typeface="Cambria" panose="02040503050406030204" pitchFamily="18" charset="0"/>
                <a:ea typeface="Cambria" panose="02040503050406030204" pitchFamily="18" charset="0"/>
              </a:rPr>
              <a:t>anh</a:t>
            </a:r>
            <a:r>
              <a:rPr lang="en-US" sz="1800" i="1" dirty="0">
                <a:solidFill>
                  <a:schemeClr val="tx1"/>
                </a:solidFill>
                <a:latin typeface="Cambria" panose="02040503050406030204" pitchFamily="18" charset="0"/>
                <a:ea typeface="Cambria" panose="02040503050406030204" pitchFamily="18" charset="0"/>
              </a:rPr>
              <a:t> </a:t>
            </a:r>
            <a:r>
              <a:rPr lang="en-US" sz="1800" i="1" dirty="0" err="1">
                <a:solidFill>
                  <a:schemeClr val="tx1"/>
                </a:solidFill>
                <a:latin typeface="Cambria" panose="02040503050406030204" pitchFamily="18" charset="0"/>
                <a:ea typeface="Cambria" panose="02040503050406030204" pitchFamily="18" charset="0"/>
              </a:rPr>
              <a:t>ruột</a:t>
            </a:r>
            <a:r>
              <a:rPr lang="en-US" sz="1800" i="1" dirty="0">
                <a:solidFill>
                  <a:schemeClr val="tx1"/>
                </a:solidFill>
                <a:latin typeface="Cambria" panose="02040503050406030204" pitchFamily="18" charset="0"/>
                <a:ea typeface="Cambria" panose="02040503050406030204" pitchFamily="18" charset="0"/>
              </a:rPr>
              <a:t> </a:t>
            </a:r>
            <a:r>
              <a:rPr lang="en-US" sz="1800" i="1" dirty="0" err="1">
                <a:solidFill>
                  <a:schemeClr val="tx1"/>
                </a:solidFill>
                <a:latin typeface="Cambria" panose="02040503050406030204" pitchFamily="18" charset="0"/>
                <a:ea typeface="Cambria" panose="02040503050406030204" pitchFamily="18" charset="0"/>
              </a:rPr>
              <a:t>tôi</a:t>
            </a:r>
            <a:r>
              <a:rPr lang="en-US" sz="1800" i="1" dirty="0">
                <a:solidFill>
                  <a:schemeClr val="tx1"/>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40417666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fade">
                                      <p:cBhvr>
                                        <p:cTn id="12" dur="1000"/>
                                        <p:tgtEl>
                                          <p:spTgt spid="2050"/>
                                        </p:tgtEl>
                                      </p:cBhvr>
                                    </p:animEffect>
                                    <p:anim calcmode="lin" valueType="num">
                                      <p:cBhvr>
                                        <p:cTn id="13" dur="1000" fill="hold"/>
                                        <p:tgtEl>
                                          <p:spTgt spid="2050"/>
                                        </p:tgtEl>
                                        <p:attrNameLst>
                                          <p:attrName>ppt_x</p:attrName>
                                        </p:attrNameLst>
                                      </p:cBhvr>
                                      <p:tavLst>
                                        <p:tav tm="0">
                                          <p:val>
                                            <p:strVal val="#ppt_x"/>
                                          </p:val>
                                        </p:tav>
                                        <p:tav tm="100000">
                                          <p:val>
                                            <p:strVal val="#ppt_x"/>
                                          </p:val>
                                        </p:tav>
                                      </p:tavLst>
                                    </p:anim>
                                    <p:anim calcmode="lin" valueType="num">
                                      <p:cBhvr>
                                        <p:cTn id="14"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072"/>
        <p:cNvGrpSpPr/>
        <p:nvPr/>
      </p:nvGrpSpPr>
      <p:grpSpPr>
        <a:xfrm>
          <a:off x="0" y="0"/>
          <a:ext cx="0" cy="0"/>
          <a:chOff x="0" y="0"/>
          <a:chExt cx="0" cy="0"/>
        </a:xfrm>
      </p:grpSpPr>
      <p:sp>
        <p:nvSpPr>
          <p:cNvPr id="1073" name="Google Shape;1073;p50"/>
          <p:cNvSpPr txBox="1">
            <a:spLocks noGrp="1"/>
          </p:cNvSpPr>
          <p:nvPr>
            <p:ph type="title"/>
          </p:nvPr>
        </p:nvSpPr>
        <p:spPr>
          <a:xfrm>
            <a:off x="713225" y="539500"/>
            <a:ext cx="77175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pt-BR" dirty="0"/>
              <a:t>2. Nhân vật An-tư-nai</a:t>
            </a:r>
            <a:endParaRPr dirty="0"/>
          </a:p>
        </p:txBody>
      </p:sp>
      <p:sp>
        <p:nvSpPr>
          <p:cNvPr id="2" name="Rectangle: Rounded Corners 1">
            <a:extLst>
              <a:ext uri="{FF2B5EF4-FFF2-40B4-BE49-F238E27FC236}">
                <a16:creationId xmlns:a16="http://schemas.microsoft.com/office/drawing/2014/main" id="{75CE453D-2022-42CF-865B-47394D0C8D15}"/>
              </a:ext>
            </a:extLst>
          </p:cNvPr>
          <p:cNvSpPr/>
          <p:nvPr/>
        </p:nvSpPr>
        <p:spPr>
          <a:xfrm>
            <a:off x="362737" y="2070625"/>
            <a:ext cx="5048094" cy="1972382"/>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nSpc>
                <a:spcPct val="150000"/>
              </a:lnSpc>
              <a:buFont typeface="Arial" panose="020B0604020202020204" pitchFamily="34" charset="0"/>
              <a:buChar char="•"/>
            </a:pPr>
            <a:r>
              <a:rPr lang="en-US" sz="1800" dirty="0">
                <a:solidFill>
                  <a:schemeClr val="tx1"/>
                </a:solidFill>
                <a:latin typeface="Cambria" panose="02040503050406030204" pitchFamily="18" charset="0"/>
                <a:ea typeface="Cambria" panose="02040503050406030204" pitchFamily="18" charset="0"/>
              </a:rPr>
              <a:t>An </a:t>
            </a:r>
            <a:r>
              <a:rPr lang="en-US" sz="1800" dirty="0" err="1">
                <a:solidFill>
                  <a:schemeClr val="tx1"/>
                </a:solidFill>
                <a:latin typeface="Cambria" panose="02040503050406030204" pitchFamily="18" charset="0"/>
                <a:ea typeface="Cambria" panose="02040503050406030204" pitchFamily="18" charset="0"/>
              </a:rPr>
              <a:t>tư</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nai</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yêu</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quý</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biết</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ơn</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và</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ngưỡng</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mộ</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người</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thầy</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đầu</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tiên</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của</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mình</a:t>
            </a:r>
            <a:r>
              <a:rPr lang="en-US" sz="1800" dirty="0">
                <a:solidFill>
                  <a:schemeClr val="tx1"/>
                </a:solidFill>
                <a:latin typeface="Cambria" panose="02040503050406030204" pitchFamily="18" charset="0"/>
                <a:ea typeface="Cambria" panose="02040503050406030204" pitchFamily="18" charset="0"/>
              </a:rPr>
              <a:t>.</a:t>
            </a:r>
          </a:p>
          <a:p>
            <a:pPr marL="285750" indent="-285750">
              <a:lnSpc>
                <a:spcPct val="150000"/>
              </a:lnSpc>
              <a:buFont typeface="Arial" panose="020B0604020202020204" pitchFamily="34" charset="0"/>
              <a:buChar char="•"/>
            </a:pPr>
            <a:r>
              <a:rPr lang="en-US" sz="1800" dirty="0" err="1">
                <a:solidFill>
                  <a:schemeClr val="tx1"/>
                </a:solidFill>
                <a:latin typeface="Cambria" panose="02040503050406030204" pitchFamily="18" charset="0"/>
                <a:ea typeface="Cambria" panose="02040503050406030204" pitchFamily="18" charset="0"/>
              </a:rPr>
              <a:t>Chính</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nhờ</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thầy</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Đuy</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sen</a:t>
            </a:r>
            <a:r>
              <a:rPr lang="en-US" sz="1800" dirty="0">
                <a:solidFill>
                  <a:schemeClr val="tx1"/>
                </a:solidFill>
                <a:latin typeface="Cambria" panose="02040503050406030204" pitchFamily="18" charset="0"/>
                <a:ea typeface="Cambria" panose="02040503050406030204" pitchFamily="18" charset="0"/>
              </a:rPr>
              <a:t>, An-</a:t>
            </a:r>
            <a:r>
              <a:rPr lang="en-US" sz="1800" dirty="0" err="1">
                <a:solidFill>
                  <a:schemeClr val="tx1"/>
                </a:solidFill>
                <a:latin typeface="Cambria" panose="02040503050406030204" pitchFamily="18" charset="0"/>
                <a:ea typeface="Cambria" panose="02040503050406030204" pitchFamily="18" charset="0"/>
              </a:rPr>
              <a:t>tư</a:t>
            </a:r>
            <a:r>
              <a:rPr lang="en-US" sz="1800" dirty="0">
                <a:solidFill>
                  <a:schemeClr val="tx1"/>
                </a:solidFill>
                <a:latin typeface="Cambria" panose="02040503050406030204" pitchFamily="18" charset="0"/>
                <a:ea typeface="Cambria" panose="02040503050406030204" pitchFamily="18" charset="0"/>
              </a:rPr>
              <a:t>-</a:t>
            </a:r>
            <a:r>
              <a:rPr lang="en-US" sz="1800" dirty="0" err="1">
                <a:solidFill>
                  <a:schemeClr val="tx1"/>
                </a:solidFill>
                <a:latin typeface="Cambria" panose="02040503050406030204" pitchFamily="18" charset="0"/>
                <a:ea typeface="Cambria" panose="02040503050406030204" pitchFamily="18" charset="0"/>
              </a:rPr>
              <a:t>nai</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đã</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được</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học</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tập</a:t>
            </a:r>
            <a:r>
              <a:rPr lang="en-US" sz="1800" dirty="0">
                <a:solidFill>
                  <a:schemeClr val="tx1"/>
                </a:solidFill>
                <a:latin typeface="Cambria" panose="02040503050406030204" pitchFamily="18" charset="0"/>
                <a:ea typeface="Cambria" panose="02040503050406030204" pitchFamily="18" charset="0"/>
              </a:rPr>
              <a:t>, ra </a:t>
            </a:r>
            <a:r>
              <a:rPr lang="en-US" sz="1800" dirty="0" err="1">
                <a:solidFill>
                  <a:schemeClr val="tx1"/>
                </a:solidFill>
                <a:latin typeface="Cambria" panose="02040503050406030204" pitchFamily="18" charset="0"/>
                <a:ea typeface="Cambria" panose="02040503050406030204" pitchFamily="18" charset="0"/>
              </a:rPr>
              <a:t>thành</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phố</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cuộc</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đời</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đổi</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khác</a:t>
            </a:r>
            <a:r>
              <a:rPr lang="en-US" sz="1800" dirty="0">
                <a:solidFill>
                  <a:schemeClr val="tx1"/>
                </a:solidFill>
                <a:latin typeface="Cambria" panose="02040503050406030204" pitchFamily="18" charset="0"/>
                <a:ea typeface="Cambria" panose="02040503050406030204" pitchFamily="18" charset="0"/>
              </a:rPr>
              <a:t>.</a:t>
            </a:r>
          </a:p>
        </p:txBody>
      </p:sp>
      <p:sp>
        <p:nvSpPr>
          <p:cNvPr id="13" name="Rectangle: Rounded Corners 12">
            <a:extLst>
              <a:ext uri="{FF2B5EF4-FFF2-40B4-BE49-F238E27FC236}">
                <a16:creationId xmlns:a16="http://schemas.microsoft.com/office/drawing/2014/main" id="{14F631DD-1FC3-44DC-B090-80FB61F5868D}"/>
              </a:ext>
            </a:extLst>
          </p:cNvPr>
          <p:cNvSpPr/>
          <p:nvPr/>
        </p:nvSpPr>
        <p:spPr>
          <a:xfrm>
            <a:off x="767578" y="1221931"/>
            <a:ext cx="4250286" cy="572700"/>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b="1" dirty="0">
                <a:solidFill>
                  <a:schemeClr val="tx1"/>
                </a:solidFill>
                <a:latin typeface="Cambria" panose="02040503050406030204" pitchFamily="18" charset="0"/>
                <a:ea typeface="Cambria" panose="02040503050406030204" pitchFamily="18" charset="0"/>
              </a:rPr>
              <a:t>b. </a:t>
            </a:r>
            <a:r>
              <a:rPr lang="en-US" sz="1800" b="1" dirty="0" err="1">
                <a:solidFill>
                  <a:schemeClr val="tx1"/>
                </a:solidFill>
                <a:latin typeface="Cambria" panose="02040503050406030204" pitchFamily="18" charset="0"/>
                <a:ea typeface="Cambria" panose="02040503050406030204" pitchFamily="18" charset="0"/>
              </a:rPr>
              <a:t>Tình</a:t>
            </a:r>
            <a:r>
              <a:rPr lang="en-US" sz="1800" b="1" dirty="0">
                <a:solidFill>
                  <a:schemeClr val="tx1"/>
                </a:solidFill>
                <a:latin typeface="Cambria" panose="02040503050406030204" pitchFamily="18" charset="0"/>
                <a:ea typeface="Cambria" panose="02040503050406030204" pitchFamily="18" charset="0"/>
              </a:rPr>
              <a:t> </a:t>
            </a:r>
            <a:r>
              <a:rPr lang="en-US" sz="1800" b="1" dirty="0" err="1">
                <a:solidFill>
                  <a:schemeClr val="tx1"/>
                </a:solidFill>
                <a:latin typeface="Cambria" panose="02040503050406030204" pitchFamily="18" charset="0"/>
                <a:ea typeface="Cambria" panose="02040503050406030204" pitchFamily="18" charset="0"/>
              </a:rPr>
              <a:t>cảm</a:t>
            </a:r>
            <a:r>
              <a:rPr lang="en-US" sz="1800" b="1" dirty="0">
                <a:solidFill>
                  <a:schemeClr val="tx1"/>
                </a:solidFill>
                <a:latin typeface="Cambria" panose="02040503050406030204" pitchFamily="18" charset="0"/>
                <a:ea typeface="Cambria" panose="02040503050406030204" pitchFamily="18" charset="0"/>
              </a:rPr>
              <a:t> </a:t>
            </a:r>
            <a:r>
              <a:rPr lang="en-US" sz="1800" b="1" dirty="0" err="1">
                <a:solidFill>
                  <a:schemeClr val="tx1"/>
                </a:solidFill>
                <a:latin typeface="Cambria" panose="02040503050406030204" pitchFamily="18" charset="0"/>
                <a:ea typeface="Cambria" panose="02040503050406030204" pitchFamily="18" charset="0"/>
              </a:rPr>
              <a:t>dành</a:t>
            </a:r>
            <a:r>
              <a:rPr lang="en-US" sz="1800" b="1" dirty="0">
                <a:solidFill>
                  <a:schemeClr val="tx1"/>
                </a:solidFill>
                <a:latin typeface="Cambria" panose="02040503050406030204" pitchFamily="18" charset="0"/>
                <a:ea typeface="Cambria" panose="02040503050406030204" pitchFamily="18" charset="0"/>
              </a:rPr>
              <a:t> </a:t>
            </a:r>
            <a:r>
              <a:rPr lang="en-US" sz="1800" b="1" dirty="0" err="1">
                <a:solidFill>
                  <a:schemeClr val="tx1"/>
                </a:solidFill>
                <a:latin typeface="Cambria" panose="02040503050406030204" pitchFamily="18" charset="0"/>
                <a:ea typeface="Cambria" panose="02040503050406030204" pitchFamily="18" charset="0"/>
              </a:rPr>
              <a:t>cho</a:t>
            </a:r>
            <a:r>
              <a:rPr lang="en-US" sz="1800" b="1" dirty="0">
                <a:solidFill>
                  <a:schemeClr val="tx1"/>
                </a:solidFill>
                <a:latin typeface="Cambria" panose="02040503050406030204" pitchFamily="18" charset="0"/>
                <a:ea typeface="Cambria" panose="02040503050406030204" pitchFamily="18" charset="0"/>
              </a:rPr>
              <a:t> </a:t>
            </a:r>
            <a:r>
              <a:rPr lang="en-US" sz="1800" b="1" dirty="0" err="1">
                <a:solidFill>
                  <a:schemeClr val="tx1"/>
                </a:solidFill>
                <a:latin typeface="Cambria" panose="02040503050406030204" pitchFamily="18" charset="0"/>
                <a:ea typeface="Cambria" panose="02040503050406030204" pitchFamily="18" charset="0"/>
              </a:rPr>
              <a:t>thầy</a:t>
            </a:r>
            <a:r>
              <a:rPr lang="en-US" sz="1800" b="1" dirty="0">
                <a:solidFill>
                  <a:schemeClr val="tx1"/>
                </a:solidFill>
                <a:latin typeface="Cambria" panose="02040503050406030204" pitchFamily="18" charset="0"/>
                <a:ea typeface="Cambria" panose="02040503050406030204" pitchFamily="18" charset="0"/>
              </a:rPr>
              <a:t> </a:t>
            </a:r>
            <a:r>
              <a:rPr lang="en-US" sz="1800" b="1" dirty="0" err="1">
                <a:solidFill>
                  <a:schemeClr val="tx1"/>
                </a:solidFill>
                <a:latin typeface="Cambria" panose="02040503050406030204" pitchFamily="18" charset="0"/>
                <a:ea typeface="Cambria" panose="02040503050406030204" pitchFamily="18" charset="0"/>
              </a:rPr>
              <a:t>Đuy</a:t>
            </a:r>
            <a:r>
              <a:rPr lang="en-US" sz="1800" b="1" dirty="0">
                <a:solidFill>
                  <a:schemeClr val="tx1"/>
                </a:solidFill>
                <a:latin typeface="Cambria" panose="02040503050406030204" pitchFamily="18" charset="0"/>
                <a:ea typeface="Cambria" panose="02040503050406030204" pitchFamily="18" charset="0"/>
              </a:rPr>
              <a:t> </a:t>
            </a:r>
            <a:r>
              <a:rPr lang="en-US" sz="1800" b="1" dirty="0" err="1">
                <a:solidFill>
                  <a:schemeClr val="tx1"/>
                </a:solidFill>
                <a:latin typeface="Cambria" panose="02040503050406030204" pitchFamily="18" charset="0"/>
                <a:ea typeface="Cambria" panose="02040503050406030204" pitchFamily="18" charset="0"/>
              </a:rPr>
              <a:t>sen</a:t>
            </a:r>
            <a:endParaRPr lang="en-US" sz="1800" b="1" dirty="0">
              <a:solidFill>
                <a:schemeClr val="tx1"/>
              </a:solidFill>
              <a:latin typeface="Cambria" panose="02040503050406030204" pitchFamily="18" charset="0"/>
              <a:ea typeface="Cambria" panose="02040503050406030204" pitchFamily="18" charset="0"/>
            </a:endParaRPr>
          </a:p>
        </p:txBody>
      </p:sp>
      <p:pic>
        <p:nvPicPr>
          <p:cNvPr id="4098" name="Picture 2">
            <a:extLst>
              <a:ext uri="{FF2B5EF4-FFF2-40B4-BE49-F238E27FC236}">
                <a16:creationId xmlns:a16="http://schemas.microsoft.com/office/drawing/2014/main" id="{622C7F65-4DB4-4A9A-88FB-5840EB9152A4}"/>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4909" b="94727" l="9947" r="89876">
                        <a14:foregroundMark x1="45648" y1="13636" x2="66075" y2="24182"/>
                        <a14:foregroundMark x1="65542" y1="12000" x2="77620" y2="21091"/>
                        <a14:foregroundMark x1="88277" y1="71818" x2="82060" y2="79818"/>
                        <a14:foregroundMark x1="82060" y1="79818" x2="63410" y2="92182"/>
                        <a14:foregroundMark x1="63410" y1="92182" x2="50977" y2="94909"/>
                        <a14:foregroundMark x1="45826" y1="4909" x2="31261" y2="14364"/>
                        <a14:foregroundMark x1="31261" y1="14364" x2="31261" y2="14727"/>
                        <a14:foregroundMark x1="28774" y1="14727" x2="23446" y2="22909"/>
                        <a14:foregroundMark x1="23446" y1="22909" x2="23446" y2="23091"/>
                        <a14:foregroundMark x1="20959" y1="25636" x2="18295" y2="31273"/>
                      </a14:backgroundRemoval>
                    </a14:imgEffect>
                  </a14:imgLayer>
                </a14:imgProps>
              </a:ext>
              <a:ext uri="{28A0092B-C50C-407E-A947-70E740481C1C}">
                <a14:useLocalDpi xmlns:a14="http://schemas.microsoft.com/office/drawing/2010/main" val="0"/>
              </a:ext>
            </a:extLst>
          </a:blip>
          <a:srcRect/>
          <a:stretch>
            <a:fillRect/>
          </a:stretch>
        </p:blipFill>
        <p:spPr bwMode="auto">
          <a:xfrm>
            <a:off x="4701384" y="649905"/>
            <a:ext cx="4705801" cy="45965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166920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par>
                                <p:cTn id="8" presetID="6" presetClass="entr" presetSubtype="16" fill="hold" nodeType="withEffect">
                                  <p:stCondLst>
                                    <p:cond delay="0"/>
                                  </p:stCondLst>
                                  <p:childTnLst>
                                    <p:set>
                                      <p:cBhvr>
                                        <p:cTn id="9" dur="1" fill="hold">
                                          <p:stCondLst>
                                            <p:cond delay="0"/>
                                          </p:stCondLst>
                                        </p:cTn>
                                        <p:tgtEl>
                                          <p:spTgt spid="4098"/>
                                        </p:tgtEl>
                                        <p:attrNameLst>
                                          <p:attrName>style.visibility</p:attrName>
                                        </p:attrNameLst>
                                      </p:cBhvr>
                                      <p:to>
                                        <p:strVal val="visible"/>
                                      </p:to>
                                    </p:set>
                                    <p:animEffect transition="in" filter="circle(in)">
                                      <p:cBhvr>
                                        <p:cTn id="10" dur="20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072"/>
        <p:cNvGrpSpPr/>
        <p:nvPr/>
      </p:nvGrpSpPr>
      <p:grpSpPr>
        <a:xfrm>
          <a:off x="0" y="0"/>
          <a:ext cx="0" cy="0"/>
          <a:chOff x="0" y="0"/>
          <a:chExt cx="0" cy="0"/>
        </a:xfrm>
      </p:grpSpPr>
      <p:sp>
        <p:nvSpPr>
          <p:cNvPr id="1073" name="Google Shape;1073;p50"/>
          <p:cNvSpPr txBox="1">
            <a:spLocks noGrp="1"/>
          </p:cNvSpPr>
          <p:nvPr>
            <p:ph type="title"/>
          </p:nvPr>
        </p:nvSpPr>
        <p:spPr>
          <a:xfrm>
            <a:off x="713250" y="92099"/>
            <a:ext cx="77175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pt-BR" dirty="0"/>
              <a:t>3. Nhân vật thầy Đuy sen</a:t>
            </a:r>
            <a:endParaRPr dirty="0"/>
          </a:p>
        </p:txBody>
      </p:sp>
      <p:sp>
        <p:nvSpPr>
          <p:cNvPr id="2" name="Rectangle: Rounded Corners 1">
            <a:extLst>
              <a:ext uri="{FF2B5EF4-FFF2-40B4-BE49-F238E27FC236}">
                <a16:creationId xmlns:a16="http://schemas.microsoft.com/office/drawing/2014/main" id="{75CE453D-2022-42CF-865B-47394D0C8D15}"/>
              </a:ext>
            </a:extLst>
          </p:cNvPr>
          <p:cNvSpPr/>
          <p:nvPr/>
        </p:nvSpPr>
        <p:spPr>
          <a:xfrm>
            <a:off x="713250" y="1531925"/>
            <a:ext cx="3722725" cy="129225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dirty="0" err="1">
                <a:solidFill>
                  <a:schemeClr val="tx1"/>
                </a:solidFill>
                <a:latin typeface="Cambria" panose="02040503050406030204" pitchFamily="18" charset="0"/>
                <a:ea typeface="Cambria" panose="02040503050406030204" pitchFamily="18" charset="0"/>
              </a:rPr>
              <a:t>Hỏi</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han</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quan</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tâm</a:t>
            </a:r>
            <a:r>
              <a:rPr lang="en-US" sz="1800" dirty="0">
                <a:solidFill>
                  <a:schemeClr val="tx1"/>
                </a:solidFill>
                <a:latin typeface="Cambria" panose="02040503050406030204" pitchFamily="18" charset="0"/>
                <a:ea typeface="Cambria" panose="02040503050406030204" pitchFamily="18" charset="0"/>
              </a:rPr>
              <a:t>: </a:t>
            </a:r>
          </a:p>
          <a:p>
            <a:r>
              <a:rPr lang="en-US" sz="1800" i="1" dirty="0" err="1">
                <a:solidFill>
                  <a:schemeClr val="tx1"/>
                </a:solidFill>
                <a:latin typeface="Cambria" panose="02040503050406030204" pitchFamily="18" charset="0"/>
                <a:ea typeface="Cambria" panose="02040503050406030204" pitchFamily="18" charset="0"/>
              </a:rPr>
              <a:t>Đi</a:t>
            </a:r>
            <a:r>
              <a:rPr lang="en-US" sz="1800" i="1" dirty="0">
                <a:solidFill>
                  <a:schemeClr val="tx1"/>
                </a:solidFill>
                <a:latin typeface="Cambria" panose="02040503050406030204" pitchFamily="18" charset="0"/>
                <a:ea typeface="Cambria" panose="02040503050406030204" pitchFamily="18" charset="0"/>
              </a:rPr>
              <a:t> </a:t>
            </a:r>
            <a:r>
              <a:rPr lang="en-US" sz="1800" i="1" dirty="0" err="1">
                <a:solidFill>
                  <a:schemeClr val="tx1"/>
                </a:solidFill>
                <a:latin typeface="Cambria" panose="02040503050406030204" pitchFamily="18" charset="0"/>
                <a:ea typeface="Cambria" panose="02040503050406030204" pitchFamily="18" charset="0"/>
              </a:rPr>
              <a:t>đâu</a:t>
            </a:r>
            <a:r>
              <a:rPr lang="en-US" sz="1800" i="1" dirty="0">
                <a:solidFill>
                  <a:schemeClr val="tx1"/>
                </a:solidFill>
                <a:latin typeface="Cambria" panose="02040503050406030204" pitchFamily="18" charset="0"/>
                <a:ea typeface="Cambria" panose="02040503050406030204" pitchFamily="18" charset="0"/>
              </a:rPr>
              <a:t> </a:t>
            </a:r>
            <a:r>
              <a:rPr lang="en-US" sz="1800" i="1" dirty="0" err="1">
                <a:solidFill>
                  <a:schemeClr val="tx1"/>
                </a:solidFill>
                <a:latin typeface="Cambria" panose="02040503050406030204" pitchFamily="18" charset="0"/>
                <a:ea typeface="Cambria" panose="02040503050406030204" pitchFamily="18" charset="0"/>
              </a:rPr>
              <a:t>về</a:t>
            </a:r>
            <a:r>
              <a:rPr lang="en-US" sz="1800" i="1" dirty="0">
                <a:solidFill>
                  <a:schemeClr val="tx1"/>
                </a:solidFill>
                <a:latin typeface="Cambria" panose="02040503050406030204" pitchFamily="18" charset="0"/>
                <a:ea typeface="Cambria" panose="02040503050406030204" pitchFamily="18" charset="0"/>
              </a:rPr>
              <a:t> </a:t>
            </a:r>
            <a:r>
              <a:rPr lang="en-US" sz="1800" i="1" dirty="0" err="1">
                <a:solidFill>
                  <a:schemeClr val="tx1"/>
                </a:solidFill>
                <a:latin typeface="Cambria" panose="02040503050406030204" pitchFamily="18" charset="0"/>
                <a:ea typeface="Cambria" panose="02040503050406030204" pitchFamily="18" charset="0"/>
              </a:rPr>
              <a:t>thế</a:t>
            </a:r>
            <a:r>
              <a:rPr lang="en-US" sz="1800" i="1" dirty="0">
                <a:solidFill>
                  <a:schemeClr val="tx1"/>
                </a:solidFill>
                <a:latin typeface="Cambria" panose="02040503050406030204" pitchFamily="18" charset="0"/>
                <a:ea typeface="Cambria" panose="02040503050406030204" pitchFamily="18" charset="0"/>
              </a:rPr>
              <a:t>, </a:t>
            </a:r>
            <a:r>
              <a:rPr lang="en-US" sz="1800" i="1" dirty="0" err="1">
                <a:solidFill>
                  <a:schemeClr val="tx1"/>
                </a:solidFill>
                <a:latin typeface="Cambria" panose="02040503050406030204" pitchFamily="18" charset="0"/>
                <a:ea typeface="Cambria" panose="02040503050406030204" pitchFamily="18" charset="0"/>
              </a:rPr>
              <a:t>cái</a:t>
            </a:r>
            <a:r>
              <a:rPr lang="en-US" sz="1800" i="1" dirty="0">
                <a:solidFill>
                  <a:schemeClr val="tx1"/>
                </a:solidFill>
                <a:latin typeface="Cambria" panose="02040503050406030204" pitchFamily="18" charset="0"/>
                <a:ea typeface="Cambria" panose="02040503050406030204" pitchFamily="18" charset="0"/>
              </a:rPr>
              <a:t> bao kia to </a:t>
            </a:r>
            <a:r>
              <a:rPr lang="en-US" sz="1800" i="1" dirty="0" err="1">
                <a:solidFill>
                  <a:schemeClr val="tx1"/>
                </a:solidFill>
                <a:latin typeface="Cambria" panose="02040503050406030204" pitchFamily="18" charset="0"/>
                <a:ea typeface="Cambria" panose="02040503050406030204" pitchFamily="18" charset="0"/>
              </a:rPr>
              <a:t>hơn</a:t>
            </a:r>
            <a:r>
              <a:rPr lang="en-US" sz="1800" i="1" dirty="0">
                <a:solidFill>
                  <a:schemeClr val="tx1"/>
                </a:solidFill>
                <a:latin typeface="Cambria" panose="02040503050406030204" pitchFamily="18" charset="0"/>
                <a:ea typeface="Cambria" panose="02040503050406030204" pitchFamily="18" charset="0"/>
              </a:rPr>
              <a:t> </a:t>
            </a:r>
            <a:r>
              <a:rPr lang="en-US" sz="1800" i="1" dirty="0" err="1">
                <a:solidFill>
                  <a:schemeClr val="tx1"/>
                </a:solidFill>
                <a:latin typeface="Cambria" panose="02040503050406030204" pitchFamily="18" charset="0"/>
                <a:ea typeface="Cambria" panose="02040503050406030204" pitchFamily="18" charset="0"/>
              </a:rPr>
              <a:t>cả</a:t>
            </a:r>
            <a:r>
              <a:rPr lang="en-US" sz="1800" i="1" dirty="0">
                <a:solidFill>
                  <a:schemeClr val="tx1"/>
                </a:solidFill>
                <a:latin typeface="Cambria" panose="02040503050406030204" pitchFamily="18" charset="0"/>
                <a:ea typeface="Cambria" panose="02040503050406030204" pitchFamily="18" charset="0"/>
              </a:rPr>
              <a:t> </a:t>
            </a:r>
            <a:r>
              <a:rPr lang="en-US" sz="1800" i="1" dirty="0" err="1">
                <a:solidFill>
                  <a:schemeClr val="tx1"/>
                </a:solidFill>
                <a:latin typeface="Cambria" panose="02040503050406030204" pitchFamily="18" charset="0"/>
                <a:ea typeface="Cambria" panose="02040503050406030204" pitchFamily="18" charset="0"/>
              </a:rPr>
              <a:t>người</a:t>
            </a:r>
            <a:r>
              <a:rPr lang="en-US" sz="1800" i="1" dirty="0">
                <a:solidFill>
                  <a:schemeClr val="tx1"/>
                </a:solidFill>
                <a:latin typeface="Cambria" panose="02040503050406030204" pitchFamily="18" charset="0"/>
                <a:ea typeface="Cambria" panose="02040503050406030204" pitchFamily="18" charset="0"/>
              </a:rPr>
              <a:t> </a:t>
            </a:r>
            <a:r>
              <a:rPr lang="en-US" sz="1800" i="1" dirty="0" err="1">
                <a:solidFill>
                  <a:schemeClr val="tx1"/>
                </a:solidFill>
                <a:latin typeface="Cambria" panose="02040503050406030204" pitchFamily="18" charset="0"/>
                <a:ea typeface="Cambria" panose="02040503050406030204" pitchFamily="18" charset="0"/>
              </a:rPr>
              <a:t>các</a:t>
            </a:r>
            <a:r>
              <a:rPr lang="en-US" sz="1800" i="1" dirty="0">
                <a:solidFill>
                  <a:schemeClr val="tx1"/>
                </a:solidFill>
                <a:latin typeface="Cambria" panose="02040503050406030204" pitchFamily="18" charset="0"/>
                <a:ea typeface="Cambria" panose="02040503050406030204" pitchFamily="18" charset="0"/>
              </a:rPr>
              <a:t> </a:t>
            </a:r>
            <a:r>
              <a:rPr lang="en-US" sz="1800" i="1" dirty="0" err="1">
                <a:solidFill>
                  <a:schemeClr val="tx1"/>
                </a:solidFill>
                <a:latin typeface="Cambria" panose="02040503050406030204" pitchFamily="18" charset="0"/>
                <a:ea typeface="Cambria" panose="02040503050406030204" pitchFamily="18" charset="0"/>
              </a:rPr>
              <a:t>em</a:t>
            </a:r>
            <a:r>
              <a:rPr lang="en-US" sz="1800" i="1" dirty="0">
                <a:solidFill>
                  <a:schemeClr val="tx1"/>
                </a:solidFill>
                <a:latin typeface="Cambria" panose="02040503050406030204" pitchFamily="18" charset="0"/>
                <a:ea typeface="Cambria" panose="02040503050406030204" pitchFamily="18" charset="0"/>
              </a:rPr>
              <a:t>,…</a:t>
            </a:r>
          </a:p>
          <a:p>
            <a:r>
              <a:rPr lang="en-US" sz="1800" i="1" dirty="0" err="1">
                <a:solidFill>
                  <a:schemeClr val="tx1"/>
                </a:solidFill>
                <a:latin typeface="Cambria" panose="02040503050406030204" pitchFamily="18" charset="0"/>
                <a:ea typeface="Cambria" panose="02040503050406030204" pitchFamily="18" charset="0"/>
              </a:rPr>
              <a:t>Mời</a:t>
            </a:r>
            <a:r>
              <a:rPr lang="en-US" sz="1800" i="1" dirty="0">
                <a:solidFill>
                  <a:schemeClr val="tx1"/>
                </a:solidFill>
                <a:latin typeface="Cambria" panose="02040503050406030204" pitchFamily="18" charset="0"/>
                <a:ea typeface="Cambria" panose="02040503050406030204" pitchFamily="18" charset="0"/>
              </a:rPr>
              <a:t> </a:t>
            </a:r>
            <a:r>
              <a:rPr lang="en-US" sz="1800" i="1" dirty="0" err="1">
                <a:solidFill>
                  <a:schemeClr val="tx1"/>
                </a:solidFill>
                <a:latin typeface="Cambria" panose="02040503050406030204" pitchFamily="18" charset="0"/>
                <a:ea typeface="Cambria" panose="02040503050406030204" pitchFamily="18" charset="0"/>
              </a:rPr>
              <a:t>các</a:t>
            </a:r>
            <a:r>
              <a:rPr lang="en-US" sz="1800" i="1" dirty="0">
                <a:solidFill>
                  <a:schemeClr val="tx1"/>
                </a:solidFill>
                <a:latin typeface="Cambria" panose="02040503050406030204" pitchFamily="18" charset="0"/>
                <a:ea typeface="Cambria" panose="02040503050406030204" pitchFamily="18" charset="0"/>
              </a:rPr>
              <a:t> </a:t>
            </a:r>
            <a:r>
              <a:rPr lang="en-US" sz="1800" i="1" dirty="0" err="1">
                <a:solidFill>
                  <a:schemeClr val="tx1"/>
                </a:solidFill>
                <a:latin typeface="Cambria" panose="02040503050406030204" pitchFamily="18" charset="0"/>
                <a:ea typeface="Cambria" panose="02040503050406030204" pitchFamily="18" charset="0"/>
              </a:rPr>
              <a:t>em</a:t>
            </a:r>
            <a:r>
              <a:rPr lang="en-US" sz="1800" i="1" dirty="0">
                <a:solidFill>
                  <a:schemeClr val="tx1"/>
                </a:solidFill>
                <a:latin typeface="Cambria" panose="02040503050406030204" pitchFamily="18" charset="0"/>
                <a:ea typeface="Cambria" panose="02040503050406030204" pitchFamily="18" charset="0"/>
              </a:rPr>
              <a:t> </a:t>
            </a:r>
            <a:r>
              <a:rPr lang="en-US" sz="1800" i="1" dirty="0" err="1">
                <a:solidFill>
                  <a:schemeClr val="tx1"/>
                </a:solidFill>
                <a:latin typeface="Cambria" panose="02040503050406030204" pitchFamily="18" charset="0"/>
                <a:ea typeface="Cambria" panose="02040503050406030204" pitchFamily="18" charset="0"/>
              </a:rPr>
              <a:t>vào</a:t>
            </a:r>
            <a:r>
              <a:rPr lang="en-US" sz="1800" i="1" dirty="0">
                <a:solidFill>
                  <a:schemeClr val="tx1"/>
                </a:solidFill>
                <a:latin typeface="Cambria" panose="02040503050406030204" pitchFamily="18" charset="0"/>
                <a:ea typeface="Cambria" panose="02040503050406030204" pitchFamily="18" charset="0"/>
              </a:rPr>
              <a:t> </a:t>
            </a:r>
            <a:r>
              <a:rPr lang="en-US" sz="1800" i="1" dirty="0" err="1">
                <a:solidFill>
                  <a:schemeClr val="tx1"/>
                </a:solidFill>
                <a:latin typeface="Cambria" panose="02040503050406030204" pitchFamily="18" charset="0"/>
                <a:ea typeface="Cambria" panose="02040503050406030204" pitchFamily="18" charset="0"/>
              </a:rPr>
              <a:t>xem</a:t>
            </a:r>
            <a:r>
              <a:rPr lang="en-US" sz="1800" i="1" dirty="0">
                <a:solidFill>
                  <a:schemeClr val="tx1"/>
                </a:solidFill>
                <a:latin typeface="Cambria" panose="02040503050406030204" pitchFamily="18" charset="0"/>
                <a:ea typeface="Cambria" panose="02040503050406030204" pitchFamily="18" charset="0"/>
              </a:rPr>
              <a:t> </a:t>
            </a:r>
            <a:r>
              <a:rPr lang="en-US" sz="1800" i="1" dirty="0" err="1">
                <a:solidFill>
                  <a:schemeClr val="tx1"/>
                </a:solidFill>
                <a:latin typeface="Cambria" panose="02040503050406030204" pitchFamily="18" charset="0"/>
                <a:ea typeface="Cambria" panose="02040503050406030204" pitchFamily="18" charset="0"/>
              </a:rPr>
              <a:t>trường</a:t>
            </a:r>
            <a:endParaRPr lang="en-US" sz="1800" i="1" dirty="0">
              <a:solidFill>
                <a:schemeClr val="tx1"/>
              </a:solidFill>
              <a:latin typeface="Cambria" panose="02040503050406030204" pitchFamily="18" charset="0"/>
              <a:ea typeface="Cambria" panose="02040503050406030204" pitchFamily="18" charset="0"/>
            </a:endParaRPr>
          </a:p>
        </p:txBody>
      </p:sp>
      <p:sp>
        <p:nvSpPr>
          <p:cNvPr id="13" name="Rectangle: Rounded Corners 12">
            <a:extLst>
              <a:ext uri="{FF2B5EF4-FFF2-40B4-BE49-F238E27FC236}">
                <a16:creationId xmlns:a16="http://schemas.microsoft.com/office/drawing/2014/main" id="{14F631DD-1FC3-44DC-B090-80FB61F5868D}"/>
              </a:ext>
            </a:extLst>
          </p:cNvPr>
          <p:cNvSpPr/>
          <p:nvPr/>
        </p:nvSpPr>
        <p:spPr>
          <a:xfrm>
            <a:off x="767578" y="836100"/>
            <a:ext cx="3169631" cy="572700"/>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err="1">
                <a:solidFill>
                  <a:schemeClr val="tx1"/>
                </a:solidFill>
                <a:latin typeface="Cambria" panose="02040503050406030204" pitchFamily="18" charset="0"/>
                <a:ea typeface="Cambria" panose="02040503050406030204" pitchFamily="18" charset="0"/>
              </a:rPr>
              <a:t>Ngôn</a:t>
            </a:r>
            <a:r>
              <a:rPr lang="en-US" sz="1800" b="1" dirty="0">
                <a:solidFill>
                  <a:schemeClr val="tx1"/>
                </a:solidFill>
                <a:latin typeface="Cambria" panose="02040503050406030204" pitchFamily="18" charset="0"/>
                <a:ea typeface="Cambria" panose="02040503050406030204" pitchFamily="18" charset="0"/>
              </a:rPr>
              <a:t> </a:t>
            </a:r>
            <a:r>
              <a:rPr lang="en-US" sz="1800" b="1" dirty="0" err="1">
                <a:solidFill>
                  <a:schemeClr val="tx1"/>
                </a:solidFill>
                <a:latin typeface="Cambria" panose="02040503050406030204" pitchFamily="18" charset="0"/>
                <a:ea typeface="Cambria" panose="02040503050406030204" pitchFamily="18" charset="0"/>
              </a:rPr>
              <a:t>ngữ</a:t>
            </a:r>
            <a:endParaRPr lang="en-US" sz="1800" b="1" dirty="0">
              <a:solidFill>
                <a:schemeClr val="tx1"/>
              </a:solidFill>
              <a:latin typeface="Cambria" panose="02040503050406030204" pitchFamily="18" charset="0"/>
              <a:ea typeface="Cambria" panose="02040503050406030204" pitchFamily="18" charset="0"/>
            </a:endParaRPr>
          </a:p>
        </p:txBody>
      </p:sp>
      <p:sp>
        <p:nvSpPr>
          <p:cNvPr id="6" name="Rectangle: Rounded Corners 5">
            <a:extLst>
              <a:ext uri="{FF2B5EF4-FFF2-40B4-BE49-F238E27FC236}">
                <a16:creationId xmlns:a16="http://schemas.microsoft.com/office/drawing/2014/main" id="{6FBC3293-A263-4ADC-A822-7E833AEDA0A6}"/>
              </a:ext>
            </a:extLst>
          </p:cNvPr>
          <p:cNvSpPr/>
          <p:nvPr/>
        </p:nvSpPr>
        <p:spPr>
          <a:xfrm>
            <a:off x="713249" y="2920242"/>
            <a:ext cx="3722725" cy="57159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dirty="0" err="1">
                <a:solidFill>
                  <a:schemeClr val="tx1"/>
                </a:solidFill>
                <a:latin typeface="Cambria" panose="02040503050406030204" pitchFamily="18" charset="0"/>
                <a:ea typeface="Cambria" panose="02040503050406030204" pitchFamily="18" charset="0"/>
              </a:rPr>
              <a:t>Động</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viên</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các</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em</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đi</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học</a:t>
            </a:r>
            <a:r>
              <a:rPr lang="en-US" sz="1800" dirty="0">
                <a:solidFill>
                  <a:schemeClr val="tx1"/>
                </a:solidFill>
                <a:latin typeface="Cambria" panose="02040503050406030204" pitchFamily="18" charset="0"/>
                <a:ea typeface="Cambria" panose="02040503050406030204" pitchFamily="18" charset="0"/>
              </a:rPr>
              <a:t>.</a:t>
            </a:r>
          </a:p>
        </p:txBody>
      </p:sp>
      <p:sp>
        <p:nvSpPr>
          <p:cNvPr id="7" name="Rectangle: Rounded Corners 6">
            <a:extLst>
              <a:ext uri="{FF2B5EF4-FFF2-40B4-BE49-F238E27FC236}">
                <a16:creationId xmlns:a16="http://schemas.microsoft.com/office/drawing/2014/main" id="{788EC0EE-4167-4682-B10A-7C54AD11E761}"/>
              </a:ext>
            </a:extLst>
          </p:cNvPr>
          <p:cNvSpPr/>
          <p:nvPr/>
        </p:nvSpPr>
        <p:spPr>
          <a:xfrm>
            <a:off x="713249" y="3664243"/>
            <a:ext cx="3722725" cy="127049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dirty="0" err="1">
                <a:solidFill>
                  <a:schemeClr val="tx1"/>
                </a:solidFill>
                <a:latin typeface="Cambria" panose="02040503050406030204" pitchFamily="18" charset="0"/>
                <a:ea typeface="Cambria" panose="02040503050406030204" pitchFamily="18" charset="0"/>
              </a:rPr>
              <a:t>Động</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viên</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khích</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lệ</a:t>
            </a:r>
            <a:r>
              <a:rPr lang="en-US" sz="1800" dirty="0">
                <a:solidFill>
                  <a:schemeClr val="tx1"/>
                </a:solidFill>
                <a:latin typeface="Cambria" panose="02040503050406030204" pitchFamily="18" charset="0"/>
                <a:ea typeface="Cambria" panose="02040503050406030204" pitchFamily="18" charset="0"/>
              </a:rPr>
              <a:t> An </a:t>
            </a:r>
            <a:r>
              <a:rPr lang="en-US" sz="1800" dirty="0" err="1">
                <a:solidFill>
                  <a:schemeClr val="tx1"/>
                </a:solidFill>
                <a:latin typeface="Cambria" panose="02040503050406030204" pitchFamily="18" charset="0"/>
                <a:ea typeface="Cambria" panose="02040503050406030204" pitchFamily="18" charset="0"/>
              </a:rPr>
              <a:t>tư</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nai</a:t>
            </a:r>
            <a:endParaRPr lang="en-US" sz="1800" dirty="0">
              <a:solidFill>
                <a:schemeClr val="tx1"/>
              </a:solidFill>
              <a:latin typeface="Cambria" panose="02040503050406030204" pitchFamily="18" charset="0"/>
              <a:ea typeface="Cambria" panose="02040503050406030204" pitchFamily="18" charset="0"/>
            </a:endParaRPr>
          </a:p>
          <a:p>
            <a:r>
              <a:rPr lang="en-US" sz="1800" i="1" dirty="0" err="1">
                <a:solidFill>
                  <a:schemeClr val="tx1"/>
                </a:solidFill>
                <a:latin typeface="Cambria" panose="02040503050406030204" pitchFamily="18" charset="0"/>
                <a:ea typeface="Cambria" panose="02040503050406030204" pitchFamily="18" charset="0"/>
              </a:rPr>
              <a:t>Dòng</a:t>
            </a:r>
            <a:r>
              <a:rPr lang="en-US" sz="1800" i="1" dirty="0">
                <a:solidFill>
                  <a:schemeClr val="tx1"/>
                </a:solidFill>
                <a:latin typeface="Cambria" panose="02040503050406030204" pitchFamily="18" charset="0"/>
                <a:ea typeface="Cambria" panose="02040503050406030204" pitchFamily="18" charset="0"/>
              </a:rPr>
              <a:t> </a:t>
            </a:r>
            <a:r>
              <a:rPr lang="en-US" sz="1800" i="1" dirty="0" err="1">
                <a:solidFill>
                  <a:schemeClr val="tx1"/>
                </a:solidFill>
                <a:latin typeface="Cambria" panose="02040503050406030204" pitchFamily="18" charset="0"/>
                <a:ea typeface="Cambria" panose="02040503050406030204" pitchFamily="18" charset="0"/>
              </a:rPr>
              <a:t>suối</a:t>
            </a:r>
            <a:r>
              <a:rPr lang="en-US" sz="1800" i="1" dirty="0">
                <a:solidFill>
                  <a:schemeClr val="tx1"/>
                </a:solidFill>
                <a:latin typeface="Cambria" panose="02040503050406030204" pitchFamily="18" charset="0"/>
                <a:ea typeface="Cambria" panose="02040503050406030204" pitchFamily="18" charset="0"/>
              </a:rPr>
              <a:t> </a:t>
            </a:r>
            <a:r>
              <a:rPr lang="en-US" sz="1800" i="1" dirty="0" err="1">
                <a:solidFill>
                  <a:schemeClr val="tx1"/>
                </a:solidFill>
                <a:latin typeface="Cambria" panose="02040503050406030204" pitchFamily="18" charset="0"/>
                <a:ea typeface="Cambria" panose="02040503050406030204" pitchFamily="18" charset="0"/>
              </a:rPr>
              <a:t>trong</a:t>
            </a:r>
            <a:r>
              <a:rPr lang="en-US" sz="1800" i="1" dirty="0">
                <a:solidFill>
                  <a:schemeClr val="tx1"/>
                </a:solidFill>
                <a:latin typeface="Cambria" panose="02040503050406030204" pitchFamily="18" charset="0"/>
                <a:ea typeface="Cambria" panose="02040503050406030204" pitchFamily="18" charset="0"/>
              </a:rPr>
              <a:t> </a:t>
            </a:r>
            <a:r>
              <a:rPr lang="en-US" sz="1800" i="1" dirty="0" err="1">
                <a:solidFill>
                  <a:schemeClr val="tx1"/>
                </a:solidFill>
                <a:latin typeface="Cambria" panose="02040503050406030204" pitchFamily="18" charset="0"/>
                <a:ea typeface="Cambria" panose="02040503050406030204" pitchFamily="18" charset="0"/>
              </a:rPr>
              <a:t>trẻo</a:t>
            </a:r>
            <a:r>
              <a:rPr lang="en-US" sz="1800" i="1" dirty="0">
                <a:solidFill>
                  <a:schemeClr val="tx1"/>
                </a:solidFill>
                <a:latin typeface="Cambria" panose="02040503050406030204" pitchFamily="18" charset="0"/>
                <a:ea typeface="Cambria" panose="02040503050406030204" pitchFamily="18" charset="0"/>
              </a:rPr>
              <a:t> </a:t>
            </a:r>
            <a:r>
              <a:rPr lang="en-US" sz="1800" i="1" dirty="0" err="1">
                <a:solidFill>
                  <a:schemeClr val="tx1"/>
                </a:solidFill>
                <a:latin typeface="Cambria" panose="02040503050406030204" pitchFamily="18" charset="0"/>
                <a:ea typeface="Cambria" panose="02040503050406030204" pitchFamily="18" charset="0"/>
              </a:rPr>
              <a:t>của</a:t>
            </a:r>
            <a:r>
              <a:rPr lang="en-US" sz="1800" i="1" dirty="0">
                <a:solidFill>
                  <a:schemeClr val="tx1"/>
                </a:solidFill>
                <a:latin typeface="Cambria" panose="02040503050406030204" pitchFamily="18" charset="0"/>
                <a:ea typeface="Cambria" panose="02040503050406030204" pitchFamily="18" charset="0"/>
              </a:rPr>
              <a:t> </a:t>
            </a:r>
            <a:r>
              <a:rPr lang="en-US" sz="1800" i="1" dirty="0" err="1">
                <a:solidFill>
                  <a:schemeClr val="tx1"/>
                </a:solidFill>
                <a:latin typeface="Cambria" panose="02040503050406030204" pitchFamily="18" charset="0"/>
                <a:ea typeface="Cambria" panose="02040503050406030204" pitchFamily="18" charset="0"/>
              </a:rPr>
              <a:t>thầy</a:t>
            </a:r>
            <a:endParaRPr lang="en-US" sz="1800" i="1" dirty="0">
              <a:solidFill>
                <a:schemeClr val="tx1"/>
              </a:solidFill>
              <a:latin typeface="Cambria" panose="02040503050406030204" pitchFamily="18" charset="0"/>
              <a:ea typeface="Cambria" panose="02040503050406030204" pitchFamily="18" charset="0"/>
            </a:endParaRPr>
          </a:p>
          <a:p>
            <a:r>
              <a:rPr lang="en-US" sz="1800" i="1" dirty="0" err="1">
                <a:solidFill>
                  <a:schemeClr val="tx1"/>
                </a:solidFill>
                <a:latin typeface="Cambria" panose="02040503050406030204" pitchFamily="18" charset="0"/>
                <a:ea typeface="Cambria" panose="02040503050406030204" pitchFamily="18" charset="0"/>
              </a:rPr>
              <a:t>Em</a:t>
            </a:r>
            <a:r>
              <a:rPr lang="en-US" sz="1800" i="1" dirty="0">
                <a:solidFill>
                  <a:schemeClr val="tx1"/>
                </a:solidFill>
                <a:latin typeface="Cambria" panose="02040503050406030204" pitchFamily="18" charset="0"/>
                <a:ea typeface="Cambria" panose="02040503050406030204" pitchFamily="18" charset="0"/>
              </a:rPr>
              <a:t> </a:t>
            </a:r>
            <a:r>
              <a:rPr lang="en-US" sz="1800" i="1" dirty="0" err="1">
                <a:solidFill>
                  <a:schemeClr val="tx1"/>
                </a:solidFill>
                <a:latin typeface="Cambria" panose="02040503050406030204" pitchFamily="18" charset="0"/>
                <a:ea typeface="Cambria" panose="02040503050406030204" pitchFamily="18" charset="0"/>
              </a:rPr>
              <a:t>thông</a:t>
            </a:r>
            <a:r>
              <a:rPr lang="en-US" sz="1800" i="1" dirty="0">
                <a:solidFill>
                  <a:schemeClr val="tx1"/>
                </a:solidFill>
                <a:latin typeface="Cambria" panose="02040503050406030204" pitchFamily="18" charset="0"/>
                <a:ea typeface="Cambria" panose="02040503050406030204" pitchFamily="18" charset="0"/>
              </a:rPr>
              <a:t> </a:t>
            </a:r>
            <a:r>
              <a:rPr lang="en-US" sz="1800" i="1" dirty="0" err="1">
                <a:solidFill>
                  <a:schemeClr val="tx1"/>
                </a:solidFill>
                <a:latin typeface="Cambria" panose="02040503050406030204" pitchFamily="18" charset="0"/>
                <a:ea typeface="Cambria" panose="02040503050406030204" pitchFamily="18" charset="0"/>
              </a:rPr>
              <a:t>minh</a:t>
            </a:r>
            <a:r>
              <a:rPr lang="en-US" sz="1800" i="1" dirty="0">
                <a:solidFill>
                  <a:schemeClr val="tx1"/>
                </a:solidFill>
                <a:latin typeface="Cambria" panose="02040503050406030204" pitchFamily="18" charset="0"/>
                <a:ea typeface="Cambria" panose="02040503050406030204" pitchFamily="18" charset="0"/>
              </a:rPr>
              <a:t> </a:t>
            </a:r>
            <a:r>
              <a:rPr lang="en-US" sz="1800" i="1" dirty="0" err="1">
                <a:solidFill>
                  <a:schemeClr val="tx1"/>
                </a:solidFill>
                <a:latin typeface="Cambria" panose="02040503050406030204" pitchFamily="18" charset="0"/>
                <a:ea typeface="Cambria" panose="02040503050406030204" pitchFamily="18" charset="0"/>
              </a:rPr>
              <a:t>lắm</a:t>
            </a:r>
            <a:r>
              <a:rPr lang="en-US" sz="1800" i="1" dirty="0">
                <a:solidFill>
                  <a:schemeClr val="tx1"/>
                </a:solidFill>
                <a:latin typeface="Cambria" panose="02040503050406030204" pitchFamily="18" charset="0"/>
                <a:ea typeface="Cambria" panose="02040503050406030204" pitchFamily="18" charset="0"/>
              </a:rPr>
              <a:t>,…</a:t>
            </a:r>
          </a:p>
        </p:txBody>
      </p:sp>
      <p:sp>
        <p:nvSpPr>
          <p:cNvPr id="8" name="Rectangle: Rounded Corners 7">
            <a:extLst>
              <a:ext uri="{FF2B5EF4-FFF2-40B4-BE49-F238E27FC236}">
                <a16:creationId xmlns:a16="http://schemas.microsoft.com/office/drawing/2014/main" id="{7C15A11E-6A22-4D98-A80F-53AD6DC44DE9}"/>
              </a:ext>
            </a:extLst>
          </p:cNvPr>
          <p:cNvSpPr/>
          <p:nvPr/>
        </p:nvSpPr>
        <p:spPr>
          <a:xfrm>
            <a:off x="5824488" y="1458690"/>
            <a:ext cx="3169631" cy="141166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err="1">
                <a:solidFill>
                  <a:schemeClr val="tx1"/>
                </a:solidFill>
                <a:latin typeface="Cambria" panose="02040503050406030204" pitchFamily="18" charset="0"/>
                <a:ea typeface="Cambria" panose="02040503050406030204" pitchFamily="18" charset="0"/>
              </a:rPr>
              <a:t>Một</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người</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thầy</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gần</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gũi</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hiền</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từ</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ấm</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áp</a:t>
            </a:r>
            <a:r>
              <a:rPr lang="en-US" sz="1800" dirty="0">
                <a:solidFill>
                  <a:schemeClr val="tx1"/>
                </a:solidFill>
                <a:latin typeface="Cambria" panose="02040503050406030204" pitchFamily="18" charset="0"/>
                <a:ea typeface="Cambria" panose="02040503050406030204" pitchFamily="18" charset="0"/>
              </a:rPr>
              <a:t>.</a:t>
            </a:r>
          </a:p>
        </p:txBody>
      </p:sp>
      <p:sp>
        <p:nvSpPr>
          <p:cNvPr id="3" name="Arrow: Right 2">
            <a:extLst>
              <a:ext uri="{FF2B5EF4-FFF2-40B4-BE49-F238E27FC236}">
                <a16:creationId xmlns:a16="http://schemas.microsoft.com/office/drawing/2014/main" id="{4296D38F-E3A4-4A2D-AA98-F9FF618B1C41}"/>
              </a:ext>
            </a:extLst>
          </p:cNvPr>
          <p:cNvSpPr/>
          <p:nvPr/>
        </p:nvSpPr>
        <p:spPr>
          <a:xfrm>
            <a:off x="5210568" y="1730559"/>
            <a:ext cx="460979" cy="634790"/>
          </a:xfrm>
          <a:prstGeom prst="rightArrow">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descr="cute male teacher funny cartoon illustration 5836460 Vector Art at Vecteezy">
            <a:extLst>
              <a:ext uri="{FF2B5EF4-FFF2-40B4-BE49-F238E27FC236}">
                <a16:creationId xmlns:a16="http://schemas.microsoft.com/office/drawing/2014/main" id="{7BA1BB54-8242-41D5-BC3D-13B083B5FEE1}"/>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7201" b="89979" l="9991" r="89979">
                        <a14:foregroundMark x1="37354" y1="7201" x2="39274" y2="10141"/>
                        <a14:foregroundMark x1="55716" y1="29103" x2="53525" y2="31893"/>
                        <a14:foregroundMark x1="50285" y1="41284" x2="49265" y2="43204"/>
                        <a14:foregroundMark x1="50585" y1="39964" x2="44854" y2="42154"/>
                        <a14:foregroundMark x1="54845" y1="47615" x2="53675" y2="59646"/>
                        <a14:foregroundMark x1="53675" y1="59646" x2="53675" y2="59646"/>
                        <a14:foregroundMark x1="60576" y1="68767" x2="60126" y2="71407"/>
                        <a14:foregroundMark x1="48665" y1="51425" x2="36034" y2="52295"/>
                        <a14:foregroundMark x1="32373" y1="50975" x2="48095" y2="56406"/>
                        <a14:foregroundMark x1="57486" y1="86829" x2="57486" y2="86829"/>
                        <a14:foregroundMark x1="58236" y1="89469" x2="58236" y2="89469"/>
                        <a14:foregroundMark x1="45005" y1="89619" x2="45005" y2="89619"/>
                      </a14:backgroundRemoval>
                    </a14:imgEffect>
                  </a14:imgLayer>
                </a14:imgProps>
              </a:ext>
              <a:ext uri="{28A0092B-C50C-407E-A947-70E740481C1C}">
                <a14:useLocalDpi xmlns:a14="http://schemas.microsoft.com/office/drawing/2010/main" val="0"/>
              </a:ext>
            </a:extLst>
          </a:blip>
          <a:srcRect/>
          <a:stretch>
            <a:fillRect/>
          </a:stretch>
        </p:blipFill>
        <p:spPr bwMode="auto">
          <a:xfrm>
            <a:off x="6081044" y="2365349"/>
            <a:ext cx="2913075" cy="2913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170329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73"/>
                                        </p:tgtEl>
                                        <p:attrNameLst>
                                          <p:attrName>style.visibility</p:attrName>
                                        </p:attrNameLst>
                                      </p:cBhvr>
                                      <p:to>
                                        <p:strVal val="visible"/>
                                      </p:to>
                                    </p:set>
                                    <p:animEffect transition="in" filter="wipe(down)">
                                      <p:cBhvr>
                                        <p:cTn id="7" dur="500"/>
                                        <p:tgtEl>
                                          <p:spTgt spid="107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1000"/>
                                        <p:tgtEl>
                                          <p:spTgt spid="6"/>
                                        </p:tgtEl>
                                      </p:cBhvr>
                                    </p:animEffect>
                                    <p:anim calcmode="lin" valueType="num">
                                      <p:cBhvr>
                                        <p:cTn id="25" dur="1000" fill="hold"/>
                                        <p:tgtEl>
                                          <p:spTgt spid="6"/>
                                        </p:tgtEl>
                                        <p:attrNameLst>
                                          <p:attrName>ppt_x</p:attrName>
                                        </p:attrNameLst>
                                      </p:cBhvr>
                                      <p:tavLst>
                                        <p:tav tm="0">
                                          <p:val>
                                            <p:strVal val="#ppt_x"/>
                                          </p:val>
                                        </p:tav>
                                        <p:tav tm="100000">
                                          <p:val>
                                            <p:strVal val="#ppt_x"/>
                                          </p:val>
                                        </p:tav>
                                      </p:tavLst>
                                    </p:anim>
                                    <p:anim calcmode="lin" valueType="num">
                                      <p:cBhvr>
                                        <p:cTn id="2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1000"/>
                                        <p:tgtEl>
                                          <p:spTgt spid="7"/>
                                        </p:tgtEl>
                                      </p:cBhvr>
                                    </p:animEffect>
                                    <p:anim calcmode="lin" valueType="num">
                                      <p:cBhvr>
                                        <p:cTn id="32" dur="1000" fill="hold"/>
                                        <p:tgtEl>
                                          <p:spTgt spid="7"/>
                                        </p:tgtEl>
                                        <p:attrNameLst>
                                          <p:attrName>ppt_x</p:attrName>
                                        </p:attrNameLst>
                                      </p:cBhvr>
                                      <p:tavLst>
                                        <p:tav tm="0">
                                          <p:val>
                                            <p:strVal val="#ppt_x"/>
                                          </p:val>
                                        </p:tav>
                                        <p:tav tm="100000">
                                          <p:val>
                                            <p:strVal val="#ppt_x"/>
                                          </p:val>
                                        </p:tav>
                                      </p:tavLst>
                                    </p:anim>
                                    <p:anim calcmode="lin" valueType="num">
                                      <p:cBhvr>
                                        <p:cTn id="3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3"/>
                                        </p:tgtEl>
                                        <p:attrNameLst>
                                          <p:attrName>style.visibility</p:attrName>
                                        </p:attrNameLst>
                                      </p:cBhvr>
                                      <p:to>
                                        <p:strVal val="visible"/>
                                      </p:to>
                                    </p:set>
                                    <p:animEffect transition="in" filter="fade">
                                      <p:cBhvr>
                                        <p:cTn id="38" dur="1000"/>
                                        <p:tgtEl>
                                          <p:spTgt spid="3"/>
                                        </p:tgtEl>
                                      </p:cBhvr>
                                    </p:animEffect>
                                    <p:anim calcmode="lin" valueType="num">
                                      <p:cBhvr>
                                        <p:cTn id="39" dur="1000" fill="hold"/>
                                        <p:tgtEl>
                                          <p:spTgt spid="3"/>
                                        </p:tgtEl>
                                        <p:attrNameLst>
                                          <p:attrName>ppt_x</p:attrName>
                                        </p:attrNameLst>
                                      </p:cBhvr>
                                      <p:tavLst>
                                        <p:tav tm="0">
                                          <p:val>
                                            <p:strVal val="#ppt_x"/>
                                          </p:val>
                                        </p:tav>
                                        <p:tav tm="100000">
                                          <p:val>
                                            <p:strVal val="#ppt_x"/>
                                          </p:val>
                                        </p:tav>
                                      </p:tavLst>
                                    </p:anim>
                                    <p:anim calcmode="lin" valueType="num">
                                      <p:cBhvr>
                                        <p:cTn id="40" dur="1000" fill="hold"/>
                                        <p:tgtEl>
                                          <p:spTgt spid="3"/>
                                        </p:tgtEl>
                                        <p:attrNameLst>
                                          <p:attrName>ppt_y</p:attrName>
                                        </p:attrNameLst>
                                      </p:cBhvr>
                                      <p:tavLst>
                                        <p:tav tm="0">
                                          <p:val>
                                            <p:strVal val="#ppt_y+.1"/>
                                          </p:val>
                                        </p:tav>
                                        <p:tav tm="100000">
                                          <p:val>
                                            <p:strVal val="#ppt_y"/>
                                          </p:val>
                                        </p:tav>
                                      </p:tavLst>
                                    </p:anim>
                                  </p:childTnLst>
                                </p:cTn>
                              </p:par>
                              <p:par>
                                <p:cTn id="41" presetID="42" presetClass="entr" presetSubtype="0" fill="hold" nodeType="withEffect">
                                  <p:stCondLst>
                                    <p:cond delay="0"/>
                                  </p:stCondLst>
                                  <p:childTnLst>
                                    <p:set>
                                      <p:cBhvr>
                                        <p:cTn id="42" dur="1" fill="hold">
                                          <p:stCondLst>
                                            <p:cond delay="0"/>
                                          </p:stCondLst>
                                        </p:cTn>
                                        <p:tgtEl>
                                          <p:spTgt spid="3074"/>
                                        </p:tgtEl>
                                        <p:attrNameLst>
                                          <p:attrName>style.visibility</p:attrName>
                                        </p:attrNameLst>
                                      </p:cBhvr>
                                      <p:to>
                                        <p:strVal val="visible"/>
                                      </p:to>
                                    </p:set>
                                    <p:animEffect transition="in" filter="fade">
                                      <p:cBhvr>
                                        <p:cTn id="43" dur="1000"/>
                                        <p:tgtEl>
                                          <p:spTgt spid="3074"/>
                                        </p:tgtEl>
                                      </p:cBhvr>
                                    </p:animEffect>
                                    <p:anim calcmode="lin" valueType="num">
                                      <p:cBhvr>
                                        <p:cTn id="44" dur="1000" fill="hold"/>
                                        <p:tgtEl>
                                          <p:spTgt spid="3074"/>
                                        </p:tgtEl>
                                        <p:attrNameLst>
                                          <p:attrName>ppt_x</p:attrName>
                                        </p:attrNameLst>
                                      </p:cBhvr>
                                      <p:tavLst>
                                        <p:tav tm="0">
                                          <p:val>
                                            <p:strVal val="#ppt_x"/>
                                          </p:val>
                                        </p:tav>
                                        <p:tav tm="100000">
                                          <p:val>
                                            <p:strVal val="#ppt_x"/>
                                          </p:val>
                                        </p:tav>
                                      </p:tavLst>
                                    </p:anim>
                                    <p:anim calcmode="lin" valueType="num">
                                      <p:cBhvr>
                                        <p:cTn id="45" dur="1000" fill="hold"/>
                                        <p:tgtEl>
                                          <p:spTgt spid="3074"/>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8"/>
                                        </p:tgtEl>
                                        <p:attrNameLst>
                                          <p:attrName>style.visibility</p:attrName>
                                        </p:attrNameLst>
                                      </p:cBhvr>
                                      <p:to>
                                        <p:strVal val="visible"/>
                                      </p:to>
                                    </p:set>
                                    <p:animEffect transition="in" filter="fade">
                                      <p:cBhvr>
                                        <p:cTn id="48" dur="1000"/>
                                        <p:tgtEl>
                                          <p:spTgt spid="8"/>
                                        </p:tgtEl>
                                      </p:cBhvr>
                                    </p:animEffect>
                                    <p:anim calcmode="lin" valueType="num">
                                      <p:cBhvr>
                                        <p:cTn id="49" dur="1000" fill="hold"/>
                                        <p:tgtEl>
                                          <p:spTgt spid="8"/>
                                        </p:tgtEl>
                                        <p:attrNameLst>
                                          <p:attrName>ppt_x</p:attrName>
                                        </p:attrNameLst>
                                      </p:cBhvr>
                                      <p:tavLst>
                                        <p:tav tm="0">
                                          <p:val>
                                            <p:strVal val="#ppt_x"/>
                                          </p:val>
                                        </p:tav>
                                        <p:tav tm="100000">
                                          <p:val>
                                            <p:strVal val="#ppt_x"/>
                                          </p:val>
                                        </p:tav>
                                      </p:tavLst>
                                    </p:anim>
                                    <p:anim calcmode="lin" valueType="num">
                                      <p:cBhvr>
                                        <p:cTn id="5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3" grpId="0"/>
      <p:bldP spid="2" grpId="0" animBg="1"/>
      <p:bldP spid="13" grpId="0" animBg="1"/>
      <p:bldP spid="6" grpId="0" animBg="1"/>
      <p:bldP spid="7" grpId="0" animBg="1"/>
      <p:bldP spid="8" grpId="0" animBg="1"/>
      <p:bldP spid="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072"/>
        <p:cNvGrpSpPr/>
        <p:nvPr/>
      </p:nvGrpSpPr>
      <p:grpSpPr>
        <a:xfrm>
          <a:off x="0" y="0"/>
          <a:ext cx="0" cy="0"/>
          <a:chOff x="0" y="0"/>
          <a:chExt cx="0" cy="0"/>
        </a:xfrm>
      </p:grpSpPr>
      <p:sp>
        <p:nvSpPr>
          <p:cNvPr id="1073" name="Google Shape;1073;p50"/>
          <p:cNvSpPr txBox="1">
            <a:spLocks noGrp="1"/>
          </p:cNvSpPr>
          <p:nvPr>
            <p:ph type="title"/>
          </p:nvPr>
        </p:nvSpPr>
        <p:spPr>
          <a:xfrm>
            <a:off x="713223" y="150650"/>
            <a:ext cx="77175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pt-BR" dirty="0"/>
              <a:t>3. Nhân vật thầy Đuy sen</a:t>
            </a:r>
            <a:endParaRPr dirty="0"/>
          </a:p>
        </p:txBody>
      </p:sp>
      <p:sp>
        <p:nvSpPr>
          <p:cNvPr id="2" name="Rectangle: Rounded Corners 1">
            <a:extLst>
              <a:ext uri="{FF2B5EF4-FFF2-40B4-BE49-F238E27FC236}">
                <a16:creationId xmlns:a16="http://schemas.microsoft.com/office/drawing/2014/main" id="{75CE453D-2022-42CF-865B-47394D0C8D15}"/>
              </a:ext>
            </a:extLst>
          </p:cNvPr>
          <p:cNvSpPr/>
          <p:nvPr/>
        </p:nvSpPr>
        <p:spPr>
          <a:xfrm>
            <a:off x="713225" y="1565297"/>
            <a:ext cx="4507225" cy="57159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700" dirty="0" err="1">
                <a:solidFill>
                  <a:schemeClr val="tx1"/>
                </a:solidFill>
                <a:latin typeface="Cambria" panose="02040503050406030204" pitchFamily="18" charset="0"/>
                <a:ea typeface="Cambria" panose="02040503050406030204" pitchFamily="18" charset="0"/>
              </a:rPr>
              <a:t>Sửa</a:t>
            </a:r>
            <a:r>
              <a:rPr lang="en-US" sz="1700" dirty="0">
                <a:solidFill>
                  <a:schemeClr val="tx1"/>
                </a:solidFill>
                <a:latin typeface="Cambria" panose="02040503050406030204" pitchFamily="18" charset="0"/>
                <a:ea typeface="Cambria" panose="02040503050406030204" pitchFamily="18" charset="0"/>
              </a:rPr>
              <a:t> sang </a:t>
            </a:r>
            <a:r>
              <a:rPr lang="en-US" sz="1700" dirty="0" err="1">
                <a:solidFill>
                  <a:schemeClr val="tx1"/>
                </a:solidFill>
                <a:latin typeface="Cambria" panose="02040503050406030204" pitchFamily="18" charset="0"/>
                <a:ea typeface="Cambria" panose="02040503050406030204" pitchFamily="18" charset="0"/>
              </a:rPr>
              <a:t>lại</a:t>
            </a:r>
            <a:r>
              <a:rPr lang="en-US" sz="1700" dirty="0">
                <a:solidFill>
                  <a:schemeClr val="tx1"/>
                </a:solidFill>
                <a:latin typeface="Cambria" panose="02040503050406030204" pitchFamily="18" charset="0"/>
                <a:ea typeface="Cambria" panose="02040503050406030204" pitchFamily="18" charset="0"/>
              </a:rPr>
              <a:t> </a:t>
            </a:r>
            <a:r>
              <a:rPr lang="en-US" sz="1700" dirty="0" err="1">
                <a:solidFill>
                  <a:schemeClr val="tx1"/>
                </a:solidFill>
                <a:latin typeface="Cambria" panose="02040503050406030204" pitchFamily="18" charset="0"/>
                <a:ea typeface="Cambria" panose="02040503050406030204" pitchFamily="18" charset="0"/>
              </a:rPr>
              <a:t>nhà</a:t>
            </a:r>
            <a:r>
              <a:rPr lang="en-US" sz="1700" dirty="0">
                <a:solidFill>
                  <a:schemeClr val="tx1"/>
                </a:solidFill>
                <a:latin typeface="Cambria" panose="02040503050406030204" pitchFamily="18" charset="0"/>
                <a:ea typeface="Cambria" panose="02040503050406030204" pitchFamily="18" charset="0"/>
              </a:rPr>
              <a:t> </a:t>
            </a:r>
            <a:r>
              <a:rPr lang="en-US" sz="1700" dirty="0" err="1">
                <a:solidFill>
                  <a:schemeClr val="tx1"/>
                </a:solidFill>
                <a:latin typeface="Cambria" panose="02040503050406030204" pitchFamily="18" charset="0"/>
                <a:ea typeface="Cambria" panose="02040503050406030204" pitchFamily="18" charset="0"/>
              </a:rPr>
              <a:t>kho</a:t>
            </a:r>
            <a:r>
              <a:rPr lang="en-US" sz="1700" dirty="0">
                <a:solidFill>
                  <a:schemeClr val="tx1"/>
                </a:solidFill>
                <a:latin typeface="Cambria" panose="02040503050406030204" pitchFamily="18" charset="0"/>
                <a:ea typeface="Cambria" panose="02040503050406030204" pitchFamily="18" charset="0"/>
              </a:rPr>
              <a:t> </a:t>
            </a:r>
            <a:r>
              <a:rPr lang="en-US" sz="1700" dirty="0" err="1">
                <a:solidFill>
                  <a:schemeClr val="tx1"/>
                </a:solidFill>
                <a:latin typeface="Cambria" panose="02040503050406030204" pitchFamily="18" charset="0"/>
                <a:ea typeface="Cambria" panose="02040503050406030204" pitchFamily="18" charset="0"/>
              </a:rPr>
              <a:t>cũ</a:t>
            </a:r>
            <a:r>
              <a:rPr lang="en-US" sz="1700" dirty="0">
                <a:solidFill>
                  <a:schemeClr val="tx1"/>
                </a:solidFill>
                <a:latin typeface="Cambria" panose="02040503050406030204" pitchFamily="18" charset="0"/>
                <a:ea typeface="Cambria" panose="02040503050406030204" pitchFamily="18" charset="0"/>
              </a:rPr>
              <a:t> </a:t>
            </a:r>
            <a:r>
              <a:rPr lang="en-US" sz="1700" dirty="0" err="1">
                <a:solidFill>
                  <a:schemeClr val="tx1"/>
                </a:solidFill>
                <a:latin typeface="Cambria" panose="02040503050406030204" pitchFamily="18" charset="0"/>
                <a:ea typeface="Cambria" panose="02040503050406030204" pitchFamily="18" charset="0"/>
              </a:rPr>
              <a:t>thành</a:t>
            </a:r>
            <a:r>
              <a:rPr lang="en-US" sz="1700" dirty="0">
                <a:solidFill>
                  <a:schemeClr val="tx1"/>
                </a:solidFill>
                <a:latin typeface="Cambria" panose="02040503050406030204" pitchFamily="18" charset="0"/>
                <a:ea typeface="Cambria" panose="02040503050406030204" pitchFamily="18" charset="0"/>
              </a:rPr>
              <a:t> </a:t>
            </a:r>
            <a:r>
              <a:rPr lang="en-US" sz="1700" dirty="0" err="1">
                <a:solidFill>
                  <a:schemeClr val="tx1"/>
                </a:solidFill>
                <a:latin typeface="Cambria" panose="02040503050406030204" pitchFamily="18" charset="0"/>
                <a:ea typeface="Cambria" panose="02040503050406030204" pitchFamily="18" charset="0"/>
              </a:rPr>
              <a:t>lớp</a:t>
            </a:r>
            <a:r>
              <a:rPr lang="en-US" sz="1700" dirty="0">
                <a:solidFill>
                  <a:schemeClr val="tx1"/>
                </a:solidFill>
                <a:latin typeface="Cambria" panose="02040503050406030204" pitchFamily="18" charset="0"/>
                <a:ea typeface="Cambria" panose="02040503050406030204" pitchFamily="18" charset="0"/>
              </a:rPr>
              <a:t> </a:t>
            </a:r>
            <a:r>
              <a:rPr lang="en-US" sz="1700" dirty="0" err="1">
                <a:solidFill>
                  <a:schemeClr val="tx1"/>
                </a:solidFill>
                <a:latin typeface="Cambria" panose="02040503050406030204" pitchFamily="18" charset="0"/>
                <a:ea typeface="Cambria" panose="02040503050406030204" pitchFamily="18" charset="0"/>
              </a:rPr>
              <a:t>học</a:t>
            </a:r>
            <a:r>
              <a:rPr lang="en-US" sz="1700" dirty="0">
                <a:solidFill>
                  <a:schemeClr val="tx1"/>
                </a:solidFill>
                <a:latin typeface="Cambria" panose="02040503050406030204" pitchFamily="18" charset="0"/>
                <a:ea typeface="Cambria" panose="02040503050406030204" pitchFamily="18" charset="0"/>
              </a:rPr>
              <a:t>.</a:t>
            </a:r>
          </a:p>
        </p:txBody>
      </p:sp>
      <p:sp>
        <p:nvSpPr>
          <p:cNvPr id="13" name="Rectangle: Rounded Corners 12">
            <a:extLst>
              <a:ext uri="{FF2B5EF4-FFF2-40B4-BE49-F238E27FC236}">
                <a16:creationId xmlns:a16="http://schemas.microsoft.com/office/drawing/2014/main" id="{14F631DD-1FC3-44DC-B090-80FB61F5868D}"/>
              </a:ext>
            </a:extLst>
          </p:cNvPr>
          <p:cNvSpPr/>
          <p:nvPr/>
        </p:nvSpPr>
        <p:spPr>
          <a:xfrm>
            <a:off x="767578" y="881865"/>
            <a:ext cx="3169631" cy="572700"/>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err="1">
                <a:solidFill>
                  <a:schemeClr val="tx1"/>
                </a:solidFill>
                <a:latin typeface="Cambria" panose="02040503050406030204" pitchFamily="18" charset="0"/>
                <a:ea typeface="Cambria" panose="02040503050406030204" pitchFamily="18" charset="0"/>
              </a:rPr>
              <a:t>Hành</a:t>
            </a:r>
            <a:r>
              <a:rPr lang="en-US" sz="1800" b="1" dirty="0">
                <a:solidFill>
                  <a:schemeClr val="tx1"/>
                </a:solidFill>
                <a:latin typeface="Cambria" panose="02040503050406030204" pitchFamily="18" charset="0"/>
                <a:ea typeface="Cambria" panose="02040503050406030204" pitchFamily="18" charset="0"/>
              </a:rPr>
              <a:t> </a:t>
            </a:r>
            <a:r>
              <a:rPr lang="en-US" sz="1800" b="1" dirty="0" err="1">
                <a:solidFill>
                  <a:schemeClr val="tx1"/>
                </a:solidFill>
                <a:latin typeface="Cambria" panose="02040503050406030204" pitchFamily="18" charset="0"/>
                <a:ea typeface="Cambria" panose="02040503050406030204" pitchFamily="18" charset="0"/>
              </a:rPr>
              <a:t>động</a:t>
            </a:r>
            <a:endParaRPr lang="en-US" sz="1800" b="1" dirty="0">
              <a:solidFill>
                <a:schemeClr val="tx1"/>
              </a:solidFill>
              <a:latin typeface="Cambria" panose="02040503050406030204" pitchFamily="18" charset="0"/>
              <a:ea typeface="Cambria" panose="02040503050406030204" pitchFamily="18" charset="0"/>
            </a:endParaRPr>
          </a:p>
        </p:txBody>
      </p:sp>
      <p:sp>
        <p:nvSpPr>
          <p:cNvPr id="6" name="Rectangle: Rounded Corners 5">
            <a:extLst>
              <a:ext uri="{FF2B5EF4-FFF2-40B4-BE49-F238E27FC236}">
                <a16:creationId xmlns:a16="http://schemas.microsoft.com/office/drawing/2014/main" id="{6FBC3293-A263-4ADC-A822-7E833AEDA0A6}"/>
              </a:ext>
            </a:extLst>
          </p:cNvPr>
          <p:cNvSpPr/>
          <p:nvPr/>
        </p:nvSpPr>
        <p:spPr>
          <a:xfrm>
            <a:off x="713224" y="2285952"/>
            <a:ext cx="4507225" cy="57159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700" dirty="0" err="1">
                <a:solidFill>
                  <a:schemeClr val="tx1"/>
                </a:solidFill>
                <a:latin typeface="Cambria" panose="02040503050406030204" pitchFamily="18" charset="0"/>
                <a:ea typeface="Cambria" panose="02040503050406030204" pitchFamily="18" charset="0"/>
              </a:rPr>
              <a:t>Lưng</a:t>
            </a:r>
            <a:r>
              <a:rPr lang="en-US" sz="1700" dirty="0">
                <a:solidFill>
                  <a:schemeClr val="tx1"/>
                </a:solidFill>
                <a:latin typeface="Cambria" panose="02040503050406030204" pitchFamily="18" charset="0"/>
                <a:ea typeface="Cambria" panose="02040503050406030204" pitchFamily="18" charset="0"/>
              </a:rPr>
              <a:t> </a:t>
            </a:r>
            <a:r>
              <a:rPr lang="en-US" sz="1700" dirty="0" err="1">
                <a:solidFill>
                  <a:schemeClr val="tx1"/>
                </a:solidFill>
                <a:latin typeface="Cambria" panose="02040503050406030204" pitchFamily="18" charset="0"/>
                <a:ea typeface="Cambria" panose="02040503050406030204" pitchFamily="18" charset="0"/>
              </a:rPr>
              <a:t>thì</a:t>
            </a:r>
            <a:r>
              <a:rPr lang="en-US" sz="1700" dirty="0">
                <a:solidFill>
                  <a:schemeClr val="tx1"/>
                </a:solidFill>
                <a:latin typeface="Cambria" panose="02040503050406030204" pitchFamily="18" charset="0"/>
                <a:ea typeface="Cambria" panose="02040503050406030204" pitchFamily="18" charset="0"/>
              </a:rPr>
              <a:t> </a:t>
            </a:r>
            <a:r>
              <a:rPr lang="en-US" sz="1700" dirty="0" err="1">
                <a:solidFill>
                  <a:schemeClr val="tx1"/>
                </a:solidFill>
                <a:latin typeface="Cambria" panose="02040503050406030204" pitchFamily="18" charset="0"/>
                <a:ea typeface="Cambria" panose="02040503050406030204" pitchFamily="18" charset="0"/>
              </a:rPr>
              <a:t>cõng</a:t>
            </a:r>
            <a:r>
              <a:rPr lang="en-US" sz="1700" dirty="0">
                <a:solidFill>
                  <a:schemeClr val="tx1"/>
                </a:solidFill>
                <a:latin typeface="Cambria" panose="02040503050406030204" pitchFamily="18" charset="0"/>
                <a:ea typeface="Cambria" panose="02040503050406030204" pitchFamily="18" charset="0"/>
              </a:rPr>
              <a:t>, </a:t>
            </a:r>
            <a:r>
              <a:rPr lang="en-US" sz="1700" dirty="0" err="1">
                <a:solidFill>
                  <a:schemeClr val="tx1"/>
                </a:solidFill>
                <a:latin typeface="Cambria" panose="02040503050406030204" pitchFamily="18" charset="0"/>
                <a:ea typeface="Cambria" panose="02040503050406030204" pitchFamily="18" charset="0"/>
              </a:rPr>
              <a:t>tay</a:t>
            </a:r>
            <a:r>
              <a:rPr lang="en-US" sz="1700" dirty="0">
                <a:solidFill>
                  <a:schemeClr val="tx1"/>
                </a:solidFill>
                <a:latin typeface="Cambria" panose="02040503050406030204" pitchFamily="18" charset="0"/>
                <a:ea typeface="Cambria" panose="02040503050406030204" pitchFamily="18" charset="0"/>
              </a:rPr>
              <a:t> </a:t>
            </a:r>
            <a:r>
              <a:rPr lang="en-US" sz="1700" dirty="0" err="1">
                <a:solidFill>
                  <a:schemeClr val="tx1"/>
                </a:solidFill>
                <a:latin typeface="Cambria" panose="02040503050406030204" pitchFamily="18" charset="0"/>
                <a:ea typeface="Cambria" panose="02040503050406030204" pitchFamily="18" charset="0"/>
              </a:rPr>
              <a:t>thì</a:t>
            </a:r>
            <a:r>
              <a:rPr lang="en-US" sz="1700" dirty="0">
                <a:solidFill>
                  <a:schemeClr val="tx1"/>
                </a:solidFill>
                <a:latin typeface="Cambria" panose="02040503050406030204" pitchFamily="18" charset="0"/>
                <a:ea typeface="Cambria" panose="02040503050406030204" pitchFamily="18" charset="0"/>
              </a:rPr>
              <a:t> </a:t>
            </a:r>
            <a:r>
              <a:rPr lang="en-US" sz="1700" dirty="0" err="1">
                <a:solidFill>
                  <a:schemeClr val="tx1"/>
                </a:solidFill>
                <a:latin typeface="Cambria" panose="02040503050406030204" pitchFamily="18" charset="0"/>
                <a:ea typeface="Cambria" panose="02040503050406030204" pitchFamily="18" charset="0"/>
              </a:rPr>
              <a:t>bế</a:t>
            </a:r>
            <a:r>
              <a:rPr lang="en-US" sz="1700" dirty="0">
                <a:solidFill>
                  <a:schemeClr val="tx1"/>
                </a:solidFill>
                <a:latin typeface="Cambria" panose="02040503050406030204" pitchFamily="18" charset="0"/>
                <a:ea typeface="Cambria" panose="02040503050406030204" pitchFamily="18" charset="0"/>
              </a:rPr>
              <a:t> </a:t>
            </a:r>
            <a:r>
              <a:rPr lang="en-US" sz="1700" dirty="0" err="1">
                <a:solidFill>
                  <a:schemeClr val="tx1"/>
                </a:solidFill>
                <a:latin typeface="Cambria" panose="02040503050406030204" pitchFamily="18" charset="0"/>
                <a:ea typeface="Cambria" panose="02040503050406030204" pitchFamily="18" charset="0"/>
              </a:rPr>
              <a:t>lần</a:t>
            </a:r>
            <a:r>
              <a:rPr lang="en-US" sz="1700" dirty="0">
                <a:solidFill>
                  <a:schemeClr val="tx1"/>
                </a:solidFill>
                <a:latin typeface="Cambria" panose="02040503050406030204" pitchFamily="18" charset="0"/>
                <a:ea typeface="Cambria" panose="02040503050406030204" pitchFamily="18" charset="0"/>
              </a:rPr>
              <a:t> </a:t>
            </a:r>
            <a:r>
              <a:rPr lang="en-US" sz="1700" dirty="0" err="1">
                <a:solidFill>
                  <a:schemeClr val="tx1"/>
                </a:solidFill>
                <a:latin typeface="Cambria" panose="02040503050406030204" pitchFamily="18" charset="0"/>
                <a:ea typeface="Cambria" panose="02040503050406030204" pitchFamily="18" charset="0"/>
              </a:rPr>
              <a:t>lượt</a:t>
            </a:r>
            <a:r>
              <a:rPr lang="en-US" sz="1700" dirty="0">
                <a:solidFill>
                  <a:schemeClr val="tx1"/>
                </a:solidFill>
                <a:latin typeface="Cambria" panose="02040503050406030204" pitchFamily="18" charset="0"/>
                <a:ea typeface="Cambria" panose="02040503050406030204" pitchFamily="18" charset="0"/>
              </a:rPr>
              <a:t> </a:t>
            </a:r>
            <a:r>
              <a:rPr lang="en-US" sz="1700" dirty="0" err="1">
                <a:solidFill>
                  <a:schemeClr val="tx1"/>
                </a:solidFill>
                <a:latin typeface="Cambria" panose="02040503050406030204" pitchFamily="18" charset="0"/>
                <a:ea typeface="Cambria" panose="02040503050406030204" pitchFamily="18" charset="0"/>
              </a:rPr>
              <a:t>từng</a:t>
            </a:r>
            <a:r>
              <a:rPr lang="en-US" sz="1700" dirty="0">
                <a:solidFill>
                  <a:schemeClr val="tx1"/>
                </a:solidFill>
                <a:latin typeface="Cambria" panose="02040503050406030204" pitchFamily="18" charset="0"/>
                <a:ea typeface="Cambria" panose="02040503050406030204" pitchFamily="18" charset="0"/>
              </a:rPr>
              <a:t> </a:t>
            </a:r>
            <a:r>
              <a:rPr lang="en-US" sz="1700" dirty="0" err="1">
                <a:solidFill>
                  <a:schemeClr val="tx1"/>
                </a:solidFill>
                <a:latin typeface="Cambria" panose="02040503050406030204" pitchFamily="18" charset="0"/>
                <a:ea typeface="Cambria" panose="02040503050406030204" pitchFamily="18" charset="0"/>
              </a:rPr>
              <a:t>học</a:t>
            </a:r>
            <a:r>
              <a:rPr lang="en-US" sz="1700" dirty="0">
                <a:solidFill>
                  <a:schemeClr val="tx1"/>
                </a:solidFill>
                <a:latin typeface="Cambria" panose="02040503050406030204" pitchFamily="18" charset="0"/>
                <a:ea typeface="Cambria" panose="02040503050406030204" pitchFamily="18" charset="0"/>
              </a:rPr>
              <a:t> </a:t>
            </a:r>
            <a:r>
              <a:rPr lang="en-US" sz="1700" dirty="0" err="1">
                <a:solidFill>
                  <a:schemeClr val="tx1"/>
                </a:solidFill>
                <a:latin typeface="Cambria" panose="02040503050406030204" pitchFamily="18" charset="0"/>
                <a:ea typeface="Cambria" panose="02040503050406030204" pitchFamily="18" charset="0"/>
              </a:rPr>
              <a:t>sinh</a:t>
            </a:r>
            <a:r>
              <a:rPr lang="en-US" sz="1700" dirty="0">
                <a:solidFill>
                  <a:schemeClr val="tx1"/>
                </a:solidFill>
                <a:latin typeface="Cambria" panose="02040503050406030204" pitchFamily="18" charset="0"/>
                <a:ea typeface="Cambria" panose="02040503050406030204" pitchFamily="18" charset="0"/>
              </a:rPr>
              <a:t> qua </a:t>
            </a:r>
            <a:r>
              <a:rPr lang="en-US" sz="1700" dirty="0" err="1">
                <a:solidFill>
                  <a:schemeClr val="tx1"/>
                </a:solidFill>
                <a:latin typeface="Cambria" panose="02040503050406030204" pitchFamily="18" charset="0"/>
                <a:ea typeface="Cambria" panose="02040503050406030204" pitchFamily="18" charset="0"/>
              </a:rPr>
              <a:t>suối</a:t>
            </a:r>
            <a:r>
              <a:rPr lang="en-US" sz="1700" dirty="0">
                <a:solidFill>
                  <a:schemeClr val="tx1"/>
                </a:solidFill>
                <a:latin typeface="Cambria" panose="02040503050406030204" pitchFamily="18" charset="0"/>
                <a:ea typeface="Cambria" panose="02040503050406030204" pitchFamily="18" charset="0"/>
              </a:rPr>
              <a:t> </a:t>
            </a:r>
            <a:r>
              <a:rPr lang="en-US" sz="1700" dirty="0" err="1">
                <a:solidFill>
                  <a:schemeClr val="tx1"/>
                </a:solidFill>
                <a:latin typeface="Cambria" panose="02040503050406030204" pitchFamily="18" charset="0"/>
                <a:ea typeface="Cambria" panose="02040503050406030204" pitchFamily="18" charset="0"/>
              </a:rPr>
              <a:t>mùa</a:t>
            </a:r>
            <a:r>
              <a:rPr lang="en-US" sz="1700" dirty="0">
                <a:solidFill>
                  <a:schemeClr val="tx1"/>
                </a:solidFill>
                <a:latin typeface="Cambria" panose="02040503050406030204" pitchFamily="18" charset="0"/>
                <a:ea typeface="Cambria" panose="02040503050406030204" pitchFamily="18" charset="0"/>
              </a:rPr>
              <a:t> </a:t>
            </a:r>
            <a:r>
              <a:rPr lang="en-US" sz="1700" dirty="0" err="1">
                <a:solidFill>
                  <a:schemeClr val="tx1"/>
                </a:solidFill>
                <a:latin typeface="Cambria" panose="02040503050406030204" pitchFamily="18" charset="0"/>
                <a:ea typeface="Cambria" panose="02040503050406030204" pitchFamily="18" charset="0"/>
              </a:rPr>
              <a:t>đông</a:t>
            </a:r>
            <a:r>
              <a:rPr lang="en-US" sz="1700" dirty="0">
                <a:solidFill>
                  <a:schemeClr val="tx1"/>
                </a:solidFill>
                <a:latin typeface="Cambria" panose="02040503050406030204" pitchFamily="18" charset="0"/>
                <a:ea typeface="Cambria" panose="02040503050406030204" pitchFamily="18" charset="0"/>
              </a:rPr>
              <a:t>.</a:t>
            </a:r>
          </a:p>
        </p:txBody>
      </p:sp>
      <p:sp>
        <p:nvSpPr>
          <p:cNvPr id="7" name="Rectangle: Rounded Corners 6">
            <a:extLst>
              <a:ext uri="{FF2B5EF4-FFF2-40B4-BE49-F238E27FC236}">
                <a16:creationId xmlns:a16="http://schemas.microsoft.com/office/drawing/2014/main" id="{788EC0EE-4167-4682-B10A-7C54AD11E761}"/>
              </a:ext>
            </a:extLst>
          </p:cNvPr>
          <p:cNvSpPr/>
          <p:nvPr/>
        </p:nvSpPr>
        <p:spPr>
          <a:xfrm>
            <a:off x="713223" y="2988645"/>
            <a:ext cx="4507225" cy="57159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700" dirty="0" err="1">
                <a:solidFill>
                  <a:schemeClr val="tx1"/>
                </a:solidFill>
                <a:latin typeface="Cambria" panose="02040503050406030204" pitchFamily="18" charset="0"/>
                <a:ea typeface="Cambria" panose="02040503050406030204" pitchFamily="18" charset="0"/>
              </a:rPr>
              <a:t>Bỏ</a:t>
            </a:r>
            <a:r>
              <a:rPr lang="en-US" sz="1700" dirty="0">
                <a:solidFill>
                  <a:schemeClr val="tx1"/>
                </a:solidFill>
                <a:latin typeface="Cambria" panose="02040503050406030204" pitchFamily="18" charset="0"/>
                <a:ea typeface="Cambria" panose="02040503050406030204" pitchFamily="18" charset="0"/>
              </a:rPr>
              <a:t> qua </a:t>
            </a:r>
            <a:r>
              <a:rPr lang="en-US" sz="1700" dirty="0" err="1">
                <a:solidFill>
                  <a:schemeClr val="tx1"/>
                </a:solidFill>
                <a:latin typeface="Cambria" panose="02040503050406030204" pitchFamily="18" charset="0"/>
                <a:ea typeface="Cambria" panose="02040503050406030204" pitchFamily="18" charset="0"/>
              </a:rPr>
              <a:t>những</a:t>
            </a:r>
            <a:r>
              <a:rPr lang="en-US" sz="1700" dirty="0">
                <a:solidFill>
                  <a:schemeClr val="tx1"/>
                </a:solidFill>
                <a:latin typeface="Cambria" panose="02040503050406030204" pitchFamily="18" charset="0"/>
                <a:ea typeface="Cambria" panose="02040503050406030204" pitchFamily="18" charset="0"/>
              </a:rPr>
              <a:t> </a:t>
            </a:r>
            <a:r>
              <a:rPr lang="en-US" sz="1700" dirty="0" err="1">
                <a:solidFill>
                  <a:schemeClr val="tx1"/>
                </a:solidFill>
                <a:latin typeface="Cambria" panose="02040503050406030204" pitchFamily="18" charset="0"/>
                <a:ea typeface="Cambria" panose="02040503050406030204" pitchFamily="18" charset="0"/>
              </a:rPr>
              <a:t>lời</a:t>
            </a:r>
            <a:r>
              <a:rPr lang="en-US" sz="1700" dirty="0">
                <a:solidFill>
                  <a:schemeClr val="tx1"/>
                </a:solidFill>
                <a:latin typeface="Cambria" panose="02040503050406030204" pitchFamily="18" charset="0"/>
                <a:ea typeface="Cambria" panose="02040503050406030204" pitchFamily="18" charset="0"/>
              </a:rPr>
              <a:t> </a:t>
            </a:r>
            <a:r>
              <a:rPr lang="en-US" sz="1700" dirty="0" err="1">
                <a:solidFill>
                  <a:schemeClr val="tx1"/>
                </a:solidFill>
                <a:latin typeface="Cambria" panose="02040503050406030204" pitchFamily="18" charset="0"/>
                <a:ea typeface="Cambria" panose="02040503050406030204" pitchFamily="18" charset="0"/>
              </a:rPr>
              <a:t>châm</a:t>
            </a:r>
            <a:r>
              <a:rPr lang="en-US" sz="1700" dirty="0">
                <a:solidFill>
                  <a:schemeClr val="tx1"/>
                </a:solidFill>
                <a:latin typeface="Cambria" panose="02040503050406030204" pitchFamily="18" charset="0"/>
                <a:ea typeface="Cambria" panose="02040503050406030204" pitchFamily="18" charset="0"/>
              </a:rPr>
              <a:t> </a:t>
            </a:r>
            <a:r>
              <a:rPr lang="en-US" sz="1700" dirty="0" err="1">
                <a:solidFill>
                  <a:schemeClr val="tx1"/>
                </a:solidFill>
                <a:latin typeface="Cambria" panose="02040503050406030204" pitchFamily="18" charset="0"/>
                <a:ea typeface="Cambria" panose="02040503050406030204" pitchFamily="18" charset="0"/>
              </a:rPr>
              <a:t>chọc</a:t>
            </a:r>
            <a:r>
              <a:rPr lang="en-US" sz="1700" dirty="0">
                <a:solidFill>
                  <a:schemeClr val="tx1"/>
                </a:solidFill>
                <a:latin typeface="Cambria" panose="02040503050406030204" pitchFamily="18" charset="0"/>
                <a:ea typeface="Cambria" panose="02040503050406030204" pitchFamily="18" charset="0"/>
              </a:rPr>
              <a:t>, </a:t>
            </a:r>
            <a:r>
              <a:rPr lang="en-US" sz="1700" dirty="0" err="1">
                <a:solidFill>
                  <a:schemeClr val="tx1"/>
                </a:solidFill>
                <a:latin typeface="Cambria" panose="02040503050406030204" pitchFamily="18" charset="0"/>
                <a:ea typeface="Cambria" panose="02040503050406030204" pitchFamily="18" charset="0"/>
              </a:rPr>
              <a:t>kể</a:t>
            </a:r>
            <a:r>
              <a:rPr lang="en-US" sz="1700" dirty="0">
                <a:solidFill>
                  <a:schemeClr val="tx1"/>
                </a:solidFill>
                <a:latin typeface="Cambria" panose="02040503050406030204" pitchFamily="18" charset="0"/>
                <a:ea typeface="Cambria" panose="02040503050406030204" pitchFamily="18" charset="0"/>
              </a:rPr>
              <a:t> </a:t>
            </a:r>
            <a:r>
              <a:rPr lang="en-US" sz="1700" dirty="0" err="1">
                <a:solidFill>
                  <a:schemeClr val="tx1"/>
                </a:solidFill>
                <a:latin typeface="Cambria" panose="02040503050406030204" pitchFamily="18" charset="0"/>
                <a:ea typeface="Cambria" panose="02040503050406030204" pitchFamily="18" charset="0"/>
              </a:rPr>
              <a:t>chuyện</a:t>
            </a:r>
            <a:r>
              <a:rPr lang="en-US" sz="1700" dirty="0">
                <a:solidFill>
                  <a:schemeClr val="tx1"/>
                </a:solidFill>
                <a:latin typeface="Cambria" panose="02040503050406030204" pitchFamily="18" charset="0"/>
                <a:ea typeface="Cambria" panose="02040503050406030204" pitchFamily="18" charset="0"/>
              </a:rPr>
              <a:t> </a:t>
            </a:r>
            <a:r>
              <a:rPr lang="en-US" sz="1700" dirty="0" err="1">
                <a:solidFill>
                  <a:schemeClr val="tx1"/>
                </a:solidFill>
                <a:latin typeface="Cambria" panose="02040503050406030204" pitchFamily="18" charset="0"/>
                <a:ea typeface="Cambria" panose="02040503050406030204" pitchFamily="18" charset="0"/>
              </a:rPr>
              <a:t>cười</a:t>
            </a:r>
            <a:r>
              <a:rPr lang="en-US" sz="1700" dirty="0">
                <a:solidFill>
                  <a:schemeClr val="tx1"/>
                </a:solidFill>
                <a:latin typeface="Cambria" panose="02040503050406030204" pitchFamily="18" charset="0"/>
                <a:ea typeface="Cambria" panose="02040503050406030204" pitchFamily="18" charset="0"/>
              </a:rPr>
              <a:t> </a:t>
            </a:r>
            <a:r>
              <a:rPr lang="en-US" sz="1700" dirty="0" err="1">
                <a:solidFill>
                  <a:schemeClr val="tx1"/>
                </a:solidFill>
                <a:latin typeface="Cambria" panose="02040503050406030204" pitchFamily="18" charset="0"/>
                <a:ea typeface="Cambria" panose="02040503050406030204" pitchFamily="18" charset="0"/>
              </a:rPr>
              <a:t>cho</a:t>
            </a:r>
            <a:r>
              <a:rPr lang="en-US" sz="1700" dirty="0">
                <a:solidFill>
                  <a:schemeClr val="tx1"/>
                </a:solidFill>
                <a:latin typeface="Cambria" panose="02040503050406030204" pitchFamily="18" charset="0"/>
                <a:ea typeface="Cambria" panose="02040503050406030204" pitchFamily="18" charset="0"/>
              </a:rPr>
              <a:t> </a:t>
            </a:r>
            <a:r>
              <a:rPr lang="en-US" sz="1700" dirty="0" err="1">
                <a:solidFill>
                  <a:schemeClr val="tx1"/>
                </a:solidFill>
                <a:latin typeface="Cambria" panose="02040503050406030204" pitchFamily="18" charset="0"/>
                <a:ea typeface="Cambria" panose="02040503050406030204" pitchFamily="18" charset="0"/>
              </a:rPr>
              <a:t>các</a:t>
            </a:r>
            <a:r>
              <a:rPr lang="en-US" sz="1700" dirty="0">
                <a:solidFill>
                  <a:schemeClr val="tx1"/>
                </a:solidFill>
                <a:latin typeface="Cambria" panose="02040503050406030204" pitchFamily="18" charset="0"/>
                <a:ea typeface="Cambria" panose="02040503050406030204" pitchFamily="18" charset="0"/>
              </a:rPr>
              <a:t> </a:t>
            </a:r>
            <a:r>
              <a:rPr lang="en-US" sz="1700" dirty="0" err="1">
                <a:solidFill>
                  <a:schemeClr val="tx1"/>
                </a:solidFill>
                <a:latin typeface="Cambria" panose="02040503050406030204" pitchFamily="18" charset="0"/>
                <a:ea typeface="Cambria" panose="02040503050406030204" pitchFamily="18" charset="0"/>
              </a:rPr>
              <a:t>học</a:t>
            </a:r>
            <a:r>
              <a:rPr lang="en-US" sz="1700" dirty="0">
                <a:solidFill>
                  <a:schemeClr val="tx1"/>
                </a:solidFill>
                <a:latin typeface="Cambria" panose="02040503050406030204" pitchFamily="18" charset="0"/>
                <a:ea typeface="Cambria" panose="02040503050406030204" pitchFamily="18" charset="0"/>
              </a:rPr>
              <a:t> </a:t>
            </a:r>
            <a:r>
              <a:rPr lang="en-US" sz="1700" dirty="0" err="1">
                <a:solidFill>
                  <a:schemeClr val="tx1"/>
                </a:solidFill>
                <a:latin typeface="Cambria" panose="02040503050406030204" pitchFamily="18" charset="0"/>
                <a:ea typeface="Cambria" panose="02040503050406030204" pitchFamily="18" charset="0"/>
              </a:rPr>
              <a:t>sinh</a:t>
            </a:r>
            <a:endParaRPr lang="en-US" sz="1700" dirty="0">
              <a:solidFill>
                <a:schemeClr val="tx1"/>
              </a:solidFill>
              <a:latin typeface="Cambria" panose="02040503050406030204" pitchFamily="18" charset="0"/>
              <a:ea typeface="Cambria" panose="02040503050406030204" pitchFamily="18" charset="0"/>
            </a:endParaRPr>
          </a:p>
        </p:txBody>
      </p:sp>
      <p:sp>
        <p:nvSpPr>
          <p:cNvPr id="9" name="Rectangle: Rounded Corners 8">
            <a:extLst>
              <a:ext uri="{FF2B5EF4-FFF2-40B4-BE49-F238E27FC236}">
                <a16:creationId xmlns:a16="http://schemas.microsoft.com/office/drawing/2014/main" id="{7D6C6A05-925B-4107-BED5-AC7D3DE17304}"/>
              </a:ext>
            </a:extLst>
          </p:cNvPr>
          <p:cNvSpPr/>
          <p:nvPr/>
        </p:nvSpPr>
        <p:spPr>
          <a:xfrm>
            <a:off x="713223" y="3709299"/>
            <a:ext cx="4507225" cy="57159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700" dirty="0" err="1">
                <a:solidFill>
                  <a:schemeClr val="tx1"/>
                </a:solidFill>
                <a:latin typeface="Cambria" panose="02040503050406030204" pitchFamily="18" charset="0"/>
                <a:ea typeface="Cambria" panose="02040503050406030204" pitchFamily="18" charset="0"/>
              </a:rPr>
              <a:t>Đắp</a:t>
            </a:r>
            <a:r>
              <a:rPr lang="en-US" sz="1700" dirty="0">
                <a:solidFill>
                  <a:schemeClr val="tx1"/>
                </a:solidFill>
                <a:latin typeface="Cambria" panose="02040503050406030204" pitchFamily="18" charset="0"/>
                <a:ea typeface="Cambria" panose="02040503050406030204" pitchFamily="18" charset="0"/>
              </a:rPr>
              <a:t> </a:t>
            </a:r>
            <a:r>
              <a:rPr lang="en-US" sz="1700" dirty="0" err="1">
                <a:solidFill>
                  <a:schemeClr val="tx1"/>
                </a:solidFill>
                <a:latin typeface="Cambria" panose="02040503050406030204" pitchFamily="18" charset="0"/>
                <a:ea typeface="Cambria" panose="02040503050406030204" pitchFamily="18" charset="0"/>
              </a:rPr>
              <a:t>đất</a:t>
            </a:r>
            <a:r>
              <a:rPr lang="en-US" sz="1700" dirty="0">
                <a:solidFill>
                  <a:schemeClr val="tx1"/>
                </a:solidFill>
                <a:latin typeface="Cambria" panose="02040503050406030204" pitchFamily="18" charset="0"/>
                <a:ea typeface="Cambria" panose="02040503050406030204" pitchFamily="18" charset="0"/>
              </a:rPr>
              <a:t> </a:t>
            </a:r>
            <a:r>
              <a:rPr lang="en-US" sz="1700" dirty="0" err="1">
                <a:solidFill>
                  <a:schemeClr val="tx1"/>
                </a:solidFill>
                <a:latin typeface="Cambria" panose="02040503050406030204" pitchFamily="18" charset="0"/>
                <a:ea typeface="Cambria" panose="02040503050406030204" pitchFamily="18" charset="0"/>
              </a:rPr>
              <a:t>làm</a:t>
            </a:r>
            <a:r>
              <a:rPr lang="en-US" sz="1700" dirty="0">
                <a:solidFill>
                  <a:schemeClr val="tx1"/>
                </a:solidFill>
                <a:latin typeface="Cambria" panose="02040503050406030204" pitchFamily="18" charset="0"/>
                <a:ea typeface="Cambria" panose="02040503050406030204" pitchFamily="18" charset="0"/>
              </a:rPr>
              <a:t> </a:t>
            </a:r>
            <a:r>
              <a:rPr lang="en-US" sz="1700" dirty="0" err="1">
                <a:solidFill>
                  <a:schemeClr val="tx1"/>
                </a:solidFill>
                <a:latin typeface="Cambria" panose="02040503050406030204" pitchFamily="18" charset="0"/>
                <a:ea typeface="Cambria" panose="02040503050406030204" pitchFamily="18" charset="0"/>
              </a:rPr>
              <a:t>lối</a:t>
            </a:r>
            <a:r>
              <a:rPr lang="en-US" sz="1700" dirty="0">
                <a:solidFill>
                  <a:schemeClr val="tx1"/>
                </a:solidFill>
                <a:latin typeface="Cambria" panose="02040503050406030204" pitchFamily="18" charset="0"/>
                <a:ea typeface="Cambria" panose="02040503050406030204" pitchFamily="18" charset="0"/>
              </a:rPr>
              <a:t> qua </a:t>
            </a:r>
            <a:r>
              <a:rPr lang="en-US" sz="1700" dirty="0" err="1">
                <a:solidFill>
                  <a:schemeClr val="tx1"/>
                </a:solidFill>
                <a:latin typeface="Cambria" panose="02040503050406030204" pitchFamily="18" charset="0"/>
                <a:ea typeface="Cambria" panose="02040503050406030204" pitchFamily="18" charset="0"/>
              </a:rPr>
              <a:t>sông</a:t>
            </a:r>
            <a:r>
              <a:rPr lang="en-US" sz="1700" dirty="0">
                <a:solidFill>
                  <a:schemeClr val="tx1"/>
                </a:solidFill>
                <a:latin typeface="Cambria" panose="02040503050406030204" pitchFamily="18" charset="0"/>
                <a:ea typeface="Cambria" panose="02040503050406030204" pitchFamily="18" charset="0"/>
              </a:rPr>
              <a:t>.</a:t>
            </a:r>
          </a:p>
        </p:txBody>
      </p:sp>
      <p:pic>
        <p:nvPicPr>
          <p:cNvPr id="4098" name="Picture 2" descr="Cute Father And Son Illustration Character Material, Father And Son  Illustration, Boy, Teenager PNG Transparent Clipart Image and PSD File for  Free Download">
            <a:extLst>
              <a:ext uri="{FF2B5EF4-FFF2-40B4-BE49-F238E27FC236}">
                <a16:creationId xmlns:a16="http://schemas.microsoft.com/office/drawing/2014/main" id="{1E090334-83C0-4517-9EBC-FCCC9FC696A8}"/>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6719" b="90781" l="10000" r="90000">
                        <a14:foregroundMark x1="47344" y1="9688" x2="47344" y2="9688"/>
                        <a14:foregroundMark x1="44063" y1="6719" x2="44063" y2="6719"/>
                        <a14:foregroundMark x1="44219" y1="90781" x2="57656" y2="90313"/>
                      </a14:backgroundRemoval>
                    </a14:imgEffect>
                  </a14:imgLayer>
                </a14:imgProps>
              </a:ext>
              <a:ext uri="{28A0092B-C50C-407E-A947-70E740481C1C}">
                <a14:useLocalDpi xmlns:a14="http://schemas.microsoft.com/office/drawing/2010/main" val="0"/>
              </a:ext>
            </a:extLst>
          </a:blip>
          <a:srcRect/>
          <a:stretch>
            <a:fillRect/>
          </a:stretch>
        </p:blipFill>
        <p:spPr bwMode="auto">
          <a:xfrm>
            <a:off x="5220448" y="1036419"/>
            <a:ext cx="4500046" cy="4500046"/>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Rounded Corners 9">
            <a:extLst>
              <a:ext uri="{FF2B5EF4-FFF2-40B4-BE49-F238E27FC236}">
                <a16:creationId xmlns:a16="http://schemas.microsoft.com/office/drawing/2014/main" id="{57ECF76B-962A-4F46-8711-CA69BD7066A9}"/>
              </a:ext>
            </a:extLst>
          </p:cNvPr>
          <p:cNvSpPr/>
          <p:nvPr/>
        </p:nvSpPr>
        <p:spPr>
          <a:xfrm>
            <a:off x="713222" y="4402188"/>
            <a:ext cx="4507225" cy="57159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700" dirty="0" err="1">
                <a:solidFill>
                  <a:schemeClr val="tx1"/>
                </a:solidFill>
                <a:latin typeface="Cambria" panose="02040503050406030204" pitchFamily="18" charset="0"/>
                <a:ea typeface="Cambria" panose="02040503050406030204" pitchFamily="18" charset="0"/>
              </a:rPr>
              <a:t>Ước</a:t>
            </a:r>
            <a:r>
              <a:rPr lang="en-US" sz="1700" dirty="0">
                <a:solidFill>
                  <a:schemeClr val="tx1"/>
                </a:solidFill>
                <a:latin typeface="Cambria" panose="02040503050406030204" pitchFamily="18" charset="0"/>
                <a:ea typeface="Cambria" panose="02040503050406030204" pitchFamily="18" charset="0"/>
              </a:rPr>
              <a:t> </a:t>
            </a:r>
            <a:r>
              <a:rPr lang="en-US" sz="1700" dirty="0" err="1">
                <a:solidFill>
                  <a:schemeClr val="tx1"/>
                </a:solidFill>
                <a:latin typeface="Cambria" panose="02040503050406030204" pitchFamily="18" charset="0"/>
                <a:ea typeface="Cambria" panose="02040503050406030204" pitchFamily="18" charset="0"/>
              </a:rPr>
              <a:t>mơ</a:t>
            </a:r>
            <a:r>
              <a:rPr lang="en-US" sz="1700" dirty="0">
                <a:solidFill>
                  <a:schemeClr val="tx1"/>
                </a:solidFill>
                <a:latin typeface="Cambria" panose="02040503050406030204" pitchFamily="18" charset="0"/>
                <a:ea typeface="Cambria" panose="02040503050406030204" pitchFamily="18" charset="0"/>
              </a:rPr>
              <a:t> </a:t>
            </a:r>
            <a:r>
              <a:rPr lang="en-US" sz="1700" dirty="0" err="1">
                <a:solidFill>
                  <a:schemeClr val="tx1"/>
                </a:solidFill>
                <a:latin typeface="Cambria" panose="02040503050406030204" pitchFamily="18" charset="0"/>
                <a:ea typeface="Cambria" panose="02040503050406030204" pitchFamily="18" charset="0"/>
              </a:rPr>
              <a:t>về</a:t>
            </a:r>
            <a:r>
              <a:rPr lang="en-US" sz="1700" dirty="0">
                <a:solidFill>
                  <a:schemeClr val="tx1"/>
                </a:solidFill>
                <a:latin typeface="Cambria" panose="02040503050406030204" pitchFamily="18" charset="0"/>
                <a:ea typeface="Cambria" panose="02040503050406030204" pitchFamily="18" charset="0"/>
              </a:rPr>
              <a:t> </a:t>
            </a:r>
            <a:r>
              <a:rPr lang="en-US" sz="1700" dirty="0" err="1">
                <a:solidFill>
                  <a:schemeClr val="tx1"/>
                </a:solidFill>
                <a:latin typeface="Cambria" panose="02040503050406030204" pitchFamily="18" charset="0"/>
                <a:ea typeface="Cambria" panose="02040503050406030204" pitchFamily="18" charset="0"/>
              </a:rPr>
              <a:t>tương</a:t>
            </a:r>
            <a:r>
              <a:rPr lang="en-US" sz="1700" dirty="0">
                <a:solidFill>
                  <a:schemeClr val="tx1"/>
                </a:solidFill>
                <a:latin typeface="Cambria" panose="02040503050406030204" pitchFamily="18" charset="0"/>
                <a:ea typeface="Cambria" panose="02040503050406030204" pitchFamily="18" charset="0"/>
              </a:rPr>
              <a:t> </a:t>
            </a:r>
            <a:r>
              <a:rPr lang="en-US" sz="1700" dirty="0" err="1">
                <a:solidFill>
                  <a:schemeClr val="tx1"/>
                </a:solidFill>
                <a:latin typeface="Cambria" panose="02040503050406030204" pitchFamily="18" charset="0"/>
                <a:ea typeface="Cambria" panose="02040503050406030204" pitchFamily="18" charset="0"/>
              </a:rPr>
              <a:t>lai</a:t>
            </a:r>
            <a:r>
              <a:rPr lang="en-US" sz="1700" dirty="0">
                <a:solidFill>
                  <a:schemeClr val="tx1"/>
                </a:solidFill>
                <a:latin typeface="Cambria" panose="02040503050406030204" pitchFamily="18" charset="0"/>
                <a:ea typeface="Cambria" panose="02040503050406030204" pitchFamily="18" charset="0"/>
              </a:rPr>
              <a:t> </a:t>
            </a:r>
            <a:r>
              <a:rPr lang="en-US" sz="1700" dirty="0" err="1">
                <a:solidFill>
                  <a:schemeClr val="tx1"/>
                </a:solidFill>
                <a:latin typeface="Cambria" panose="02040503050406030204" pitchFamily="18" charset="0"/>
                <a:ea typeface="Cambria" panose="02040503050406030204" pitchFamily="18" charset="0"/>
              </a:rPr>
              <a:t>cho</a:t>
            </a:r>
            <a:r>
              <a:rPr lang="en-US" sz="1700" dirty="0">
                <a:solidFill>
                  <a:schemeClr val="tx1"/>
                </a:solidFill>
                <a:latin typeface="Cambria" panose="02040503050406030204" pitchFamily="18" charset="0"/>
                <a:ea typeface="Cambria" panose="02040503050406030204" pitchFamily="18" charset="0"/>
              </a:rPr>
              <a:t> </a:t>
            </a:r>
            <a:r>
              <a:rPr lang="en-US" sz="1700" dirty="0" err="1">
                <a:solidFill>
                  <a:schemeClr val="tx1"/>
                </a:solidFill>
                <a:latin typeface="Cambria" panose="02040503050406030204" pitchFamily="18" charset="0"/>
                <a:ea typeface="Cambria" panose="02040503050406030204" pitchFamily="18" charset="0"/>
              </a:rPr>
              <a:t>từng</a:t>
            </a:r>
            <a:r>
              <a:rPr lang="en-US" sz="1700" dirty="0">
                <a:solidFill>
                  <a:schemeClr val="tx1"/>
                </a:solidFill>
                <a:latin typeface="Cambria" panose="02040503050406030204" pitchFamily="18" charset="0"/>
                <a:ea typeface="Cambria" panose="02040503050406030204" pitchFamily="18" charset="0"/>
              </a:rPr>
              <a:t> </a:t>
            </a:r>
            <a:r>
              <a:rPr lang="en-US" sz="1700" dirty="0" err="1">
                <a:solidFill>
                  <a:schemeClr val="tx1"/>
                </a:solidFill>
                <a:latin typeface="Cambria" panose="02040503050406030204" pitchFamily="18" charset="0"/>
                <a:ea typeface="Cambria" panose="02040503050406030204" pitchFamily="18" charset="0"/>
              </a:rPr>
              <a:t>học</a:t>
            </a:r>
            <a:r>
              <a:rPr lang="en-US" sz="1700" dirty="0">
                <a:solidFill>
                  <a:schemeClr val="tx1"/>
                </a:solidFill>
                <a:latin typeface="Cambria" panose="02040503050406030204" pitchFamily="18" charset="0"/>
                <a:ea typeface="Cambria" panose="02040503050406030204" pitchFamily="18" charset="0"/>
              </a:rPr>
              <a:t> </a:t>
            </a:r>
            <a:r>
              <a:rPr lang="en-US" sz="1700" dirty="0" err="1">
                <a:solidFill>
                  <a:schemeClr val="tx1"/>
                </a:solidFill>
                <a:latin typeface="Cambria" panose="02040503050406030204" pitchFamily="18" charset="0"/>
                <a:ea typeface="Cambria" panose="02040503050406030204" pitchFamily="18" charset="0"/>
              </a:rPr>
              <a:t>sinh</a:t>
            </a:r>
            <a:endParaRPr lang="en-US" sz="1700" dirty="0">
              <a:solidFill>
                <a:schemeClr val="tx1"/>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43240583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1000"/>
                                        <p:tgtEl>
                                          <p:spTgt spid="7"/>
                                        </p:tgtEl>
                                      </p:cBhvr>
                                    </p:animEffect>
                                    <p:anim calcmode="lin" valueType="num">
                                      <p:cBhvr>
                                        <p:cTn id="27" dur="1000" fill="hold"/>
                                        <p:tgtEl>
                                          <p:spTgt spid="7"/>
                                        </p:tgtEl>
                                        <p:attrNameLst>
                                          <p:attrName>ppt_x</p:attrName>
                                        </p:attrNameLst>
                                      </p:cBhvr>
                                      <p:tavLst>
                                        <p:tav tm="0">
                                          <p:val>
                                            <p:strVal val="#ppt_x"/>
                                          </p:val>
                                        </p:tav>
                                        <p:tav tm="100000">
                                          <p:val>
                                            <p:strVal val="#ppt_x"/>
                                          </p:val>
                                        </p:tav>
                                      </p:tavLst>
                                    </p:anim>
                                    <p:anim calcmode="lin" valueType="num">
                                      <p:cBhvr>
                                        <p:cTn id="28"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1000"/>
                                        <p:tgtEl>
                                          <p:spTgt spid="9"/>
                                        </p:tgtEl>
                                      </p:cBhvr>
                                    </p:animEffect>
                                    <p:anim calcmode="lin" valueType="num">
                                      <p:cBhvr>
                                        <p:cTn id="34" dur="1000" fill="hold"/>
                                        <p:tgtEl>
                                          <p:spTgt spid="9"/>
                                        </p:tgtEl>
                                        <p:attrNameLst>
                                          <p:attrName>ppt_x</p:attrName>
                                        </p:attrNameLst>
                                      </p:cBhvr>
                                      <p:tavLst>
                                        <p:tav tm="0">
                                          <p:val>
                                            <p:strVal val="#ppt_x"/>
                                          </p:val>
                                        </p:tav>
                                        <p:tav tm="100000">
                                          <p:val>
                                            <p:strVal val="#ppt_x"/>
                                          </p:val>
                                        </p:tav>
                                      </p:tavLst>
                                    </p:anim>
                                    <p:anim calcmode="lin" valueType="num">
                                      <p:cBhvr>
                                        <p:cTn id="35"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fade">
                                      <p:cBhvr>
                                        <p:cTn id="40" dur="1000"/>
                                        <p:tgtEl>
                                          <p:spTgt spid="10"/>
                                        </p:tgtEl>
                                      </p:cBhvr>
                                    </p:animEffect>
                                    <p:anim calcmode="lin" valueType="num">
                                      <p:cBhvr>
                                        <p:cTn id="41" dur="1000" fill="hold"/>
                                        <p:tgtEl>
                                          <p:spTgt spid="10"/>
                                        </p:tgtEl>
                                        <p:attrNameLst>
                                          <p:attrName>ppt_x</p:attrName>
                                        </p:attrNameLst>
                                      </p:cBhvr>
                                      <p:tavLst>
                                        <p:tav tm="0">
                                          <p:val>
                                            <p:strVal val="#ppt_x"/>
                                          </p:val>
                                        </p:tav>
                                        <p:tav tm="100000">
                                          <p:val>
                                            <p:strVal val="#ppt_x"/>
                                          </p:val>
                                        </p:tav>
                                      </p:tavLst>
                                    </p:anim>
                                    <p:anim calcmode="lin" valueType="num">
                                      <p:cBhvr>
                                        <p:cTn id="42"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3" grpId="0" animBg="1"/>
      <p:bldP spid="6" grpId="0" animBg="1"/>
      <p:bldP spid="7" grpId="0" animBg="1"/>
      <p:bldP spid="9" grpId="0" animBg="1"/>
      <p:bldP spid="1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072"/>
        <p:cNvGrpSpPr/>
        <p:nvPr/>
      </p:nvGrpSpPr>
      <p:grpSpPr>
        <a:xfrm>
          <a:off x="0" y="0"/>
          <a:ext cx="0" cy="0"/>
          <a:chOff x="0" y="0"/>
          <a:chExt cx="0" cy="0"/>
        </a:xfrm>
      </p:grpSpPr>
      <p:sp>
        <p:nvSpPr>
          <p:cNvPr id="1073" name="Google Shape;1073;p50"/>
          <p:cNvSpPr txBox="1">
            <a:spLocks noGrp="1"/>
          </p:cNvSpPr>
          <p:nvPr>
            <p:ph type="title"/>
          </p:nvPr>
        </p:nvSpPr>
        <p:spPr>
          <a:xfrm>
            <a:off x="713225" y="539500"/>
            <a:ext cx="77175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pt-BR" dirty="0"/>
              <a:t>3. Nhân vật thầy Đuy sen</a:t>
            </a:r>
            <a:endParaRPr dirty="0"/>
          </a:p>
        </p:txBody>
      </p:sp>
      <p:sp>
        <p:nvSpPr>
          <p:cNvPr id="8" name="Rectangle: Rounded Corners 7">
            <a:extLst>
              <a:ext uri="{FF2B5EF4-FFF2-40B4-BE49-F238E27FC236}">
                <a16:creationId xmlns:a16="http://schemas.microsoft.com/office/drawing/2014/main" id="{7C15A11E-6A22-4D98-A80F-53AD6DC44DE9}"/>
              </a:ext>
            </a:extLst>
          </p:cNvPr>
          <p:cNvSpPr/>
          <p:nvPr/>
        </p:nvSpPr>
        <p:spPr>
          <a:xfrm>
            <a:off x="713225" y="1700174"/>
            <a:ext cx="5456171" cy="2193301"/>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nSpc>
                <a:spcPct val="150000"/>
              </a:lnSpc>
              <a:buFont typeface="Arial" panose="020B0604020202020204" pitchFamily="34" charset="0"/>
              <a:buChar char="•"/>
            </a:pPr>
            <a:r>
              <a:rPr lang="en-US" sz="1800" dirty="0" err="1">
                <a:solidFill>
                  <a:schemeClr val="tx1"/>
                </a:solidFill>
                <a:latin typeface="Cambria" panose="02040503050406030204" pitchFamily="18" charset="0"/>
                <a:ea typeface="Cambria" panose="02040503050406030204" pitchFamily="18" charset="0"/>
              </a:rPr>
              <a:t>Người</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thầy</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giáo</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tận</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tâm</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yêu</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thương</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học</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trò</a:t>
            </a:r>
            <a:r>
              <a:rPr lang="en-US" sz="1800" dirty="0">
                <a:solidFill>
                  <a:schemeClr val="tx1"/>
                </a:solidFill>
                <a:latin typeface="Cambria" panose="02040503050406030204" pitchFamily="18" charset="0"/>
                <a:ea typeface="Cambria" panose="02040503050406030204" pitchFamily="18" charset="0"/>
              </a:rPr>
              <a:t>.</a:t>
            </a:r>
          </a:p>
          <a:p>
            <a:pPr marL="285750" indent="-285750">
              <a:lnSpc>
                <a:spcPct val="150000"/>
              </a:lnSpc>
              <a:buFont typeface="Arial" panose="020B0604020202020204" pitchFamily="34" charset="0"/>
              <a:buChar char="•"/>
            </a:pPr>
            <a:r>
              <a:rPr lang="en-US" sz="1800" dirty="0" err="1">
                <a:solidFill>
                  <a:schemeClr val="tx1"/>
                </a:solidFill>
                <a:latin typeface="Cambria" panose="02040503050406030204" pitchFamily="18" charset="0"/>
                <a:ea typeface="Cambria" panose="02040503050406030204" pitchFamily="18" charset="0"/>
              </a:rPr>
              <a:t>Người</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hy</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sinh</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tất</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cả</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vì</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học</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trò</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mà</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không</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đòi</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hỏi</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phải</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đền</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ơn</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báo</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đáp</a:t>
            </a:r>
            <a:endParaRPr lang="en-US" sz="1800" dirty="0">
              <a:solidFill>
                <a:schemeClr val="tx1"/>
              </a:solidFill>
              <a:latin typeface="Cambria" panose="02040503050406030204" pitchFamily="18" charset="0"/>
              <a:ea typeface="Cambria" panose="02040503050406030204" pitchFamily="18" charset="0"/>
            </a:endParaRPr>
          </a:p>
        </p:txBody>
      </p:sp>
      <p:pic>
        <p:nvPicPr>
          <p:cNvPr id="5122" name="Picture 2" descr="Create Beautiful Cards For World Teachers Day">
            <a:extLst>
              <a:ext uri="{FF2B5EF4-FFF2-40B4-BE49-F238E27FC236}">
                <a16:creationId xmlns:a16="http://schemas.microsoft.com/office/drawing/2014/main" id="{2A309FDB-C4A3-4628-B389-B658011CF668}"/>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1000" l="10000" r="96000">
                        <a14:foregroundMark x1="92222" y1="35167" x2="92111" y2="67667"/>
                        <a14:foregroundMark x1="92111" y1="67667" x2="91889" y2="68833"/>
                        <a14:foregroundMark x1="63556" y1="89500" x2="66111" y2="91000"/>
                        <a14:foregroundMark x1="75889" y1="86167" x2="76556" y2="86167"/>
                        <a14:foregroundMark x1="79778" y1="85500" x2="76111" y2="86833"/>
                        <a14:foregroundMark x1="94778" y1="57167" x2="93333" y2="68167"/>
                        <a14:foregroundMark x1="93333" y1="68167" x2="93111" y2="68167"/>
                        <a14:foregroundMark x1="95444" y1="47500" x2="96000" y2="53667"/>
                      </a14:backgroundRemoval>
                    </a14:imgEffect>
                  </a14:imgLayer>
                </a14:imgProps>
              </a:ext>
              <a:ext uri="{28A0092B-C50C-407E-A947-70E740481C1C}">
                <a14:useLocalDpi xmlns:a14="http://schemas.microsoft.com/office/drawing/2010/main" val="0"/>
              </a:ext>
            </a:extLst>
          </a:blip>
          <a:srcRect/>
          <a:stretch>
            <a:fillRect/>
          </a:stretch>
        </p:blipFill>
        <p:spPr bwMode="auto">
          <a:xfrm>
            <a:off x="3974994" y="1536140"/>
            <a:ext cx="4824924" cy="32166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67368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par>
                                <p:cTn id="8" presetID="6" presetClass="entr" presetSubtype="16" fill="hold" nodeType="withEffect">
                                  <p:stCondLst>
                                    <p:cond delay="0"/>
                                  </p:stCondLst>
                                  <p:childTnLst>
                                    <p:set>
                                      <p:cBhvr>
                                        <p:cTn id="9" dur="1" fill="hold">
                                          <p:stCondLst>
                                            <p:cond delay="0"/>
                                          </p:stCondLst>
                                        </p:cTn>
                                        <p:tgtEl>
                                          <p:spTgt spid="5122"/>
                                        </p:tgtEl>
                                        <p:attrNameLst>
                                          <p:attrName>style.visibility</p:attrName>
                                        </p:attrNameLst>
                                      </p:cBhvr>
                                      <p:to>
                                        <p:strVal val="visible"/>
                                      </p:to>
                                    </p:set>
                                    <p:animEffect transition="in" filter="circle(in)">
                                      <p:cBhvr>
                                        <p:cTn id="10" dur="20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072"/>
        <p:cNvGrpSpPr/>
        <p:nvPr/>
      </p:nvGrpSpPr>
      <p:grpSpPr>
        <a:xfrm>
          <a:off x="0" y="0"/>
          <a:ext cx="0" cy="0"/>
          <a:chOff x="0" y="0"/>
          <a:chExt cx="0" cy="0"/>
        </a:xfrm>
      </p:grpSpPr>
      <p:sp>
        <p:nvSpPr>
          <p:cNvPr id="1073" name="Google Shape;1073;p50"/>
          <p:cNvSpPr txBox="1">
            <a:spLocks noGrp="1"/>
          </p:cNvSpPr>
          <p:nvPr>
            <p:ph type="title"/>
          </p:nvPr>
        </p:nvSpPr>
        <p:spPr>
          <a:xfrm>
            <a:off x="713225" y="539500"/>
            <a:ext cx="77175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pt-BR" dirty="0"/>
              <a:t>3. Nhân vật thầy Đuy sen</a:t>
            </a:r>
            <a:endParaRPr dirty="0"/>
          </a:p>
        </p:txBody>
      </p:sp>
      <p:sp>
        <p:nvSpPr>
          <p:cNvPr id="2" name="Rectangle: Rounded Corners 1">
            <a:extLst>
              <a:ext uri="{FF2B5EF4-FFF2-40B4-BE49-F238E27FC236}">
                <a16:creationId xmlns:a16="http://schemas.microsoft.com/office/drawing/2014/main" id="{75CE453D-2022-42CF-865B-47394D0C8D15}"/>
              </a:ext>
            </a:extLst>
          </p:cNvPr>
          <p:cNvSpPr/>
          <p:nvPr/>
        </p:nvSpPr>
        <p:spPr>
          <a:xfrm>
            <a:off x="282473" y="3600220"/>
            <a:ext cx="2740338" cy="9263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en-US" sz="1800" dirty="0" err="1">
                <a:solidFill>
                  <a:schemeClr val="tx1"/>
                </a:solidFill>
                <a:latin typeface="Cambria" panose="02040503050406030204" pitchFamily="18" charset="0"/>
                <a:ea typeface="Cambria" panose="02040503050406030204" pitchFamily="18" charset="0"/>
              </a:rPr>
              <a:t>Thấu</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hiểu</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những</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học</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sinh</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của</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mình</a:t>
            </a:r>
            <a:r>
              <a:rPr lang="en-US" sz="1800" dirty="0">
                <a:solidFill>
                  <a:schemeClr val="tx1"/>
                </a:solidFill>
                <a:latin typeface="Cambria" panose="02040503050406030204" pitchFamily="18" charset="0"/>
                <a:ea typeface="Cambria" panose="02040503050406030204" pitchFamily="18" charset="0"/>
              </a:rPr>
              <a:t>.</a:t>
            </a:r>
          </a:p>
        </p:txBody>
      </p:sp>
      <p:sp>
        <p:nvSpPr>
          <p:cNvPr id="13" name="Rectangle: Rounded Corners 12">
            <a:extLst>
              <a:ext uri="{FF2B5EF4-FFF2-40B4-BE49-F238E27FC236}">
                <a16:creationId xmlns:a16="http://schemas.microsoft.com/office/drawing/2014/main" id="{14F631DD-1FC3-44DC-B090-80FB61F5868D}"/>
              </a:ext>
            </a:extLst>
          </p:cNvPr>
          <p:cNvSpPr/>
          <p:nvPr/>
        </p:nvSpPr>
        <p:spPr>
          <a:xfrm>
            <a:off x="767578" y="1221931"/>
            <a:ext cx="3748281" cy="572700"/>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chemeClr val="tx1"/>
                </a:solidFill>
                <a:latin typeface="Cambria" panose="02040503050406030204" pitchFamily="18" charset="0"/>
                <a:ea typeface="Cambria" panose="02040503050406030204" pitchFamily="18" charset="0"/>
              </a:rPr>
              <a:t>Qua </a:t>
            </a:r>
            <a:r>
              <a:rPr lang="en-US" sz="1800" b="1" dirty="0" err="1">
                <a:solidFill>
                  <a:schemeClr val="tx1"/>
                </a:solidFill>
                <a:latin typeface="Cambria" panose="02040503050406030204" pitchFamily="18" charset="0"/>
                <a:ea typeface="Cambria" panose="02040503050406030204" pitchFamily="18" charset="0"/>
              </a:rPr>
              <a:t>cảm</a:t>
            </a:r>
            <a:r>
              <a:rPr lang="en-US" sz="1800" b="1" dirty="0">
                <a:solidFill>
                  <a:schemeClr val="tx1"/>
                </a:solidFill>
                <a:latin typeface="Cambria" panose="02040503050406030204" pitchFamily="18" charset="0"/>
                <a:ea typeface="Cambria" panose="02040503050406030204" pitchFamily="18" charset="0"/>
              </a:rPr>
              <a:t> </a:t>
            </a:r>
            <a:r>
              <a:rPr lang="en-US" sz="1800" b="1" dirty="0" err="1">
                <a:solidFill>
                  <a:schemeClr val="tx1"/>
                </a:solidFill>
                <a:latin typeface="Cambria" panose="02040503050406030204" pitchFamily="18" charset="0"/>
                <a:ea typeface="Cambria" panose="02040503050406030204" pitchFamily="18" charset="0"/>
              </a:rPr>
              <a:t>nhận</a:t>
            </a:r>
            <a:r>
              <a:rPr lang="en-US" sz="1800" b="1" dirty="0">
                <a:solidFill>
                  <a:schemeClr val="tx1"/>
                </a:solidFill>
                <a:latin typeface="Cambria" panose="02040503050406030204" pitchFamily="18" charset="0"/>
                <a:ea typeface="Cambria" panose="02040503050406030204" pitchFamily="18" charset="0"/>
              </a:rPr>
              <a:t> </a:t>
            </a:r>
            <a:r>
              <a:rPr lang="en-US" sz="1800" b="1" dirty="0" err="1">
                <a:solidFill>
                  <a:schemeClr val="tx1"/>
                </a:solidFill>
                <a:latin typeface="Cambria" panose="02040503050406030204" pitchFamily="18" charset="0"/>
                <a:ea typeface="Cambria" panose="02040503050406030204" pitchFamily="18" charset="0"/>
              </a:rPr>
              <a:t>của</a:t>
            </a:r>
            <a:r>
              <a:rPr lang="en-US" sz="1800" b="1" dirty="0">
                <a:solidFill>
                  <a:schemeClr val="tx1"/>
                </a:solidFill>
                <a:latin typeface="Cambria" panose="02040503050406030204" pitchFamily="18" charset="0"/>
                <a:ea typeface="Cambria" panose="02040503050406030204" pitchFamily="18" charset="0"/>
              </a:rPr>
              <a:t> An-</a:t>
            </a:r>
            <a:r>
              <a:rPr lang="en-US" sz="1800" b="1" dirty="0" err="1">
                <a:solidFill>
                  <a:schemeClr val="tx1"/>
                </a:solidFill>
                <a:latin typeface="Cambria" panose="02040503050406030204" pitchFamily="18" charset="0"/>
                <a:ea typeface="Cambria" panose="02040503050406030204" pitchFamily="18" charset="0"/>
              </a:rPr>
              <a:t>tư</a:t>
            </a:r>
            <a:r>
              <a:rPr lang="en-US" sz="1800" b="1" dirty="0">
                <a:solidFill>
                  <a:schemeClr val="tx1"/>
                </a:solidFill>
                <a:latin typeface="Cambria" panose="02040503050406030204" pitchFamily="18" charset="0"/>
                <a:ea typeface="Cambria" panose="02040503050406030204" pitchFamily="18" charset="0"/>
              </a:rPr>
              <a:t>-</a:t>
            </a:r>
            <a:r>
              <a:rPr lang="en-US" sz="1800" b="1" dirty="0" err="1">
                <a:solidFill>
                  <a:schemeClr val="tx1"/>
                </a:solidFill>
                <a:latin typeface="Cambria" panose="02040503050406030204" pitchFamily="18" charset="0"/>
                <a:ea typeface="Cambria" panose="02040503050406030204" pitchFamily="18" charset="0"/>
              </a:rPr>
              <a:t>nai</a:t>
            </a:r>
            <a:r>
              <a:rPr lang="en-US" sz="1800" b="1" dirty="0">
                <a:solidFill>
                  <a:schemeClr val="tx1"/>
                </a:solidFill>
                <a:latin typeface="Cambria" panose="02040503050406030204" pitchFamily="18" charset="0"/>
                <a:ea typeface="Cambria" panose="02040503050406030204" pitchFamily="18" charset="0"/>
              </a:rPr>
              <a:t> </a:t>
            </a:r>
            <a:r>
              <a:rPr lang="en-US" sz="1800" b="1" dirty="0" err="1">
                <a:solidFill>
                  <a:schemeClr val="tx1"/>
                </a:solidFill>
                <a:latin typeface="Cambria" panose="02040503050406030204" pitchFamily="18" charset="0"/>
                <a:ea typeface="Cambria" panose="02040503050406030204" pitchFamily="18" charset="0"/>
              </a:rPr>
              <a:t>và</a:t>
            </a:r>
            <a:r>
              <a:rPr lang="en-US" sz="1800" b="1" dirty="0">
                <a:solidFill>
                  <a:schemeClr val="tx1"/>
                </a:solidFill>
                <a:latin typeface="Cambria" panose="02040503050406030204" pitchFamily="18" charset="0"/>
                <a:ea typeface="Cambria" panose="02040503050406030204" pitchFamily="18" charset="0"/>
              </a:rPr>
              <a:t> </a:t>
            </a:r>
            <a:r>
              <a:rPr lang="en-US" sz="1800" b="1" dirty="0" err="1">
                <a:solidFill>
                  <a:schemeClr val="tx1"/>
                </a:solidFill>
                <a:latin typeface="Cambria" panose="02040503050406030204" pitchFamily="18" charset="0"/>
                <a:ea typeface="Cambria" panose="02040503050406030204" pitchFamily="18" charset="0"/>
              </a:rPr>
              <a:t>mọi</a:t>
            </a:r>
            <a:r>
              <a:rPr lang="en-US" sz="1800" b="1" dirty="0">
                <a:solidFill>
                  <a:schemeClr val="tx1"/>
                </a:solidFill>
                <a:latin typeface="Cambria" panose="02040503050406030204" pitchFamily="18" charset="0"/>
                <a:ea typeface="Cambria" panose="02040503050406030204" pitchFamily="18" charset="0"/>
              </a:rPr>
              <a:t> </a:t>
            </a:r>
            <a:r>
              <a:rPr lang="en-US" sz="1800" b="1" dirty="0" err="1">
                <a:solidFill>
                  <a:schemeClr val="tx1"/>
                </a:solidFill>
                <a:latin typeface="Cambria" panose="02040503050406030204" pitchFamily="18" charset="0"/>
                <a:ea typeface="Cambria" panose="02040503050406030204" pitchFamily="18" charset="0"/>
              </a:rPr>
              <a:t>người</a:t>
            </a:r>
            <a:endParaRPr lang="en-US" sz="1800" b="1" dirty="0">
              <a:solidFill>
                <a:schemeClr val="tx1"/>
              </a:solidFill>
              <a:latin typeface="Cambria" panose="02040503050406030204" pitchFamily="18" charset="0"/>
              <a:ea typeface="Cambria" panose="02040503050406030204" pitchFamily="18" charset="0"/>
            </a:endParaRPr>
          </a:p>
        </p:txBody>
      </p:sp>
      <p:sp>
        <p:nvSpPr>
          <p:cNvPr id="6" name="Rectangle: Rounded Corners 5">
            <a:extLst>
              <a:ext uri="{FF2B5EF4-FFF2-40B4-BE49-F238E27FC236}">
                <a16:creationId xmlns:a16="http://schemas.microsoft.com/office/drawing/2014/main" id="{6FBC3293-A263-4ADC-A822-7E833AEDA0A6}"/>
              </a:ext>
            </a:extLst>
          </p:cNvPr>
          <p:cNvSpPr/>
          <p:nvPr/>
        </p:nvSpPr>
        <p:spPr>
          <a:xfrm>
            <a:off x="282473" y="2285398"/>
            <a:ext cx="2740338" cy="92633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en-US" sz="1800" dirty="0" err="1">
                <a:solidFill>
                  <a:schemeClr val="tx1"/>
                </a:solidFill>
                <a:latin typeface="Cambria" panose="02040503050406030204" pitchFamily="18" charset="0"/>
                <a:ea typeface="Cambria" panose="02040503050406030204" pitchFamily="18" charset="0"/>
              </a:rPr>
              <a:t>Yêu</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mến</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vì</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thầy</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có</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tấm</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lòng</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nhân</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từ</a:t>
            </a:r>
            <a:endParaRPr lang="en-US" sz="1800" dirty="0">
              <a:solidFill>
                <a:schemeClr val="tx1"/>
              </a:solidFill>
              <a:latin typeface="Cambria" panose="02040503050406030204" pitchFamily="18" charset="0"/>
              <a:ea typeface="Cambria" panose="02040503050406030204" pitchFamily="18" charset="0"/>
            </a:endParaRPr>
          </a:p>
        </p:txBody>
      </p:sp>
      <p:sp>
        <p:nvSpPr>
          <p:cNvPr id="7" name="Rectangle: Rounded Corners 6">
            <a:extLst>
              <a:ext uri="{FF2B5EF4-FFF2-40B4-BE49-F238E27FC236}">
                <a16:creationId xmlns:a16="http://schemas.microsoft.com/office/drawing/2014/main" id="{788EC0EE-4167-4682-B10A-7C54AD11E761}"/>
              </a:ext>
            </a:extLst>
          </p:cNvPr>
          <p:cNvSpPr/>
          <p:nvPr/>
        </p:nvSpPr>
        <p:spPr>
          <a:xfrm>
            <a:off x="5768845" y="3562843"/>
            <a:ext cx="2861250" cy="100109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en-US" sz="1800" dirty="0" err="1">
                <a:solidFill>
                  <a:schemeClr val="tx1"/>
                </a:solidFill>
                <a:latin typeface="Cambria" panose="02040503050406030204" pitchFamily="18" charset="0"/>
                <a:ea typeface="Cambria" panose="02040503050406030204" pitchFamily="18" charset="0"/>
              </a:rPr>
              <a:t>Tự</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nguyện</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đến</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trường</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vì</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có</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thầy</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Đuy-sen</a:t>
            </a:r>
            <a:endParaRPr lang="en-US" sz="1800" dirty="0">
              <a:solidFill>
                <a:schemeClr val="tx1"/>
              </a:solidFill>
              <a:latin typeface="Cambria" panose="02040503050406030204" pitchFamily="18" charset="0"/>
              <a:ea typeface="Cambria" panose="02040503050406030204" pitchFamily="18" charset="0"/>
            </a:endParaRPr>
          </a:p>
        </p:txBody>
      </p:sp>
      <p:sp>
        <p:nvSpPr>
          <p:cNvPr id="9" name="Rectangle: Rounded Corners 8">
            <a:extLst>
              <a:ext uri="{FF2B5EF4-FFF2-40B4-BE49-F238E27FC236}">
                <a16:creationId xmlns:a16="http://schemas.microsoft.com/office/drawing/2014/main" id="{7D6C6A05-925B-4107-BED5-AC7D3DE17304}"/>
              </a:ext>
            </a:extLst>
          </p:cNvPr>
          <p:cNvSpPr/>
          <p:nvPr/>
        </p:nvSpPr>
        <p:spPr>
          <a:xfrm>
            <a:off x="5770427" y="2285398"/>
            <a:ext cx="2861250" cy="100109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en-US" sz="1800" dirty="0" err="1">
                <a:solidFill>
                  <a:schemeClr val="tx1"/>
                </a:solidFill>
                <a:latin typeface="Cambria" panose="02040503050406030204" pitchFamily="18" charset="0"/>
                <a:ea typeface="Cambria" panose="02040503050406030204" pitchFamily="18" charset="0"/>
              </a:rPr>
              <a:t>Ngồi</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xung</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quanh</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lò</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sưởi</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nghe</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thầy</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giảng</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bài</a:t>
            </a:r>
            <a:r>
              <a:rPr lang="en-US" sz="1800" dirty="0">
                <a:solidFill>
                  <a:schemeClr val="tx1"/>
                </a:solidFill>
                <a:latin typeface="Cambria" panose="02040503050406030204" pitchFamily="18" charset="0"/>
                <a:ea typeface="Cambria" panose="02040503050406030204" pitchFamily="18" charset="0"/>
              </a:rPr>
              <a:t>.</a:t>
            </a:r>
          </a:p>
        </p:txBody>
      </p:sp>
      <p:pic>
        <p:nvPicPr>
          <p:cNvPr id="7170" name="Picture 2" descr="Review sách Người Thầy Đầu Tiên - Vnwriter.net">
            <a:extLst>
              <a:ext uri="{FF2B5EF4-FFF2-40B4-BE49-F238E27FC236}">
                <a16:creationId xmlns:a16="http://schemas.microsoft.com/office/drawing/2014/main" id="{5301760F-260A-46C0-A9B5-B22CEFEEF495}"/>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r="10466" b="43168"/>
          <a:stretch/>
        </p:blipFill>
        <p:spPr bwMode="auto">
          <a:xfrm>
            <a:off x="2534669" y="1193007"/>
            <a:ext cx="3234176" cy="34109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515614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7170"/>
                                        </p:tgtEl>
                                        <p:attrNameLst>
                                          <p:attrName>style.visibility</p:attrName>
                                        </p:attrNameLst>
                                      </p:cBhvr>
                                      <p:to>
                                        <p:strVal val="visible"/>
                                      </p:to>
                                    </p:set>
                                    <p:animEffect transition="in" filter="circle(in)">
                                      <p:cBhvr>
                                        <p:cTn id="12" dur="2000"/>
                                        <p:tgtEl>
                                          <p:spTgt spid="7170"/>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1000"/>
                                        <p:tgtEl>
                                          <p:spTgt spid="6"/>
                                        </p:tgtEl>
                                      </p:cBhvr>
                                    </p:animEffect>
                                    <p:anim calcmode="lin" valueType="num">
                                      <p:cBhvr>
                                        <p:cTn id="25" dur="1000" fill="hold"/>
                                        <p:tgtEl>
                                          <p:spTgt spid="6"/>
                                        </p:tgtEl>
                                        <p:attrNameLst>
                                          <p:attrName>ppt_x</p:attrName>
                                        </p:attrNameLst>
                                      </p:cBhvr>
                                      <p:tavLst>
                                        <p:tav tm="0">
                                          <p:val>
                                            <p:strVal val="#ppt_x"/>
                                          </p:val>
                                        </p:tav>
                                        <p:tav tm="100000">
                                          <p:val>
                                            <p:strVal val="#ppt_x"/>
                                          </p:val>
                                        </p:tav>
                                      </p:tavLst>
                                    </p:anim>
                                    <p:anim calcmode="lin" valueType="num">
                                      <p:cBhvr>
                                        <p:cTn id="2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1000"/>
                                        <p:tgtEl>
                                          <p:spTgt spid="9"/>
                                        </p:tgtEl>
                                      </p:cBhvr>
                                    </p:animEffect>
                                    <p:anim calcmode="lin" valueType="num">
                                      <p:cBhvr>
                                        <p:cTn id="32" dur="1000" fill="hold"/>
                                        <p:tgtEl>
                                          <p:spTgt spid="9"/>
                                        </p:tgtEl>
                                        <p:attrNameLst>
                                          <p:attrName>ppt_x</p:attrName>
                                        </p:attrNameLst>
                                      </p:cBhvr>
                                      <p:tavLst>
                                        <p:tav tm="0">
                                          <p:val>
                                            <p:strVal val="#ppt_x"/>
                                          </p:val>
                                        </p:tav>
                                        <p:tav tm="100000">
                                          <p:val>
                                            <p:strVal val="#ppt_x"/>
                                          </p:val>
                                        </p:tav>
                                      </p:tavLst>
                                    </p:anim>
                                    <p:anim calcmode="lin" valueType="num">
                                      <p:cBhvr>
                                        <p:cTn id="3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fade">
                                      <p:cBhvr>
                                        <p:cTn id="38" dur="1000"/>
                                        <p:tgtEl>
                                          <p:spTgt spid="7"/>
                                        </p:tgtEl>
                                      </p:cBhvr>
                                    </p:animEffect>
                                    <p:anim calcmode="lin" valueType="num">
                                      <p:cBhvr>
                                        <p:cTn id="39" dur="1000" fill="hold"/>
                                        <p:tgtEl>
                                          <p:spTgt spid="7"/>
                                        </p:tgtEl>
                                        <p:attrNameLst>
                                          <p:attrName>ppt_x</p:attrName>
                                        </p:attrNameLst>
                                      </p:cBhvr>
                                      <p:tavLst>
                                        <p:tav tm="0">
                                          <p:val>
                                            <p:strVal val="#ppt_x"/>
                                          </p:val>
                                        </p:tav>
                                        <p:tav tm="100000">
                                          <p:val>
                                            <p:strVal val="#ppt_x"/>
                                          </p:val>
                                        </p:tav>
                                      </p:tavLst>
                                    </p:anim>
                                    <p:anim calcmode="lin" valueType="num">
                                      <p:cBhvr>
                                        <p:cTn id="4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3" grpId="0" animBg="1"/>
      <p:bldP spid="6" grpId="0" animBg="1"/>
      <p:bldP spid="7" grpId="0" animBg="1"/>
      <p:bldP spid="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072"/>
        <p:cNvGrpSpPr/>
        <p:nvPr/>
      </p:nvGrpSpPr>
      <p:grpSpPr>
        <a:xfrm>
          <a:off x="0" y="0"/>
          <a:ext cx="0" cy="0"/>
          <a:chOff x="0" y="0"/>
          <a:chExt cx="0" cy="0"/>
        </a:xfrm>
      </p:grpSpPr>
      <p:sp>
        <p:nvSpPr>
          <p:cNvPr id="1073" name="Google Shape;1073;p50"/>
          <p:cNvSpPr txBox="1">
            <a:spLocks noGrp="1"/>
          </p:cNvSpPr>
          <p:nvPr>
            <p:ph type="title"/>
          </p:nvPr>
        </p:nvSpPr>
        <p:spPr>
          <a:xfrm>
            <a:off x="713225" y="539500"/>
            <a:ext cx="77175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pt-BR" dirty="0"/>
              <a:t>3. Nhân vật thầy Đuy sen</a:t>
            </a:r>
            <a:endParaRPr dirty="0"/>
          </a:p>
        </p:txBody>
      </p:sp>
      <p:sp>
        <p:nvSpPr>
          <p:cNvPr id="8" name="Rectangle: Rounded Corners 7">
            <a:extLst>
              <a:ext uri="{FF2B5EF4-FFF2-40B4-BE49-F238E27FC236}">
                <a16:creationId xmlns:a16="http://schemas.microsoft.com/office/drawing/2014/main" id="{7C15A11E-6A22-4D98-A80F-53AD6DC44DE9}"/>
              </a:ext>
            </a:extLst>
          </p:cNvPr>
          <p:cNvSpPr/>
          <p:nvPr/>
        </p:nvSpPr>
        <p:spPr>
          <a:xfrm>
            <a:off x="713225" y="1190874"/>
            <a:ext cx="5695132" cy="2969616"/>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nSpc>
                <a:spcPct val="150000"/>
              </a:lnSpc>
              <a:buFont typeface="Arial" panose="020B0604020202020204" pitchFamily="34" charset="0"/>
              <a:buChar char="•"/>
            </a:pPr>
            <a:r>
              <a:rPr lang="en-US" sz="1800" dirty="0" err="1">
                <a:solidFill>
                  <a:schemeClr val="tx1"/>
                </a:solidFill>
                <a:latin typeface="Cambria" panose="02040503050406030204" pitchFamily="18" charset="0"/>
                <a:ea typeface="Cambria" panose="02040503050406030204" pitchFamily="18" charset="0"/>
              </a:rPr>
              <a:t>Hình</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ảnh</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người</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thầy</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giáo</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trẻ</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tuổi</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tâm</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huyết</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yêu</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nghề</a:t>
            </a:r>
            <a:r>
              <a:rPr lang="en-US" sz="1800" dirty="0">
                <a:solidFill>
                  <a:schemeClr val="tx1"/>
                </a:solidFill>
                <a:latin typeface="Cambria" panose="02040503050406030204" pitchFamily="18" charset="0"/>
                <a:ea typeface="Cambria" panose="02040503050406030204" pitchFamily="18" charset="0"/>
              </a:rPr>
              <a:t>.</a:t>
            </a:r>
          </a:p>
          <a:p>
            <a:pPr marL="285750" indent="-285750">
              <a:lnSpc>
                <a:spcPct val="150000"/>
              </a:lnSpc>
              <a:buFont typeface="Arial" panose="020B0604020202020204" pitchFamily="34" charset="0"/>
              <a:buChar char="•"/>
            </a:pPr>
            <a:r>
              <a:rPr lang="en-US" sz="1800" dirty="0" err="1">
                <a:solidFill>
                  <a:schemeClr val="tx1"/>
                </a:solidFill>
                <a:latin typeface="Cambria" panose="02040503050406030204" pitchFamily="18" charset="0"/>
                <a:ea typeface="Cambria" panose="02040503050406030204" pitchFamily="18" charset="0"/>
              </a:rPr>
              <a:t>Cách</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sống</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giản</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dị</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khiêm</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nhường</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tràn</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đầy</a:t>
            </a:r>
            <a:r>
              <a:rPr lang="en-US" sz="1800" dirty="0">
                <a:solidFill>
                  <a:schemeClr val="tx1"/>
                </a:solidFill>
                <a:latin typeface="Cambria" panose="02040503050406030204" pitchFamily="18" charset="0"/>
                <a:ea typeface="Cambria" panose="02040503050406030204" pitchFamily="18" charset="0"/>
              </a:rPr>
              <a:t> long </a:t>
            </a:r>
            <a:r>
              <a:rPr lang="en-US" sz="1800" dirty="0" err="1">
                <a:solidFill>
                  <a:schemeClr val="tx1"/>
                </a:solidFill>
                <a:latin typeface="Cambria" panose="02040503050406030204" pitchFamily="18" charset="0"/>
                <a:ea typeface="Cambria" panose="02040503050406030204" pitchFamily="18" charset="0"/>
              </a:rPr>
              <a:t>nhân</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hậu</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vị</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tha</a:t>
            </a:r>
            <a:r>
              <a:rPr lang="en-US" sz="1800" dirty="0">
                <a:solidFill>
                  <a:schemeClr val="tx1"/>
                </a:solidFill>
                <a:latin typeface="Cambria" panose="02040503050406030204" pitchFamily="18" charset="0"/>
                <a:ea typeface="Cambria" panose="02040503050406030204" pitchFamily="18" charset="0"/>
              </a:rPr>
              <a:t>.</a:t>
            </a:r>
          </a:p>
          <a:p>
            <a:pPr marL="285750" indent="-285750">
              <a:lnSpc>
                <a:spcPct val="150000"/>
              </a:lnSpc>
              <a:buFont typeface="Arial" panose="020B0604020202020204" pitchFamily="34" charset="0"/>
              <a:buChar char="•"/>
            </a:pPr>
            <a:r>
              <a:rPr lang="en-US" sz="1800" dirty="0" err="1">
                <a:solidFill>
                  <a:schemeClr val="tx1"/>
                </a:solidFill>
                <a:latin typeface="Cambria" panose="02040503050406030204" pitchFamily="18" charset="0"/>
                <a:ea typeface="Cambria" panose="02040503050406030204" pitchFamily="18" charset="0"/>
              </a:rPr>
              <a:t>Một</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người</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hết</a:t>
            </a:r>
            <a:r>
              <a:rPr lang="en-US" sz="1800" dirty="0">
                <a:solidFill>
                  <a:schemeClr val="tx1"/>
                </a:solidFill>
                <a:latin typeface="Cambria" panose="02040503050406030204" pitchFamily="18" charset="0"/>
                <a:ea typeface="Cambria" panose="02040503050406030204" pitchFamily="18" charset="0"/>
              </a:rPr>
              <a:t> long </a:t>
            </a:r>
            <a:r>
              <a:rPr lang="en-US" sz="1800" dirty="0" err="1">
                <a:solidFill>
                  <a:schemeClr val="tx1"/>
                </a:solidFill>
                <a:latin typeface="Cambria" panose="02040503050406030204" pitchFamily="18" charset="0"/>
                <a:ea typeface="Cambria" panose="02040503050406030204" pitchFamily="18" charset="0"/>
              </a:rPr>
              <a:t>và</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yêu</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thương</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từng</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học</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sinh</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của</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mình</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đã</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dạy</a:t>
            </a:r>
            <a:r>
              <a:rPr lang="en-US" sz="1800" dirty="0">
                <a:solidFill>
                  <a:schemeClr val="tx1"/>
                </a:solidFill>
                <a:latin typeface="Cambria" panose="02040503050406030204" pitchFamily="18" charset="0"/>
                <a:ea typeface="Cambria" panose="02040503050406030204" pitchFamily="18" charset="0"/>
              </a:rPr>
              <a:t>.</a:t>
            </a:r>
          </a:p>
        </p:txBody>
      </p:sp>
      <p:pic>
        <p:nvPicPr>
          <p:cNvPr id="1026" name="Picture 2" descr="Male Teacher Holding A Book PNG Image and PSD File For Free Download -  Lovepik | 401976432">
            <a:extLst>
              <a:ext uri="{FF2B5EF4-FFF2-40B4-BE49-F238E27FC236}">
                <a16:creationId xmlns:a16="http://schemas.microsoft.com/office/drawing/2014/main" id="{282E317B-15F6-4A33-AEE6-621B58032C1A}"/>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4000" l="10000" r="90000">
                        <a14:foregroundMark x1="44250" y1="39083" x2="47333" y2="46417"/>
                        <a14:foregroundMark x1="55000" y1="41250" x2="54000" y2="47750"/>
                        <a14:foregroundMark x1="41000" y1="92083" x2="59583" y2="94000"/>
                        <a14:foregroundMark x1="45167" y1="45583" x2="47083" y2="49333"/>
                        <a14:foregroundMark x1="63333" y1="69083" x2="55417" y2="72250"/>
                      </a14:backgroundRemoval>
                    </a14:imgEffect>
                  </a14:imgLayer>
                </a14:imgProps>
              </a:ext>
              <a:ext uri="{28A0092B-C50C-407E-A947-70E740481C1C}">
                <a14:useLocalDpi xmlns:a14="http://schemas.microsoft.com/office/drawing/2010/main" val="0"/>
              </a:ext>
            </a:extLst>
          </a:blip>
          <a:srcRect/>
          <a:stretch>
            <a:fillRect/>
          </a:stretch>
        </p:blipFill>
        <p:spPr bwMode="auto">
          <a:xfrm>
            <a:off x="4834134" y="219154"/>
            <a:ext cx="514350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068384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par>
                                <p:cTn id="8" presetID="6" presetClass="entr" presetSubtype="16"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circle(in)">
                                      <p:cBhvr>
                                        <p:cTn id="10" dur="2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072"/>
        <p:cNvGrpSpPr/>
        <p:nvPr/>
      </p:nvGrpSpPr>
      <p:grpSpPr>
        <a:xfrm>
          <a:off x="0" y="0"/>
          <a:ext cx="0" cy="0"/>
          <a:chOff x="0" y="0"/>
          <a:chExt cx="0" cy="0"/>
        </a:xfrm>
      </p:grpSpPr>
      <p:sp>
        <p:nvSpPr>
          <p:cNvPr id="1073" name="Google Shape;1073;p50"/>
          <p:cNvSpPr txBox="1">
            <a:spLocks noGrp="1"/>
          </p:cNvSpPr>
          <p:nvPr>
            <p:ph type="title"/>
          </p:nvPr>
        </p:nvSpPr>
        <p:spPr>
          <a:xfrm>
            <a:off x="713225" y="539500"/>
            <a:ext cx="77175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pt-BR" dirty="0"/>
              <a:t>4. Nhân vật người họa sĩ</a:t>
            </a:r>
            <a:endParaRPr dirty="0"/>
          </a:p>
        </p:txBody>
      </p:sp>
      <p:sp>
        <p:nvSpPr>
          <p:cNvPr id="2" name="Rectangle: Rounded Corners 1">
            <a:extLst>
              <a:ext uri="{FF2B5EF4-FFF2-40B4-BE49-F238E27FC236}">
                <a16:creationId xmlns:a16="http://schemas.microsoft.com/office/drawing/2014/main" id="{75CE453D-2022-42CF-865B-47394D0C8D15}"/>
              </a:ext>
            </a:extLst>
          </p:cNvPr>
          <p:cNvSpPr/>
          <p:nvPr/>
        </p:nvSpPr>
        <p:spPr>
          <a:xfrm>
            <a:off x="713225" y="1654988"/>
            <a:ext cx="2249129" cy="572700"/>
          </a:xfrm>
          <a:prstGeom prst="round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err="1">
                <a:solidFill>
                  <a:schemeClr val="tx1"/>
                </a:solidFill>
                <a:latin typeface="Cambria" panose="02040503050406030204" pitchFamily="18" charset="0"/>
                <a:ea typeface="Cambria" panose="02040503050406030204" pitchFamily="18" charset="0"/>
              </a:rPr>
              <a:t>Lập</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tức</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quyết</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định</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về</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làng</a:t>
            </a:r>
            <a:endParaRPr lang="en-US" sz="1800" dirty="0">
              <a:solidFill>
                <a:schemeClr val="tx1"/>
              </a:solidFill>
              <a:latin typeface="Cambria" panose="02040503050406030204" pitchFamily="18" charset="0"/>
              <a:ea typeface="Cambria" panose="02040503050406030204" pitchFamily="18" charset="0"/>
            </a:endParaRPr>
          </a:p>
        </p:txBody>
      </p:sp>
      <p:sp>
        <p:nvSpPr>
          <p:cNvPr id="17" name="Rectangle: Rounded Corners 16">
            <a:extLst>
              <a:ext uri="{FF2B5EF4-FFF2-40B4-BE49-F238E27FC236}">
                <a16:creationId xmlns:a16="http://schemas.microsoft.com/office/drawing/2014/main" id="{2C630F25-3F9C-476F-AE0C-786CF8ABA630}"/>
              </a:ext>
            </a:extLst>
          </p:cNvPr>
          <p:cNvSpPr/>
          <p:nvPr/>
        </p:nvSpPr>
        <p:spPr>
          <a:xfrm>
            <a:off x="713225" y="2477063"/>
            <a:ext cx="2249129" cy="572700"/>
          </a:xfrm>
          <a:prstGeom prst="round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err="1">
                <a:solidFill>
                  <a:schemeClr val="tx1"/>
                </a:solidFill>
                <a:latin typeface="Cambria" panose="02040503050406030204" pitchFamily="18" charset="0"/>
                <a:ea typeface="Cambria" panose="02040503050406030204" pitchFamily="18" charset="0"/>
              </a:rPr>
              <a:t>Về</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trước</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vài</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ngày</a:t>
            </a:r>
            <a:endParaRPr lang="en-US" sz="1800" dirty="0">
              <a:solidFill>
                <a:schemeClr val="tx1"/>
              </a:solidFill>
              <a:latin typeface="Cambria" panose="02040503050406030204" pitchFamily="18" charset="0"/>
              <a:ea typeface="Cambria" panose="02040503050406030204" pitchFamily="18" charset="0"/>
            </a:endParaRPr>
          </a:p>
        </p:txBody>
      </p:sp>
      <p:sp>
        <p:nvSpPr>
          <p:cNvPr id="18" name="Rectangle: Rounded Corners 17">
            <a:extLst>
              <a:ext uri="{FF2B5EF4-FFF2-40B4-BE49-F238E27FC236}">
                <a16:creationId xmlns:a16="http://schemas.microsoft.com/office/drawing/2014/main" id="{B65101CA-9CB4-463D-9F12-E92EE46C5E6E}"/>
              </a:ext>
            </a:extLst>
          </p:cNvPr>
          <p:cNvSpPr/>
          <p:nvPr/>
        </p:nvSpPr>
        <p:spPr>
          <a:xfrm>
            <a:off x="713225" y="3299138"/>
            <a:ext cx="2249129" cy="572700"/>
          </a:xfrm>
          <a:prstGeom prst="round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err="1">
                <a:solidFill>
                  <a:schemeClr val="tx1"/>
                </a:solidFill>
                <a:latin typeface="Cambria" panose="02040503050406030204" pitchFamily="18" charset="0"/>
                <a:ea typeface="Cambria" panose="02040503050406030204" pitchFamily="18" charset="0"/>
              </a:rPr>
              <a:t>Dạo</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quanh</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ngắm</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cảnh</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vẽ</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kí</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họa</a:t>
            </a:r>
            <a:endParaRPr lang="en-US" sz="1800" dirty="0">
              <a:solidFill>
                <a:schemeClr val="tx1"/>
              </a:solidFill>
              <a:latin typeface="Cambria" panose="02040503050406030204" pitchFamily="18" charset="0"/>
              <a:ea typeface="Cambria" panose="02040503050406030204" pitchFamily="18" charset="0"/>
            </a:endParaRPr>
          </a:p>
        </p:txBody>
      </p:sp>
      <p:sp>
        <p:nvSpPr>
          <p:cNvPr id="19" name="Rectangle: Rounded Corners 18">
            <a:extLst>
              <a:ext uri="{FF2B5EF4-FFF2-40B4-BE49-F238E27FC236}">
                <a16:creationId xmlns:a16="http://schemas.microsoft.com/office/drawing/2014/main" id="{ABAFDE10-A62D-4D5E-B4D5-7EAB7D1F0E71}"/>
              </a:ext>
            </a:extLst>
          </p:cNvPr>
          <p:cNvSpPr/>
          <p:nvPr/>
        </p:nvSpPr>
        <p:spPr>
          <a:xfrm>
            <a:off x="3899426" y="2067702"/>
            <a:ext cx="2803655" cy="1391419"/>
          </a:xfrm>
          <a:prstGeom prst="round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err="1">
                <a:solidFill>
                  <a:schemeClr val="tx1"/>
                </a:solidFill>
                <a:latin typeface="Cambria" panose="02040503050406030204" pitchFamily="18" charset="0"/>
                <a:ea typeface="Cambria" panose="02040503050406030204" pitchFamily="18" charset="0"/>
              </a:rPr>
              <a:t>Một</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người</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yêu</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quê</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hương</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gắn</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bó</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và</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tự</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hào</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với</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quê</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hương</a:t>
            </a:r>
            <a:endParaRPr lang="en-US" sz="1800" dirty="0">
              <a:solidFill>
                <a:schemeClr val="tx1"/>
              </a:solidFill>
              <a:latin typeface="Cambria" panose="02040503050406030204" pitchFamily="18" charset="0"/>
              <a:ea typeface="Cambria" panose="02040503050406030204" pitchFamily="18" charset="0"/>
            </a:endParaRPr>
          </a:p>
        </p:txBody>
      </p:sp>
      <p:sp>
        <p:nvSpPr>
          <p:cNvPr id="3" name="Right Brace 2">
            <a:extLst>
              <a:ext uri="{FF2B5EF4-FFF2-40B4-BE49-F238E27FC236}">
                <a16:creationId xmlns:a16="http://schemas.microsoft.com/office/drawing/2014/main" id="{C2C8BE01-447A-40A9-9D29-2397BE659CD8}"/>
              </a:ext>
            </a:extLst>
          </p:cNvPr>
          <p:cNvSpPr/>
          <p:nvPr/>
        </p:nvSpPr>
        <p:spPr>
          <a:xfrm>
            <a:off x="3128608" y="1518962"/>
            <a:ext cx="196483" cy="2493818"/>
          </a:xfrm>
          <a:prstGeom prst="rightBrace">
            <a:avLst/>
          </a:prstGeom>
          <a:noFill/>
          <a:ln w="19050">
            <a:solidFill>
              <a:schemeClr val="bg2">
                <a:lumMod val="1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 name="Arrow: Right 3">
            <a:extLst>
              <a:ext uri="{FF2B5EF4-FFF2-40B4-BE49-F238E27FC236}">
                <a16:creationId xmlns:a16="http://schemas.microsoft.com/office/drawing/2014/main" id="{C7FD5DC0-16F1-4EF6-A865-74473BEE8033}"/>
              </a:ext>
            </a:extLst>
          </p:cNvPr>
          <p:cNvSpPr/>
          <p:nvPr/>
        </p:nvSpPr>
        <p:spPr>
          <a:xfrm>
            <a:off x="3427111" y="2477062"/>
            <a:ext cx="370294" cy="572700"/>
          </a:xfrm>
          <a:prstGeom prst="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2" descr="Artist Clipart PNG Images | Vector and PSD Files | Free Download on Pngtree">
            <a:extLst>
              <a:ext uri="{FF2B5EF4-FFF2-40B4-BE49-F238E27FC236}">
                <a16:creationId xmlns:a16="http://schemas.microsoft.com/office/drawing/2014/main" id="{2A71B61F-CD67-4512-BE78-FE1C9EAB8BFF}"/>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6389" b="91667" l="10000" r="90000">
                        <a14:foregroundMark x1="39444" y1="6389" x2="41111" y2="10833"/>
                        <a14:foregroundMark x1="50000" y1="88611" x2="50000" y2="88611"/>
                        <a14:foregroundMark x1="47778" y1="89722" x2="50556" y2="89722"/>
                        <a14:foregroundMark x1="72500" y1="91667" x2="72500" y2="91667"/>
                        <a14:foregroundMark x1="35556" y1="89722" x2="37778" y2="89722"/>
                      </a14:backgroundRemoval>
                    </a14:imgEffect>
                  </a14:imgLayer>
                </a14:imgProps>
              </a:ext>
              <a:ext uri="{28A0092B-C50C-407E-A947-70E740481C1C}">
                <a14:useLocalDpi xmlns:a14="http://schemas.microsoft.com/office/drawing/2010/main" val="0"/>
              </a:ext>
            </a:extLst>
          </a:blip>
          <a:srcRect/>
          <a:stretch>
            <a:fillRect/>
          </a:stretch>
        </p:blipFill>
        <p:spPr bwMode="auto">
          <a:xfrm>
            <a:off x="5818044" y="1420721"/>
            <a:ext cx="4051274" cy="40512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744864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073"/>
                                        </p:tgtEl>
                                        <p:attrNameLst>
                                          <p:attrName>style.visibility</p:attrName>
                                        </p:attrNameLst>
                                      </p:cBhvr>
                                      <p:to>
                                        <p:strVal val="visible"/>
                                      </p:to>
                                    </p:set>
                                    <p:animEffect transition="in" filter="circle(in)">
                                      <p:cBhvr>
                                        <p:cTn id="7" dur="2000"/>
                                        <p:tgtEl>
                                          <p:spTgt spid="1073"/>
                                        </p:tgtEl>
                                      </p:cBhvr>
                                    </p:animEffect>
                                  </p:childTnLst>
                                </p:cTn>
                              </p:par>
                              <p:par>
                                <p:cTn id="8" presetID="6" presetClass="entr" presetSubtype="16"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circle(in)">
                                      <p:cBhvr>
                                        <p:cTn id="10" dur="20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anim calcmode="lin" valueType="num">
                                      <p:cBhvr>
                                        <p:cTn id="16" dur="1000" fill="hold"/>
                                        <p:tgtEl>
                                          <p:spTgt spid="2"/>
                                        </p:tgtEl>
                                        <p:attrNameLst>
                                          <p:attrName>ppt_x</p:attrName>
                                        </p:attrNameLst>
                                      </p:cBhvr>
                                      <p:tavLst>
                                        <p:tav tm="0">
                                          <p:val>
                                            <p:strVal val="#ppt_x"/>
                                          </p:val>
                                        </p:tav>
                                        <p:tav tm="100000">
                                          <p:val>
                                            <p:strVal val="#ppt_x"/>
                                          </p:val>
                                        </p:tav>
                                      </p:tavLst>
                                    </p:anim>
                                    <p:anim calcmode="lin" valueType="num">
                                      <p:cBhvr>
                                        <p:cTn id="1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1000"/>
                                        <p:tgtEl>
                                          <p:spTgt spid="17"/>
                                        </p:tgtEl>
                                      </p:cBhvr>
                                    </p:animEffect>
                                    <p:anim calcmode="lin" valueType="num">
                                      <p:cBhvr>
                                        <p:cTn id="23" dur="1000" fill="hold"/>
                                        <p:tgtEl>
                                          <p:spTgt spid="17"/>
                                        </p:tgtEl>
                                        <p:attrNameLst>
                                          <p:attrName>ppt_x</p:attrName>
                                        </p:attrNameLst>
                                      </p:cBhvr>
                                      <p:tavLst>
                                        <p:tav tm="0">
                                          <p:val>
                                            <p:strVal val="#ppt_x"/>
                                          </p:val>
                                        </p:tav>
                                        <p:tav tm="100000">
                                          <p:val>
                                            <p:strVal val="#ppt_x"/>
                                          </p:val>
                                        </p:tav>
                                      </p:tavLst>
                                    </p:anim>
                                    <p:anim calcmode="lin" valueType="num">
                                      <p:cBhvr>
                                        <p:cTn id="2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fade">
                                      <p:cBhvr>
                                        <p:cTn id="29" dur="1000"/>
                                        <p:tgtEl>
                                          <p:spTgt spid="18"/>
                                        </p:tgtEl>
                                      </p:cBhvr>
                                    </p:animEffect>
                                    <p:anim calcmode="lin" valueType="num">
                                      <p:cBhvr>
                                        <p:cTn id="30" dur="1000" fill="hold"/>
                                        <p:tgtEl>
                                          <p:spTgt spid="18"/>
                                        </p:tgtEl>
                                        <p:attrNameLst>
                                          <p:attrName>ppt_x</p:attrName>
                                        </p:attrNameLst>
                                      </p:cBhvr>
                                      <p:tavLst>
                                        <p:tav tm="0">
                                          <p:val>
                                            <p:strVal val="#ppt_x"/>
                                          </p:val>
                                        </p:tav>
                                        <p:tav tm="100000">
                                          <p:val>
                                            <p:strVal val="#ppt_x"/>
                                          </p:val>
                                        </p:tav>
                                      </p:tavLst>
                                    </p:anim>
                                    <p:anim calcmode="lin" valueType="num">
                                      <p:cBhvr>
                                        <p:cTn id="31"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3"/>
                                        </p:tgtEl>
                                        <p:attrNameLst>
                                          <p:attrName>style.visibility</p:attrName>
                                        </p:attrNameLst>
                                      </p:cBhvr>
                                      <p:to>
                                        <p:strVal val="visible"/>
                                      </p:to>
                                    </p:set>
                                    <p:animEffect transition="in" filter="fade">
                                      <p:cBhvr>
                                        <p:cTn id="36" dur="1000"/>
                                        <p:tgtEl>
                                          <p:spTgt spid="3"/>
                                        </p:tgtEl>
                                      </p:cBhvr>
                                    </p:animEffect>
                                    <p:anim calcmode="lin" valueType="num">
                                      <p:cBhvr>
                                        <p:cTn id="37" dur="1000" fill="hold"/>
                                        <p:tgtEl>
                                          <p:spTgt spid="3"/>
                                        </p:tgtEl>
                                        <p:attrNameLst>
                                          <p:attrName>ppt_x</p:attrName>
                                        </p:attrNameLst>
                                      </p:cBhvr>
                                      <p:tavLst>
                                        <p:tav tm="0">
                                          <p:val>
                                            <p:strVal val="#ppt_x"/>
                                          </p:val>
                                        </p:tav>
                                        <p:tav tm="100000">
                                          <p:val>
                                            <p:strVal val="#ppt_x"/>
                                          </p:val>
                                        </p:tav>
                                      </p:tavLst>
                                    </p:anim>
                                    <p:anim calcmode="lin" valueType="num">
                                      <p:cBhvr>
                                        <p:cTn id="38" dur="1000" fill="hold"/>
                                        <p:tgtEl>
                                          <p:spTgt spid="3"/>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4"/>
                                        </p:tgtEl>
                                        <p:attrNameLst>
                                          <p:attrName>style.visibility</p:attrName>
                                        </p:attrNameLst>
                                      </p:cBhvr>
                                      <p:to>
                                        <p:strVal val="visible"/>
                                      </p:to>
                                    </p:set>
                                    <p:animEffect transition="in" filter="fade">
                                      <p:cBhvr>
                                        <p:cTn id="41" dur="1000"/>
                                        <p:tgtEl>
                                          <p:spTgt spid="4"/>
                                        </p:tgtEl>
                                      </p:cBhvr>
                                    </p:animEffect>
                                    <p:anim calcmode="lin" valueType="num">
                                      <p:cBhvr>
                                        <p:cTn id="42" dur="1000" fill="hold"/>
                                        <p:tgtEl>
                                          <p:spTgt spid="4"/>
                                        </p:tgtEl>
                                        <p:attrNameLst>
                                          <p:attrName>ppt_x</p:attrName>
                                        </p:attrNameLst>
                                      </p:cBhvr>
                                      <p:tavLst>
                                        <p:tav tm="0">
                                          <p:val>
                                            <p:strVal val="#ppt_x"/>
                                          </p:val>
                                        </p:tav>
                                        <p:tav tm="100000">
                                          <p:val>
                                            <p:strVal val="#ppt_x"/>
                                          </p:val>
                                        </p:tav>
                                      </p:tavLst>
                                    </p:anim>
                                    <p:anim calcmode="lin" valueType="num">
                                      <p:cBhvr>
                                        <p:cTn id="4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grpId="0" nodeType="clickEffect">
                                  <p:stCondLst>
                                    <p:cond delay="0"/>
                                  </p:stCondLst>
                                  <p:childTnLst>
                                    <p:set>
                                      <p:cBhvr>
                                        <p:cTn id="47" dur="1" fill="hold">
                                          <p:stCondLst>
                                            <p:cond delay="0"/>
                                          </p:stCondLst>
                                        </p:cTn>
                                        <p:tgtEl>
                                          <p:spTgt spid="19"/>
                                        </p:tgtEl>
                                        <p:attrNameLst>
                                          <p:attrName>style.visibility</p:attrName>
                                        </p:attrNameLst>
                                      </p:cBhvr>
                                      <p:to>
                                        <p:strVal val="visible"/>
                                      </p:to>
                                    </p:set>
                                    <p:animEffect transition="in" filter="fade">
                                      <p:cBhvr>
                                        <p:cTn id="48" dur="1000"/>
                                        <p:tgtEl>
                                          <p:spTgt spid="19"/>
                                        </p:tgtEl>
                                      </p:cBhvr>
                                    </p:animEffect>
                                    <p:anim calcmode="lin" valueType="num">
                                      <p:cBhvr>
                                        <p:cTn id="49" dur="1000" fill="hold"/>
                                        <p:tgtEl>
                                          <p:spTgt spid="19"/>
                                        </p:tgtEl>
                                        <p:attrNameLst>
                                          <p:attrName>ppt_x</p:attrName>
                                        </p:attrNameLst>
                                      </p:cBhvr>
                                      <p:tavLst>
                                        <p:tav tm="0">
                                          <p:val>
                                            <p:strVal val="#ppt_x"/>
                                          </p:val>
                                        </p:tav>
                                        <p:tav tm="100000">
                                          <p:val>
                                            <p:strVal val="#ppt_x"/>
                                          </p:val>
                                        </p:tav>
                                      </p:tavLst>
                                    </p:anim>
                                    <p:anim calcmode="lin" valueType="num">
                                      <p:cBhvr>
                                        <p:cTn id="50"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3" grpId="0"/>
      <p:bldP spid="2" grpId="0" animBg="1"/>
      <p:bldP spid="17" grpId="0" animBg="1"/>
      <p:bldP spid="18" grpId="0" animBg="1"/>
      <p:bldP spid="19" grpId="0" animBg="1"/>
      <p:bldP spid="3" grpId="0" animBg="1"/>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87"/>
        <p:cNvGrpSpPr/>
        <p:nvPr/>
      </p:nvGrpSpPr>
      <p:grpSpPr>
        <a:xfrm>
          <a:off x="0" y="0"/>
          <a:ext cx="0" cy="0"/>
          <a:chOff x="0" y="0"/>
          <a:chExt cx="0" cy="0"/>
        </a:xfrm>
      </p:grpSpPr>
      <p:sp>
        <p:nvSpPr>
          <p:cNvPr id="788" name="Google Shape;788;p43"/>
          <p:cNvSpPr txBox="1">
            <a:spLocks noGrp="1"/>
          </p:cNvSpPr>
          <p:nvPr>
            <p:ph type="title"/>
          </p:nvPr>
        </p:nvSpPr>
        <p:spPr>
          <a:xfrm>
            <a:off x="2607174" y="2077392"/>
            <a:ext cx="4798709" cy="1157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pt-BR" sz="5400" dirty="0"/>
              <a:t>TÌM HIỂU CHUNG</a:t>
            </a:r>
            <a:endParaRPr sz="5400" dirty="0"/>
          </a:p>
        </p:txBody>
      </p:sp>
      <p:sp>
        <p:nvSpPr>
          <p:cNvPr id="790" name="Google Shape;790;p43"/>
          <p:cNvSpPr txBox="1">
            <a:spLocks noGrp="1"/>
          </p:cNvSpPr>
          <p:nvPr>
            <p:ph type="title" idx="2"/>
          </p:nvPr>
        </p:nvSpPr>
        <p:spPr>
          <a:xfrm>
            <a:off x="1291309" y="1668450"/>
            <a:ext cx="1679400" cy="1806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pt-BR" dirty="0"/>
              <a:t>I.</a:t>
            </a:r>
            <a:endParaRPr dirty="0"/>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072"/>
        <p:cNvGrpSpPr/>
        <p:nvPr/>
      </p:nvGrpSpPr>
      <p:grpSpPr>
        <a:xfrm>
          <a:off x="0" y="0"/>
          <a:ext cx="0" cy="0"/>
          <a:chOff x="0" y="0"/>
          <a:chExt cx="0" cy="0"/>
        </a:xfrm>
      </p:grpSpPr>
      <p:sp>
        <p:nvSpPr>
          <p:cNvPr id="1073" name="Google Shape;1073;p50"/>
          <p:cNvSpPr txBox="1">
            <a:spLocks noGrp="1"/>
          </p:cNvSpPr>
          <p:nvPr>
            <p:ph type="title"/>
          </p:nvPr>
        </p:nvSpPr>
        <p:spPr>
          <a:xfrm>
            <a:off x="713225" y="539500"/>
            <a:ext cx="77175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pt-BR" dirty="0"/>
              <a:t>4. Nhân vật người họa sĩ.</a:t>
            </a:r>
            <a:endParaRPr dirty="0"/>
          </a:p>
        </p:txBody>
      </p:sp>
      <p:sp>
        <p:nvSpPr>
          <p:cNvPr id="8" name="Rectangle: Rounded Corners 7">
            <a:extLst>
              <a:ext uri="{FF2B5EF4-FFF2-40B4-BE49-F238E27FC236}">
                <a16:creationId xmlns:a16="http://schemas.microsoft.com/office/drawing/2014/main" id="{7C15A11E-6A22-4D98-A80F-53AD6DC44DE9}"/>
              </a:ext>
            </a:extLst>
          </p:cNvPr>
          <p:cNvSpPr/>
          <p:nvPr/>
        </p:nvSpPr>
        <p:spPr>
          <a:xfrm>
            <a:off x="2186674" y="1338808"/>
            <a:ext cx="4614477" cy="572700"/>
          </a:xfrm>
          <a:prstGeom prst="roundRect">
            <a:avLst/>
          </a:prstGeom>
          <a:solidFill>
            <a:schemeClr val="accent2">
              <a:lumMod val="20000"/>
              <a:lumOff val="8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err="1">
                <a:solidFill>
                  <a:schemeClr val="accent2">
                    <a:lumMod val="75000"/>
                  </a:schemeClr>
                </a:solidFill>
                <a:latin typeface="Cambria" panose="02040503050406030204" pitchFamily="18" charset="0"/>
                <a:ea typeface="Cambria" panose="02040503050406030204" pitchFamily="18" charset="0"/>
              </a:rPr>
              <a:t>Tác</a:t>
            </a:r>
            <a:r>
              <a:rPr lang="en-US" sz="1800" dirty="0">
                <a:solidFill>
                  <a:schemeClr val="accent2">
                    <a:lumMod val="75000"/>
                  </a:schemeClr>
                </a:solidFill>
                <a:latin typeface="Cambria" panose="02040503050406030204" pitchFamily="18" charset="0"/>
                <a:ea typeface="Cambria" panose="02040503050406030204" pitchFamily="18" charset="0"/>
              </a:rPr>
              <a:t> </a:t>
            </a:r>
            <a:r>
              <a:rPr lang="en-US" sz="1800" dirty="0" err="1">
                <a:solidFill>
                  <a:schemeClr val="accent2">
                    <a:lumMod val="75000"/>
                  </a:schemeClr>
                </a:solidFill>
                <a:latin typeface="Cambria" panose="02040503050406030204" pitchFamily="18" charset="0"/>
                <a:ea typeface="Cambria" panose="02040503050406030204" pitchFamily="18" charset="0"/>
              </a:rPr>
              <a:t>phẩm</a:t>
            </a:r>
            <a:r>
              <a:rPr lang="en-US" sz="1800" dirty="0">
                <a:solidFill>
                  <a:schemeClr val="accent2">
                    <a:lumMod val="75000"/>
                  </a:schemeClr>
                </a:solidFill>
                <a:latin typeface="Cambria" panose="02040503050406030204" pitchFamily="18" charset="0"/>
                <a:ea typeface="Cambria" panose="02040503050406030204" pitchFamily="18" charset="0"/>
              </a:rPr>
              <a:t> </a:t>
            </a:r>
            <a:r>
              <a:rPr lang="en-US" sz="1800" dirty="0" err="1">
                <a:solidFill>
                  <a:schemeClr val="accent2">
                    <a:lumMod val="75000"/>
                  </a:schemeClr>
                </a:solidFill>
                <a:latin typeface="Cambria" panose="02040503050406030204" pitchFamily="18" charset="0"/>
                <a:ea typeface="Cambria" panose="02040503050406030204" pitchFamily="18" charset="0"/>
              </a:rPr>
              <a:t>còn</a:t>
            </a:r>
            <a:r>
              <a:rPr lang="en-US" sz="1800" dirty="0">
                <a:solidFill>
                  <a:schemeClr val="accent2">
                    <a:lumMod val="75000"/>
                  </a:schemeClr>
                </a:solidFill>
                <a:latin typeface="Cambria" panose="02040503050406030204" pitchFamily="18" charset="0"/>
                <a:ea typeface="Cambria" panose="02040503050406030204" pitchFamily="18" charset="0"/>
              </a:rPr>
              <a:t> </a:t>
            </a:r>
            <a:r>
              <a:rPr lang="en-US" sz="1800" dirty="0" err="1">
                <a:solidFill>
                  <a:schemeClr val="accent2">
                    <a:lumMod val="75000"/>
                  </a:schemeClr>
                </a:solidFill>
                <a:latin typeface="Cambria" panose="02040503050406030204" pitchFamily="18" charset="0"/>
                <a:ea typeface="Cambria" panose="02040503050406030204" pitchFamily="18" charset="0"/>
              </a:rPr>
              <a:t>dở</a:t>
            </a:r>
            <a:r>
              <a:rPr lang="en-US" sz="1800" dirty="0">
                <a:solidFill>
                  <a:schemeClr val="accent2">
                    <a:lumMod val="75000"/>
                  </a:schemeClr>
                </a:solidFill>
                <a:latin typeface="Cambria" panose="02040503050406030204" pitchFamily="18" charset="0"/>
                <a:ea typeface="Cambria" panose="02040503050406030204" pitchFamily="18" charset="0"/>
              </a:rPr>
              <a:t> dang</a:t>
            </a:r>
          </a:p>
        </p:txBody>
      </p:sp>
      <p:sp>
        <p:nvSpPr>
          <p:cNvPr id="5" name="Rectangle: Rounded Corners 4">
            <a:extLst>
              <a:ext uri="{FF2B5EF4-FFF2-40B4-BE49-F238E27FC236}">
                <a16:creationId xmlns:a16="http://schemas.microsoft.com/office/drawing/2014/main" id="{7C4AB151-2441-44FD-834E-184756354338}"/>
              </a:ext>
            </a:extLst>
          </p:cNvPr>
          <p:cNvSpPr/>
          <p:nvPr/>
        </p:nvSpPr>
        <p:spPr>
          <a:xfrm>
            <a:off x="179999" y="2493681"/>
            <a:ext cx="2928001" cy="572700"/>
          </a:xfrm>
          <a:prstGeom prst="roundRect">
            <a:avLst/>
          </a:prstGeom>
          <a:solidFill>
            <a:schemeClr val="accent2">
              <a:lumMod val="20000"/>
              <a:lumOff val="8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err="1">
                <a:solidFill>
                  <a:schemeClr val="accent2">
                    <a:lumMod val="75000"/>
                  </a:schemeClr>
                </a:solidFill>
                <a:latin typeface="Cambria" panose="02040503050406030204" pitchFamily="18" charset="0"/>
                <a:ea typeface="Cambria" panose="02040503050406030204" pitchFamily="18" charset="0"/>
              </a:rPr>
              <a:t>Vẽ</a:t>
            </a:r>
            <a:r>
              <a:rPr lang="en-US" sz="1800" dirty="0">
                <a:solidFill>
                  <a:schemeClr val="accent2">
                    <a:lumMod val="75000"/>
                  </a:schemeClr>
                </a:solidFill>
                <a:latin typeface="Cambria" panose="02040503050406030204" pitchFamily="18" charset="0"/>
                <a:ea typeface="Cambria" panose="02040503050406030204" pitchFamily="18" charset="0"/>
              </a:rPr>
              <a:t> </a:t>
            </a:r>
            <a:r>
              <a:rPr lang="en-US" sz="1800" dirty="0" err="1">
                <a:solidFill>
                  <a:schemeClr val="accent2">
                    <a:lumMod val="75000"/>
                  </a:schemeClr>
                </a:solidFill>
                <a:latin typeface="Cambria" panose="02040503050406030204" pitchFamily="18" charset="0"/>
                <a:ea typeface="Cambria" panose="02040503050406030204" pitchFamily="18" charset="0"/>
              </a:rPr>
              <a:t>đi</a:t>
            </a:r>
            <a:r>
              <a:rPr lang="en-US" sz="1800" dirty="0">
                <a:solidFill>
                  <a:schemeClr val="accent2">
                    <a:lumMod val="75000"/>
                  </a:schemeClr>
                </a:solidFill>
                <a:latin typeface="Cambria" panose="02040503050406030204" pitchFamily="18" charset="0"/>
                <a:ea typeface="Cambria" panose="02040503050406030204" pitchFamily="18" charset="0"/>
              </a:rPr>
              <a:t> </a:t>
            </a:r>
            <a:r>
              <a:rPr lang="en-US" sz="1800" dirty="0" err="1">
                <a:solidFill>
                  <a:schemeClr val="accent2">
                    <a:lumMod val="75000"/>
                  </a:schemeClr>
                </a:solidFill>
                <a:latin typeface="Cambria" panose="02040503050406030204" pitchFamily="18" charset="0"/>
                <a:ea typeface="Cambria" panose="02040503050406030204" pitchFamily="18" charset="0"/>
              </a:rPr>
              <a:t>vẽ</a:t>
            </a:r>
            <a:r>
              <a:rPr lang="en-US" sz="1800" dirty="0">
                <a:solidFill>
                  <a:schemeClr val="accent2">
                    <a:lumMod val="75000"/>
                  </a:schemeClr>
                </a:solidFill>
                <a:latin typeface="Cambria" panose="02040503050406030204" pitchFamily="18" charset="0"/>
                <a:ea typeface="Cambria" panose="02040503050406030204" pitchFamily="18" charset="0"/>
              </a:rPr>
              <a:t> </a:t>
            </a:r>
            <a:r>
              <a:rPr lang="en-US" sz="1800" dirty="0" err="1">
                <a:solidFill>
                  <a:schemeClr val="accent2">
                    <a:lumMod val="75000"/>
                  </a:schemeClr>
                </a:solidFill>
                <a:latin typeface="Cambria" panose="02040503050406030204" pitchFamily="18" charset="0"/>
                <a:ea typeface="Cambria" panose="02040503050406030204" pitchFamily="18" charset="0"/>
              </a:rPr>
              <a:t>lại</a:t>
            </a:r>
            <a:r>
              <a:rPr lang="en-US" sz="1800" dirty="0">
                <a:solidFill>
                  <a:schemeClr val="accent2">
                    <a:lumMod val="75000"/>
                  </a:schemeClr>
                </a:solidFill>
                <a:latin typeface="Cambria" panose="02040503050406030204" pitchFamily="18" charset="0"/>
                <a:ea typeface="Cambria" panose="02040503050406030204" pitchFamily="18" charset="0"/>
              </a:rPr>
              <a:t> </a:t>
            </a:r>
            <a:r>
              <a:rPr lang="en-US" sz="1800" dirty="0" err="1">
                <a:solidFill>
                  <a:schemeClr val="accent2">
                    <a:lumMod val="75000"/>
                  </a:schemeClr>
                </a:solidFill>
                <a:latin typeface="Cambria" panose="02040503050406030204" pitchFamily="18" charset="0"/>
                <a:ea typeface="Cambria" panose="02040503050406030204" pitchFamily="18" charset="0"/>
              </a:rPr>
              <a:t>nhiều</a:t>
            </a:r>
            <a:r>
              <a:rPr lang="en-US" sz="1800" dirty="0">
                <a:solidFill>
                  <a:schemeClr val="accent2">
                    <a:lumMod val="75000"/>
                  </a:schemeClr>
                </a:solidFill>
                <a:latin typeface="Cambria" panose="02040503050406030204" pitchFamily="18" charset="0"/>
                <a:ea typeface="Cambria" panose="02040503050406030204" pitchFamily="18" charset="0"/>
              </a:rPr>
              <a:t> </a:t>
            </a:r>
            <a:r>
              <a:rPr lang="en-US" sz="1800" dirty="0" err="1">
                <a:solidFill>
                  <a:schemeClr val="accent2">
                    <a:lumMod val="75000"/>
                  </a:schemeClr>
                </a:solidFill>
                <a:latin typeface="Cambria" panose="02040503050406030204" pitchFamily="18" charset="0"/>
                <a:ea typeface="Cambria" panose="02040503050406030204" pitchFamily="18" charset="0"/>
              </a:rPr>
              <a:t>lần</a:t>
            </a:r>
            <a:r>
              <a:rPr lang="en-US" sz="1800" dirty="0">
                <a:solidFill>
                  <a:schemeClr val="accent2">
                    <a:lumMod val="75000"/>
                  </a:schemeClr>
                </a:solidFill>
                <a:latin typeface="Cambria" panose="02040503050406030204" pitchFamily="18" charset="0"/>
                <a:ea typeface="Cambria" panose="02040503050406030204" pitchFamily="18" charset="0"/>
              </a:rPr>
              <a:t>.</a:t>
            </a:r>
          </a:p>
        </p:txBody>
      </p:sp>
      <p:sp>
        <p:nvSpPr>
          <p:cNvPr id="6" name="Rectangle: Rounded Corners 5">
            <a:extLst>
              <a:ext uri="{FF2B5EF4-FFF2-40B4-BE49-F238E27FC236}">
                <a16:creationId xmlns:a16="http://schemas.microsoft.com/office/drawing/2014/main" id="{F0DD4B99-A9E6-49AB-BEEA-0C616CD326DD}"/>
              </a:ext>
            </a:extLst>
          </p:cNvPr>
          <p:cNvSpPr/>
          <p:nvPr/>
        </p:nvSpPr>
        <p:spPr>
          <a:xfrm>
            <a:off x="5879826" y="2493681"/>
            <a:ext cx="2928001" cy="572700"/>
          </a:xfrm>
          <a:prstGeom prst="roundRect">
            <a:avLst/>
          </a:prstGeom>
          <a:solidFill>
            <a:schemeClr val="accent2">
              <a:lumMod val="20000"/>
              <a:lumOff val="8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err="1">
                <a:solidFill>
                  <a:schemeClr val="accent2">
                    <a:lumMod val="75000"/>
                  </a:schemeClr>
                </a:solidFill>
                <a:latin typeface="Cambria" panose="02040503050406030204" pitchFamily="18" charset="0"/>
                <a:ea typeface="Cambria" panose="02040503050406030204" pitchFamily="18" charset="0"/>
              </a:rPr>
              <a:t>Vẫn</a:t>
            </a:r>
            <a:r>
              <a:rPr lang="en-US" sz="1800" dirty="0">
                <a:solidFill>
                  <a:schemeClr val="accent2">
                    <a:lumMod val="75000"/>
                  </a:schemeClr>
                </a:solidFill>
                <a:latin typeface="Cambria" panose="02040503050406030204" pitchFamily="18" charset="0"/>
                <a:ea typeface="Cambria" panose="02040503050406030204" pitchFamily="18" charset="0"/>
              </a:rPr>
              <a:t> </a:t>
            </a:r>
            <a:r>
              <a:rPr lang="en-US" sz="1800" dirty="0" err="1">
                <a:solidFill>
                  <a:schemeClr val="accent2">
                    <a:lumMod val="75000"/>
                  </a:schemeClr>
                </a:solidFill>
                <a:latin typeface="Cambria" panose="02040503050406030204" pitchFamily="18" charset="0"/>
                <a:ea typeface="Cambria" panose="02040503050406030204" pitchFamily="18" charset="0"/>
              </a:rPr>
              <a:t>chưa</a:t>
            </a:r>
            <a:r>
              <a:rPr lang="en-US" sz="1800" dirty="0">
                <a:solidFill>
                  <a:schemeClr val="accent2">
                    <a:lumMod val="75000"/>
                  </a:schemeClr>
                </a:solidFill>
                <a:latin typeface="Cambria" panose="02040503050406030204" pitchFamily="18" charset="0"/>
                <a:ea typeface="Cambria" panose="02040503050406030204" pitchFamily="18" charset="0"/>
              </a:rPr>
              <a:t> </a:t>
            </a:r>
            <a:r>
              <a:rPr lang="en-US" sz="1800" dirty="0" err="1">
                <a:solidFill>
                  <a:schemeClr val="accent2">
                    <a:lumMod val="75000"/>
                  </a:schemeClr>
                </a:solidFill>
                <a:latin typeface="Cambria" panose="02040503050406030204" pitchFamily="18" charset="0"/>
                <a:ea typeface="Cambria" panose="02040503050406030204" pitchFamily="18" charset="0"/>
              </a:rPr>
              <a:t>tìm</a:t>
            </a:r>
            <a:r>
              <a:rPr lang="en-US" sz="1800" dirty="0">
                <a:solidFill>
                  <a:schemeClr val="accent2">
                    <a:lumMod val="75000"/>
                  </a:schemeClr>
                </a:solidFill>
                <a:latin typeface="Cambria" panose="02040503050406030204" pitchFamily="18" charset="0"/>
                <a:ea typeface="Cambria" panose="02040503050406030204" pitchFamily="18" charset="0"/>
              </a:rPr>
              <a:t> ra </a:t>
            </a:r>
            <a:r>
              <a:rPr lang="en-US" sz="1800" dirty="0" err="1">
                <a:solidFill>
                  <a:schemeClr val="accent2">
                    <a:lumMod val="75000"/>
                  </a:schemeClr>
                </a:solidFill>
                <a:latin typeface="Cambria" panose="02040503050406030204" pitchFamily="18" charset="0"/>
                <a:ea typeface="Cambria" panose="02040503050406030204" pitchFamily="18" charset="0"/>
              </a:rPr>
              <a:t>cái</a:t>
            </a:r>
            <a:r>
              <a:rPr lang="en-US" sz="1800" dirty="0">
                <a:solidFill>
                  <a:schemeClr val="accent2">
                    <a:lumMod val="75000"/>
                  </a:schemeClr>
                </a:solidFill>
                <a:latin typeface="Cambria" panose="02040503050406030204" pitchFamily="18" charset="0"/>
                <a:ea typeface="Cambria" panose="02040503050406030204" pitchFamily="18" charset="0"/>
              </a:rPr>
              <a:t> </a:t>
            </a:r>
            <a:r>
              <a:rPr lang="en-US" sz="1800" dirty="0" err="1">
                <a:solidFill>
                  <a:schemeClr val="accent2">
                    <a:lumMod val="75000"/>
                  </a:schemeClr>
                </a:solidFill>
                <a:latin typeface="Cambria" panose="02040503050406030204" pitchFamily="18" charset="0"/>
                <a:ea typeface="Cambria" panose="02040503050406030204" pitchFamily="18" charset="0"/>
              </a:rPr>
              <a:t>chính</a:t>
            </a:r>
            <a:endParaRPr lang="en-US" sz="1800" dirty="0">
              <a:solidFill>
                <a:schemeClr val="accent2">
                  <a:lumMod val="75000"/>
                </a:schemeClr>
              </a:solidFill>
              <a:latin typeface="Cambria" panose="02040503050406030204" pitchFamily="18" charset="0"/>
              <a:ea typeface="Cambria" panose="02040503050406030204" pitchFamily="18" charset="0"/>
            </a:endParaRPr>
          </a:p>
        </p:txBody>
      </p:sp>
      <p:sp>
        <p:nvSpPr>
          <p:cNvPr id="7" name="Rectangle: Rounded Corners 6">
            <a:extLst>
              <a:ext uri="{FF2B5EF4-FFF2-40B4-BE49-F238E27FC236}">
                <a16:creationId xmlns:a16="http://schemas.microsoft.com/office/drawing/2014/main" id="{AEDEBBC9-9BE5-4EFC-9EC9-AB3A7B0718AE}"/>
              </a:ext>
            </a:extLst>
          </p:cNvPr>
          <p:cNvSpPr/>
          <p:nvPr/>
        </p:nvSpPr>
        <p:spPr>
          <a:xfrm>
            <a:off x="1949602" y="4031300"/>
            <a:ext cx="4745922" cy="572700"/>
          </a:xfrm>
          <a:prstGeom prst="roundRect">
            <a:avLst/>
          </a:prstGeom>
          <a:solidFill>
            <a:schemeClr val="accent2">
              <a:lumMod val="20000"/>
              <a:lumOff val="8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err="1">
                <a:solidFill>
                  <a:schemeClr val="accent2">
                    <a:lumMod val="75000"/>
                  </a:schemeClr>
                </a:solidFill>
                <a:latin typeface="Cambria" panose="02040503050406030204" pitchFamily="18" charset="0"/>
                <a:ea typeface="Cambria" panose="02040503050406030204" pitchFamily="18" charset="0"/>
              </a:rPr>
              <a:t>Dành</a:t>
            </a:r>
            <a:r>
              <a:rPr lang="en-US" sz="1800" dirty="0">
                <a:solidFill>
                  <a:schemeClr val="accent2">
                    <a:lumMod val="75000"/>
                  </a:schemeClr>
                </a:solidFill>
                <a:latin typeface="Cambria" panose="02040503050406030204" pitchFamily="18" charset="0"/>
                <a:ea typeface="Cambria" panose="02040503050406030204" pitchFamily="18" charset="0"/>
              </a:rPr>
              <a:t> </a:t>
            </a:r>
            <a:r>
              <a:rPr lang="en-US" sz="1800" dirty="0" err="1">
                <a:solidFill>
                  <a:schemeClr val="accent2">
                    <a:lumMod val="75000"/>
                  </a:schemeClr>
                </a:solidFill>
                <a:latin typeface="Cambria" panose="02040503050406030204" pitchFamily="18" charset="0"/>
                <a:ea typeface="Cambria" panose="02040503050406030204" pitchFamily="18" charset="0"/>
              </a:rPr>
              <a:t>cho</a:t>
            </a:r>
            <a:r>
              <a:rPr lang="en-US" sz="1800" dirty="0">
                <a:solidFill>
                  <a:schemeClr val="accent2">
                    <a:lumMod val="75000"/>
                  </a:schemeClr>
                </a:solidFill>
                <a:latin typeface="Cambria" panose="02040503050406030204" pitchFamily="18" charset="0"/>
                <a:ea typeface="Cambria" panose="02040503050406030204" pitchFamily="18" charset="0"/>
              </a:rPr>
              <a:t> </a:t>
            </a:r>
            <a:r>
              <a:rPr lang="en-US" sz="1800" dirty="0" err="1">
                <a:solidFill>
                  <a:schemeClr val="accent2">
                    <a:lumMod val="75000"/>
                  </a:schemeClr>
                </a:solidFill>
                <a:latin typeface="Cambria" panose="02040503050406030204" pitchFamily="18" charset="0"/>
                <a:ea typeface="Cambria" panose="02040503050406030204" pitchFamily="18" charset="0"/>
              </a:rPr>
              <a:t>người</a:t>
            </a:r>
            <a:r>
              <a:rPr lang="en-US" sz="1800" dirty="0">
                <a:solidFill>
                  <a:schemeClr val="accent2">
                    <a:lumMod val="75000"/>
                  </a:schemeClr>
                </a:solidFill>
                <a:latin typeface="Cambria" panose="02040503050406030204" pitchFamily="18" charset="0"/>
                <a:ea typeface="Cambria" panose="02040503050406030204" pitchFamily="18" charset="0"/>
              </a:rPr>
              <a:t> </a:t>
            </a:r>
            <a:r>
              <a:rPr lang="en-US" sz="1800" dirty="0" err="1">
                <a:solidFill>
                  <a:schemeClr val="accent2">
                    <a:lumMod val="75000"/>
                  </a:schemeClr>
                </a:solidFill>
                <a:latin typeface="Cambria" panose="02040503050406030204" pitchFamily="18" charset="0"/>
                <a:ea typeface="Cambria" panose="02040503050406030204" pitchFamily="18" charset="0"/>
              </a:rPr>
              <a:t>thầy</a:t>
            </a:r>
            <a:r>
              <a:rPr lang="en-US" sz="1800" dirty="0">
                <a:solidFill>
                  <a:schemeClr val="accent2">
                    <a:lumMod val="75000"/>
                  </a:schemeClr>
                </a:solidFill>
                <a:latin typeface="Cambria" panose="02040503050406030204" pitchFamily="18" charset="0"/>
                <a:ea typeface="Cambria" panose="02040503050406030204" pitchFamily="18" charset="0"/>
              </a:rPr>
              <a:t> </a:t>
            </a:r>
            <a:r>
              <a:rPr lang="en-US" sz="1800" dirty="0" err="1">
                <a:solidFill>
                  <a:schemeClr val="accent2">
                    <a:lumMod val="75000"/>
                  </a:schemeClr>
                </a:solidFill>
                <a:latin typeface="Cambria" panose="02040503050406030204" pitchFamily="18" charset="0"/>
                <a:ea typeface="Cambria" panose="02040503050406030204" pitchFamily="18" charset="0"/>
              </a:rPr>
              <a:t>đầu</a:t>
            </a:r>
            <a:r>
              <a:rPr lang="en-US" sz="1800" dirty="0">
                <a:solidFill>
                  <a:schemeClr val="accent2">
                    <a:lumMod val="75000"/>
                  </a:schemeClr>
                </a:solidFill>
                <a:latin typeface="Cambria" panose="02040503050406030204" pitchFamily="18" charset="0"/>
                <a:ea typeface="Cambria" panose="02040503050406030204" pitchFamily="18" charset="0"/>
              </a:rPr>
              <a:t> </a:t>
            </a:r>
            <a:r>
              <a:rPr lang="en-US" sz="1800" dirty="0" err="1">
                <a:solidFill>
                  <a:schemeClr val="accent2">
                    <a:lumMod val="75000"/>
                  </a:schemeClr>
                </a:solidFill>
                <a:latin typeface="Cambria" panose="02040503050406030204" pitchFamily="18" charset="0"/>
                <a:ea typeface="Cambria" panose="02040503050406030204" pitchFamily="18" charset="0"/>
              </a:rPr>
              <a:t>tiên</a:t>
            </a:r>
            <a:r>
              <a:rPr lang="en-US" sz="1800" dirty="0">
                <a:solidFill>
                  <a:schemeClr val="accent2">
                    <a:lumMod val="75000"/>
                  </a:schemeClr>
                </a:solidFill>
                <a:latin typeface="Cambria" panose="02040503050406030204" pitchFamily="18" charset="0"/>
                <a:ea typeface="Cambria" panose="02040503050406030204" pitchFamily="18" charset="0"/>
              </a:rPr>
              <a:t> – </a:t>
            </a:r>
            <a:r>
              <a:rPr lang="en-US" sz="1800" dirty="0" err="1">
                <a:solidFill>
                  <a:schemeClr val="accent2">
                    <a:lumMod val="75000"/>
                  </a:schemeClr>
                </a:solidFill>
                <a:latin typeface="Cambria" panose="02040503050406030204" pitchFamily="18" charset="0"/>
                <a:ea typeface="Cambria" panose="02040503050406030204" pitchFamily="18" charset="0"/>
              </a:rPr>
              <a:t>thầy</a:t>
            </a:r>
            <a:r>
              <a:rPr lang="en-US" sz="1800" dirty="0">
                <a:solidFill>
                  <a:schemeClr val="accent2">
                    <a:lumMod val="75000"/>
                  </a:schemeClr>
                </a:solidFill>
                <a:latin typeface="Cambria" panose="02040503050406030204" pitchFamily="18" charset="0"/>
                <a:ea typeface="Cambria" panose="02040503050406030204" pitchFamily="18" charset="0"/>
              </a:rPr>
              <a:t> </a:t>
            </a:r>
            <a:r>
              <a:rPr lang="en-US" sz="1800" dirty="0" err="1">
                <a:solidFill>
                  <a:schemeClr val="accent2">
                    <a:lumMod val="75000"/>
                  </a:schemeClr>
                </a:solidFill>
                <a:latin typeface="Cambria" panose="02040503050406030204" pitchFamily="18" charset="0"/>
                <a:ea typeface="Cambria" panose="02040503050406030204" pitchFamily="18" charset="0"/>
              </a:rPr>
              <a:t>Đuy</a:t>
            </a:r>
            <a:r>
              <a:rPr lang="en-US" sz="1800" dirty="0">
                <a:solidFill>
                  <a:schemeClr val="accent2">
                    <a:lumMod val="75000"/>
                  </a:schemeClr>
                </a:solidFill>
                <a:latin typeface="Cambria" panose="02040503050406030204" pitchFamily="18" charset="0"/>
                <a:ea typeface="Cambria" panose="02040503050406030204" pitchFamily="18" charset="0"/>
              </a:rPr>
              <a:t> </a:t>
            </a:r>
            <a:r>
              <a:rPr lang="en-US" sz="1800" dirty="0" err="1">
                <a:solidFill>
                  <a:schemeClr val="accent2">
                    <a:lumMod val="75000"/>
                  </a:schemeClr>
                </a:solidFill>
                <a:latin typeface="Cambria" panose="02040503050406030204" pitchFamily="18" charset="0"/>
                <a:ea typeface="Cambria" panose="02040503050406030204" pitchFamily="18" charset="0"/>
              </a:rPr>
              <a:t>sen.</a:t>
            </a:r>
            <a:endParaRPr lang="en-US" sz="1800" dirty="0">
              <a:solidFill>
                <a:schemeClr val="accent2">
                  <a:lumMod val="75000"/>
                </a:schemeClr>
              </a:solidFill>
              <a:latin typeface="Cambria" panose="02040503050406030204" pitchFamily="18" charset="0"/>
              <a:ea typeface="Cambria" panose="02040503050406030204" pitchFamily="18" charset="0"/>
            </a:endParaRPr>
          </a:p>
        </p:txBody>
      </p:sp>
      <p:pic>
        <p:nvPicPr>
          <p:cNvPr id="6146" name="Picture 2">
            <a:extLst>
              <a:ext uri="{FF2B5EF4-FFF2-40B4-BE49-F238E27FC236}">
                <a16:creationId xmlns:a16="http://schemas.microsoft.com/office/drawing/2014/main" id="{E6134683-0DCA-482F-9033-92D7F10F1F7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65397" y="1911508"/>
            <a:ext cx="2264586" cy="2264586"/>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968004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circle(in)">
                                      <p:cBhvr>
                                        <p:cTn id="7" dur="2000"/>
                                        <p:tgtEl>
                                          <p:spTgt spid="614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1000"/>
                                        <p:tgtEl>
                                          <p:spTgt spid="6"/>
                                        </p:tgtEl>
                                      </p:cBhvr>
                                    </p:animEffect>
                                    <p:anim calcmode="lin" valueType="num">
                                      <p:cBhvr>
                                        <p:cTn id="25" dur="1000" fill="hold"/>
                                        <p:tgtEl>
                                          <p:spTgt spid="6"/>
                                        </p:tgtEl>
                                        <p:attrNameLst>
                                          <p:attrName>ppt_x</p:attrName>
                                        </p:attrNameLst>
                                      </p:cBhvr>
                                      <p:tavLst>
                                        <p:tav tm="0">
                                          <p:val>
                                            <p:strVal val="#ppt_x"/>
                                          </p:val>
                                        </p:tav>
                                        <p:tav tm="100000">
                                          <p:val>
                                            <p:strVal val="#ppt_x"/>
                                          </p:val>
                                        </p:tav>
                                      </p:tavLst>
                                    </p:anim>
                                    <p:anim calcmode="lin" valueType="num">
                                      <p:cBhvr>
                                        <p:cTn id="2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1000"/>
                                        <p:tgtEl>
                                          <p:spTgt spid="7"/>
                                        </p:tgtEl>
                                      </p:cBhvr>
                                    </p:animEffect>
                                    <p:anim calcmode="lin" valueType="num">
                                      <p:cBhvr>
                                        <p:cTn id="32" dur="1000" fill="hold"/>
                                        <p:tgtEl>
                                          <p:spTgt spid="7"/>
                                        </p:tgtEl>
                                        <p:attrNameLst>
                                          <p:attrName>ppt_x</p:attrName>
                                        </p:attrNameLst>
                                      </p:cBhvr>
                                      <p:tavLst>
                                        <p:tav tm="0">
                                          <p:val>
                                            <p:strVal val="#ppt_x"/>
                                          </p:val>
                                        </p:tav>
                                        <p:tav tm="100000">
                                          <p:val>
                                            <p:strVal val="#ppt_x"/>
                                          </p:val>
                                        </p:tav>
                                      </p:tavLst>
                                    </p:anim>
                                    <p:anim calcmode="lin" valueType="num">
                                      <p:cBhvr>
                                        <p:cTn id="3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5" grpId="0" animBg="1"/>
      <p:bldP spid="6" grpId="0" animBg="1"/>
      <p:bldP spid="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072"/>
        <p:cNvGrpSpPr/>
        <p:nvPr/>
      </p:nvGrpSpPr>
      <p:grpSpPr>
        <a:xfrm>
          <a:off x="0" y="0"/>
          <a:ext cx="0" cy="0"/>
          <a:chOff x="0" y="0"/>
          <a:chExt cx="0" cy="0"/>
        </a:xfrm>
      </p:grpSpPr>
      <p:sp>
        <p:nvSpPr>
          <p:cNvPr id="1073" name="Google Shape;1073;p50"/>
          <p:cNvSpPr txBox="1">
            <a:spLocks noGrp="1"/>
          </p:cNvSpPr>
          <p:nvPr>
            <p:ph type="title"/>
          </p:nvPr>
        </p:nvSpPr>
        <p:spPr>
          <a:xfrm>
            <a:off x="902150" y="328293"/>
            <a:ext cx="77175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pt-BR" dirty="0"/>
              <a:t>4. Nhân vật người họa sĩ.</a:t>
            </a:r>
            <a:endParaRPr dirty="0"/>
          </a:p>
        </p:txBody>
      </p:sp>
      <p:sp>
        <p:nvSpPr>
          <p:cNvPr id="8" name="Rectangle: Rounded Corners 7">
            <a:extLst>
              <a:ext uri="{FF2B5EF4-FFF2-40B4-BE49-F238E27FC236}">
                <a16:creationId xmlns:a16="http://schemas.microsoft.com/office/drawing/2014/main" id="{7C15A11E-6A22-4D98-A80F-53AD6DC44DE9}"/>
              </a:ext>
            </a:extLst>
          </p:cNvPr>
          <p:cNvSpPr/>
          <p:nvPr/>
        </p:nvSpPr>
        <p:spPr>
          <a:xfrm>
            <a:off x="472031" y="2285400"/>
            <a:ext cx="2096728" cy="572700"/>
          </a:xfrm>
          <a:prstGeom prst="round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chemeClr val="tx1"/>
                </a:solidFill>
                <a:latin typeface="Cambria" panose="02040503050406030204" pitchFamily="18" charset="0"/>
                <a:ea typeface="Cambria" panose="02040503050406030204" pitchFamily="18" charset="0"/>
              </a:rPr>
              <a:t>Ý </a:t>
            </a:r>
            <a:r>
              <a:rPr lang="en-US" sz="1800" b="1" dirty="0" err="1">
                <a:solidFill>
                  <a:schemeClr val="tx1"/>
                </a:solidFill>
                <a:latin typeface="Cambria" panose="02040503050406030204" pitchFamily="18" charset="0"/>
                <a:ea typeface="Cambria" panose="02040503050406030204" pitchFamily="18" charset="0"/>
              </a:rPr>
              <a:t>tưởng</a:t>
            </a:r>
            <a:endParaRPr lang="en-US" sz="1800" b="1" dirty="0">
              <a:solidFill>
                <a:schemeClr val="tx1"/>
              </a:solidFill>
              <a:latin typeface="Cambria" panose="02040503050406030204" pitchFamily="18" charset="0"/>
              <a:ea typeface="Cambria" panose="02040503050406030204" pitchFamily="18" charset="0"/>
            </a:endParaRPr>
          </a:p>
        </p:txBody>
      </p:sp>
      <p:sp>
        <p:nvSpPr>
          <p:cNvPr id="5" name="Rectangle: Rounded Corners 4">
            <a:extLst>
              <a:ext uri="{FF2B5EF4-FFF2-40B4-BE49-F238E27FC236}">
                <a16:creationId xmlns:a16="http://schemas.microsoft.com/office/drawing/2014/main" id="{7C4AB151-2441-44FD-834E-184756354338}"/>
              </a:ext>
            </a:extLst>
          </p:cNvPr>
          <p:cNvSpPr/>
          <p:nvPr/>
        </p:nvSpPr>
        <p:spPr>
          <a:xfrm>
            <a:off x="3083562" y="1140000"/>
            <a:ext cx="4711862" cy="572700"/>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dirty="0">
                <a:solidFill>
                  <a:schemeClr val="tx1"/>
                </a:solidFill>
                <a:latin typeface="Cambria" panose="02040503050406030204" pitchFamily="18" charset="0"/>
                <a:ea typeface="Cambria" panose="02040503050406030204" pitchFamily="18" charset="0"/>
              </a:rPr>
              <a:t>Hai </a:t>
            </a:r>
            <a:r>
              <a:rPr lang="en-US" sz="1800" dirty="0" err="1">
                <a:solidFill>
                  <a:schemeClr val="tx1"/>
                </a:solidFill>
                <a:latin typeface="Cambria" panose="02040503050406030204" pitchFamily="18" charset="0"/>
                <a:ea typeface="Cambria" panose="02040503050406030204" pitchFamily="18" charset="0"/>
              </a:rPr>
              <a:t>cây</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phong</a:t>
            </a:r>
            <a:endParaRPr lang="en-US" sz="1800" dirty="0">
              <a:solidFill>
                <a:schemeClr val="tx1"/>
              </a:solidFill>
              <a:latin typeface="Cambria" panose="02040503050406030204" pitchFamily="18" charset="0"/>
              <a:ea typeface="Cambria" panose="02040503050406030204" pitchFamily="18" charset="0"/>
            </a:endParaRPr>
          </a:p>
        </p:txBody>
      </p:sp>
      <p:sp>
        <p:nvSpPr>
          <p:cNvPr id="6" name="Rectangle: Rounded Corners 5">
            <a:extLst>
              <a:ext uri="{FF2B5EF4-FFF2-40B4-BE49-F238E27FC236}">
                <a16:creationId xmlns:a16="http://schemas.microsoft.com/office/drawing/2014/main" id="{F0DD4B99-A9E6-49AB-BEEA-0C616CD326DD}"/>
              </a:ext>
            </a:extLst>
          </p:cNvPr>
          <p:cNvSpPr/>
          <p:nvPr/>
        </p:nvSpPr>
        <p:spPr>
          <a:xfrm>
            <a:off x="3083562" y="2150146"/>
            <a:ext cx="4711862" cy="572700"/>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dirty="0" err="1">
                <a:solidFill>
                  <a:schemeClr val="tx1"/>
                </a:solidFill>
                <a:latin typeface="Cambria" panose="02040503050406030204" pitchFamily="18" charset="0"/>
                <a:ea typeface="Cambria" panose="02040503050406030204" pitchFamily="18" charset="0"/>
              </a:rPr>
              <a:t>Đứa</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bé</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đi</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chân</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không</a:t>
            </a:r>
            <a:r>
              <a:rPr lang="en-US" sz="1800" dirty="0">
                <a:solidFill>
                  <a:schemeClr val="tx1"/>
                </a:solidFill>
                <a:latin typeface="Cambria" panose="02040503050406030204" pitchFamily="18" charset="0"/>
                <a:ea typeface="Cambria" panose="02040503050406030204" pitchFamily="18" charset="0"/>
              </a:rPr>
              <a:t>, da </a:t>
            </a:r>
            <a:r>
              <a:rPr lang="en-US" sz="1800" dirty="0" err="1">
                <a:solidFill>
                  <a:schemeClr val="tx1"/>
                </a:solidFill>
                <a:latin typeface="Cambria" panose="02040503050406030204" pitchFamily="18" charset="0"/>
                <a:ea typeface="Cambria" panose="02040503050406030204" pitchFamily="18" charset="0"/>
              </a:rPr>
              <a:t>rám</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nắng</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hân</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hoan</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của</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tuổi</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thơ</a:t>
            </a:r>
            <a:r>
              <a:rPr lang="en-US" sz="1800" dirty="0">
                <a:solidFill>
                  <a:schemeClr val="tx1"/>
                </a:solidFill>
                <a:latin typeface="Cambria" panose="02040503050406030204" pitchFamily="18" charset="0"/>
                <a:ea typeface="Cambria" panose="02040503050406030204" pitchFamily="18" charset="0"/>
              </a:rPr>
              <a:t>.</a:t>
            </a:r>
          </a:p>
        </p:txBody>
      </p:sp>
      <p:sp>
        <p:nvSpPr>
          <p:cNvPr id="7" name="Rectangle: Rounded Corners 6">
            <a:extLst>
              <a:ext uri="{FF2B5EF4-FFF2-40B4-BE49-F238E27FC236}">
                <a16:creationId xmlns:a16="http://schemas.microsoft.com/office/drawing/2014/main" id="{AEDEBBC9-9BE5-4EFC-9EC9-AB3A7B0718AE}"/>
              </a:ext>
            </a:extLst>
          </p:cNvPr>
          <p:cNvSpPr/>
          <p:nvPr/>
        </p:nvSpPr>
        <p:spPr>
          <a:xfrm>
            <a:off x="3083562" y="3075382"/>
            <a:ext cx="4736274" cy="662656"/>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dirty="0" err="1">
                <a:solidFill>
                  <a:schemeClr val="tx1"/>
                </a:solidFill>
                <a:latin typeface="Cambria" panose="02040503050406030204" pitchFamily="18" charset="0"/>
                <a:ea typeface="Cambria" panose="02040503050406030204" pitchFamily="18" charset="0"/>
              </a:rPr>
              <a:t>Thầy</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Đuy</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sen</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bế</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trẻ</a:t>
            </a:r>
            <a:r>
              <a:rPr lang="en-US" sz="1800" dirty="0">
                <a:solidFill>
                  <a:schemeClr val="tx1"/>
                </a:solidFill>
                <a:latin typeface="Cambria" panose="02040503050406030204" pitchFamily="18" charset="0"/>
                <a:ea typeface="Cambria" panose="02040503050406030204" pitchFamily="18" charset="0"/>
              </a:rPr>
              <a:t> con qua </a:t>
            </a:r>
            <a:r>
              <a:rPr lang="en-US" sz="1800" dirty="0" err="1">
                <a:solidFill>
                  <a:schemeClr val="tx1"/>
                </a:solidFill>
                <a:latin typeface="Cambria" panose="02040503050406030204" pitchFamily="18" charset="0"/>
                <a:ea typeface="Cambria" panose="02040503050406030204" pitchFamily="18" charset="0"/>
              </a:rPr>
              <a:t>suối</a:t>
            </a:r>
            <a:r>
              <a:rPr lang="en-US" sz="1800" dirty="0">
                <a:solidFill>
                  <a:schemeClr val="tx1"/>
                </a:solidFill>
                <a:latin typeface="Cambria" panose="02040503050406030204" pitchFamily="18" charset="0"/>
                <a:ea typeface="Cambria" panose="02040503050406030204" pitchFamily="18" charset="0"/>
              </a:rPr>
              <a:t>.</a:t>
            </a:r>
          </a:p>
        </p:txBody>
      </p:sp>
      <p:sp>
        <p:nvSpPr>
          <p:cNvPr id="9" name="Rectangle: Rounded Corners 8">
            <a:extLst>
              <a:ext uri="{FF2B5EF4-FFF2-40B4-BE49-F238E27FC236}">
                <a16:creationId xmlns:a16="http://schemas.microsoft.com/office/drawing/2014/main" id="{161383E7-C3F3-4306-9DFF-E54402095A2F}"/>
              </a:ext>
            </a:extLst>
          </p:cNvPr>
          <p:cNvSpPr/>
          <p:nvPr/>
        </p:nvSpPr>
        <p:spPr>
          <a:xfrm>
            <a:off x="3083562" y="4076546"/>
            <a:ext cx="4736274" cy="662656"/>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dirty="0" err="1">
                <a:solidFill>
                  <a:schemeClr val="tx1"/>
                </a:solidFill>
                <a:latin typeface="Cambria" panose="02040503050406030204" pitchFamily="18" charset="0"/>
                <a:ea typeface="Cambria" panose="02040503050406030204" pitchFamily="18" charset="0"/>
              </a:rPr>
              <a:t>Thầy</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Đuy</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sen</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tiễn</a:t>
            </a:r>
            <a:r>
              <a:rPr lang="en-US" sz="1800" dirty="0">
                <a:solidFill>
                  <a:schemeClr val="tx1"/>
                </a:solidFill>
                <a:latin typeface="Cambria" panose="02040503050406030204" pitchFamily="18" charset="0"/>
                <a:ea typeface="Cambria" panose="02040503050406030204" pitchFamily="18" charset="0"/>
              </a:rPr>
              <a:t> An-</a:t>
            </a:r>
            <a:r>
              <a:rPr lang="en-US" sz="1800" dirty="0" err="1">
                <a:solidFill>
                  <a:schemeClr val="tx1"/>
                </a:solidFill>
                <a:latin typeface="Cambria" panose="02040503050406030204" pitchFamily="18" charset="0"/>
                <a:ea typeface="Cambria" panose="02040503050406030204" pitchFamily="18" charset="0"/>
              </a:rPr>
              <a:t>tư</a:t>
            </a:r>
            <a:r>
              <a:rPr lang="en-US" sz="1800" dirty="0">
                <a:solidFill>
                  <a:schemeClr val="tx1"/>
                </a:solidFill>
                <a:latin typeface="Cambria" panose="02040503050406030204" pitchFamily="18" charset="0"/>
                <a:ea typeface="Cambria" panose="02040503050406030204" pitchFamily="18" charset="0"/>
              </a:rPr>
              <a:t>-</a:t>
            </a:r>
            <a:r>
              <a:rPr lang="en-US" sz="1800" dirty="0" err="1">
                <a:solidFill>
                  <a:schemeClr val="tx1"/>
                </a:solidFill>
                <a:latin typeface="Cambria" panose="02040503050406030204" pitchFamily="18" charset="0"/>
                <a:ea typeface="Cambria" panose="02040503050406030204" pitchFamily="18" charset="0"/>
              </a:rPr>
              <a:t>nai</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lên</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tình</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học</a:t>
            </a:r>
            <a:r>
              <a:rPr lang="en-US" sz="1800" dirty="0">
                <a:solidFill>
                  <a:schemeClr val="tx1"/>
                </a:solidFill>
                <a:latin typeface="Cambria" panose="02040503050406030204" pitchFamily="18" charset="0"/>
                <a:ea typeface="Cambria" panose="02040503050406030204" pitchFamily="18" charset="0"/>
              </a:rPr>
              <a:t>.</a:t>
            </a:r>
          </a:p>
        </p:txBody>
      </p:sp>
      <p:pic>
        <p:nvPicPr>
          <p:cNvPr id="8194" name="Picture 2">
            <a:extLst>
              <a:ext uri="{FF2B5EF4-FFF2-40B4-BE49-F238E27FC236}">
                <a16:creationId xmlns:a16="http://schemas.microsoft.com/office/drawing/2014/main" id="{3A42E132-9F9A-4254-9D4C-19ED67C416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035" y="2435472"/>
            <a:ext cx="2203434" cy="2203434"/>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a:extLst>
              <a:ext uri="{FF2B5EF4-FFF2-40B4-BE49-F238E27FC236}">
                <a16:creationId xmlns:a16="http://schemas.microsoft.com/office/drawing/2014/main" id="{B81E95B7-0987-4F40-84EC-C3F66EFB9A8C}"/>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t="40686" r="11366" b="19675"/>
          <a:stretch/>
        </p:blipFill>
        <p:spPr bwMode="auto">
          <a:xfrm>
            <a:off x="7140386" y="999758"/>
            <a:ext cx="1728065" cy="1485138"/>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a:extLst>
              <a:ext uri="{FF2B5EF4-FFF2-40B4-BE49-F238E27FC236}">
                <a16:creationId xmlns:a16="http://schemas.microsoft.com/office/drawing/2014/main" id="{940639FB-A143-4D87-9184-369185326F72}"/>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278" l="10000" r="90000">
                        <a14:foregroundMark x1="51944" y1="61389" x2="53889" y2="67778"/>
                        <a14:foregroundMark x1="44722" y1="90278" x2="44722" y2="90278"/>
                      </a14:backgroundRemoval>
                    </a14:imgEffect>
                  </a14:imgLayer>
                </a14:imgProps>
              </a:ext>
              <a:ext uri="{28A0092B-C50C-407E-A947-70E740481C1C}">
                <a14:useLocalDpi xmlns:a14="http://schemas.microsoft.com/office/drawing/2010/main" val="0"/>
              </a:ext>
            </a:extLst>
          </a:blip>
          <a:srcRect/>
          <a:stretch>
            <a:fillRect/>
          </a:stretch>
        </p:blipFill>
        <p:spPr bwMode="auto">
          <a:xfrm>
            <a:off x="7140386" y="3075382"/>
            <a:ext cx="1714500" cy="1714500"/>
          </a:xfrm>
          <a:prstGeom prst="rect">
            <a:avLst/>
          </a:prstGeom>
          <a:noFill/>
          <a:extLst>
            <a:ext uri="{909E8E84-426E-40DD-AFC4-6F175D3DCCD1}">
              <a14:hiddenFill xmlns:a14="http://schemas.microsoft.com/office/drawing/2010/main">
                <a:solidFill>
                  <a:srgbClr val="FFFFFF"/>
                </a:solidFill>
              </a14:hiddenFill>
            </a:ext>
          </a:extLst>
        </p:spPr>
      </p:pic>
      <p:cxnSp>
        <p:nvCxnSpPr>
          <p:cNvPr id="3" name="Connector: Elbow 2">
            <a:extLst>
              <a:ext uri="{FF2B5EF4-FFF2-40B4-BE49-F238E27FC236}">
                <a16:creationId xmlns:a16="http://schemas.microsoft.com/office/drawing/2014/main" id="{E91D5A1B-69A8-479E-A799-1C04620808BD}"/>
              </a:ext>
            </a:extLst>
          </p:cNvPr>
          <p:cNvCxnSpPr>
            <a:stCxn id="8" idx="3"/>
            <a:endCxn id="5" idx="1"/>
          </p:cNvCxnSpPr>
          <p:nvPr/>
        </p:nvCxnSpPr>
        <p:spPr>
          <a:xfrm flipV="1">
            <a:off x="2568759" y="1426350"/>
            <a:ext cx="514803" cy="1145400"/>
          </a:xfrm>
          <a:prstGeom prst="bentConnector3">
            <a:avLst/>
          </a:prstGeom>
          <a:ln w="19050">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 name="Connector: Elbow 9">
            <a:extLst>
              <a:ext uri="{FF2B5EF4-FFF2-40B4-BE49-F238E27FC236}">
                <a16:creationId xmlns:a16="http://schemas.microsoft.com/office/drawing/2014/main" id="{DF342647-A8D4-44FD-9618-F13E9C42DAEB}"/>
              </a:ext>
            </a:extLst>
          </p:cNvPr>
          <p:cNvCxnSpPr>
            <a:stCxn id="8" idx="3"/>
            <a:endCxn id="6" idx="1"/>
          </p:cNvCxnSpPr>
          <p:nvPr/>
        </p:nvCxnSpPr>
        <p:spPr>
          <a:xfrm flipV="1">
            <a:off x="2568759" y="2436496"/>
            <a:ext cx="514803" cy="135254"/>
          </a:xfrm>
          <a:prstGeom prst="bentConnector3">
            <a:avLst/>
          </a:prstGeom>
          <a:ln w="19050">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2" name="Connector: Elbow 11">
            <a:extLst>
              <a:ext uri="{FF2B5EF4-FFF2-40B4-BE49-F238E27FC236}">
                <a16:creationId xmlns:a16="http://schemas.microsoft.com/office/drawing/2014/main" id="{A7890EC3-1E5F-46AF-9E57-BA77E9AED564}"/>
              </a:ext>
            </a:extLst>
          </p:cNvPr>
          <p:cNvCxnSpPr>
            <a:cxnSpLocks/>
            <a:stCxn id="8" idx="3"/>
            <a:endCxn id="7" idx="1"/>
          </p:cNvCxnSpPr>
          <p:nvPr/>
        </p:nvCxnSpPr>
        <p:spPr>
          <a:xfrm>
            <a:off x="2568759" y="2571750"/>
            <a:ext cx="514803" cy="834960"/>
          </a:xfrm>
          <a:prstGeom prst="bentConnector3">
            <a:avLst>
              <a:gd name="adj1" fmla="val 50000"/>
            </a:avLst>
          </a:prstGeom>
          <a:ln w="19050">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5" name="Connector: Elbow 14">
            <a:extLst>
              <a:ext uri="{FF2B5EF4-FFF2-40B4-BE49-F238E27FC236}">
                <a16:creationId xmlns:a16="http://schemas.microsoft.com/office/drawing/2014/main" id="{733CB81F-D00E-479C-81E7-A34ED87B2449}"/>
              </a:ext>
            </a:extLst>
          </p:cNvPr>
          <p:cNvCxnSpPr>
            <a:stCxn id="8" idx="3"/>
            <a:endCxn id="9" idx="1"/>
          </p:cNvCxnSpPr>
          <p:nvPr/>
        </p:nvCxnSpPr>
        <p:spPr>
          <a:xfrm>
            <a:off x="2568759" y="2571750"/>
            <a:ext cx="514803" cy="1836124"/>
          </a:xfrm>
          <a:prstGeom prst="bentConnector3">
            <a:avLst/>
          </a:prstGeom>
          <a:ln w="19050">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5309969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194"/>
                                        </p:tgtEl>
                                        <p:attrNameLst>
                                          <p:attrName>style.visibility</p:attrName>
                                        </p:attrNameLst>
                                      </p:cBhvr>
                                      <p:to>
                                        <p:strVal val="visible"/>
                                      </p:to>
                                    </p:set>
                                    <p:animEffect transition="in" filter="fade">
                                      <p:cBhvr>
                                        <p:cTn id="7" dur="1000"/>
                                        <p:tgtEl>
                                          <p:spTgt spid="8194"/>
                                        </p:tgtEl>
                                      </p:cBhvr>
                                    </p:animEffect>
                                    <p:anim calcmode="lin" valueType="num">
                                      <p:cBhvr>
                                        <p:cTn id="8" dur="1000" fill="hold"/>
                                        <p:tgtEl>
                                          <p:spTgt spid="8194"/>
                                        </p:tgtEl>
                                        <p:attrNameLst>
                                          <p:attrName>ppt_x</p:attrName>
                                        </p:attrNameLst>
                                      </p:cBhvr>
                                      <p:tavLst>
                                        <p:tav tm="0">
                                          <p:val>
                                            <p:strVal val="#ppt_x"/>
                                          </p:val>
                                        </p:tav>
                                        <p:tav tm="100000">
                                          <p:val>
                                            <p:strVal val="#ppt_x"/>
                                          </p:val>
                                        </p:tav>
                                      </p:tavLst>
                                    </p:anim>
                                    <p:anim calcmode="lin" valueType="num">
                                      <p:cBhvr>
                                        <p:cTn id="9" dur="1000" fill="hold"/>
                                        <p:tgtEl>
                                          <p:spTgt spid="819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1000" fill="hold"/>
                                        <p:tgtEl>
                                          <p:spTgt spid="3"/>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1000"/>
                                        <p:tgtEl>
                                          <p:spTgt spid="5"/>
                                        </p:tgtEl>
                                      </p:cBhvr>
                                    </p:animEffect>
                                    <p:anim calcmode="lin" valueType="num">
                                      <p:cBhvr>
                                        <p:cTn id="25" dur="1000" fill="hold"/>
                                        <p:tgtEl>
                                          <p:spTgt spid="5"/>
                                        </p:tgtEl>
                                        <p:attrNameLst>
                                          <p:attrName>ppt_x</p:attrName>
                                        </p:attrNameLst>
                                      </p:cBhvr>
                                      <p:tavLst>
                                        <p:tav tm="0">
                                          <p:val>
                                            <p:strVal val="#ppt_x"/>
                                          </p:val>
                                        </p:tav>
                                        <p:tav tm="100000">
                                          <p:val>
                                            <p:strVal val="#ppt_x"/>
                                          </p:val>
                                        </p:tav>
                                      </p:tavLst>
                                    </p:anim>
                                    <p:anim calcmode="lin" valueType="num">
                                      <p:cBhvr>
                                        <p:cTn id="2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barn(inVertical)">
                                      <p:cBhvr>
                                        <p:cTn id="31" dur="500"/>
                                        <p:tgtEl>
                                          <p:spTgt spid="10"/>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barn(inVertical)">
                                      <p:cBhvr>
                                        <p:cTn id="34" dur="500"/>
                                        <p:tgtEl>
                                          <p:spTgt spid="6"/>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barn(inVertical)">
                                      <p:cBhvr>
                                        <p:cTn id="39" dur="500"/>
                                        <p:tgtEl>
                                          <p:spTgt spid="12"/>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barn(inVertical)">
                                      <p:cBhvr>
                                        <p:cTn id="42" dur="500"/>
                                        <p:tgtEl>
                                          <p:spTgt spid="7"/>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barn(inVertical)">
                                      <p:cBhvr>
                                        <p:cTn id="47" dur="500"/>
                                        <p:tgtEl>
                                          <p:spTgt spid="9"/>
                                        </p:tgtEl>
                                      </p:cBhvr>
                                    </p:animEffect>
                                  </p:childTnLst>
                                </p:cTn>
                              </p:par>
                              <p:par>
                                <p:cTn id="48" presetID="16" presetClass="entr" presetSubtype="21" fill="hold" nodeType="withEffect">
                                  <p:stCondLst>
                                    <p:cond delay="0"/>
                                  </p:stCondLst>
                                  <p:childTnLst>
                                    <p:set>
                                      <p:cBhvr>
                                        <p:cTn id="49" dur="1" fill="hold">
                                          <p:stCondLst>
                                            <p:cond delay="0"/>
                                          </p:stCondLst>
                                        </p:cTn>
                                        <p:tgtEl>
                                          <p:spTgt spid="15"/>
                                        </p:tgtEl>
                                        <p:attrNameLst>
                                          <p:attrName>style.visibility</p:attrName>
                                        </p:attrNameLst>
                                      </p:cBhvr>
                                      <p:to>
                                        <p:strVal val="visible"/>
                                      </p:to>
                                    </p:set>
                                    <p:animEffect transition="in" filter="barn(inVertical)">
                                      <p:cBhvr>
                                        <p:cTn id="5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5" grpId="0" animBg="1"/>
      <p:bldP spid="6" grpId="0" animBg="1"/>
      <p:bldP spid="7" grpId="0" animBg="1"/>
      <p:bldP spid="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072"/>
        <p:cNvGrpSpPr/>
        <p:nvPr/>
      </p:nvGrpSpPr>
      <p:grpSpPr>
        <a:xfrm>
          <a:off x="0" y="0"/>
          <a:ext cx="0" cy="0"/>
          <a:chOff x="0" y="0"/>
          <a:chExt cx="0" cy="0"/>
        </a:xfrm>
      </p:grpSpPr>
      <p:sp>
        <p:nvSpPr>
          <p:cNvPr id="1073" name="Google Shape;1073;p50"/>
          <p:cNvSpPr txBox="1">
            <a:spLocks noGrp="1"/>
          </p:cNvSpPr>
          <p:nvPr>
            <p:ph type="title"/>
          </p:nvPr>
        </p:nvSpPr>
        <p:spPr>
          <a:xfrm>
            <a:off x="713225" y="539500"/>
            <a:ext cx="77175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pt-BR" dirty="0"/>
              <a:t>4. Nhân vật người họa sĩ.</a:t>
            </a:r>
            <a:endParaRPr dirty="0"/>
          </a:p>
        </p:txBody>
      </p:sp>
      <p:sp>
        <p:nvSpPr>
          <p:cNvPr id="9" name="Rectangle: Rounded Corners 8">
            <a:extLst>
              <a:ext uri="{FF2B5EF4-FFF2-40B4-BE49-F238E27FC236}">
                <a16:creationId xmlns:a16="http://schemas.microsoft.com/office/drawing/2014/main" id="{161383E7-C3F3-4306-9DFF-E54402095A2F}"/>
              </a:ext>
            </a:extLst>
          </p:cNvPr>
          <p:cNvSpPr/>
          <p:nvPr/>
        </p:nvSpPr>
        <p:spPr>
          <a:xfrm>
            <a:off x="606542" y="1322479"/>
            <a:ext cx="2943171" cy="1723002"/>
          </a:xfrm>
          <a:prstGeom prst="round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1800" dirty="0" err="1">
                <a:solidFill>
                  <a:schemeClr val="accent2">
                    <a:lumMod val="75000"/>
                  </a:schemeClr>
                </a:solidFill>
                <a:latin typeface="Cambria" panose="02040503050406030204" pitchFamily="18" charset="0"/>
                <a:ea typeface="Cambria" panose="02040503050406030204" pitchFamily="18" charset="0"/>
              </a:rPr>
              <a:t>Một</a:t>
            </a:r>
            <a:r>
              <a:rPr lang="en-US" sz="1800" dirty="0">
                <a:solidFill>
                  <a:schemeClr val="accent2">
                    <a:lumMod val="75000"/>
                  </a:schemeClr>
                </a:solidFill>
                <a:latin typeface="Cambria" panose="02040503050406030204" pitchFamily="18" charset="0"/>
                <a:ea typeface="Cambria" panose="02040503050406030204" pitchFamily="18" charset="0"/>
              </a:rPr>
              <a:t> </a:t>
            </a:r>
            <a:r>
              <a:rPr lang="en-US" sz="1800" dirty="0" err="1">
                <a:solidFill>
                  <a:schemeClr val="accent2">
                    <a:lumMod val="75000"/>
                  </a:schemeClr>
                </a:solidFill>
                <a:latin typeface="Cambria" panose="02040503050406030204" pitchFamily="18" charset="0"/>
                <a:ea typeface="Cambria" panose="02040503050406030204" pitchFamily="18" charset="0"/>
              </a:rPr>
              <a:t>người</a:t>
            </a:r>
            <a:r>
              <a:rPr lang="en-US" sz="1800" dirty="0">
                <a:solidFill>
                  <a:schemeClr val="accent2">
                    <a:lumMod val="75000"/>
                  </a:schemeClr>
                </a:solidFill>
                <a:latin typeface="Cambria" panose="02040503050406030204" pitchFamily="18" charset="0"/>
                <a:ea typeface="Cambria" panose="02040503050406030204" pitchFamily="18" charset="0"/>
              </a:rPr>
              <a:t> </a:t>
            </a:r>
            <a:r>
              <a:rPr lang="en-US" sz="1800" dirty="0" err="1">
                <a:solidFill>
                  <a:schemeClr val="accent2">
                    <a:lumMod val="75000"/>
                  </a:schemeClr>
                </a:solidFill>
                <a:latin typeface="Cambria" panose="02040503050406030204" pitchFamily="18" charset="0"/>
                <a:ea typeface="Cambria" panose="02040503050406030204" pitchFamily="18" charset="0"/>
              </a:rPr>
              <a:t>họa</a:t>
            </a:r>
            <a:r>
              <a:rPr lang="en-US" sz="1800" dirty="0">
                <a:solidFill>
                  <a:schemeClr val="accent2">
                    <a:lumMod val="75000"/>
                  </a:schemeClr>
                </a:solidFill>
                <a:latin typeface="Cambria" panose="02040503050406030204" pitchFamily="18" charset="0"/>
                <a:ea typeface="Cambria" panose="02040503050406030204" pitchFamily="18" charset="0"/>
              </a:rPr>
              <a:t> </a:t>
            </a:r>
            <a:r>
              <a:rPr lang="en-US" sz="1800" dirty="0" err="1">
                <a:solidFill>
                  <a:schemeClr val="accent2">
                    <a:lumMod val="75000"/>
                  </a:schemeClr>
                </a:solidFill>
                <a:latin typeface="Cambria" panose="02040503050406030204" pitchFamily="18" charset="0"/>
                <a:ea typeface="Cambria" panose="02040503050406030204" pitchFamily="18" charset="0"/>
              </a:rPr>
              <a:t>sĩ</a:t>
            </a:r>
            <a:r>
              <a:rPr lang="en-US" sz="1800" dirty="0">
                <a:solidFill>
                  <a:schemeClr val="accent2">
                    <a:lumMod val="75000"/>
                  </a:schemeClr>
                </a:solidFill>
                <a:latin typeface="Cambria" panose="02040503050406030204" pitchFamily="18" charset="0"/>
                <a:ea typeface="Cambria" panose="02040503050406030204" pitchFamily="18" charset="0"/>
              </a:rPr>
              <a:t> </a:t>
            </a:r>
            <a:r>
              <a:rPr lang="en-US" sz="1800" dirty="0" err="1">
                <a:solidFill>
                  <a:schemeClr val="accent2">
                    <a:lumMod val="75000"/>
                  </a:schemeClr>
                </a:solidFill>
                <a:latin typeface="Cambria" panose="02040503050406030204" pitchFamily="18" charset="0"/>
                <a:ea typeface="Cambria" panose="02040503050406030204" pitchFamily="18" charset="0"/>
              </a:rPr>
              <a:t>tâm</a:t>
            </a:r>
            <a:r>
              <a:rPr lang="en-US" sz="1800" dirty="0">
                <a:solidFill>
                  <a:schemeClr val="accent2">
                    <a:lumMod val="75000"/>
                  </a:schemeClr>
                </a:solidFill>
                <a:latin typeface="Cambria" panose="02040503050406030204" pitchFamily="18" charset="0"/>
                <a:ea typeface="Cambria" panose="02040503050406030204" pitchFamily="18" charset="0"/>
              </a:rPr>
              <a:t> </a:t>
            </a:r>
            <a:r>
              <a:rPr lang="en-US" sz="1800" dirty="0" err="1">
                <a:solidFill>
                  <a:schemeClr val="accent2">
                    <a:lumMod val="75000"/>
                  </a:schemeClr>
                </a:solidFill>
                <a:latin typeface="Cambria" panose="02040503050406030204" pitchFamily="18" charset="0"/>
                <a:ea typeface="Cambria" panose="02040503050406030204" pitchFamily="18" charset="0"/>
              </a:rPr>
              <a:t>huyết</a:t>
            </a:r>
            <a:r>
              <a:rPr lang="en-US" sz="1800" dirty="0">
                <a:solidFill>
                  <a:schemeClr val="accent2">
                    <a:lumMod val="75000"/>
                  </a:schemeClr>
                </a:solidFill>
                <a:latin typeface="Cambria" panose="02040503050406030204" pitchFamily="18" charset="0"/>
                <a:ea typeface="Cambria" panose="02040503050406030204" pitchFamily="18" charset="0"/>
              </a:rPr>
              <a:t>, </a:t>
            </a:r>
            <a:r>
              <a:rPr lang="en-US" sz="1800" dirty="0" err="1">
                <a:solidFill>
                  <a:schemeClr val="accent2">
                    <a:lumMod val="75000"/>
                  </a:schemeClr>
                </a:solidFill>
                <a:latin typeface="Cambria" panose="02040503050406030204" pitchFamily="18" charset="0"/>
                <a:ea typeface="Cambria" panose="02040503050406030204" pitchFamily="18" charset="0"/>
              </a:rPr>
              <a:t>trăn</a:t>
            </a:r>
            <a:r>
              <a:rPr lang="en-US" sz="1800" dirty="0">
                <a:solidFill>
                  <a:schemeClr val="accent2">
                    <a:lumMod val="75000"/>
                  </a:schemeClr>
                </a:solidFill>
                <a:latin typeface="Cambria" panose="02040503050406030204" pitchFamily="18" charset="0"/>
                <a:ea typeface="Cambria" panose="02040503050406030204" pitchFamily="18" charset="0"/>
              </a:rPr>
              <a:t> </a:t>
            </a:r>
            <a:r>
              <a:rPr lang="en-US" sz="1800" dirty="0" err="1">
                <a:solidFill>
                  <a:schemeClr val="accent2">
                    <a:lumMod val="75000"/>
                  </a:schemeClr>
                </a:solidFill>
                <a:latin typeface="Cambria" panose="02040503050406030204" pitchFamily="18" charset="0"/>
                <a:ea typeface="Cambria" panose="02040503050406030204" pitchFamily="18" charset="0"/>
              </a:rPr>
              <a:t>trở</a:t>
            </a:r>
            <a:r>
              <a:rPr lang="en-US" sz="1800" dirty="0">
                <a:solidFill>
                  <a:schemeClr val="accent2">
                    <a:lumMod val="75000"/>
                  </a:schemeClr>
                </a:solidFill>
                <a:latin typeface="Cambria" panose="02040503050406030204" pitchFamily="18" charset="0"/>
                <a:ea typeface="Cambria" panose="02040503050406030204" pitchFamily="18" charset="0"/>
              </a:rPr>
              <a:t> </a:t>
            </a:r>
            <a:r>
              <a:rPr lang="en-US" sz="1800" dirty="0" err="1">
                <a:solidFill>
                  <a:schemeClr val="accent2">
                    <a:lumMod val="75000"/>
                  </a:schemeClr>
                </a:solidFill>
                <a:latin typeface="Cambria" panose="02040503050406030204" pitchFamily="18" charset="0"/>
                <a:ea typeface="Cambria" panose="02040503050406030204" pitchFamily="18" charset="0"/>
              </a:rPr>
              <a:t>với</a:t>
            </a:r>
            <a:r>
              <a:rPr lang="en-US" sz="1800" dirty="0">
                <a:solidFill>
                  <a:schemeClr val="accent2">
                    <a:lumMod val="75000"/>
                  </a:schemeClr>
                </a:solidFill>
                <a:latin typeface="Cambria" panose="02040503050406030204" pitchFamily="18" charset="0"/>
                <a:ea typeface="Cambria" panose="02040503050406030204" pitchFamily="18" charset="0"/>
              </a:rPr>
              <a:t> </a:t>
            </a:r>
            <a:r>
              <a:rPr lang="en-US" sz="1800" dirty="0" err="1">
                <a:solidFill>
                  <a:schemeClr val="accent2">
                    <a:lumMod val="75000"/>
                  </a:schemeClr>
                </a:solidFill>
                <a:latin typeface="Cambria" panose="02040503050406030204" pitchFamily="18" charset="0"/>
                <a:ea typeface="Cambria" panose="02040503050406030204" pitchFamily="18" charset="0"/>
              </a:rPr>
              <a:t>tác</a:t>
            </a:r>
            <a:r>
              <a:rPr lang="en-US" sz="1800" dirty="0">
                <a:solidFill>
                  <a:schemeClr val="accent2">
                    <a:lumMod val="75000"/>
                  </a:schemeClr>
                </a:solidFill>
                <a:latin typeface="Cambria" panose="02040503050406030204" pitchFamily="18" charset="0"/>
                <a:ea typeface="Cambria" panose="02040503050406030204" pitchFamily="18" charset="0"/>
              </a:rPr>
              <a:t> </a:t>
            </a:r>
            <a:r>
              <a:rPr lang="en-US" sz="1800" dirty="0" err="1">
                <a:solidFill>
                  <a:schemeClr val="accent2">
                    <a:lumMod val="75000"/>
                  </a:schemeClr>
                </a:solidFill>
                <a:latin typeface="Cambria" panose="02040503050406030204" pitchFamily="18" charset="0"/>
                <a:ea typeface="Cambria" panose="02040503050406030204" pitchFamily="18" charset="0"/>
              </a:rPr>
              <a:t>phẩm</a:t>
            </a:r>
            <a:r>
              <a:rPr lang="en-US" sz="1800" dirty="0">
                <a:solidFill>
                  <a:schemeClr val="accent2">
                    <a:lumMod val="75000"/>
                  </a:schemeClr>
                </a:solidFill>
                <a:latin typeface="Cambria" panose="02040503050406030204" pitchFamily="18" charset="0"/>
                <a:ea typeface="Cambria" panose="02040503050406030204" pitchFamily="18" charset="0"/>
              </a:rPr>
              <a:t> </a:t>
            </a:r>
            <a:r>
              <a:rPr lang="en-US" sz="1800" dirty="0" err="1">
                <a:solidFill>
                  <a:schemeClr val="accent2">
                    <a:lumMod val="75000"/>
                  </a:schemeClr>
                </a:solidFill>
                <a:latin typeface="Cambria" panose="02040503050406030204" pitchFamily="18" charset="0"/>
                <a:ea typeface="Cambria" panose="02040503050406030204" pitchFamily="18" charset="0"/>
              </a:rPr>
              <a:t>nghệ</a:t>
            </a:r>
            <a:r>
              <a:rPr lang="en-US" sz="1800" dirty="0">
                <a:solidFill>
                  <a:schemeClr val="accent2">
                    <a:lumMod val="75000"/>
                  </a:schemeClr>
                </a:solidFill>
                <a:latin typeface="Cambria" panose="02040503050406030204" pitchFamily="18" charset="0"/>
                <a:ea typeface="Cambria" panose="02040503050406030204" pitchFamily="18" charset="0"/>
              </a:rPr>
              <a:t> </a:t>
            </a:r>
            <a:r>
              <a:rPr lang="en-US" sz="1800" dirty="0" err="1">
                <a:solidFill>
                  <a:schemeClr val="accent2">
                    <a:lumMod val="75000"/>
                  </a:schemeClr>
                </a:solidFill>
                <a:latin typeface="Cambria" panose="02040503050406030204" pitchFamily="18" charset="0"/>
                <a:ea typeface="Cambria" panose="02040503050406030204" pitchFamily="18" charset="0"/>
              </a:rPr>
              <a:t>thuật</a:t>
            </a:r>
            <a:r>
              <a:rPr lang="en-US" sz="1800" dirty="0">
                <a:solidFill>
                  <a:schemeClr val="accent2">
                    <a:lumMod val="75000"/>
                  </a:schemeClr>
                </a:solidFill>
                <a:latin typeface="Cambria" panose="02040503050406030204" pitchFamily="18" charset="0"/>
                <a:ea typeface="Cambria" panose="02040503050406030204" pitchFamily="18" charset="0"/>
              </a:rPr>
              <a:t> </a:t>
            </a:r>
            <a:r>
              <a:rPr lang="en-US" sz="1800" dirty="0" err="1">
                <a:solidFill>
                  <a:schemeClr val="accent2">
                    <a:lumMod val="75000"/>
                  </a:schemeClr>
                </a:solidFill>
                <a:latin typeface="Cambria" panose="02040503050406030204" pitchFamily="18" charset="0"/>
                <a:ea typeface="Cambria" panose="02040503050406030204" pitchFamily="18" charset="0"/>
              </a:rPr>
              <a:t>và</a:t>
            </a:r>
            <a:r>
              <a:rPr lang="en-US" sz="1800" dirty="0">
                <a:solidFill>
                  <a:schemeClr val="accent2">
                    <a:lumMod val="75000"/>
                  </a:schemeClr>
                </a:solidFill>
                <a:latin typeface="Cambria" panose="02040503050406030204" pitchFamily="18" charset="0"/>
                <a:ea typeface="Cambria" panose="02040503050406030204" pitchFamily="18" charset="0"/>
              </a:rPr>
              <a:t> </a:t>
            </a:r>
            <a:r>
              <a:rPr lang="en-US" sz="1800" dirty="0" err="1">
                <a:solidFill>
                  <a:schemeClr val="accent2">
                    <a:lumMod val="75000"/>
                  </a:schemeClr>
                </a:solidFill>
                <a:latin typeface="Cambria" panose="02040503050406030204" pitchFamily="18" charset="0"/>
                <a:ea typeface="Cambria" panose="02040503050406030204" pitchFamily="18" charset="0"/>
              </a:rPr>
              <a:t>có</a:t>
            </a:r>
            <a:r>
              <a:rPr lang="en-US" sz="1800" dirty="0">
                <a:solidFill>
                  <a:schemeClr val="accent2">
                    <a:lumMod val="75000"/>
                  </a:schemeClr>
                </a:solidFill>
                <a:latin typeface="Cambria" panose="02040503050406030204" pitchFamily="18" charset="0"/>
                <a:ea typeface="Cambria" panose="02040503050406030204" pitchFamily="18" charset="0"/>
              </a:rPr>
              <a:t> </a:t>
            </a:r>
            <a:r>
              <a:rPr lang="en-US" sz="1800" dirty="0" err="1">
                <a:solidFill>
                  <a:schemeClr val="accent2">
                    <a:lumMod val="75000"/>
                  </a:schemeClr>
                </a:solidFill>
                <a:latin typeface="Cambria" panose="02040503050406030204" pitchFamily="18" charset="0"/>
                <a:ea typeface="Cambria" panose="02040503050406030204" pitchFamily="18" charset="0"/>
              </a:rPr>
              <a:t>trách</a:t>
            </a:r>
            <a:r>
              <a:rPr lang="en-US" sz="1800" dirty="0">
                <a:solidFill>
                  <a:schemeClr val="accent2">
                    <a:lumMod val="75000"/>
                  </a:schemeClr>
                </a:solidFill>
                <a:latin typeface="Cambria" panose="02040503050406030204" pitchFamily="18" charset="0"/>
                <a:ea typeface="Cambria" panose="02040503050406030204" pitchFamily="18" charset="0"/>
              </a:rPr>
              <a:t> </a:t>
            </a:r>
            <a:r>
              <a:rPr lang="en-US" sz="1800" dirty="0" err="1">
                <a:solidFill>
                  <a:schemeClr val="accent2">
                    <a:lumMod val="75000"/>
                  </a:schemeClr>
                </a:solidFill>
                <a:latin typeface="Cambria" panose="02040503050406030204" pitchFamily="18" charset="0"/>
                <a:ea typeface="Cambria" panose="02040503050406030204" pitchFamily="18" charset="0"/>
              </a:rPr>
              <a:t>nhiệm</a:t>
            </a:r>
            <a:r>
              <a:rPr lang="en-US" sz="1800" dirty="0">
                <a:solidFill>
                  <a:schemeClr val="accent2">
                    <a:lumMod val="75000"/>
                  </a:schemeClr>
                </a:solidFill>
                <a:latin typeface="Cambria" panose="02040503050406030204" pitchFamily="18" charset="0"/>
                <a:ea typeface="Cambria" panose="02040503050406030204" pitchFamily="18" charset="0"/>
              </a:rPr>
              <a:t> </a:t>
            </a:r>
            <a:r>
              <a:rPr lang="en-US" sz="1800" dirty="0" err="1">
                <a:solidFill>
                  <a:schemeClr val="accent2">
                    <a:lumMod val="75000"/>
                  </a:schemeClr>
                </a:solidFill>
                <a:latin typeface="Cambria" panose="02040503050406030204" pitchFamily="18" charset="0"/>
                <a:ea typeface="Cambria" panose="02040503050406030204" pitchFamily="18" charset="0"/>
              </a:rPr>
              <a:t>với</a:t>
            </a:r>
            <a:r>
              <a:rPr lang="en-US" sz="1800" dirty="0">
                <a:solidFill>
                  <a:schemeClr val="accent2">
                    <a:lumMod val="75000"/>
                  </a:schemeClr>
                </a:solidFill>
                <a:latin typeface="Cambria" panose="02040503050406030204" pitchFamily="18" charset="0"/>
                <a:ea typeface="Cambria" panose="02040503050406030204" pitchFamily="18" charset="0"/>
              </a:rPr>
              <a:t> </a:t>
            </a:r>
            <a:r>
              <a:rPr lang="en-US" sz="1800" dirty="0" err="1">
                <a:solidFill>
                  <a:schemeClr val="accent2">
                    <a:lumMod val="75000"/>
                  </a:schemeClr>
                </a:solidFill>
                <a:latin typeface="Cambria" panose="02040503050406030204" pitchFamily="18" charset="0"/>
                <a:ea typeface="Cambria" panose="02040503050406030204" pitchFamily="18" charset="0"/>
              </a:rPr>
              <a:t>nghề</a:t>
            </a:r>
            <a:r>
              <a:rPr lang="en-US" sz="1800" dirty="0">
                <a:solidFill>
                  <a:schemeClr val="accent2">
                    <a:lumMod val="75000"/>
                  </a:schemeClr>
                </a:solidFill>
                <a:latin typeface="Cambria" panose="02040503050406030204" pitchFamily="18" charset="0"/>
                <a:ea typeface="Cambria" panose="02040503050406030204" pitchFamily="18" charset="0"/>
              </a:rPr>
              <a:t>.</a:t>
            </a:r>
          </a:p>
        </p:txBody>
      </p:sp>
      <p:sp>
        <p:nvSpPr>
          <p:cNvPr id="10" name="Rectangle: Rounded Corners 9">
            <a:extLst>
              <a:ext uri="{FF2B5EF4-FFF2-40B4-BE49-F238E27FC236}">
                <a16:creationId xmlns:a16="http://schemas.microsoft.com/office/drawing/2014/main" id="{2D89EC78-ACC7-4A30-83F3-670CC4956C1E}"/>
              </a:ext>
            </a:extLst>
          </p:cNvPr>
          <p:cNvSpPr/>
          <p:nvPr/>
        </p:nvSpPr>
        <p:spPr>
          <a:xfrm>
            <a:off x="5594289" y="2924569"/>
            <a:ext cx="3153942" cy="1369080"/>
          </a:xfrm>
          <a:prstGeom prst="round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1800" dirty="0" err="1">
                <a:solidFill>
                  <a:schemeClr val="accent2">
                    <a:lumMod val="75000"/>
                  </a:schemeClr>
                </a:solidFill>
                <a:latin typeface="Cambria" panose="02040503050406030204" pitchFamily="18" charset="0"/>
                <a:ea typeface="Cambria" panose="02040503050406030204" pitchFamily="18" charset="0"/>
              </a:rPr>
              <a:t>Bức</a:t>
            </a:r>
            <a:r>
              <a:rPr lang="en-US" sz="1800" dirty="0">
                <a:solidFill>
                  <a:schemeClr val="accent2">
                    <a:lumMod val="75000"/>
                  </a:schemeClr>
                </a:solidFill>
                <a:latin typeface="Cambria" panose="02040503050406030204" pitchFamily="18" charset="0"/>
                <a:ea typeface="Cambria" panose="02040503050406030204" pitchFamily="18" charset="0"/>
              </a:rPr>
              <a:t> </a:t>
            </a:r>
            <a:r>
              <a:rPr lang="en-US" sz="1800" dirty="0" err="1">
                <a:solidFill>
                  <a:schemeClr val="accent2">
                    <a:lumMod val="75000"/>
                  </a:schemeClr>
                </a:solidFill>
                <a:latin typeface="Cambria" panose="02040503050406030204" pitchFamily="18" charset="0"/>
                <a:ea typeface="Cambria" panose="02040503050406030204" pitchFamily="18" charset="0"/>
              </a:rPr>
              <a:t>tranh</a:t>
            </a:r>
            <a:r>
              <a:rPr lang="en-US" sz="1800" dirty="0">
                <a:solidFill>
                  <a:schemeClr val="accent2">
                    <a:lumMod val="75000"/>
                  </a:schemeClr>
                </a:solidFill>
                <a:latin typeface="Cambria" panose="02040503050406030204" pitchFamily="18" charset="0"/>
                <a:ea typeface="Cambria" panose="02040503050406030204" pitchFamily="18" charset="0"/>
              </a:rPr>
              <a:t>, </a:t>
            </a:r>
            <a:r>
              <a:rPr lang="en-US" sz="1800" dirty="0" err="1">
                <a:solidFill>
                  <a:schemeClr val="accent2">
                    <a:lumMod val="75000"/>
                  </a:schemeClr>
                </a:solidFill>
                <a:latin typeface="Cambria" panose="02040503050406030204" pitchFamily="18" charset="0"/>
                <a:ea typeface="Cambria" panose="02040503050406030204" pitchFamily="18" charset="0"/>
              </a:rPr>
              <a:t>nghệ</a:t>
            </a:r>
            <a:r>
              <a:rPr lang="en-US" sz="1800" dirty="0">
                <a:solidFill>
                  <a:schemeClr val="accent2">
                    <a:lumMod val="75000"/>
                  </a:schemeClr>
                </a:solidFill>
                <a:latin typeface="Cambria" panose="02040503050406030204" pitchFamily="18" charset="0"/>
                <a:ea typeface="Cambria" panose="02040503050406030204" pitchFamily="18" charset="0"/>
              </a:rPr>
              <a:t> </a:t>
            </a:r>
            <a:r>
              <a:rPr lang="en-US" sz="1800" dirty="0" err="1">
                <a:solidFill>
                  <a:schemeClr val="accent2">
                    <a:lumMod val="75000"/>
                  </a:schemeClr>
                </a:solidFill>
                <a:latin typeface="Cambria" panose="02040503050406030204" pitchFamily="18" charset="0"/>
                <a:ea typeface="Cambria" panose="02040503050406030204" pitchFamily="18" charset="0"/>
              </a:rPr>
              <a:t>thuật</a:t>
            </a:r>
            <a:r>
              <a:rPr lang="en-US" sz="1800" dirty="0">
                <a:solidFill>
                  <a:schemeClr val="accent2">
                    <a:lumMod val="75000"/>
                  </a:schemeClr>
                </a:solidFill>
                <a:latin typeface="Cambria" panose="02040503050406030204" pitchFamily="18" charset="0"/>
                <a:ea typeface="Cambria" panose="02040503050406030204" pitchFamily="18" charset="0"/>
              </a:rPr>
              <a:t> </a:t>
            </a:r>
            <a:r>
              <a:rPr lang="en-US" sz="1800" dirty="0" err="1">
                <a:solidFill>
                  <a:schemeClr val="accent2">
                    <a:lumMod val="75000"/>
                  </a:schemeClr>
                </a:solidFill>
                <a:latin typeface="Cambria" panose="02040503050406030204" pitchFamily="18" charset="0"/>
                <a:ea typeface="Cambria" panose="02040503050406030204" pitchFamily="18" charset="0"/>
              </a:rPr>
              <a:t>phải</a:t>
            </a:r>
            <a:r>
              <a:rPr lang="en-US" sz="1800" dirty="0">
                <a:solidFill>
                  <a:schemeClr val="accent2">
                    <a:lumMod val="75000"/>
                  </a:schemeClr>
                </a:solidFill>
                <a:latin typeface="Cambria" panose="02040503050406030204" pitchFamily="18" charset="0"/>
                <a:ea typeface="Cambria" panose="02040503050406030204" pitchFamily="18" charset="0"/>
              </a:rPr>
              <a:t> </a:t>
            </a:r>
            <a:r>
              <a:rPr lang="en-US" sz="1800" dirty="0" err="1">
                <a:solidFill>
                  <a:schemeClr val="accent2">
                    <a:lumMod val="75000"/>
                  </a:schemeClr>
                </a:solidFill>
                <a:latin typeface="Cambria" panose="02040503050406030204" pitchFamily="18" charset="0"/>
                <a:ea typeface="Cambria" panose="02040503050406030204" pitchFamily="18" charset="0"/>
              </a:rPr>
              <a:t>sống</a:t>
            </a:r>
            <a:r>
              <a:rPr lang="en-US" sz="1800" dirty="0">
                <a:solidFill>
                  <a:schemeClr val="accent2">
                    <a:lumMod val="75000"/>
                  </a:schemeClr>
                </a:solidFill>
                <a:latin typeface="Cambria" panose="02040503050406030204" pitchFamily="18" charset="0"/>
                <a:ea typeface="Cambria" panose="02040503050406030204" pitchFamily="18" charset="0"/>
              </a:rPr>
              <a:t> </a:t>
            </a:r>
            <a:r>
              <a:rPr lang="en-US" sz="1800" dirty="0" err="1">
                <a:solidFill>
                  <a:schemeClr val="accent2">
                    <a:lumMod val="75000"/>
                  </a:schemeClr>
                </a:solidFill>
                <a:latin typeface="Cambria" panose="02040503050406030204" pitchFamily="18" charset="0"/>
                <a:ea typeface="Cambria" panose="02040503050406030204" pitchFamily="18" charset="0"/>
              </a:rPr>
              <a:t>mãi</a:t>
            </a:r>
            <a:r>
              <a:rPr lang="en-US" sz="1800" dirty="0">
                <a:solidFill>
                  <a:schemeClr val="accent2">
                    <a:lumMod val="75000"/>
                  </a:schemeClr>
                </a:solidFill>
                <a:latin typeface="Cambria" panose="02040503050406030204" pitchFamily="18" charset="0"/>
                <a:ea typeface="Cambria" panose="02040503050406030204" pitchFamily="18" charset="0"/>
              </a:rPr>
              <a:t>, vang </a:t>
            </a:r>
            <a:r>
              <a:rPr lang="en-US" sz="1800" dirty="0" err="1">
                <a:solidFill>
                  <a:schemeClr val="accent2">
                    <a:lumMod val="75000"/>
                  </a:schemeClr>
                </a:solidFill>
                <a:latin typeface="Cambria" panose="02040503050406030204" pitchFamily="18" charset="0"/>
                <a:ea typeface="Cambria" panose="02040503050406030204" pitchFamily="18" charset="0"/>
              </a:rPr>
              <a:t>dội</a:t>
            </a:r>
            <a:r>
              <a:rPr lang="en-US" sz="1800" dirty="0">
                <a:solidFill>
                  <a:schemeClr val="accent2">
                    <a:lumMod val="75000"/>
                  </a:schemeClr>
                </a:solidFill>
                <a:latin typeface="Cambria" panose="02040503050406030204" pitchFamily="18" charset="0"/>
                <a:ea typeface="Cambria" panose="02040503050406030204" pitchFamily="18" charset="0"/>
              </a:rPr>
              <a:t> </a:t>
            </a:r>
            <a:r>
              <a:rPr lang="en-US" sz="1800" dirty="0" err="1">
                <a:solidFill>
                  <a:schemeClr val="accent2">
                    <a:lumMod val="75000"/>
                  </a:schemeClr>
                </a:solidFill>
                <a:latin typeface="Cambria" panose="02040503050406030204" pitchFamily="18" charset="0"/>
                <a:ea typeface="Cambria" panose="02040503050406030204" pitchFamily="18" charset="0"/>
              </a:rPr>
              <a:t>trong</a:t>
            </a:r>
            <a:r>
              <a:rPr lang="en-US" sz="1800" dirty="0">
                <a:solidFill>
                  <a:schemeClr val="accent2">
                    <a:lumMod val="75000"/>
                  </a:schemeClr>
                </a:solidFill>
                <a:latin typeface="Cambria" panose="02040503050406030204" pitchFamily="18" charset="0"/>
                <a:ea typeface="Cambria" panose="02040503050406030204" pitchFamily="18" charset="0"/>
              </a:rPr>
              <a:t> </a:t>
            </a:r>
            <a:r>
              <a:rPr lang="en-US" sz="1800" dirty="0" err="1">
                <a:solidFill>
                  <a:schemeClr val="accent2">
                    <a:lumMod val="75000"/>
                  </a:schemeClr>
                </a:solidFill>
                <a:latin typeface="Cambria" panose="02040503050406030204" pitchFamily="18" charset="0"/>
                <a:ea typeface="Cambria" panose="02040503050406030204" pitchFamily="18" charset="0"/>
              </a:rPr>
              <a:t>lòng</a:t>
            </a:r>
            <a:r>
              <a:rPr lang="en-US" sz="1800" dirty="0">
                <a:solidFill>
                  <a:schemeClr val="accent2">
                    <a:lumMod val="75000"/>
                  </a:schemeClr>
                </a:solidFill>
                <a:latin typeface="Cambria" panose="02040503050406030204" pitchFamily="18" charset="0"/>
                <a:ea typeface="Cambria" panose="02040503050406030204" pitchFamily="18" charset="0"/>
              </a:rPr>
              <a:t> </a:t>
            </a:r>
            <a:r>
              <a:rPr lang="en-US" sz="1800" dirty="0" err="1">
                <a:solidFill>
                  <a:schemeClr val="accent2">
                    <a:lumMod val="75000"/>
                  </a:schemeClr>
                </a:solidFill>
                <a:latin typeface="Cambria" panose="02040503050406030204" pitchFamily="18" charset="0"/>
                <a:ea typeface="Cambria" panose="02040503050406030204" pitchFamily="18" charset="0"/>
              </a:rPr>
              <a:t>mọi</a:t>
            </a:r>
            <a:r>
              <a:rPr lang="en-US" sz="1800" dirty="0">
                <a:solidFill>
                  <a:schemeClr val="accent2">
                    <a:lumMod val="75000"/>
                  </a:schemeClr>
                </a:solidFill>
                <a:latin typeface="Cambria" panose="02040503050406030204" pitchFamily="18" charset="0"/>
                <a:ea typeface="Cambria" panose="02040503050406030204" pitchFamily="18" charset="0"/>
              </a:rPr>
              <a:t> </a:t>
            </a:r>
            <a:r>
              <a:rPr lang="en-US" sz="1800" dirty="0" err="1">
                <a:solidFill>
                  <a:schemeClr val="accent2">
                    <a:lumMod val="75000"/>
                  </a:schemeClr>
                </a:solidFill>
                <a:latin typeface="Cambria" panose="02040503050406030204" pitchFamily="18" charset="0"/>
                <a:ea typeface="Cambria" panose="02040503050406030204" pitchFamily="18" charset="0"/>
              </a:rPr>
              <a:t>người</a:t>
            </a:r>
            <a:r>
              <a:rPr lang="en-US" sz="1800" dirty="0">
                <a:solidFill>
                  <a:schemeClr val="accent2">
                    <a:lumMod val="75000"/>
                  </a:schemeClr>
                </a:solidFill>
                <a:latin typeface="Cambria" panose="02040503050406030204" pitchFamily="18" charset="0"/>
                <a:ea typeface="Cambria" panose="02040503050406030204" pitchFamily="18" charset="0"/>
              </a:rPr>
              <a:t>.</a:t>
            </a:r>
          </a:p>
        </p:txBody>
      </p:sp>
      <p:pic>
        <p:nvPicPr>
          <p:cNvPr id="9218" name="Picture 2" descr="Đang Vẽ Hình ảnh PNG | Vector và các tập tin PSD | Tải về miễn phí trên  Pngtree">
            <a:extLst>
              <a:ext uri="{FF2B5EF4-FFF2-40B4-BE49-F238E27FC236}">
                <a16:creationId xmlns:a16="http://schemas.microsoft.com/office/drawing/2014/main" id="{9C3CFDE1-20E6-42AC-80E0-39942B0F9793}"/>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8611" b="90000" l="10000" r="90000">
                        <a14:foregroundMark x1="27778" y1="8611" x2="27778" y2="8611"/>
                        <a14:foregroundMark x1="32778" y1="21389" x2="37500" y2="45833"/>
                      </a14:backgroundRemoval>
                    </a14:imgEffect>
                  </a14:imgLayer>
                </a14:imgProps>
              </a:ext>
              <a:ext uri="{28A0092B-C50C-407E-A947-70E740481C1C}">
                <a14:useLocalDpi xmlns:a14="http://schemas.microsoft.com/office/drawing/2010/main" val="0"/>
              </a:ext>
            </a:extLst>
          </a:blip>
          <a:srcRect/>
          <a:stretch>
            <a:fillRect/>
          </a:stretch>
        </p:blipFill>
        <p:spPr bwMode="auto">
          <a:xfrm>
            <a:off x="2698748" y="1632317"/>
            <a:ext cx="3691292" cy="36912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356566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9218"/>
                                        </p:tgtEl>
                                        <p:attrNameLst>
                                          <p:attrName>style.visibility</p:attrName>
                                        </p:attrNameLst>
                                      </p:cBhvr>
                                      <p:to>
                                        <p:strVal val="visible"/>
                                      </p:to>
                                    </p:set>
                                    <p:animEffect transition="in" filter="circle(in)">
                                      <p:cBhvr>
                                        <p:cTn id="7" dur="2000"/>
                                        <p:tgtEl>
                                          <p:spTgt spid="921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096"/>
        <p:cNvGrpSpPr/>
        <p:nvPr/>
      </p:nvGrpSpPr>
      <p:grpSpPr>
        <a:xfrm>
          <a:off x="0" y="0"/>
          <a:ext cx="0" cy="0"/>
          <a:chOff x="0" y="0"/>
          <a:chExt cx="0" cy="0"/>
        </a:xfrm>
      </p:grpSpPr>
      <p:sp>
        <p:nvSpPr>
          <p:cNvPr id="1097" name="Google Shape;1097;p51"/>
          <p:cNvSpPr txBox="1">
            <a:spLocks noGrp="1"/>
          </p:cNvSpPr>
          <p:nvPr>
            <p:ph type="title"/>
          </p:nvPr>
        </p:nvSpPr>
        <p:spPr>
          <a:xfrm flipH="1">
            <a:off x="1485000" y="2739669"/>
            <a:ext cx="6174000" cy="1157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pt-BR" dirty="0"/>
              <a:t>TỔNG KẾT</a:t>
            </a:r>
            <a:endParaRPr dirty="0"/>
          </a:p>
        </p:txBody>
      </p:sp>
      <p:sp>
        <p:nvSpPr>
          <p:cNvPr id="1099" name="Google Shape;1099;p51"/>
          <p:cNvSpPr txBox="1">
            <a:spLocks noGrp="1"/>
          </p:cNvSpPr>
          <p:nvPr>
            <p:ph type="title" idx="2"/>
          </p:nvPr>
        </p:nvSpPr>
        <p:spPr>
          <a:xfrm flipH="1">
            <a:off x="3732300" y="1239122"/>
            <a:ext cx="1679400" cy="1460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pt-BR" dirty="0"/>
              <a:t>III.</a:t>
            </a:r>
            <a:endParaRPr dirty="0"/>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5">
            <a:extLst>
              <a:ext uri="{FF2B5EF4-FFF2-40B4-BE49-F238E27FC236}">
                <a16:creationId xmlns:a16="http://schemas.microsoft.com/office/drawing/2014/main" id="{7335FE40-B124-427B-9CC7-679947ED5D71}"/>
              </a:ext>
            </a:extLst>
          </p:cNvPr>
          <p:cNvSpPr>
            <a:spLocks noGrp="1"/>
          </p:cNvSpPr>
          <p:nvPr>
            <p:ph type="subTitle" idx="1"/>
          </p:nvPr>
        </p:nvSpPr>
        <p:spPr>
          <a:xfrm flipH="1">
            <a:off x="1485000" y="415694"/>
            <a:ext cx="6174000" cy="423900"/>
          </a:xfrm>
        </p:spPr>
        <p:txBody>
          <a:bodyPr/>
          <a:lstStyle/>
          <a:p>
            <a:r>
              <a:rPr lang="en-US" sz="2800" b="1" dirty="0">
                <a:latin typeface="Cambria" panose="02040503050406030204" pitchFamily="18" charset="0"/>
                <a:ea typeface="Cambria" panose="02040503050406030204" pitchFamily="18" charset="0"/>
              </a:rPr>
              <a:t>1. </a:t>
            </a:r>
            <a:r>
              <a:rPr lang="en-US" sz="2800" b="1" dirty="0" err="1">
                <a:latin typeface="Cambria" panose="02040503050406030204" pitchFamily="18" charset="0"/>
                <a:ea typeface="Cambria" panose="02040503050406030204" pitchFamily="18" charset="0"/>
              </a:rPr>
              <a:t>Nội</a:t>
            </a:r>
            <a:r>
              <a:rPr lang="en-US" sz="2800" b="1" dirty="0">
                <a:latin typeface="Cambria" panose="02040503050406030204" pitchFamily="18" charset="0"/>
                <a:ea typeface="Cambria" panose="02040503050406030204" pitchFamily="18" charset="0"/>
              </a:rPr>
              <a:t> dung</a:t>
            </a:r>
          </a:p>
        </p:txBody>
      </p:sp>
      <p:sp>
        <p:nvSpPr>
          <p:cNvPr id="7" name="Title 6">
            <a:extLst>
              <a:ext uri="{FF2B5EF4-FFF2-40B4-BE49-F238E27FC236}">
                <a16:creationId xmlns:a16="http://schemas.microsoft.com/office/drawing/2014/main" id="{2D01ACB2-49EF-424F-92BC-88A3D3759392}"/>
              </a:ext>
            </a:extLst>
          </p:cNvPr>
          <p:cNvSpPr>
            <a:spLocks noGrp="1"/>
          </p:cNvSpPr>
          <p:nvPr>
            <p:ph type="title" idx="2"/>
          </p:nvPr>
        </p:nvSpPr>
        <p:spPr>
          <a:xfrm flipH="1">
            <a:off x="1676788" y="1392067"/>
            <a:ext cx="5982211" cy="2567813"/>
          </a:xfrm>
        </p:spPr>
        <p:txBody>
          <a:bodyPr/>
          <a:lstStyle/>
          <a:p>
            <a:pPr algn="l">
              <a:lnSpc>
                <a:spcPct val="150000"/>
              </a:lnSpc>
            </a:pPr>
            <a:r>
              <a:rPr lang="en-US" sz="2000" dirty="0" err="1">
                <a:latin typeface="Cambria" panose="02040503050406030204" pitchFamily="18" charset="0"/>
                <a:ea typeface="Cambria" panose="02040503050406030204" pitchFamily="18" charset="0"/>
              </a:rPr>
              <a:t>Truyện</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khắc</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họa</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hình</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ảnh</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người</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thầy</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Đuy</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sen</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với</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tình</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yêu</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thương</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dành</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cho</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học</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trò</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và</a:t>
            </a:r>
            <a:r>
              <a:rPr lang="en-US" sz="2000" dirty="0">
                <a:latin typeface="Cambria" panose="02040503050406030204" pitchFamily="18" charset="0"/>
                <a:ea typeface="Cambria" panose="02040503050406030204" pitchFamily="18" charset="0"/>
              </a:rPr>
              <a:t> long </a:t>
            </a:r>
            <a:r>
              <a:rPr lang="en-US" sz="2000" dirty="0" err="1">
                <a:latin typeface="Cambria" panose="02040503050406030204" pitchFamily="18" charset="0"/>
                <a:ea typeface="Cambria" panose="02040503050406030204" pitchFamily="18" charset="0"/>
              </a:rPr>
              <a:t>biết</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ơn</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sâu</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sắc</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của</a:t>
            </a:r>
            <a:r>
              <a:rPr lang="en-US" sz="2000" dirty="0">
                <a:latin typeface="Cambria" panose="02040503050406030204" pitchFamily="18" charset="0"/>
                <a:ea typeface="Cambria" panose="02040503050406030204" pitchFamily="18" charset="0"/>
              </a:rPr>
              <a:t> An </a:t>
            </a:r>
            <a:r>
              <a:rPr lang="en-US" sz="2000" dirty="0" err="1">
                <a:latin typeface="Cambria" panose="02040503050406030204" pitchFamily="18" charset="0"/>
                <a:ea typeface="Cambria" panose="02040503050406030204" pitchFamily="18" charset="0"/>
              </a:rPr>
              <a:t>tư</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nai</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với</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người</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thầy</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đầu</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tiên</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của</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mình</a:t>
            </a:r>
            <a:r>
              <a:rPr lang="en-US" sz="2000" dirty="0">
                <a:latin typeface="Cambria" panose="02040503050406030204" pitchFamily="18" charset="0"/>
                <a:ea typeface="Cambria" panose="02040503050406030204" pitchFamily="18" charset="0"/>
              </a:rPr>
              <a:t>.</a:t>
            </a:r>
            <a:br>
              <a:rPr lang="en-US" sz="2000" dirty="0">
                <a:latin typeface="Cambria" panose="02040503050406030204" pitchFamily="18" charset="0"/>
                <a:ea typeface="Cambria" panose="02040503050406030204" pitchFamily="18" charset="0"/>
              </a:rPr>
            </a:br>
            <a:r>
              <a:rPr lang="en-US" sz="2000" dirty="0" err="1">
                <a:latin typeface="Cambria" panose="02040503050406030204" pitchFamily="18" charset="0"/>
                <a:ea typeface="Cambria" panose="02040503050406030204" pitchFamily="18" charset="0"/>
              </a:rPr>
              <a:t>Bài</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học</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về</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sự</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trân</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trọng</a:t>
            </a:r>
            <a:r>
              <a:rPr lang="en-US" sz="2000" dirty="0">
                <a:latin typeface="Cambria" panose="02040503050406030204" pitchFamily="18" charset="0"/>
                <a:ea typeface="Cambria" panose="02040503050406030204" pitchFamily="18" charset="0"/>
              </a:rPr>
              <a:t>, long </a:t>
            </a:r>
            <a:r>
              <a:rPr lang="en-US" sz="2000" dirty="0" err="1">
                <a:latin typeface="Cambria" panose="02040503050406030204" pitchFamily="18" charset="0"/>
                <a:ea typeface="Cambria" panose="02040503050406030204" pitchFamily="18" charset="0"/>
              </a:rPr>
              <a:t>biết</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ơn</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với</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những</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tình</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cảm</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tốt</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đẹp</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mà</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mình</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được</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nhận</a:t>
            </a:r>
            <a:r>
              <a:rPr lang="en-US" sz="2000" dirty="0">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281323560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5">
            <a:extLst>
              <a:ext uri="{FF2B5EF4-FFF2-40B4-BE49-F238E27FC236}">
                <a16:creationId xmlns:a16="http://schemas.microsoft.com/office/drawing/2014/main" id="{7335FE40-B124-427B-9CC7-679947ED5D71}"/>
              </a:ext>
            </a:extLst>
          </p:cNvPr>
          <p:cNvSpPr>
            <a:spLocks noGrp="1"/>
          </p:cNvSpPr>
          <p:nvPr>
            <p:ph type="subTitle" idx="1"/>
          </p:nvPr>
        </p:nvSpPr>
        <p:spPr>
          <a:xfrm flipH="1">
            <a:off x="1485000" y="415694"/>
            <a:ext cx="6174000" cy="423900"/>
          </a:xfrm>
        </p:spPr>
        <p:txBody>
          <a:bodyPr/>
          <a:lstStyle/>
          <a:p>
            <a:r>
              <a:rPr lang="en-US" sz="2400" b="1" dirty="0">
                <a:latin typeface="Cambria" panose="02040503050406030204" pitchFamily="18" charset="0"/>
                <a:ea typeface="Cambria" panose="02040503050406030204" pitchFamily="18" charset="0"/>
              </a:rPr>
              <a:t>2.Nghệ </a:t>
            </a:r>
            <a:r>
              <a:rPr lang="en-US" sz="2400" b="1" dirty="0" err="1">
                <a:latin typeface="Cambria" panose="02040503050406030204" pitchFamily="18" charset="0"/>
                <a:ea typeface="Cambria" panose="02040503050406030204" pitchFamily="18" charset="0"/>
              </a:rPr>
              <a:t>thuật</a:t>
            </a:r>
            <a:endParaRPr lang="en-US" sz="2400" b="1" dirty="0">
              <a:latin typeface="Cambria" panose="02040503050406030204" pitchFamily="18" charset="0"/>
              <a:ea typeface="Cambria" panose="02040503050406030204" pitchFamily="18" charset="0"/>
            </a:endParaRPr>
          </a:p>
        </p:txBody>
      </p:sp>
      <p:sp>
        <p:nvSpPr>
          <p:cNvPr id="7" name="Title 6">
            <a:extLst>
              <a:ext uri="{FF2B5EF4-FFF2-40B4-BE49-F238E27FC236}">
                <a16:creationId xmlns:a16="http://schemas.microsoft.com/office/drawing/2014/main" id="{2D01ACB2-49EF-424F-92BC-88A3D3759392}"/>
              </a:ext>
            </a:extLst>
          </p:cNvPr>
          <p:cNvSpPr>
            <a:spLocks noGrp="1"/>
          </p:cNvSpPr>
          <p:nvPr>
            <p:ph type="title" idx="2"/>
          </p:nvPr>
        </p:nvSpPr>
        <p:spPr>
          <a:xfrm flipH="1">
            <a:off x="1676788" y="1392068"/>
            <a:ext cx="5812223" cy="2341102"/>
          </a:xfrm>
        </p:spPr>
        <p:txBody>
          <a:bodyPr/>
          <a:lstStyle/>
          <a:p>
            <a:pPr algn="l">
              <a:lnSpc>
                <a:spcPct val="150000"/>
              </a:lnSpc>
            </a:pPr>
            <a:r>
              <a:rPr lang="en-US" sz="2000" dirty="0" err="1">
                <a:latin typeface="Cambria" panose="02040503050406030204" pitchFamily="18" charset="0"/>
                <a:ea typeface="Cambria" panose="02040503050406030204" pitchFamily="18" charset="0"/>
              </a:rPr>
              <a:t>Thay</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đổi</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kiểu</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người</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kể</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chuyện</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độc</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đáo</a:t>
            </a:r>
            <a:r>
              <a:rPr lang="en-US" sz="2000" dirty="0">
                <a:latin typeface="Cambria" panose="02040503050406030204" pitchFamily="18" charset="0"/>
                <a:ea typeface="Cambria" panose="02040503050406030204" pitchFamily="18" charset="0"/>
              </a:rPr>
              <a:t>.</a:t>
            </a:r>
            <a:br>
              <a:rPr lang="en-US" sz="2000" dirty="0">
                <a:latin typeface="Cambria" panose="02040503050406030204" pitchFamily="18" charset="0"/>
                <a:ea typeface="Cambria" panose="02040503050406030204" pitchFamily="18" charset="0"/>
              </a:rPr>
            </a:br>
            <a:r>
              <a:rPr lang="en-US" sz="2000" dirty="0" err="1">
                <a:latin typeface="Cambria" panose="02040503050406030204" pitchFamily="18" charset="0"/>
                <a:ea typeface="Cambria" panose="02040503050406030204" pitchFamily="18" charset="0"/>
              </a:rPr>
              <a:t>Cách</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kể</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chuyện</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hấp</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dẫn</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gần</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gũi</a:t>
            </a:r>
            <a:r>
              <a:rPr lang="en-US" sz="2000" dirty="0">
                <a:latin typeface="Cambria" panose="02040503050406030204" pitchFamily="18" charset="0"/>
                <a:ea typeface="Cambria" panose="02040503050406030204" pitchFamily="18" charset="0"/>
              </a:rPr>
              <a:t>.</a:t>
            </a:r>
            <a:br>
              <a:rPr lang="en-US" sz="2000" dirty="0">
                <a:latin typeface="Cambria" panose="02040503050406030204" pitchFamily="18" charset="0"/>
                <a:ea typeface="Cambria" panose="02040503050406030204" pitchFamily="18" charset="0"/>
              </a:rPr>
            </a:br>
            <a:r>
              <a:rPr lang="en-US" sz="2000" dirty="0" err="1">
                <a:latin typeface="Cambria" panose="02040503050406030204" pitchFamily="18" charset="0"/>
                <a:ea typeface="Cambria" panose="02040503050406030204" pitchFamily="18" charset="0"/>
              </a:rPr>
              <a:t>Khắc</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họa</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nhân</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vật</a:t>
            </a:r>
            <a:r>
              <a:rPr lang="en-US" sz="2000" dirty="0">
                <a:latin typeface="Cambria" panose="02040503050406030204" pitchFamily="18" charset="0"/>
                <a:ea typeface="Cambria" panose="02040503050406030204" pitchFamily="18" charset="0"/>
              </a:rPr>
              <a:t> qua </a:t>
            </a:r>
            <a:r>
              <a:rPr lang="en-US" sz="2000" dirty="0" err="1">
                <a:latin typeface="Cambria" panose="02040503050406030204" pitchFamily="18" charset="0"/>
                <a:ea typeface="Cambria" panose="02040503050406030204" pitchFamily="18" charset="0"/>
              </a:rPr>
              <a:t>các</a:t>
            </a:r>
            <a:r>
              <a:rPr lang="en-US" sz="2000" dirty="0">
                <a:latin typeface="Cambria" panose="02040503050406030204" pitchFamily="18" charset="0"/>
                <a:ea typeface="Cambria" panose="02040503050406030204" pitchFamily="18" charset="0"/>
              </a:rPr>
              <a:t> chi </a:t>
            </a:r>
            <a:r>
              <a:rPr lang="en-US" sz="2000" dirty="0" err="1">
                <a:latin typeface="Cambria" panose="02040503050406030204" pitchFamily="18" charset="0"/>
                <a:ea typeface="Cambria" panose="02040503050406030204" pitchFamily="18" charset="0"/>
              </a:rPr>
              <a:t>tiết</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nổi</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bật</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và</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thông</a:t>
            </a:r>
            <a:r>
              <a:rPr lang="en-US" sz="2000" dirty="0">
                <a:latin typeface="Cambria" panose="02040503050406030204" pitchFamily="18" charset="0"/>
                <a:ea typeface="Cambria" panose="02040503050406030204" pitchFamily="18" charset="0"/>
              </a:rPr>
              <a:t> qua </a:t>
            </a:r>
            <a:r>
              <a:rPr lang="en-US" sz="2000" dirty="0" err="1">
                <a:latin typeface="Cambria" panose="02040503050406030204" pitchFamily="18" charset="0"/>
                <a:ea typeface="Cambria" panose="02040503050406030204" pitchFamily="18" charset="0"/>
              </a:rPr>
              <a:t>đánh</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giá</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của</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các</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nhân</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vật</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khác</a:t>
            </a:r>
            <a:r>
              <a:rPr lang="en-US" sz="2000" dirty="0">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135531728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7E769E-B073-40FC-8593-7F70EA0731A4}"/>
              </a:ext>
            </a:extLst>
          </p:cNvPr>
          <p:cNvSpPr>
            <a:spLocks noGrp="1"/>
          </p:cNvSpPr>
          <p:nvPr>
            <p:ph type="title"/>
          </p:nvPr>
        </p:nvSpPr>
        <p:spPr>
          <a:xfrm flipH="1">
            <a:off x="1485000" y="1844936"/>
            <a:ext cx="6174000" cy="1157100"/>
          </a:xfrm>
        </p:spPr>
        <p:txBody>
          <a:bodyPr/>
          <a:lstStyle/>
          <a:p>
            <a:r>
              <a:rPr lang="en-US" dirty="0"/>
              <a:t>VIẾT KẾT NỐI VỚI ĐỌC</a:t>
            </a:r>
          </a:p>
        </p:txBody>
      </p:sp>
    </p:spTree>
    <p:extLst>
      <p:ext uri="{BB962C8B-B14F-4D97-AF65-F5344CB8AC3E}">
        <p14:creationId xmlns:p14="http://schemas.microsoft.com/office/powerpoint/2010/main" val="174215428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99AC710-294B-4822-8998-953C926B16E8}"/>
              </a:ext>
            </a:extLst>
          </p:cNvPr>
          <p:cNvSpPr>
            <a:spLocks noGrp="1"/>
          </p:cNvSpPr>
          <p:nvPr>
            <p:ph type="title"/>
          </p:nvPr>
        </p:nvSpPr>
        <p:spPr>
          <a:xfrm>
            <a:off x="713225" y="279610"/>
            <a:ext cx="7717500" cy="832590"/>
          </a:xfrm>
        </p:spPr>
        <p:txBody>
          <a:bodyPr/>
          <a:lstStyle/>
          <a:p>
            <a:r>
              <a:rPr lang="en-US" sz="2000" b="1" dirty="0" err="1">
                <a:latin typeface="Cambria" panose="02040503050406030204" pitchFamily="18" charset="0"/>
                <a:ea typeface="Cambria" panose="02040503050406030204" pitchFamily="18" charset="0"/>
              </a:rPr>
              <a:t>Em</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hãy</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lựa</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chọn</a:t>
            </a:r>
            <a:r>
              <a:rPr lang="en-US" sz="2000" b="1" dirty="0">
                <a:latin typeface="Cambria" panose="02040503050406030204" pitchFamily="18" charset="0"/>
                <a:ea typeface="Cambria" panose="02040503050406030204" pitchFamily="18" charset="0"/>
              </a:rPr>
              <a:t> 1 </a:t>
            </a:r>
            <a:r>
              <a:rPr lang="en-US" sz="2000" b="1" dirty="0" err="1">
                <a:latin typeface="Cambria" panose="02040503050406030204" pitchFamily="18" charset="0"/>
                <a:ea typeface="Cambria" panose="02040503050406030204" pitchFamily="18" charset="0"/>
              </a:rPr>
              <a:t>trong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những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nhiệm</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vụ</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dưới</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đây</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hoàn</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thành</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lại</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vào</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vở</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bài</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tập</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của</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mình</a:t>
            </a:r>
            <a:endParaRPr lang="en-US" sz="2000" b="1" dirty="0">
              <a:latin typeface="Cambria" panose="02040503050406030204" pitchFamily="18" charset="0"/>
              <a:ea typeface="Cambria" panose="02040503050406030204" pitchFamily="18" charset="0"/>
            </a:endParaRPr>
          </a:p>
        </p:txBody>
      </p:sp>
      <p:sp>
        <p:nvSpPr>
          <p:cNvPr id="6" name="Rectangle: Rounded Corners 5">
            <a:extLst>
              <a:ext uri="{FF2B5EF4-FFF2-40B4-BE49-F238E27FC236}">
                <a16:creationId xmlns:a16="http://schemas.microsoft.com/office/drawing/2014/main" id="{89BD1F6C-E64E-4533-A321-299B5F21BC9B}"/>
              </a:ext>
            </a:extLst>
          </p:cNvPr>
          <p:cNvSpPr/>
          <p:nvPr/>
        </p:nvSpPr>
        <p:spPr>
          <a:xfrm>
            <a:off x="347624" y="1466063"/>
            <a:ext cx="2773428" cy="3136165"/>
          </a:xfrm>
          <a:prstGeom prst="round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lnSpc>
                <a:spcPct val="150000"/>
              </a:lnSpc>
            </a:pPr>
            <a:r>
              <a:rPr lang="en-US" sz="1800" b="1" dirty="0" err="1">
                <a:solidFill>
                  <a:schemeClr val="tx1"/>
                </a:solidFill>
                <a:latin typeface="Cambria" panose="02040503050406030204" pitchFamily="18" charset="0"/>
                <a:ea typeface="Cambria" panose="02040503050406030204" pitchFamily="18" charset="0"/>
              </a:rPr>
              <a:t>Nhiệm</a:t>
            </a:r>
            <a:r>
              <a:rPr lang="en-US" sz="1800" b="1" dirty="0">
                <a:solidFill>
                  <a:schemeClr val="tx1"/>
                </a:solidFill>
                <a:latin typeface="Cambria" panose="02040503050406030204" pitchFamily="18" charset="0"/>
                <a:ea typeface="Cambria" panose="02040503050406030204" pitchFamily="18" charset="0"/>
              </a:rPr>
              <a:t> </a:t>
            </a:r>
            <a:r>
              <a:rPr lang="en-US" sz="1800" b="1" dirty="0" err="1">
                <a:solidFill>
                  <a:schemeClr val="tx1"/>
                </a:solidFill>
                <a:latin typeface="Cambria" panose="02040503050406030204" pitchFamily="18" charset="0"/>
                <a:ea typeface="Cambria" panose="02040503050406030204" pitchFamily="18" charset="0"/>
              </a:rPr>
              <a:t>vụ</a:t>
            </a:r>
            <a:r>
              <a:rPr lang="en-US" sz="1800" b="1" dirty="0">
                <a:solidFill>
                  <a:schemeClr val="tx1"/>
                </a:solidFill>
                <a:latin typeface="Cambria" panose="02040503050406030204" pitchFamily="18" charset="0"/>
                <a:ea typeface="Cambria" panose="02040503050406030204" pitchFamily="18" charset="0"/>
              </a:rPr>
              <a:t> 1</a:t>
            </a:r>
          </a:p>
          <a:p>
            <a:pPr algn="ctr">
              <a:lnSpc>
                <a:spcPct val="150000"/>
              </a:lnSpc>
            </a:pPr>
            <a:r>
              <a:rPr lang="en-US" sz="1800" dirty="0" err="1">
                <a:solidFill>
                  <a:schemeClr val="tx1"/>
                </a:solidFill>
                <a:latin typeface="Cambria" panose="02040503050406030204" pitchFamily="18" charset="0"/>
                <a:ea typeface="Cambria" panose="02040503050406030204" pitchFamily="18" charset="0"/>
              </a:rPr>
              <a:t>Em</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hãy</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viết</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đoạn</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văn</a:t>
            </a:r>
            <a:r>
              <a:rPr lang="en-US" sz="1800" dirty="0">
                <a:solidFill>
                  <a:schemeClr val="tx1"/>
                </a:solidFill>
                <a:latin typeface="Cambria" panose="02040503050406030204" pitchFamily="18" charset="0"/>
                <a:ea typeface="Cambria" panose="02040503050406030204" pitchFamily="18" charset="0"/>
              </a:rPr>
              <a:t> 5-7 </a:t>
            </a:r>
            <a:r>
              <a:rPr lang="en-US" sz="1800" dirty="0" err="1">
                <a:solidFill>
                  <a:schemeClr val="tx1"/>
                </a:solidFill>
                <a:latin typeface="Cambria" panose="02040503050406030204" pitchFamily="18" charset="0"/>
                <a:ea typeface="Cambria" panose="02040503050406030204" pitchFamily="18" charset="0"/>
              </a:rPr>
              <a:t>câu</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kể</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lại</a:t>
            </a:r>
            <a:r>
              <a:rPr lang="en-US" sz="1800" dirty="0">
                <a:solidFill>
                  <a:schemeClr val="tx1"/>
                </a:solidFill>
                <a:latin typeface="Cambria" panose="02040503050406030204" pitchFamily="18" charset="0"/>
                <a:ea typeface="Cambria" panose="02040503050406030204" pitchFamily="18" charset="0"/>
              </a:rPr>
              <a:t> 1 </a:t>
            </a:r>
            <a:r>
              <a:rPr lang="en-US" sz="1800" dirty="0" err="1">
                <a:solidFill>
                  <a:schemeClr val="tx1"/>
                </a:solidFill>
                <a:latin typeface="Cambria" panose="02040503050406030204" pitchFamily="18" charset="0"/>
                <a:ea typeface="Cambria" panose="02040503050406030204" pitchFamily="18" charset="0"/>
              </a:rPr>
              <a:t>phần</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của</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văn</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bản</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Người</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thầy</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đầu</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tiên</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bằng</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ngôi</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kể</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thứ</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ba</a:t>
            </a:r>
            <a:r>
              <a:rPr lang="en-US" sz="1800" dirty="0">
                <a:solidFill>
                  <a:schemeClr val="tx1"/>
                </a:solidFill>
                <a:latin typeface="Cambria" panose="02040503050406030204" pitchFamily="18" charset="0"/>
                <a:ea typeface="Cambria" panose="02040503050406030204" pitchFamily="18" charset="0"/>
              </a:rPr>
              <a:t>.</a:t>
            </a:r>
          </a:p>
        </p:txBody>
      </p:sp>
      <p:sp>
        <p:nvSpPr>
          <p:cNvPr id="7" name="Rectangle: Rounded Corners 6">
            <a:extLst>
              <a:ext uri="{FF2B5EF4-FFF2-40B4-BE49-F238E27FC236}">
                <a16:creationId xmlns:a16="http://schemas.microsoft.com/office/drawing/2014/main" id="{80938AB5-ACD2-43CB-9F0E-50531C40157A}"/>
              </a:ext>
            </a:extLst>
          </p:cNvPr>
          <p:cNvSpPr/>
          <p:nvPr/>
        </p:nvSpPr>
        <p:spPr>
          <a:xfrm>
            <a:off x="3273452" y="1466062"/>
            <a:ext cx="2773428" cy="3136165"/>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lnSpc>
                <a:spcPct val="150000"/>
              </a:lnSpc>
            </a:pPr>
            <a:r>
              <a:rPr lang="en-US" sz="1800" b="1" dirty="0" err="1">
                <a:solidFill>
                  <a:schemeClr val="tx1"/>
                </a:solidFill>
                <a:latin typeface="Cambria" panose="02040503050406030204" pitchFamily="18" charset="0"/>
                <a:ea typeface="Cambria" panose="02040503050406030204" pitchFamily="18" charset="0"/>
              </a:rPr>
              <a:t>Nhiệm</a:t>
            </a:r>
            <a:r>
              <a:rPr lang="en-US" sz="1800" b="1" dirty="0">
                <a:solidFill>
                  <a:schemeClr val="tx1"/>
                </a:solidFill>
                <a:latin typeface="Cambria" panose="02040503050406030204" pitchFamily="18" charset="0"/>
                <a:ea typeface="Cambria" panose="02040503050406030204" pitchFamily="18" charset="0"/>
              </a:rPr>
              <a:t> </a:t>
            </a:r>
            <a:r>
              <a:rPr lang="en-US" sz="1800" b="1" dirty="0" err="1">
                <a:solidFill>
                  <a:schemeClr val="tx1"/>
                </a:solidFill>
                <a:latin typeface="Cambria" panose="02040503050406030204" pitchFamily="18" charset="0"/>
                <a:ea typeface="Cambria" panose="02040503050406030204" pitchFamily="18" charset="0"/>
              </a:rPr>
              <a:t>vụ</a:t>
            </a:r>
            <a:r>
              <a:rPr lang="en-US" sz="1800" b="1" dirty="0">
                <a:solidFill>
                  <a:schemeClr val="tx1"/>
                </a:solidFill>
                <a:latin typeface="Cambria" panose="02040503050406030204" pitchFamily="18" charset="0"/>
                <a:ea typeface="Cambria" panose="02040503050406030204" pitchFamily="18" charset="0"/>
              </a:rPr>
              <a:t> 2</a:t>
            </a:r>
          </a:p>
          <a:p>
            <a:pPr algn="ctr">
              <a:lnSpc>
                <a:spcPct val="150000"/>
              </a:lnSpc>
            </a:pPr>
            <a:r>
              <a:rPr lang="en-US" sz="1800" dirty="0" err="1">
                <a:solidFill>
                  <a:schemeClr val="tx1"/>
                </a:solidFill>
                <a:latin typeface="Cambria" panose="02040503050406030204" pitchFamily="18" charset="0"/>
                <a:ea typeface="Cambria" panose="02040503050406030204" pitchFamily="18" charset="0"/>
              </a:rPr>
              <a:t>Em</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hãy</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viết</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đoạn</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văn</a:t>
            </a:r>
            <a:r>
              <a:rPr lang="en-US" sz="1800" dirty="0">
                <a:solidFill>
                  <a:schemeClr val="tx1"/>
                </a:solidFill>
                <a:latin typeface="Cambria" panose="02040503050406030204" pitchFamily="18" charset="0"/>
                <a:ea typeface="Cambria" panose="02040503050406030204" pitchFamily="18" charset="0"/>
              </a:rPr>
              <a:t> 5-7 </a:t>
            </a:r>
            <a:r>
              <a:rPr lang="en-US" sz="1800" dirty="0" err="1">
                <a:solidFill>
                  <a:schemeClr val="tx1"/>
                </a:solidFill>
                <a:latin typeface="Cambria" panose="02040503050406030204" pitchFamily="18" charset="0"/>
                <a:ea typeface="Cambria" panose="02040503050406030204" pitchFamily="18" charset="0"/>
              </a:rPr>
              <a:t>câu</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trình</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bày</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suy</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nghĩ</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của</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em</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về</a:t>
            </a:r>
            <a:r>
              <a:rPr lang="en-US" sz="1800" dirty="0">
                <a:solidFill>
                  <a:schemeClr val="tx1"/>
                </a:solidFill>
                <a:latin typeface="Cambria" panose="02040503050406030204" pitchFamily="18" charset="0"/>
                <a:ea typeface="Cambria" panose="02040503050406030204" pitchFamily="18" charset="0"/>
              </a:rPr>
              <a:t> 1 </a:t>
            </a:r>
            <a:r>
              <a:rPr lang="en-US" sz="1800" dirty="0" err="1">
                <a:solidFill>
                  <a:schemeClr val="tx1"/>
                </a:solidFill>
                <a:latin typeface="Cambria" panose="02040503050406030204" pitchFamily="18" charset="0"/>
                <a:ea typeface="Cambria" panose="02040503050406030204" pitchFamily="18" charset="0"/>
              </a:rPr>
              <a:t>trong</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ba</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nhân</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vật</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của</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văn</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bản</a:t>
            </a:r>
            <a:r>
              <a:rPr lang="en-US" sz="1800" dirty="0">
                <a:solidFill>
                  <a:schemeClr val="tx1"/>
                </a:solidFill>
                <a:latin typeface="Cambria" panose="02040503050406030204" pitchFamily="18" charset="0"/>
                <a:ea typeface="Cambria" panose="02040503050406030204" pitchFamily="18" charset="0"/>
              </a:rPr>
              <a:t> (An-</a:t>
            </a:r>
            <a:r>
              <a:rPr lang="en-US" sz="1800" dirty="0" err="1">
                <a:solidFill>
                  <a:schemeClr val="tx1"/>
                </a:solidFill>
                <a:latin typeface="Cambria" panose="02040503050406030204" pitchFamily="18" charset="0"/>
                <a:ea typeface="Cambria" panose="02040503050406030204" pitchFamily="18" charset="0"/>
              </a:rPr>
              <a:t>tư</a:t>
            </a:r>
            <a:r>
              <a:rPr lang="en-US" sz="1800" dirty="0">
                <a:solidFill>
                  <a:schemeClr val="tx1"/>
                </a:solidFill>
                <a:latin typeface="Cambria" panose="02040503050406030204" pitchFamily="18" charset="0"/>
                <a:ea typeface="Cambria" panose="02040503050406030204" pitchFamily="18" charset="0"/>
              </a:rPr>
              <a:t>-</a:t>
            </a:r>
            <a:r>
              <a:rPr lang="en-US" sz="1800" dirty="0" err="1">
                <a:solidFill>
                  <a:schemeClr val="tx1"/>
                </a:solidFill>
                <a:latin typeface="Cambria" panose="02040503050406030204" pitchFamily="18" charset="0"/>
                <a:ea typeface="Cambria" panose="02040503050406030204" pitchFamily="18" charset="0"/>
              </a:rPr>
              <a:t>nai</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thầy</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Đuy-sen</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người</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họa</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sĩ</a:t>
            </a:r>
            <a:r>
              <a:rPr lang="en-US" sz="1800" dirty="0">
                <a:solidFill>
                  <a:schemeClr val="tx1"/>
                </a:solidFill>
                <a:latin typeface="Cambria" panose="02040503050406030204" pitchFamily="18" charset="0"/>
                <a:ea typeface="Cambria" panose="02040503050406030204" pitchFamily="18" charset="0"/>
              </a:rPr>
              <a:t>)</a:t>
            </a:r>
          </a:p>
        </p:txBody>
      </p:sp>
      <p:sp>
        <p:nvSpPr>
          <p:cNvPr id="8" name="Rectangle: Rounded Corners 7">
            <a:extLst>
              <a:ext uri="{FF2B5EF4-FFF2-40B4-BE49-F238E27FC236}">
                <a16:creationId xmlns:a16="http://schemas.microsoft.com/office/drawing/2014/main" id="{BB23B8DA-1BE6-4DB0-8376-09FE5F6F7BDA}"/>
              </a:ext>
            </a:extLst>
          </p:cNvPr>
          <p:cNvSpPr/>
          <p:nvPr/>
        </p:nvSpPr>
        <p:spPr>
          <a:xfrm>
            <a:off x="6199280" y="1466061"/>
            <a:ext cx="2773428" cy="3136165"/>
          </a:xfrm>
          <a:prstGeom prst="round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lnSpc>
                <a:spcPct val="150000"/>
              </a:lnSpc>
            </a:pPr>
            <a:r>
              <a:rPr lang="en-US" sz="1800" b="1" dirty="0" err="1">
                <a:solidFill>
                  <a:schemeClr val="tx1"/>
                </a:solidFill>
                <a:latin typeface="Cambria" panose="02040503050406030204" pitchFamily="18" charset="0"/>
                <a:ea typeface="Cambria" panose="02040503050406030204" pitchFamily="18" charset="0"/>
              </a:rPr>
              <a:t>Nhiệm</a:t>
            </a:r>
            <a:r>
              <a:rPr lang="en-US" sz="1800" b="1" dirty="0">
                <a:solidFill>
                  <a:schemeClr val="tx1"/>
                </a:solidFill>
                <a:latin typeface="Cambria" panose="02040503050406030204" pitchFamily="18" charset="0"/>
                <a:ea typeface="Cambria" panose="02040503050406030204" pitchFamily="18" charset="0"/>
              </a:rPr>
              <a:t> </a:t>
            </a:r>
            <a:r>
              <a:rPr lang="en-US" sz="1800" b="1" dirty="0" err="1">
                <a:solidFill>
                  <a:schemeClr val="tx1"/>
                </a:solidFill>
                <a:latin typeface="Cambria" panose="02040503050406030204" pitchFamily="18" charset="0"/>
                <a:ea typeface="Cambria" panose="02040503050406030204" pitchFamily="18" charset="0"/>
              </a:rPr>
              <a:t>vụ</a:t>
            </a:r>
            <a:r>
              <a:rPr lang="en-US" sz="1800" b="1" dirty="0">
                <a:solidFill>
                  <a:schemeClr val="tx1"/>
                </a:solidFill>
                <a:latin typeface="Cambria" panose="02040503050406030204" pitchFamily="18" charset="0"/>
                <a:ea typeface="Cambria" panose="02040503050406030204" pitchFamily="18" charset="0"/>
              </a:rPr>
              <a:t> 3</a:t>
            </a:r>
          </a:p>
          <a:p>
            <a:pPr algn="ctr">
              <a:lnSpc>
                <a:spcPct val="150000"/>
              </a:lnSpc>
            </a:pPr>
            <a:r>
              <a:rPr lang="en-US" sz="1800" dirty="0" err="1">
                <a:solidFill>
                  <a:schemeClr val="tx1"/>
                </a:solidFill>
                <a:latin typeface="Cambria" panose="02040503050406030204" pitchFamily="18" charset="0"/>
                <a:ea typeface="Cambria" panose="02040503050406030204" pitchFamily="18" charset="0"/>
              </a:rPr>
              <a:t>Em</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hãy</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viết</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đoạn</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văn</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ngắn</a:t>
            </a:r>
            <a:r>
              <a:rPr lang="en-US" sz="1800" dirty="0">
                <a:solidFill>
                  <a:schemeClr val="tx1"/>
                </a:solidFill>
                <a:latin typeface="Cambria" panose="02040503050406030204" pitchFamily="18" charset="0"/>
                <a:ea typeface="Cambria" panose="02040503050406030204" pitchFamily="18" charset="0"/>
              </a:rPr>
              <a:t> (6-8) </a:t>
            </a:r>
            <a:r>
              <a:rPr lang="en-US" sz="1800" dirty="0" err="1">
                <a:solidFill>
                  <a:schemeClr val="tx1"/>
                </a:solidFill>
                <a:latin typeface="Cambria" panose="02040503050406030204" pitchFamily="18" charset="0"/>
                <a:ea typeface="Cambria" panose="02040503050406030204" pitchFamily="18" charset="0"/>
              </a:rPr>
              <a:t>câu</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kể</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lại</a:t>
            </a:r>
            <a:r>
              <a:rPr lang="en-US" sz="1800" dirty="0">
                <a:solidFill>
                  <a:schemeClr val="tx1"/>
                </a:solidFill>
                <a:latin typeface="Cambria" panose="02040503050406030204" pitchFamily="18" charset="0"/>
                <a:ea typeface="Cambria" panose="02040503050406030204" pitchFamily="18" charset="0"/>
              </a:rPr>
              <a:t> 1 </a:t>
            </a:r>
            <a:r>
              <a:rPr lang="en-US" sz="1800" dirty="0" err="1">
                <a:solidFill>
                  <a:schemeClr val="tx1"/>
                </a:solidFill>
                <a:latin typeface="Cambria" panose="02040503050406030204" pitchFamily="18" charset="0"/>
                <a:ea typeface="Cambria" panose="02040503050406030204" pitchFamily="18" charset="0"/>
              </a:rPr>
              <a:t>kỉ</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niệm</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với</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người</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thầy</a:t>
            </a:r>
            <a:r>
              <a:rPr lang="en-US" sz="1800" dirty="0">
                <a:solidFill>
                  <a:schemeClr val="tx1"/>
                </a:solidFill>
                <a:latin typeface="Cambria" panose="02040503050406030204" pitchFamily="18" charset="0"/>
                <a:ea typeface="Cambria" panose="02040503050406030204" pitchFamily="18" charset="0"/>
              </a:rPr>
              <a:t>/</a:t>
            </a:r>
            <a:r>
              <a:rPr lang="en-US" sz="1800" dirty="0" err="1">
                <a:solidFill>
                  <a:schemeClr val="tx1"/>
                </a:solidFill>
                <a:latin typeface="Cambria" panose="02040503050406030204" pitchFamily="18" charset="0"/>
                <a:ea typeface="Cambria" panose="02040503050406030204" pitchFamily="18" charset="0"/>
              </a:rPr>
              <a:t>cô</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giáo</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đã</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từng</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dạy</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em</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mà</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em</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nhớ</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nhất</a:t>
            </a:r>
            <a:r>
              <a:rPr lang="en-US" sz="1800" dirty="0">
                <a:solidFill>
                  <a:schemeClr val="tx1"/>
                </a:solidFill>
                <a:latin typeface="Cambria" panose="02040503050406030204" pitchFamily="18" charset="0"/>
                <a:ea typeface="Cambria" panose="02040503050406030204" pitchFamily="18" charset="0"/>
              </a:rPr>
              <a:t>.</a:t>
            </a:r>
          </a:p>
        </p:txBody>
      </p:sp>
      <p:pic>
        <p:nvPicPr>
          <p:cNvPr id="4098" name="Picture 2">
            <a:extLst>
              <a:ext uri="{FF2B5EF4-FFF2-40B4-BE49-F238E27FC236}">
                <a16:creationId xmlns:a16="http://schemas.microsoft.com/office/drawing/2014/main" id="{2B4B5963-C5F2-4B3E-AF1C-57FDB7A9AA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91680" y="993747"/>
            <a:ext cx="1246907" cy="1246907"/>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a:extLst>
              <a:ext uri="{FF2B5EF4-FFF2-40B4-BE49-F238E27FC236}">
                <a16:creationId xmlns:a16="http://schemas.microsoft.com/office/drawing/2014/main" id="{CE82A780-A866-426A-ADE6-74626F22618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5224" y="3949487"/>
            <a:ext cx="1246907" cy="1246907"/>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a:extLst>
              <a:ext uri="{FF2B5EF4-FFF2-40B4-BE49-F238E27FC236}">
                <a16:creationId xmlns:a16="http://schemas.microsoft.com/office/drawing/2014/main" id="{C4517F43-339C-43DD-923B-35FBC7D67C3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25801" y="3978771"/>
            <a:ext cx="1246907" cy="12469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415971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8A7DCF8-C20C-4072-8F62-AC50ED4C9030}"/>
              </a:ext>
            </a:extLst>
          </p:cNvPr>
          <p:cNvSpPr>
            <a:spLocks noGrp="1"/>
          </p:cNvSpPr>
          <p:nvPr>
            <p:ph type="title"/>
          </p:nvPr>
        </p:nvSpPr>
        <p:spPr/>
        <p:txBody>
          <a:bodyPr/>
          <a:lstStyle/>
          <a:p>
            <a:r>
              <a:rPr lang="en-US" dirty="0"/>
              <a:t>1. </a:t>
            </a:r>
            <a:r>
              <a:rPr lang="en-US" dirty="0" err="1"/>
              <a:t>Tác</a:t>
            </a:r>
            <a:r>
              <a:rPr lang="en-US" dirty="0"/>
              <a:t> </a:t>
            </a:r>
            <a:r>
              <a:rPr lang="en-US" dirty="0" err="1"/>
              <a:t>giả</a:t>
            </a:r>
            <a:r>
              <a:rPr lang="en-US" dirty="0"/>
              <a:t> </a:t>
            </a:r>
            <a:r>
              <a:rPr lang="en-US" dirty="0" err="1"/>
              <a:t>Trin-ghi-sơ</a:t>
            </a:r>
            <a:r>
              <a:rPr lang="en-US" dirty="0"/>
              <a:t> Ai-</a:t>
            </a:r>
            <a:r>
              <a:rPr lang="en-US" dirty="0" err="1"/>
              <a:t>tơ</a:t>
            </a:r>
            <a:r>
              <a:rPr lang="en-US" dirty="0"/>
              <a:t>-ma-</a:t>
            </a:r>
            <a:r>
              <a:rPr lang="en-US" dirty="0" err="1"/>
              <a:t>tốp</a:t>
            </a:r>
            <a:r>
              <a:rPr lang="en-US" dirty="0"/>
              <a:t> (1928-2008)</a:t>
            </a:r>
          </a:p>
        </p:txBody>
      </p:sp>
      <p:pic>
        <p:nvPicPr>
          <p:cNvPr id="7170" name="Picture 2" descr="Nhà văn, nhà biên kịch Chinghiz Aitmatov - Người đưa nước Kyrgyzstan ra thế  giới">
            <a:extLst>
              <a:ext uri="{FF2B5EF4-FFF2-40B4-BE49-F238E27FC236}">
                <a16:creationId xmlns:a16="http://schemas.microsoft.com/office/drawing/2014/main" id="{1B6BD849-0BD6-48FB-9E90-C726EFEEDAAD}"/>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4539" b="99122" l="9961" r="97852">
                        <a14:foregroundMark x1="59570" y1="6149" x2="76758" y2="7760"/>
                        <a14:foregroundMark x1="77832" y1="10981" x2="80566" y2="16691"/>
                        <a14:foregroundMark x1="83496" y1="55344" x2="89355" y2="85798"/>
                        <a14:foregroundMark x1="91016" y1="80381" x2="91797" y2="95900"/>
                        <a14:foregroundMark x1="91797" y1="95900" x2="91797" y2="95900"/>
                        <a14:foregroundMark x1="71680" y1="92679" x2="50586" y2="90483"/>
                        <a14:foregroundMark x1="24805" y1="85505" x2="41699" y2="87262"/>
                        <a14:foregroundMark x1="17383" y1="96633" x2="50098" y2="94290"/>
                        <a14:foregroundMark x1="50098" y1="94290" x2="50391" y2="93558"/>
                        <a14:foregroundMark x1="80469" y1="52855" x2="45410" y2="98097"/>
                        <a14:foregroundMark x1="45410" y1="98097" x2="45410" y2="97804"/>
                        <a14:foregroundMark x1="94531" y1="66618" x2="97949" y2="94436"/>
                        <a14:foregroundMark x1="97949" y1="94436" x2="96094" y2="99122"/>
                        <a14:foregroundMark x1="78809" y1="18009" x2="79590" y2="26647"/>
                        <a14:foregroundMark x1="79980" y1="14202" x2="80957" y2="24744"/>
                        <a14:foregroundMark x1="80957" y1="24744" x2="80859" y2="25915"/>
                        <a14:foregroundMark x1="81250" y1="21523" x2="79980" y2="14788"/>
                        <a14:foregroundMark x1="76465" y1="8199" x2="73145" y2="4978"/>
                        <a14:foregroundMark x1="70801" y1="5271" x2="64453" y2="4539"/>
                        <a14:foregroundMark x1="62891" y1="4539" x2="57031" y2="4832"/>
                        <a14:foregroundMark x1="55664" y1="5857" x2="51172" y2="15813"/>
                        <a14:foregroundMark x1="50586" y1="15959" x2="50488" y2="24012"/>
                        <a14:foregroundMark x1="50195" y1="21962" x2="49902" y2="34407"/>
                        <a14:foregroundMark x1="52832" y1="8638" x2="50977" y2="15081"/>
                        <a14:foregroundMark x1="93750" y1="65007" x2="93457" y2="61054"/>
                        <a14:foregroundMark x1="92188" y1="60761" x2="91504" y2="59004"/>
                        <a14:foregroundMark x1="77344" y1="9810" x2="77344" y2="9810"/>
                        <a14:foregroundMark x1="79004" y1="11713" x2="79004" y2="11713"/>
                        <a14:foregroundMark x1="80371" y1="14788" x2="80371" y2="14788"/>
                        <a14:foregroundMark x1="80957" y1="16837" x2="80957" y2="16837"/>
                        <a14:foregroundMark x1="81738" y1="21523" x2="81738" y2="21523"/>
                        <a14:foregroundMark x1="81152" y1="24305" x2="81152" y2="24305"/>
                        <a14:foregroundMark x1="81738" y1="22401" x2="81738" y2="22401"/>
                        <a14:foregroundMark x1="80957" y1="18155" x2="80957" y2="18155"/>
                        <a14:foregroundMark x1="81738" y1="19766" x2="81738" y2="19766"/>
                        <a14:foregroundMark x1="81543" y1="17130" x2="81543" y2="17130"/>
                        <a14:foregroundMark x1="82227" y1="19619" x2="82324" y2="20937"/>
                        <a14:foregroundMark x1="72656" y1="5417" x2="70117" y2="4832"/>
                      </a14:backgroundRemoval>
                    </a14:imgEffect>
                  </a14:imgLayer>
                </a14:imgProps>
              </a:ext>
              <a:ext uri="{28A0092B-C50C-407E-A947-70E740481C1C}">
                <a14:useLocalDpi xmlns:a14="http://schemas.microsoft.com/office/drawing/2010/main" val="0"/>
              </a:ext>
            </a:extLst>
          </a:blip>
          <a:srcRect/>
          <a:stretch>
            <a:fillRect/>
          </a:stretch>
        </p:blipFill>
        <p:spPr bwMode="auto">
          <a:xfrm>
            <a:off x="3303695" y="1201568"/>
            <a:ext cx="5840306" cy="3895140"/>
          </a:xfrm>
          <a:prstGeom prst="rect">
            <a:avLst/>
          </a:prstGeom>
          <a:noFill/>
          <a:extLst>
            <a:ext uri="{909E8E84-426E-40DD-AFC4-6F175D3DCCD1}">
              <a14:hiddenFill xmlns:a14="http://schemas.microsoft.com/office/drawing/2010/main">
                <a:solidFill>
                  <a:srgbClr val="FFFFFF"/>
                </a:solidFill>
              </a14:hiddenFill>
            </a:ext>
          </a:extLst>
        </p:spPr>
      </p:pic>
      <p:grpSp>
        <p:nvGrpSpPr>
          <p:cNvPr id="15" name="Group 14">
            <a:extLst>
              <a:ext uri="{FF2B5EF4-FFF2-40B4-BE49-F238E27FC236}">
                <a16:creationId xmlns:a16="http://schemas.microsoft.com/office/drawing/2014/main" id="{C56C2C12-BDBC-4C7E-A8C0-170C0507B9F0}"/>
              </a:ext>
            </a:extLst>
          </p:cNvPr>
          <p:cNvGrpSpPr/>
          <p:nvPr/>
        </p:nvGrpSpPr>
        <p:grpSpPr>
          <a:xfrm>
            <a:off x="392148" y="3266526"/>
            <a:ext cx="5218786" cy="801045"/>
            <a:chOff x="392148" y="3266526"/>
            <a:chExt cx="5218786" cy="801045"/>
          </a:xfrm>
        </p:grpSpPr>
        <p:sp>
          <p:nvSpPr>
            <p:cNvPr id="8" name="Rectangle: Rounded Corners 7">
              <a:extLst>
                <a:ext uri="{FF2B5EF4-FFF2-40B4-BE49-F238E27FC236}">
                  <a16:creationId xmlns:a16="http://schemas.microsoft.com/office/drawing/2014/main" id="{B950A1C8-3C77-4F6E-AA51-63023FAE9E70}"/>
                </a:ext>
              </a:extLst>
            </p:cNvPr>
            <p:cNvSpPr/>
            <p:nvPr/>
          </p:nvSpPr>
          <p:spPr>
            <a:xfrm>
              <a:off x="996456" y="3266526"/>
              <a:ext cx="4614478" cy="801045"/>
            </a:xfrm>
            <a:prstGeom prst="roundRect">
              <a:avLst/>
            </a:prstGeom>
            <a:solidFill>
              <a:schemeClr val="accent6">
                <a:lumMod val="9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b="1" dirty="0" err="1">
                  <a:solidFill>
                    <a:schemeClr val="tx1"/>
                  </a:solidFill>
                  <a:latin typeface="Cambria" panose="02040503050406030204" pitchFamily="18" charset="0"/>
                  <a:ea typeface="Cambria" panose="02040503050406030204" pitchFamily="18" charset="0"/>
                </a:rPr>
                <a:t>Phong</a:t>
              </a:r>
              <a:r>
                <a:rPr lang="en-US" sz="1800" b="1" dirty="0">
                  <a:solidFill>
                    <a:schemeClr val="tx1"/>
                  </a:solidFill>
                  <a:latin typeface="Cambria" panose="02040503050406030204" pitchFamily="18" charset="0"/>
                  <a:ea typeface="Cambria" panose="02040503050406030204" pitchFamily="18" charset="0"/>
                </a:rPr>
                <a:t> </a:t>
              </a:r>
              <a:r>
                <a:rPr lang="en-US" sz="1800" b="1" dirty="0" err="1">
                  <a:solidFill>
                    <a:schemeClr val="tx1"/>
                  </a:solidFill>
                  <a:latin typeface="Cambria" panose="02040503050406030204" pitchFamily="18" charset="0"/>
                  <a:ea typeface="Cambria" panose="02040503050406030204" pitchFamily="18" charset="0"/>
                </a:rPr>
                <a:t>cách</a:t>
              </a:r>
              <a:r>
                <a:rPr lang="en-US" sz="1800" b="1"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Cô</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đọng</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hàm</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súc</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cách</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kể</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chuyện</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độc</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đáo</a:t>
              </a:r>
              <a:r>
                <a:rPr lang="en-US" sz="1800" dirty="0">
                  <a:solidFill>
                    <a:schemeClr val="tx1"/>
                  </a:solidFill>
                  <a:latin typeface="Cambria" panose="02040503050406030204" pitchFamily="18" charset="0"/>
                  <a:ea typeface="Cambria" panose="02040503050406030204" pitchFamily="18" charset="0"/>
                </a:rPr>
                <a:t>.</a:t>
              </a:r>
            </a:p>
          </p:txBody>
        </p:sp>
        <p:pic>
          <p:nvPicPr>
            <p:cNvPr id="7172" name="Picture 4" descr="Note">
              <a:extLst>
                <a:ext uri="{FF2B5EF4-FFF2-40B4-BE49-F238E27FC236}">
                  <a16:creationId xmlns:a16="http://schemas.microsoft.com/office/drawing/2014/main" id="{1E6D57AE-8F2F-48E4-89D3-3DE3C8D20452}"/>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92148" y="3299778"/>
              <a:ext cx="642154" cy="64215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4" name="Group 13">
            <a:extLst>
              <a:ext uri="{FF2B5EF4-FFF2-40B4-BE49-F238E27FC236}">
                <a16:creationId xmlns:a16="http://schemas.microsoft.com/office/drawing/2014/main" id="{921553DC-2905-47C6-847F-9BF2EE966AC8}"/>
              </a:ext>
            </a:extLst>
          </p:cNvPr>
          <p:cNvGrpSpPr/>
          <p:nvPr/>
        </p:nvGrpSpPr>
        <p:grpSpPr>
          <a:xfrm>
            <a:off x="392148" y="2234047"/>
            <a:ext cx="5218786" cy="801045"/>
            <a:chOff x="392148" y="2234047"/>
            <a:chExt cx="5218786" cy="801045"/>
          </a:xfrm>
        </p:grpSpPr>
        <p:sp>
          <p:nvSpPr>
            <p:cNvPr id="7" name="Rectangle: Rounded Corners 6">
              <a:extLst>
                <a:ext uri="{FF2B5EF4-FFF2-40B4-BE49-F238E27FC236}">
                  <a16:creationId xmlns:a16="http://schemas.microsoft.com/office/drawing/2014/main" id="{EFA801E7-B951-4F5E-A79A-1B33D15A1043}"/>
                </a:ext>
              </a:extLst>
            </p:cNvPr>
            <p:cNvSpPr/>
            <p:nvPr/>
          </p:nvSpPr>
          <p:spPr>
            <a:xfrm>
              <a:off x="996456" y="2234047"/>
              <a:ext cx="4614478" cy="801045"/>
            </a:xfrm>
            <a:prstGeom prst="roundRect">
              <a:avLst/>
            </a:prstGeom>
            <a:solidFill>
              <a:schemeClr val="accent6">
                <a:lumMod val="9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b="1" dirty="0" err="1">
                  <a:solidFill>
                    <a:schemeClr val="tx1"/>
                  </a:solidFill>
                  <a:latin typeface="Cambria" panose="02040503050406030204" pitchFamily="18" charset="0"/>
                  <a:ea typeface="Cambria" panose="02040503050406030204" pitchFamily="18" charset="0"/>
                </a:rPr>
                <a:t>Đề</a:t>
              </a:r>
              <a:r>
                <a:rPr lang="en-US" sz="1800" b="1" dirty="0">
                  <a:solidFill>
                    <a:schemeClr val="tx1"/>
                  </a:solidFill>
                  <a:latin typeface="Cambria" panose="02040503050406030204" pitchFamily="18" charset="0"/>
                  <a:ea typeface="Cambria" panose="02040503050406030204" pitchFamily="18" charset="0"/>
                </a:rPr>
                <a:t> </a:t>
              </a:r>
              <a:r>
                <a:rPr lang="en-US" sz="1800" b="1" dirty="0" err="1">
                  <a:solidFill>
                    <a:schemeClr val="tx1"/>
                  </a:solidFill>
                  <a:latin typeface="Cambria" panose="02040503050406030204" pitchFamily="18" charset="0"/>
                  <a:ea typeface="Cambria" panose="02040503050406030204" pitchFamily="18" charset="0"/>
                </a:rPr>
                <a:t>tài</a:t>
              </a:r>
              <a:r>
                <a:rPr lang="en-US" sz="1800" b="1"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Cuộc</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sống</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khắc</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nghiệt</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và</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giàu</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chất</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thơ</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của</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quê</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hương</a:t>
              </a:r>
              <a:endParaRPr lang="en-US" sz="1800" dirty="0">
                <a:solidFill>
                  <a:schemeClr val="tx1"/>
                </a:solidFill>
                <a:latin typeface="Cambria" panose="02040503050406030204" pitchFamily="18" charset="0"/>
                <a:ea typeface="Cambria" panose="02040503050406030204" pitchFamily="18" charset="0"/>
              </a:endParaRPr>
            </a:p>
          </p:txBody>
        </p:sp>
        <p:pic>
          <p:nvPicPr>
            <p:cNvPr id="7174" name="Picture 6" descr="Target">
              <a:extLst>
                <a:ext uri="{FF2B5EF4-FFF2-40B4-BE49-F238E27FC236}">
                  <a16:creationId xmlns:a16="http://schemas.microsoft.com/office/drawing/2014/main" id="{06D24160-8DC2-4AB6-BBBB-620C2C3E79C8}"/>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392148" y="2257187"/>
              <a:ext cx="642154" cy="64215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3" name="Group 12">
            <a:extLst>
              <a:ext uri="{FF2B5EF4-FFF2-40B4-BE49-F238E27FC236}">
                <a16:creationId xmlns:a16="http://schemas.microsoft.com/office/drawing/2014/main" id="{6C4EB5DA-CD96-45C0-B2B5-A185A8A12869}"/>
              </a:ext>
            </a:extLst>
          </p:cNvPr>
          <p:cNvGrpSpPr/>
          <p:nvPr/>
        </p:nvGrpSpPr>
        <p:grpSpPr>
          <a:xfrm>
            <a:off x="392148" y="1201568"/>
            <a:ext cx="5218786" cy="801045"/>
            <a:chOff x="392148" y="1201568"/>
            <a:chExt cx="5218786" cy="801045"/>
          </a:xfrm>
        </p:grpSpPr>
        <p:sp>
          <p:nvSpPr>
            <p:cNvPr id="6" name="Rectangle: Rounded Corners 5">
              <a:extLst>
                <a:ext uri="{FF2B5EF4-FFF2-40B4-BE49-F238E27FC236}">
                  <a16:creationId xmlns:a16="http://schemas.microsoft.com/office/drawing/2014/main" id="{238B3B26-246D-4F8D-8F78-7D2DD8D6BC80}"/>
                </a:ext>
              </a:extLst>
            </p:cNvPr>
            <p:cNvSpPr/>
            <p:nvPr/>
          </p:nvSpPr>
          <p:spPr>
            <a:xfrm>
              <a:off x="996456" y="1201568"/>
              <a:ext cx="4614478" cy="801045"/>
            </a:xfrm>
            <a:prstGeom prst="roundRect">
              <a:avLst/>
            </a:prstGeom>
            <a:solidFill>
              <a:schemeClr val="accent6">
                <a:lumMod val="9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b="1" dirty="0" err="1">
                  <a:solidFill>
                    <a:schemeClr val="tx1"/>
                  </a:solidFill>
                  <a:latin typeface="Cambria" panose="02040503050406030204" pitchFamily="18" charset="0"/>
                  <a:ea typeface="Cambria" panose="02040503050406030204" pitchFamily="18" charset="0"/>
                </a:rPr>
                <a:t>Quê</a:t>
              </a:r>
              <a:r>
                <a:rPr lang="en-US" sz="1800" b="1" dirty="0">
                  <a:solidFill>
                    <a:schemeClr val="tx1"/>
                  </a:solidFill>
                  <a:latin typeface="Cambria" panose="02040503050406030204" pitchFamily="18" charset="0"/>
                  <a:ea typeface="Cambria" panose="02040503050406030204" pitchFamily="18" charset="0"/>
                </a:rPr>
                <a:t> </a:t>
              </a:r>
              <a:r>
                <a:rPr lang="en-US" sz="1800" b="1" dirty="0" err="1">
                  <a:solidFill>
                    <a:schemeClr val="tx1"/>
                  </a:solidFill>
                  <a:latin typeface="Cambria" panose="02040503050406030204" pitchFamily="18" charset="0"/>
                  <a:ea typeface="Cambria" panose="02040503050406030204" pitchFamily="18" charset="0"/>
                </a:rPr>
                <a:t>hương</a:t>
              </a:r>
              <a:r>
                <a:rPr lang="en-US" sz="1800" b="1"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Cư-rơ-gư-dơ-xtan</a:t>
              </a:r>
              <a:r>
                <a:rPr lang="en-US" sz="1800" dirty="0">
                  <a:solidFill>
                    <a:schemeClr val="tx1"/>
                  </a:solidFill>
                  <a:latin typeface="Cambria" panose="02040503050406030204" pitchFamily="18" charset="0"/>
                  <a:ea typeface="Cambria" panose="02040503050406030204" pitchFamily="18" charset="0"/>
                </a:rPr>
                <a:t>.</a:t>
              </a:r>
            </a:p>
          </p:txBody>
        </p:sp>
        <p:pic>
          <p:nvPicPr>
            <p:cNvPr id="7176" name="Picture 8" descr="Notebook">
              <a:extLst>
                <a:ext uri="{FF2B5EF4-FFF2-40B4-BE49-F238E27FC236}">
                  <a16:creationId xmlns:a16="http://schemas.microsoft.com/office/drawing/2014/main" id="{E25BFCE1-4604-400A-87E6-FAACED35A5E7}"/>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392148" y="1265705"/>
              <a:ext cx="642154" cy="642154"/>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14476672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170"/>
                                        </p:tgtEl>
                                        <p:attrNameLst>
                                          <p:attrName>style.visibility</p:attrName>
                                        </p:attrNameLst>
                                      </p:cBhvr>
                                      <p:to>
                                        <p:strVal val="visible"/>
                                      </p:to>
                                    </p:set>
                                    <p:animEffect transition="in" filter="fade">
                                      <p:cBhvr>
                                        <p:cTn id="12" dur="1000"/>
                                        <p:tgtEl>
                                          <p:spTgt spid="7170"/>
                                        </p:tgtEl>
                                      </p:cBhvr>
                                    </p:animEffect>
                                    <p:anim calcmode="lin" valueType="num">
                                      <p:cBhvr>
                                        <p:cTn id="13" dur="1000" fill="hold"/>
                                        <p:tgtEl>
                                          <p:spTgt spid="7170"/>
                                        </p:tgtEl>
                                        <p:attrNameLst>
                                          <p:attrName>ppt_x</p:attrName>
                                        </p:attrNameLst>
                                      </p:cBhvr>
                                      <p:tavLst>
                                        <p:tav tm="0">
                                          <p:val>
                                            <p:strVal val="#ppt_x"/>
                                          </p:val>
                                        </p:tav>
                                        <p:tav tm="100000">
                                          <p:val>
                                            <p:strVal val="#ppt_x"/>
                                          </p:val>
                                        </p:tav>
                                      </p:tavLst>
                                    </p:anim>
                                    <p:anim calcmode="lin" valueType="num">
                                      <p:cBhvr>
                                        <p:cTn id="14" dur="1000" fill="hold"/>
                                        <p:tgtEl>
                                          <p:spTgt spid="717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1000"/>
                                        <p:tgtEl>
                                          <p:spTgt spid="13"/>
                                        </p:tgtEl>
                                      </p:cBhvr>
                                    </p:animEffect>
                                    <p:anim calcmode="lin" valueType="num">
                                      <p:cBhvr>
                                        <p:cTn id="20" dur="1000" fill="hold"/>
                                        <p:tgtEl>
                                          <p:spTgt spid="13"/>
                                        </p:tgtEl>
                                        <p:attrNameLst>
                                          <p:attrName>ppt_x</p:attrName>
                                        </p:attrNameLst>
                                      </p:cBhvr>
                                      <p:tavLst>
                                        <p:tav tm="0">
                                          <p:val>
                                            <p:strVal val="#ppt_x"/>
                                          </p:val>
                                        </p:tav>
                                        <p:tav tm="100000">
                                          <p:val>
                                            <p:strVal val="#ppt_x"/>
                                          </p:val>
                                        </p:tav>
                                      </p:tavLst>
                                    </p:anim>
                                    <p:anim calcmode="lin" valueType="num">
                                      <p:cBhvr>
                                        <p:cTn id="21"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1000"/>
                                        <p:tgtEl>
                                          <p:spTgt spid="14"/>
                                        </p:tgtEl>
                                      </p:cBhvr>
                                    </p:animEffect>
                                    <p:anim calcmode="lin" valueType="num">
                                      <p:cBhvr>
                                        <p:cTn id="27" dur="1000" fill="hold"/>
                                        <p:tgtEl>
                                          <p:spTgt spid="14"/>
                                        </p:tgtEl>
                                        <p:attrNameLst>
                                          <p:attrName>ppt_x</p:attrName>
                                        </p:attrNameLst>
                                      </p:cBhvr>
                                      <p:tavLst>
                                        <p:tav tm="0">
                                          <p:val>
                                            <p:strVal val="#ppt_x"/>
                                          </p:val>
                                        </p:tav>
                                        <p:tav tm="100000">
                                          <p:val>
                                            <p:strVal val="#ppt_x"/>
                                          </p:val>
                                        </p:tav>
                                      </p:tavLst>
                                    </p:anim>
                                    <p:anim calcmode="lin" valueType="num">
                                      <p:cBhvr>
                                        <p:cTn id="28"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fade">
                                      <p:cBhvr>
                                        <p:cTn id="33" dur="1000"/>
                                        <p:tgtEl>
                                          <p:spTgt spid="15"/>
                                        </p:tgtEl>
                                      </p:cBhvr>
                                    </p:animEffect>
                                    <p:anim calcmode="lin" valueType="num">
                                      <p:cBhvr>
                                        <p:cTn id="34" dur="1000" fill="hold"/>
                                        <p:tgtEl>
                                          <p:spTgt spid="15"/>
                                        </p:tgtEl>
                                        <p:attrNameLst>
                                          <p:attrName>ppt_x</p:attrName>
                                        </p:attrNameLst>
                                      </p:cBhvr>
                                      <p:tavLst>
                                        <p:tav tm="0">
                                          <p:val>
                                            <p:strVal val="#ppt_x"/>
                                          </p:val>
                                        </p:tav>
                                        <p:tav tm="100000">
                                          <p:val>
                                            <p:strVal val="#ppt_x"/>
                                          </p:val>
                                        </p:tav>
                                      </p:tavLst>
                                    </p:anim>
                                    <p:anim calcmode="lin" valueType="num">
                                      <p:cBhvr>
                                        <p:cTn id="35"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8A7DCF8-C20C-4072-8F62-AC50ED4C9030}"/>
              </a:ext>
            </a:extLst>
          </p:cNvPr>
          <p:cNvSpPr>
            <a:spLocks noGrp="1"/>
          </p:cNvSpPr>
          <p:nvPr>
            <p:ph type="title"/>
          </p:nvPr>
        </p:nvSpPr>
        <p:spPr/>
        <p:txBody>
          <a:bodyPr/>
          <a:lstStyle/>
          <a:p>
            <a:r>
              <a:rPr lang="en-US" dirty="0"/>
              <a:t>2. </a:t>
            </a:r>
            <a:r>
              <a:rPr lang="en-US" dirty="0" err="1"/>
              <a:t>Văn</a:t>
            </a:r>
            <a:r>
              <a:rPr lang="en-US" dirty="0"/>
              <a:t> </a:t>
            </a:r>
            <a:r>
              <a:rPr lang="en-US" dirty="0" err="1"/>
              <a:t>bản</a:t>
            </a:r>
            <a:r>
              <a:rPr lang="en-US" dirty="0"/>
              <a:t> </a:t>
            </a:r>
            <a:r>
              <a:rPr lang="en-US" dirty="0" err="1"/>
              <a:t>Người</a:t>
            </a:r>
            <a:r>
              <a:rPr lang="en-US" dirty="0"/>
              <a:t> </a:t>
            </a:r>
            <a:r>
              <a:rPr lang="en-US" dirty="0" err="1"/>
              <a:t>thầy</a:t>
            </a:r>
            <a:r>
              <a:rPr lang="en-US" dirty="0"/>
              <a:t> </a:t>
            </a:r>
            <a:r>
              <a:rPr lang="en-US" dirty="0" err="1"/>
              <a:t>đầu</a:t>
            </a:r>
            <a:r>
              <a:rPr lang="en-US" dirty="0"/>
              <a:t> </a:t>
            </a:r>
            <a:r>
              <a:rPr lang="en-US" dirty="0" err="1"/>
              <a:t>tiên</a:t>
            </a:r>
            <a:endParaRPr lang="en-US" dirty="0"/>
          </a:p>
        </p:txBody>
      </p:sp>
      <p:sp>
        <p:nvSpPr>
          <p:cNvPr id="2" name="Rectangle: Rounded Corners 1">
            <a:extLst>
              <a:ext uri="{FF2B5EF4-FFF2-40B4-BE49-F238E27FC236}">
                <a16:creationId xmlns:a16="http://schemas.microsoft.com/office/drawing/2014/main" id="{C5E0C000-EFC7-4886-AECF-F4A6051A6E88}"/>
              </a:ext>
            </a:extLst>
          </p:cNvPr>
          <p:cNvSpPr/>
          <p:nvPr/>
        </p:nvSpPr>
        <p:spPr>
          <a:xfrm>
            <a:off x="1020198" y="1382936"/>
            <a:ext cx="4677799" cy="2886783"/>
          </a:xfrm>
          <a:prstGeom prst="roundRect">
            <a:avLst/>
          </a:prstGeom>
          <a:solidFill>
            <a:schemeClr val="accent6">
              <a:lumMod val="9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1800" dirty="0" err="1">
                <a:solidFill>
                  <a:schemeClr val="tx1"/>
                </a:solidFill>
                <a:latin typeface="Cambria" panose="02040503050406030204" pitchFamily="18" charset="0"/>
                <a:ea typeface="Cambria" panose="02040503050406030204" pitchFamily="18" charset="0"/>
              </a:rPr>
              <a:t>Dựa</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vào</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kiến</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thức</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đã</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tìm</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hiểu</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và</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phần</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đọc</a:t>
            </a:r>
            <a:r>
              <a:rPr lang="en-US" sz="1800" dirty="0">
                <a:solidFill>
                  <a:schemeClr val="tx1"/>
                </a:solidFill>
                <a:latin typeface="Cambria" panose="02040503050406030204" pitchFamily="18" charset="0"/>
                <a:ea typeface="Cambria" panose="02040503050406030204" pitchFamily="18" charset="0"/>
              </a:rPr>
              <a:t> ở </a:t>
            </a:r>
            <a:r>
              <a:rPr lang="en-US" sz="1800" dirty="0" err="1">
                <a:solidFill>
                  <a:schemeClr val="tx1"/>
                </a:solidFill>
                <a:latin typeface="Cambria" panose="02040503050406030204" pitchFamily="18" charset="0"/>
                <a:ea typeface="Cambria" panose="02040503050406030204" pitchFamily="18" charset="0"/>
              </a:rPr>
              <a:t>nhà</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em</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hãy</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hoàn</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thành</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phiếu</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học</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tập</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sau</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đây</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trong</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thời</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gian</a:t>
            </a:r>
            <a:r>
              <a:rPr lang="en-US" sz="1800" dirty="0">
                <a:solidFill>
                  <a:schemeClr val="tx1"/>
                </a:solidFill>
                <a:latin typeface="Cambria" panose="02040503050406030204" pitchFamily="18" charset="0"/>
                <a:ea typeface="Cambria" panose="02040503050406030204" pitchFamily="18" charset="0"/>
              </a:rPr>
              <a:t> 3 </a:t>
            </a:r>
            <a:r>
              <a:rPr lang="en-US" sz="1800" dirty="0" err="1">
                <a:solidFill>
                  <a:schemeClr val="tx1"/>
                </a:solidFill>
                <a:latin typeface="Cambria" panose="02040503050406030204" pitchFamily="18" charset="0"/>
                <a:ea typeface="Cambria" panose="02040503050406030204" pitchFamily="18" charset="0"/>
              </a:rPr>
              <a:t>phút</a:t>
            </a:r>
            <a:r>
              <a:rPr lang="en-US" sz="1800" dirty="0">
                <a:solidFill>
                  <a:schemeClr val="tx1"/>
                </a:solidFill>
                <a:latin typeface="Cambria" panose="02040503050406030204" pitchFamily="18" charset="0"/>
                <a:ea typeface="Cambria" panose="02040503050406030204" pitchFamily="18" charset="0"/>
              </a:rPr>
              <a:t>.</a:t>
            </a:r>
          </a:p>
        </p:txBody>
      </p:sp>
      <p:pic>
        <p:nvPicPr>
          <p:cNvPr id="8194" name="Picture 2" descr="Premium Vector | Little boy doing homework by read and writing on his desk  vector illustration">
            <a:extLst>
              <a:ext uri="{FF2B5EF4-FFF2-40B4-BE49-F238E27FC236}">
                <a16:creationId xmlns:a16="http://schemas.microsoft.com/office/drawing/2014/main" id="{2AD42345-5DFA-40A7-806D-7853DCAFB13B}"/>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7486" b="91747" l="5911" r="95048">
                        <a14:foregroundMark x1="40096" y1="8061" x2="58147" y2="7486"/>
                        <a14:foregroundMark x1="58147" y1="7486" x2="58786" y2="7486"/>
                        <a14:foregroundMark x1="44728" y1="51056" x2="55431" y2="77927"/>
                        <a14:foregroundMark x1="59425" y1="66027" x2="37380" y2="81190"/>
                        <a14:foregroundMark x1="37380" y1="81190" x2="37380" y2="81190"/>
                        <a14:foregroundMark x1="63578" y1="62764" x2="57668" y2="64491"/>
                        <a14:foregroundMark x1="48083" y1="72169" x2="47284" y2="72169"/>
                        <a14:foregroundMark x1="41853" y1="72553" x2="42173" y2="74088"/>
                        <a14:foregroundMark x1="50160" y1="76967" x2="50160" y2="76967"/>
                        <a14:foregroundMark x1="36262" y1="74280" x2="36262" y2="74280"/>
                        <a14:foregroundMark x1="37380" y1="74664" x2="55751" y2="78119"/>
                        <a14:foregroundMark x1="90256" y1="47793" x2="90256" y2="53551"/>
                        <a14:foregroundMark x1="93291" y1="90787" x2="12460" y2="86564"/>
                        <a14:foregroundMark x1="12460" y1="86564" x2="5911" y2="89827"/>
                        <a14:foregroundMark x1="64856" y1="91747" x2="62780" y2="91555"/>
                        <a14:foregroundMark x1="54633" y1="90979" x2="39936" y2="90787"/>
                        <a14:foregroundMark x1="10383" y1="90403" x2="21565" y2="90403"/>
                        <a14:foregroundMark x1="94089" y1="87908" x2="95048" y2="89827"/>
                        <a14:foregroundMark x1="22364" y1="91171" x2="30032" y2="91171"/>
                      </a14:backgroundRemoval>
                    </a14:imgEffect>
                  </a14:imgLayer>
                </a14:imgProps>
              </a:ext>
              <a:ext uri="{28A0092B-C50C-407E-A947-70E740481C1C}">
                <a14:useLocalDpi xmlns:a14="http://schemas.microsoft.com/office/drawing/2010/main" val="0"/>
              </a:ext>
            </a:extLst>
          </a:blip>
          <a:srcRect/>
          <a:stretch>
            <a:fillRect/>
          </a:stretch>
        </p:blipFill>
        <p:spPr bwMode="auto">
          <a:xfrm>
            <a:off x="4843059" y="1692775"/>
            <a:ext cx="4436968" cy="36927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300169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194"/>
                                        </p:tgtEl>
                                        <p:attrNameLst>
                                          <p:attrName>style.visibility</p:attrName>
                                        </p:attrNameLst>
                                      </p:cBhvr>
                                      <p:to>
                                        <p:strVal val="visible"/>
                                      </p:to>
                                    </p:set>
                                    <p:animEffect transition="in" filter="barn(inVertical)">
                                      <p:cBhvr>
                                        <p:cTn id="7" dur="500"/>
                                        <p:tgtEl>
                                          <p:spTgt spid="819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76"/>
        <p:cNvGrpSpPr/>
        <p:nvPr/>
      </p:nvGrpSpPr>
      <p:grpSpPr>
        <a:xfrm>
          <a:off x="0" y="0"/>
          <a:ext cx="0" cy="0"/>
          <a:chOff x="0" y="0"/>
          <a:chExt cx="0" cy="0"/>
        </a:xfrm>
      </p:grpSpPr>
      <p:sp>
        <p:nvSpPr>
          <p:cNvPr id="1277" name="Google Shape;1277;p54"/>
          <p:cNvSpPr txBox="1">
            <a:spLocks noGrp="1"/>
          </p:cNvSpPr>
          <p:nvPr>
            <p:ph type="title"/>
          </p:nvPr>
        </p:nvSpPr>
        <p:spPr>
          <a:xfrm>
            <a:off x="713250" y="218311"/>
            <a:ext cx="77175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pt-BR" sz="3200" b="1" dirty="0">
                <a:latin typeface="Cambria" panose="02040503050406030204" pitchFamily="18" charset="0"/>
                <a:ea typeface="Cambria" panose="02040503050406030204" pitchFamily="18" charset="0"/>
              </a:rPr>
              <a:t>Tìm hiểu chung</a:t>
            </a:r>
            <a:endParaRPr sz="3200" b="1" dirty="0">
              <a:latin typeface="Cambria" panose="02040503050406030204" pitchFamily="18" charset="0"/>
              <a:ea typeface="Cambria" panose="02040503050406030204" pitchFamily="18" charset="0"/>
            </a:endParaRPr>
          </a:p>
        </p:txBody>
      </p:sp>
      <p:sp>
        <p:nvSpPr>
          <p:cNvPr id="1342" name="Google Shape;1342;p54"/>
          <p:cNvSpPr/>
          <p:nvPr/>
        </p:nvSpPr>
        <p:spPr>
          <a:xfrm>
            <a:off x="713150" y="1138000"/>
            <a:ext cx="2779200" cy="1084200"/>
          </a:xfrm>
          <a:prstGeom prst="roundRect">
            <a:avLst>
              <a:gd name="adj" fmla="val 5271"/>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344" name="Google Shape;1344;p54"/>
          <p:cNvSpPr/>
          <p:nvPr/>
        </p:nvSpPr>
        <p:spPr>
          <a:xfrm>
            <a:off x="713150" y="3519201"/>
            <a:ext cx="2779200" cy="1051800"/>
          </a:xfrm>
          <a:prstGeom prst="roundRect">
            <a:avLst>
              <a:gd name="adj" fmla="val 5271"/>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345" name="Google Shape;1345;p54"/>
          <p:cNvSpPr/>
          <p:nvPr/>
        </p:nvSpPr>
        <p:spPr>
          <a:xfrm>
            <a:off x="5651525" y="1138000"/>
            <a:ext cx="2779200" cy="1084500"/>
          </a:xfrm>
          <a:prstGeom prst="roundRect">
            <a:avLst>
              <a:gd name="adj" fmla="val 5271"/>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346" name="Google Shape;1346;p54"/>
          <p:cNvSpPr/>
          <p:nvPr/>
        </p:nvSpPr>
        <p:spPr>
          <a:xfrm>
            <a:off x="5651525" y="2328149"/>
            <a:ext cx="2779200" cy="1084200"/>
          </a:xfrm>
          <a:prstGeom prst="roundRect">
            <a:avLst>
              <a:gd name="adj" fmla="val 5271"/>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347" name="Google Shape;1347;p54"/>
          <p:cNvSpPr/>
          <p:nvPr/>
        </p:nvSpPr>
        <p:spPr>
          <a:xfrm>
            <a:off x="713150" y="2328152"/>
            <a:ext cx="2779200" cy="1083900"/>
          </a:xfrm>
          <a:prstGeom prst="roundRect">
            <a:avLst>
              <a:gd name="adj" fmla="val 5271"/>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348" name="Google Shape;1348;p54"/>
          <p:cNvSpPr txBox="1"/>
          <p:nvPr/>
        </p:nvSpPr>
        <p:spPr>
          <a:xfrm>
            <a:off x="713225" y="2393054"/>
            <a:ext cx="2175900" cy="4503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pt-BR" sz="2000" b="1" dirty="0">
                <a:solidFill>
                  <a:srgbClr val="294C60"/>
                </a:solidFill>
                <a:latin typeface="Cambria" panose="02040503050406030204" pitchFamily="18" charset="0"/>
                <a:ea typeface="Cambria" panose="02040503050406030204" pitchFamily="18" charset="0"/>
                <a:cs typeface="Anton"/>
                <a:sym typeface="Anton"/>
              </a:rPr>
              <a:t>Nhân vật</a:t>
            </a:r>
            <a:endParaRPr sz="2000" b="1" dirty="0">
              <a:solidFill>
                <a:srgbClr val="294C60"/>
              </a:solidFill>
              <a:latin typeface="Cambria" panose="02040503050406030204" pitchFamily="18" charset="0"/>
              <a:ea typeface="Cambria" panose="02040503050406030204" pitchFamily="18" charset="0"/>
              <a:cs typeface="Anton"/>
              <a:sym typeface="Anton"/>
            </a:endParaRPr>
          </a:p>
        </p:txBody>
      </p:sp>
      <p:sp>
        <p:nvSpPr>
          <p:cNvPr id="1350" name="Google Shape;1350;p54"/>
          <p:cNvSpPr txBox="1"/>
          <p:nvPr/>
        </p:nvSpPr>
        <p:spPr>
          <a:xfrm>
            <a:off x="6254825" y="1202325"/>
            <a:ext cx="2175900" cy="450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pt-BR" sz="2000" b="1" dirty="0">
                <a:solidFill>
                  <a:srgbClr val="294C60"/>
                </a:solidFill>
                <a:latin typeface="Cambria" panose="02040503050406030204" pitchFamily="18" charset="0"/>
                <a:ea typeface="Cambria" panose="02040503050406030204" pitchFamily="18" charset="0"/>
                <a:cs typeface="Anton"/>
                <a:sym typeface="Anton"/>
              </a:rPr>
              <a:t>PTBĐ</a:t>
            </a:r>
            <a:endParaRPr sz="2000" b="1" dirty="0">
              <a:solidFill>
                <a:srgbClr val="294C60"/>
              </a:solidFill>
              <a:latin typeface="Cambria" panose="02040503050406030204" pitchFamily="18" charset="0"/>
              <a:ea typeface="Cambria" panose="02040503050406030204" pitchFamily="18" charset="0"/>
              <a:cs typeface="Anton"/>
              <a:sym typeface="Anton"/>
            </a:endParaRPr>
          </a:p>
        </p:txBody>
      </p:sp>
      <p:sp>
        <p:nvSpPr>
          <p:cNvPr id="1352" name="Google Shape;1352;p54"/>
          <p:cNvSpPr txBox="1"/>
          <p:nvPr/>
        </p:nvSpPr>
        <p:spPr>
          <a:xfrm>
            <a:off x="713225" y="3552266"/>
            <a:ext cx="2175900" cy="4503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pt-BR" sz="2000" b="1" dirty="0">
                <a:solidFill>
                  <a:srgbClr val="294C60"/>
                </a:solidFill>
                <a:latin typeface="Cambria" panose="02040503050406030204" pitchFamily="18" charset="0"/>
                <a:ea typeface="Cambria" panose="02040503050406030204" pitchFamily="18" charset="0"/>
                <a:cs typeface="Anton"/>
                <a:sym typeface="Anton"/>
              </a:rPr>
              <a:t>Ngôi kể</a:t>
            </a:r>
            <a:endParaRPr sz="2000" b="1" dirty="0">
              <a:solidFill>
                <a:srgbClr val="294C60"/>
              </a:solidFill>
              <a:latin typeface="Cambria" panose="02040503050406030204" pitchFamily="18" charset="0"/>
              <a:ea typeface="Cambria" panose="02040503050406030204" pitchFamily="18" charset="0"/>
              <a:cs typeface="Anton"/>
              <a:sym typeface="Anton"/>
            </a:endParaRPr>
          </a:p>
        </p:txBody>
      </p:sp>
      <p:sp>
        <p:nvSpPr>
          <p:cNvPr id="1354" name="Google Shape;1354;p54"/>
          <p:cNvSpPr txBox="1"/>
          <p:nvPr/>
        </p:nvSpPr>
        <p:spPr>
          <a:xfrm>
            <a:off x="713225" y="1205900"/>
            <a:ext cx="2175900" cy="4503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pt-BR" sz="2000" b="1" dirty="0">
                <a:solidFill>
                  <a:srgbClr val="294C60"/>
                </a:solidFill>
                <a:latin typeface="Cambria" panose="02040503050406030204" pitchFamily="18" charset="0"/>
                <a:ea typeface="Cambria" panose="02040503050406030204" pitchFamily="18" charset="0"/>
                <a:cs typeface="Anton"/>
                <a:sym typeface="Anton"/>
              </a:rPr>
              <a:t>Thể loại</a:t>
            </a:r>
            <a:endParaRPr sz="2000" b="1" dirty="0">
              <a:solidFill>
                <a:srgbClr val="294C60"/>
              </a:solidFill>
              <a:latin typeface="Cambria" panose="02040503050406030204" pitchFamily="18" charset="0"/>
              <a:ea typeface="Cambria" panose="02040503050406030204" pitchFamily="18" charset="0"/>
              <a:cs typeface="Anton"/>
              <a:sym typeface="Anton"/>
            </a:endParaRPr>
          </a:p>
        </p:txBody>
      </p:sp>
      <p:sp>
        <p:nvSpPr>
          <p:cNvPr id="1355" name="Google Shape;1355;p54"/>
          <p:cNvSpPr txBox="1"/>
          <p:nvPr/>
        </p:nvSpPr>
        <p:spPr>
          <a:xfrm>
            <a:off x="713225" y="1560015"/>
            <a:ext cx="2687436" cy="523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pt-BR" sz="1800" dirty="0">
                <a:solidFill>
                  <a:srgbClr val="294C60"/>
                </a:solidFill>
                <a:latin typeface="Cambria" panose="02040503050406030204" pitchFamily="18" charset="0"/>
                <a:ea typeface="Cambria" panose="02040503050406030204" pitchFamily="18" charset="0"/>
                <a:cs typeface="Ubuntu"/>
                <a:sym typeface="Ubuntu"/>
              </a:rPr>
              <a:t>Truyện vừa</a:t>
            </a:r>
            <a:endParaRPr sz="1800" dirty="0">
              <a:solidFill>
                <a:srgbClr val="294C60"/>
              </a:solidFill>
              <a:latin typeface="Cambria" panose="02040503050406030204" pitchFamily="18" charset="0"/>
              <a:ea typeface="Cambria" panose="02040503050406030204" pitchFamily="18" charset="0"/>
              <a:cs typeface="Ubuntu"/>
              <a:sym typeface="Ubuntu"/>
            </a:endParaRPr>
          </a:p>
        </p:txBody>
      </p:sp>
      <p:sp>
        <p:nvSpPr>
          <p:cNvPr id="1356" name="Google Shape;1356;p54"/>
          <p:cNvSpPr txBox="1"/>
          <p:nvPr/>
        </p:nvSpPr>
        <p:spPr>
          <a:xfrm>
            <a:off x="6254825" y="2393048"/>
            <a:ext cx="2175900" cy="450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pt-BR" sz="2000" b="1" dirty="0">
                <a:solidFill>
                  <a:srgbClr val="294C60"/>
                </a:solidFill>
                <a:latin typeface="Cambria" panose="02040503050406030204" pitchFamily="18" charset="0"/>
                <a:ea typeface="Cambria" panose="02040503050406030204" pitchFamily="18" charset="0"/>
                <a:cs typeface="Anton"/>
                <a:sym typeface="Anton"/>
              </a:rPr>
              <a:t>Người kể</a:t>
            </a:r>
            <a:endParaRPr sz="2000" b="1" dirty="0">
              <a:solidFill>
                <a:srgbClr val="294C60"/>
              </a:solidFill>
              <a:latin typeface="Cambria" panose="02040503050406030204" pitchFamily="18" charset="0"/>
              <a:ea typeface="Cambria" panose="02040503050406030204" pitchFamily="18" charset="0"/>
              <a:cs typeface="Anton"/>
              <a:sym typeface="Anton"/>
            </a:endParaRPr>
          </a:p>
        </p:txBody>
      </p:sp>
      <p:sp>
        <p:nvSpPr>
          <p:cNvPr id="97" name="Google Shape;1355;p54">
            <a:extLst>
              <a:ext uri="{FF2B5EF4-FFF2-40B4-BE49-F238E27FC236}">
                <a16:creationId xmlns:a16="http://schemas.microsoft.com/office/drawing/2014/main" id="{CB40184A-5B43-4A91-85BA-BC6E5746901F}"/>
              </a:ext>
            </a:extLst>
          </p:cNvPr>
          <p:cNvSpPr txBox="1"/>
          <p:nvPr/>
        </p:nvSpPr>
        <p:spPr>
          <a:xfrm>
            <a:off x="746979" y="2723861"/>
            <a:ext cx="2687436" cy="635847"/>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pt-BR" sz="1800" dirty="0">
                <a:solidFill>
                  <a:srgbClr val="294C60"/>
                </a:solidFill>
                <a:latin typeface="Cambria" panose="02040503050406030204" pitchFamily="18" charset="0"/>
                <a:ea typeface="Cambria" panose="02040503050406030204" pitchFamily="18" charset="0"/>
                <a:cs typeface="Ubuntu"/>
                <a:sym typeface="Ubuntu"/>
              </a:rPr>
              <a:t>Thầy Đuy-sen, An tư nai, Họa sĩ trẻ</a:t>
            </a:r>
          </a:p>
        </p:txBody>
      </p:sp>
      <p:sp>
        <p:nvSpPr>
          <p:cNvPr id="98" name="Google Shape;1355;p54">
            <a:extLst>
              <a:ext uri="{FF2B5EF4-FFF2-40B4-BE49-F238E27FC236}">
                <a16:creationId xmlns:a16="http://schemas.microsoft.com/office/drawing/2014/main" id="{32D75BE0-BE83-4C07-AD9F-5A028EA7B88C}"/>
              </a:ext>
            </a:extLst>
          </p:cNvPr>
          <p:cNvSpPr txBox="1"/>
          <p:nvPr/>
        </p:nvSpPr>
        <p:spPr>
          <a:xfrm>
            <a:off x="780733" y="3887709"/>
            <a:ext cx="2687436" cy="523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pt-BR" sz="1800" dirty="0">
                <a:solidFill>
                  <a:srgbClr val="294C60"/>
                </a:solidFill>
                <a:latin typeface="Cambria" panose="02040503050406030204" pitchFamily="18" charset="0"/>
                <a:ea typeface="Cambria" panose="02040503050406030204" pitchFamily="18" charset="0"/>
                <a:cs typeface="Ubuntu"/>
                <a:sym typeface="Ubuntu"/>
              </a:rPr>
              <a:t>Ngôi thứ nhất</a:t>
            </a:r>
            <a:endParaRPr sz="1800" dirty="0">
              <a:solidFill>
                <a:srgbClr val="294C60"/>
              </a:solidFill>
              <a:latin typeface="Cambria" panose="02040503050406030204" pitchFamily="18" charset="0"/>
              <a:ea typeface="Cambria" panose="02040503050406030204" pitchFamily="18" charset="0"/>
              <a:cs typeface="Ubuntu"/>
              <a:sym typeface="Ubuntu"/>
            </a:endParaRPr>
          </a:p>
        </p:txBody>
      </p:sp>
      <p:sp>
        <p:nvSpPr>
          <p:cNvPr id="99" name="Google Shape;1355;p54">
            <a:extLst>
              <a:ext uri="{FF2B5EF4-FFF2-40B4-BE49-F238E27FC236}">
                <a16:creationId xmlns:a16="http://schemas.microsoft.com/office/drawing/2014/main" id="{B397B68F-51AB-480A-AF96-13C57B4E4689}"/>
              </a:ext>
            </a:extLst>
          </p:cNvPr>
          <p:cNvSpPr txBox="1"/>
          <p:nvPr/>
        </p:nvSpPr>
        <p:spPr>
          <a:xfrm>
            <a:off x="5697407" y="1510000"/>
            <a:ext cx="2687436" cy="5238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pt-BR" sz="1800" dirty="0">
                <a:solidFill>
                  <a:srgbClr val="294C60"/>
                </a:solidFill>
                <a:latin typeface="Cambria" panose="02040503050406030204" pitchFamily="18" charset="0"/>
                <a:ea typeface="Cambria" panose="02040503050406030204" pitchFamily="18" charset="0"/>
                <a:cs typeface="Ubuntu"/>
                <a:sym typeface="Ubuntu"/>
              </a:rPr>
              <a:t>Tự sự, biểu cảm, miêu tả</a:t>
            </a:r>
            <a:endParaRPr sz="1800" dirty="0">
              <a:solidFill>
                <a:srgbClr val="294C60"/>
              </a:solidFill>
              <a:latin typeface="Cambria" panose="02040503050406030204" pitchFamily="18" charset="0"/>
              <a:ea typeface="Cambria" panose="02040503050406030204" pitchFamily="18" charset="0"/>
              <a:cs typeface="Ubuntu"/>
              <a:sym typeface="Ubuntu"/>
            </a:endParaRPr>
          </a:p>
        </p:txBody>
      </p:sp>
      <p:sp>
        <p:nvSpPr>
          <p:cNvPr id="100" name="Google Shape;1355;p54">
            <a:extLst>
              <a:ext uri="{FF2B5EF4-FFF2-40B4-BE49-F238E27FC236}">
                <a16:creationId xmlns:a16="http://schemas.microsoft.com/office/drawing/2014/main" id="{A5E3EC3A-6735-4F04-8B74-1C0C97746D11}"/>
              </a:ext>
            </a:extLst>
          </p:cNvPr>
          <p:cNvSpPr txBox="1"/>
          <p:nvPr/>
        </p:nvSpPr>
        <p:spPr>
          <a:xfrm>
            <a:off x="5796188" y="2779884"/>
            <a:ext cx="2687436" cy="523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pt-BR" sz="1800" dirty="0">
                <a:solidFill>
                  <a:srgbClr val="294C60"/>
                </a:solidFill>
                <a:latin typeface="Cambria" panose="02040503050406030204" pitchFamily="18" charset="0"/>
                <a:ea typeface="Cambria" panose="02040503050406030204" pitchFamily="18" charset="0"/>
                <a:cs typeface="Ubuntu"/>
                <a:sym typeface="Ubuntu"/>
              </a:rPr>
              <a:t>Họa sĩ trẻ và An tư nai</a:t>
            </a:r>
            <a:endParaRPr sz="1800" dirty="0">
              <a:solidFill>
                <a:srgbClr val="294C60"/>
              </a:solidFill>
              <a:latin typeface="Cambria" panose="02040503050406030204" pitchFamily="18" charset="0"/>
              <a:ea typeface="Cambria" panose="02040503050406030204" pitchFamily="18" charset="0"/>
              <a:cs typeface="Ubuntu"/>
              <a:sym typeface="Ubuntu"/>
            </a:endParaRPr>
          </a:p>
        </p:txBody>
      </p:sp>
      <p:pic>
        <p:nvPicPr>
          <p:cNvPr id="9218" name="Picture 2" descr="Creativity sticker">
            <a:extLst>
              <a:ext uri="{FF2B5EF4-FFF2-40B4-BE49-F238E27FC236}">
                <a16:creationId xmlns:a16="http://schemas.microsoft.com/office/drawing/2014/main" id="{779A7BF4-7026-49D1-8AD0-421F9810E1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9304" y="3008711"/>
            <a:ext cx="1140898" cy="1140898"/>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Creativity sticker">
            <a:extLst>
              <a:ext uri="{FF2B5EF4-FFF2-40B4-BE49-F238E27FC236}">
                <a16:creationId xmlns:a16="http://schemas.microsoft.com/office/drawing/2014/main" id="{4EC977BD-3D6B-4902-99A1-19F47A27FB5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84609" y="2411365"/>
            <a:ext cx="1140898" cy="1140898"/>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descr="Creativity sticker">
            <a:extLst>
              <a:ext uri="{FF2B5EF4-FFF2-40B4-BE49-F238E27FC236}">
                <a16:creationId xmlns:a16="http://schemas.microsoft.com/office/drawing/2014/main" id="{312FA3D8-42F5-47F9-9E8D-29863599AE1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39076" y="312899"/>
            <a:ext cx="1140898" cy="1140898"/>
          </a:xfrm>
          <a:prstGeom prst="rect">
            <a:avLst/>
          </a:prstGeom>
          <a:noFill/>
          <a:extLst>
            <a:ext uri="{909E8E84-426E-40DD-AFC4-6F175D3DCCD1}">
              <a14:hiddenFill xmlns:a14="http://schemas.microsoft.com/office/drawing/2010/main">
                <a:solidFill>
                  <a:srgbClr val="FFFFFF"/>
                </a:solidFill>
              </a14:hiddenFill>
            </a:ext>
          </a:extLst>
        </p:spPr>
      </p:pic>
      <p:pic>
        <p:nvPicPr>
          <p:cNvPr id="9226" name="Picture 10" descr="Drawing sticker">
            <a:extLst>
              <a:ext uri="{FF2B5EF4-FFF2-40B4-BE49-F238E27FC236}">
                <a16:creationId xmlns:a16="http://schemas.microsoft.com/office/drawing/2014/main" id="{340DDECD-068C-4EF4-B291-6966A0F019B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9914" y="460402"/>
            <a:ext cx="1140898" cy="1140898"/>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4EF08F96-5950-4DF0-9EF4-C1F71705E425}"/>
              </a:ext>
            </a:extLst>
          </p:cNvPr>
          <p:cNvGrpSpPr/>
          <p:nvPr/>
        </p:nvGrpSpPr>
        <p:grpSpPr>
          <a:xfrm>
            <a:off x="5651525" y="3206967"/>
            <a:ext cx="3315945" cy="1364333"/>
            <a:chOff x="5651525" y="3206967"/>
            <a:chExt cx="3315945" cy="1364333"/>
          </a:xfrm>
        </p:grpSpPr>
        <p:sp>
          <p:nvSpPr>
            <p:cNvPr id="1343" name="Google Shape;1343;p54"/>
            <p:cNvSpPr/>
            <p:nvPr/>
          </p:nvSpPr>
          <p:spPr>
            <a:xfrm>
              <a:off x="5651525" y="3519200"/>
              <a:ext cx="2779200" cy="1052100"/>
            </a:xfrm>
            <a:prstGeom prst="roundRect">
              <a:avLst>
                <a:gd name="adj" fmla="val 5271"/>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358" name="Google Shape;1358;p54"/>
            <p:cNvSpPr txBox="1"/>
            <p:nvPr/>
          </p:nvSpPr>
          <p:spPr>
            <a:xfrm>
              <a:off x="6254825" y="3552263"/>
              <a:ext cx="2175900" cy="450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pt-BR" sz="2000" b="1" dirty="0">
                  <a:solidFill>
                    <a:srgbClr val="294C60"/>
                  </a:solidFill>
                  <a:latin typeface="Cambria" panose="02040503050406030204" pitchFamily="18" charset="0"/>
                  <a:ea typeface="Cambria" panose="02040503050406030204" pitchFamily="18" charset="0"/>
                  <a:cs typeface="Anton"/>
                  <a:sym typeface="Anton"/>
                </a:rPr>
                <a:t>Bố cục</a:t>
              </a:r>
              <a:endParaRPr sz="2000" b="1" dirty="0">
                <a:solidFill>
                  <a:srgbClr val="294C60"/>
                </a:solidFill>
                <a:latin typeface="Cambria" panose="02040503050406030204" pitchFamily="18" charset="0"/>
                <a:ea typeface="Cambria" panose="02040503050406030204" pitchFamily="18" charset="0"/>
                <a:cs typeface="Anton"/>
                <a:sym typeface="Anton"/>
              </a:endParaRPr>
            </a:p>
          </p:txBody>
        </p:sp>
        <p:sp>
          <p:nvSpPr>
            <p:cNvPr id="101" name="Google Shape;1355;p54">
              <a:extLst>
                <a:ext uri="{FF2B5EF4-FFF2-40B4-BE49-F238E27FC236}">
                  <a16:creationId xmlns:a16="http://schemas.microsoft.com/office/drawing/2014/main" id="{DC2D4906-78B0-43CF-B479-AD30B2B8143A}"/>
                </a:ext>
              </a:extLst>
            </p:cNvPr>
            <p:cNvSpPr txBox="1"/>
            <p:nvPr/>
          </p:nvSpPr>
          <p:spPr>
            <a:xfrm>
              <a:off x="5675831" y="3941175"/>
              <a:ext cx="2687436" cy="5238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pt-BR" dirty="0">
                  <a:solidFill>
                    <a:srgbClr val="294C60"/>
                  </a:solidFill>
                  <a:latin typeface="Cambria" panose="02040503050406030204" pitchFamily="18" charset="0"/>
                  <a:ea typeface="Cambria" panose="02040503050406030204" pitchFamily="18" charset="0"/>
                  <a:cs typeface="Ubuntu"/>
                  <a:sym typeface="Ubuntu"/>
                </a:rPr>
                <a:t>................................................................................................................</a:t>
              </a:r>
              <a:endParaRPr dirty="0">
                <a:solidFill>
                  <a:srgbClr val="294C60"/>
                </a:solidFill>
                <a:latin typeface="Cambria" panose="02040503050406030204" pitchFamily="18" charset="0"/>
                <a:ea typeface="Cambria" panose="02040503050406030204" pitchFamily="18" charset="0"/>
                <a:cs typeface="Ubuntu"/>
                <a:sym typeface="Ubuntu"/>
              </a:endParaRPr>
            </a:p>
          </p:txBody>
        </p:sp>
        <p:pic>
          <p:nvPicPr>
            <p:cNvPr id="9228" name="Picture 12" descr="Painting sticker">
              <a:extLst>
                <a:ext uri="{FF2B5EF4-FFF2-40B4-BE49-F238E27FC236}">
                  <a16:creationId xmlns:a16="http://schemas.microsoft.com/office/drawing/2014/main" id="{6F26FA8A-B9FA-4134-9748-2D98C401A94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826572" y="3206967"/>
              <a:ext cx="1140898" cy="114089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23871209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55"/>
                                        </p:tgtEl>
                                        <p:attrNameLst>
                                          <p:attrName>style.visibility</p:attrName>
                                        </p:attrNameLst>
                                      </p:cBhvr>
                                      <p:to>
                                        <p:strVal val="visible"/>
                                      </p:to>
                                    </p:set>
                                    <p:animEffect transition="in" filter="fade">
                                      <p:cBhvr>
                                        <p:cTn id="7" dur="1000"/>
                                        <p:tgtEl>
                                          <p:spTgt spid="1355"/>
                                        </p:tgtEl>
                                      </p:cBhvr>
                                    </p:animEffect>
                                    <p:anim calcmode="lin" valueType="num">
                                      <p:cBhvr>
                                        <p:cTn id="8" dur="1000" fill="hold"/>
                                        <p:tgtEl>
                                          <p:spTgt spid="1355"/>
                                        </p:tgtEl>
                                        <p:attrNameLst>
                                          <p:attrName>ppt_x</p:attrName>
                                        </p:attrNameLst>
                                      </p:cBhvr>
                                      <p:tavLst>
                                        <p:tav tm="0">
                                          <p:val>
                                            <p:strVal val="#ppt_x"/>
                                          </p:val>
                                        </p:tav>
                                        <p:tav tm="100000">
                                          <p:val>
                                            <p:strVal val="#ppt_x"/>
                                          </p:val>
                                        </p:tav>
                                      </p:tavLst>
                                    </p:anim>
                                    <p:anim calcmode="lin" valueType="num">
                                      <p:cBhvr>
                                        <p:cTn id="9" dur="1000" fill="hold"/>
                                        <p:tgtEl>
                                          <p:spTgt spid="135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99"/>
                                        </p:tgtEl>
                                        <p:attrNameLst>
                                          <p:attrName>style.visibility</p:attrName>
                                        </p:attrNameLst>
                                      </p:cBhvr>
                                      <p:to>
                                        <p:strVal val="visible"/>
                                      </p:to>
                                    </p:set>
                                    <p:animEffect transition="in" filter="barn(inVertical)">
                                      <p:cBhvr>
                                        <p:cTn id="14" dur="500"/>
                                        <p:tgtEl>
                                          <p:spTgt spid="99"/>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97"/>
                                        </p:tgtEl>
                                        <p:attrNameLst>
                                          <p:attrName>style.visibility</p:attrName>
                                        </p:attrNameLst>
                                      </p:cBhvr>
                                      <p:to>
                                        <p:strVal val="visible"/>
                                      </p:to>
                                    </p:set>
                                    <p:animEffect transition="in" filter="fade">
                                      <p:cBhvr>
                                        <p:cTn id="19" dur="1000"/>
                                        <p:tgtEl>
                                          <p:spTgt spid="97"/>
                                        </p:tgtEl>
                                      </p:cBhvr>
                                    </p:animEffect>
                                    <p:anim calcmode="lin" valueType="num">
                                      <p:cBhvr>
                                        <p:cTn id="20" dur="1000" fill="hold"/>
                                        <p:tgtEl>
                                          <p:spTgt spid="97"/>
                                        </p:tgtEl>
                                        <p:attrNameLst>
                                          <p:attrName>ppt_x</p:attrName>
                                        </p:attrNameLst>
                                      </p:cBhvr>
                                      <p:tavLst>
                                        <p:tav tm="0">
                                          <p:val>
                                            <p:strVal val="#ppt_x"/>
                                          </p:val>
                                        </p:tav>
                                        <p:tav tm="100000">
                                          <p:val>
                                            <p:strVal val="#ppt_x"/>
                                          </p:val>
                                        </p:tav>
                                      </p:tavLst>
                                    </p:anim>
                                    <p:anim calcmode="lin" valueType="num">
                                      <p:cBhvr>
                                        <p:cTn id="21" dur="1000" fill="hold"/>
                                        <p:tgtEl>
                                          <p:spTgt spid="97"/>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00"/>
                                        </p:tgtEl>
                                        <p:attrNameLst>
                                          <p:attrName>style.visibility</p:attrName>
                                        </p:attrNameLst>
                                      </p:cBhvr>
                                      <p:to>
                                        <p:strVal val="visible"/>
                                      </p:to>
                                    </p:set>
                                    <p:animEffect transition="in" filter="barn(inVertical)">
                                      <p:cBhvr>
                                        <p:cTn id="26" dur="500"/>
                                        <p:tgtEl>
                                          <p:spTgt spid="100"/>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98"/>
                                        </p:tgtEl>
                                        <p:attrNameLst>
                                          <p:attrName>style.visibility</p:attrName>
                                        </p:attrNameLst>
                                      </p:cBhvr>
                                      <p:to>
                                        <p:strVal val="visible"/>
                                      </p:to>
                                    </p:set>
                                    <p:animEffect transition="in" filter="fade">
                                      <p:cBhvr>
                                        <p:cTn id="31" dur="1000"/>
                                        <p:tgtEl>
                                          <p:spTgt spid="98"/>
                                        </p:tgtEl>
                                      </p:cBhvr>
                                    </p:animEffect>
                                    <p:anim calcmode="lin" valueType="num">
                                      <p:cBhvr>
                                        <p:cTn id="32" dur="1000" fill="hold"/>
                                        <p:tgtEl>
                                          <p:spTgt spid="98"/>
                                        </p:tgtEl>
                                        <p:attrNameLst>
                                          <p:attrName>ppt_x</p:attrName>
                                        </p:attrNameLst>
                                      </p:cBhvr>
                                      <p:tavLst>
                                        <p:tav tm="0">
                                          <p:val>
                                            <p:strVal val="#ppt_x"/>
                                          </p:val>
                                        </p:tav>
                                        <p:tav tm="100000">
                                          <p:val>
                                            <p:strVal val="#ppt_x"/>
                                          </p:val>
                                        </p:tav>
                                      </p:tavLst>
                                    </p:anim>
                                    <p:anim calcmode="lin" valueType="num">
                                      <p:cBhvr>
                                        <p:cTn id="33" dur="1000" fill="hold"/>
                                        <p:tgtEl>
                                          <p:spTgt spid="9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55" grpId="0"/>
      <p:bldP spid="97" grpId="0"/>
      <p:bldP spid="98" grpId="0"/>
      <p:bldP spid="99" grpId="0"/>
      <p:bldP spid="10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1BE810-BA72-4E67-814B-E1C53041DE41}"/>
              </a:ext>
            </a:extLst>
          </p:cNvPr>
          <p:cNvSpPr>
            <a:spLocks noGrp="1"/>
          </p:cNvSpPr>
          <p:nvPr>
            <p:ph type="title"/>
          </p:nvPr>
        </p:nvSpPr>
        <p:spPr>
          <a:xfrm>
            <a:off x="274917" y="685005"/>
            <a:ext cx="7717500" cy="572700"/>
          </a:xfrm>
        </p:spPr>
        <p:txBody>
          <a:bodyPr/>
          <a:lstStyle/>
          <a:p>
            <a:r>
              <a:rPr lang="en-US" b="1" dirty="0" err="1">
                <a:latin typeface="Cambria" panose="02040503050406030204" pitchFamily="18" charset="0"/>
                <a:ea typeface="Cambria" panose="02040503050406030204" pitchFamily="18" charset="0"/>
              </a:rPr>
              <a:t>Bố</a:t>
            </a:r>
            <a:r>
              <a:rPr lang="en-US" b="1" dirty="0">
                <a:latin typeface="Cambria" panose="02040503050406030204" pitchFamily="18" charset="0"/>
                <a:ea typeface="Cambria" panose="02040503050406030204" pitchFamily="18" charset="0"/>
              </a:rPr>
              <a:t> </a:t>
            </a:r>
            <a:r>
              <a:rPr lang="en-US" b="1" dirty="0" err="1">
                <a:latin typeface="Cambria" panose="02040503050406030204" pitchFamily="18" charset="0"/>
                <a:ea typeface="Cambria" panose="02040503050406030204" pitchFamily="18" charset="0"/>
              </a:rPr>
              <a:t>cục</a:t>
            </a:r>
            <a:endParaRPr lang="en-US" b="1" dirty="0">
              <a:latin typeface="Cambria" panose="02040503050406030204" pitchFamily="18" charset="0"/>
              <a:ea typeface="Cambria" panose="02040503050406030204" pitchFamily="18" charset="0"/>
            </a:endParaRPr>
          </a:p>
        </p:txBody>
      </p:sp>
      <p:sp>
        <p:nvSpPr>
          <p:cNvPr id="3" name="Rectangle: Rounded Corners 2">
            <a:extLst>
              <a:ext uri="{FF2B5EF4-FFF2-40B4-BE49-F238E27FC236}">
                <a16:creationId xmlns:a16="http://schemas.microsoft.com/office/drawing/2014/main" id="{CED47B35-039B-4A14-ACBF-9D082B7B159F}"/>
              </a:ext>
            </a:extLst>
          </p:cNvPr>
          <p:cNvSpPr/>
          <p:nvPr/>
        </p:nvSpPr>
        <p:spPr>
          <a:xfrm>
            <a:off x="1428278" y="1420721"/>
            <a:ext cx="1949712" cy="710360"/>
          </a:xfrm>
          <a:prstGeom prst="roundRect">
            <a:avLst/>
          </a:prstGeom>
          <a:solidFill>
            <a:schemeClr val="accent6">
              <a:lumMod val="95000"/>
            </a:schemeClr>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a:solidFill>
                  <a:schemeClr val="tx1"/>
                </a:solidFill>
                <a:latin typeface="Cambria" panose="02040503050406030204" pitchFamily="18" charset="0"/>
                <a:ea typeface="Cambria" panose="02040503050406030204" pitchFamily="18" charset="0"/>
              </a:rPr>
              <a:t>Phần</a:t>
            </a:r>
            <a:r>
              <a:rPr lang="en-US" sz="2000" b="1" dirty="0">
                <a:solidFill>
                  <a:schemeClr val="tx1"/>
                </a:solidFill>
                <a:latin typeface="Cambria" panose="02040503050406030204" pitchFamily="18" charset="0"/>
                <a:ea typeface="Cambria" panose="02040503050406030204" pitchFamily="18" charset="0"/>
              </a:rPr>
              <a:t> 1</a:t>
            </a:r>
          </a:p>
        </p:txBody>
      </p:sp>
      <p:sp>
        <p:nvSpPr>
          <p:cNvPr id="4" name="Rectangle: Rounded Corners 3">
            <a:extLst>
              <a:ext uri="{FF2B5EF4-FFF2-40B4-BE49-F238E27FC236}">
                <a16:creationId xmlns:a16="http://schemas.microsoft.com/office/drawing/2014/main" id="{30CAB32D-F199-4ED6-8DDC-395E43E687AD}"/>
              </a:ext>
            </a:extLst>
          </p:cNvPr>
          <p:cNvSpPr/>
          <p:nvPr/>
        </p:nvSpPr>
        <p:spPr>
          <a:xfrm>
            <a:off x="3670196" y="1420721"/>
            <a:ext cx="1949712" cy="710360"/>
          </a:xfrm>
          <a:prstGeom prst="roundRect">
            <a:avLst/>
          </a:prstGeom>
          <a:solidFill>
            <a:schemeClr val="accent6">
              <a:lumMod val="95000"/>
            </a:schemeClr>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a:solidFill>
                  <a:schemeClr val="tx1"/>
                </a:solidFill>
                <a:latin typeface="Cambria" panose="02040503050406030204" pitchFamily="18" charset="0"/>
                <a:ea typeface="Cambria" panose="02040503050406030204" pitchFamily="18" charset="0"/>
              </a:rPr>
              <a:t>Phần</a:t>
            </a:r>
            <a:r>
              <a:rPr lang="en-US" sz="2000" b="1" dirty="0">
                <a:solidFill>
                  <a:schemeClr val="tx1"/>
                </a:solidFill>
                <a:latin typeface="Cambria" panose="02040503050406030204" pitchFamily="18" charset="0"/>
                <a:ea typeface="Cambria" panose="02040503050406030204" pitchFamily="18" charset="0"/>
              </a:rPr>
              <a:t> 2</a:t>
            </a:r>
          </a:p>
        </p:txBody>
      </p:sp>
      <p:sp>
        <p:nvSpPr>
          <p:cNvPr id="5" name="Rectangle: Rounded Corners 4">
            <a:extLst>
              <a:ext uri="{FF2B5EF4-FFF2-40B4-BE49-F238E27FC236}">
                <a16:creationId xmlns:a16="http://schemas.microsoft.com/office/drawing/2014/main" id="{4C0392A5-7BCE-4680-A0F6-F871806DD44E}"/>
              </a:ext>
            </a:extLst>
          </p:cNvPr>
          <p:cNvSpPr/>
          <p:nvPr/>
        </p:nvSpPr>
        <p:spPr>
          <a:xfrm>
            <a:off x="5919670" y="1420721"/>
            <a:ext cx="1949712" cy="710360"/>
          </a:xfrm>
          <a:prstGeom prst="roundRect">
            <a:avLst/>
          </a:prstGeom>
          <a:solidFill>
            <a:schemeClr val="accent6">
              <a:lumMod val="95000"/>
            </a:schemeClr>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a:solidFill>
                  <a:schemeClr val="tx1"/>
                </a:solidFill>
                <a:latin typeface="Cambria" panose="02040503050406030204" pitchFamily="18" charset="0"/>
                <a:ea typeface="Cambria" panose="02040503050406030204" pitchFamily="18" charset="0"/>
              </a:rPr>
              <a:t>Phần</a:t>
            </a:r>
            <a:r>
              <a:rPr lang="en-US" sz="2000" b="1" dirty="0">
                <a:solidFill>
                  <a:schemeClr val="tx1"/>
                </a:solidFill>
                <a:latin typeface="Cambria" panose="02040503050406030204" pitchFamily="18" charset="0"/>
                <a:ea typeface="Cambria" panose="02040503050406030204" pitchFamily="18" charset="0"/>
              </a:rPr>
              <a:t> 3</a:t>
            </a:r>
          </a:p>
        </p:txBody>
      </p:sp>
      <p:sp>
        <p:nvSpPr>
          <p:cNvPr id="7" name="Rectangle: Rounded Corners 6">
            <a:extLst>
              <a:ext uri="{FF2B5EF4-FFF2-40B4-BE49-F238E27FC236}">
                <a16:creationId xmlns:a16="http://schemas.microsoft.com/office/drawing/2014/main" id="{04EA233F-35C9-44B9-AD6D-E7F54C88E5EE}"/>
              </a:ext>
            </a:extLst>
          </p:cNvPr>
          <p:cNvSpPr/>
          <p:nvPr/>
        </p:nvSpPr>
        <p:spPr>
          <a:xfrm>
            <a:off x="1428278" y="2317173"/>
            <a:ext cx="1949712" cy="2043229"/>
          </a:xfrm>
          <a:prstGeom prst="roundRect">
            <a:avLst/>
          </a:prstGeom>
          <a:solidFill>
            <a:schemeClr val="accent6">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a:solidFill>
                  <a:schemeClr val="tx1"/>
                </a:solidFill>
                <a:latin typeface="Cambria" panose="02040503050406030204" pitchFamily="18" charset="0"/>
                <a:ea typeface="Cambria" panose="02040503050406030204" pitchFamily="18" charset="0"/>
              </a:rPr>
              <a:t>Hoàn</a:t>
            </a:r>
            <a:r>
              <a:rPr lang="en-US" sz="2000" dirty="0">
                <a:solidFill>
                  <a:schemeClr val="tx1"/>
                </a:solidFill>
                <a:latin typeface="Cambria" panose="02040503050406030204" pitchFamily="18" charset="0"/>
                <a:ea typeface="Cambria" panose="02040503050406030204" pitchFamily="18" charset="0"/>
              </a:rPr>
              <a:t> </a:t>
            </a:r>
            <a:r>
              <a:rPr lang="en-US" sz="2000" dirty="0" err="1">
                <a:solidFill>
                  <a:schemeClr val="tx1"/>
                </a:solidFill>
                <a:latin typeface="Cambria" panose="02040503050406030204" pitchFamily="18" charset="0"/>
                <a:ea typeface="Cambria" panose="02040503050406030204" pitchFamily="18" charset="0"/>
              </a:rPr>
              <a:t>cảnh</a:t>
            </a:r>
            <a:r>
              <a:rPr lang="en-US" sz="2000" dirty="0">
                <a:solidFill>
                  <a:schemeClr val="tx1"/>
                </a:solidFill>
                <a:latin typeface="Cambria" panose="02040503050406030204" pitchFamily="18" charset="0"/>
                <a:ea typeface="Cambria" panose="02040503050406030204" pitchFamily="18" charset="0"/>
              </a:rPr>
              <a:t> </a:t>
            </a:r>
            <a:r>
              <a:rPr lang="en-US" sz="2000" dirty="0" err="1">
                <a:solidFill>
                  <a:schemeClr val="tx1"/>
                </a:solidFill>
                <a:latin typeface="Cambria" panose="02040503050406030204" pitchFamily="18" charset="0"/>
                <a:ea typeface="Cambria" panose="02040503050406030204" pitchFamily="18" charset="0"/>
              </a:rPr>
              <a:t>nhận</a:t>
            </a:r>
            <a:r>
              <a:rPr lang="en-US" sz="2000" dirty="0">
                <a:solidFill>
                  <a:schemeClr val="tx1"/>
                </a:solidFill>
                <a:latin typeface="Cambria" panose="02040503050406030204" pitchFamily="18" charset="0"/>
                <a:ea typeface="Cambria" panose="02040503050406030204" pitchFamily="18" charset="0"/>
              </a:rPr>
              <a:t> </a:t>
            </a:r>
            <a:r>
              <a:rPr lang="en-US" sz="2000" dirty="0" err="1">
                <a:solidFill>
                  <a:schemeClr val="tx1"/>
                </a:solidFill>
                <a:latin typeface="Cambria" panose="02040503050406030204" pitchFamily="18" charset="0"/>
                <a:ea typeface="Cambria" panose="02040503050406030204" pitchFamily="18" charset="0"/>
              </a:rPr>
              <a:t>thư</a:t>
            </a:r>
            <a:r>
              <a:rPr lang="en-US" sz="2000" dirty="0">
                <a:solidFill>
                  <a:schemeClr val="tx1"/>
                </a:solidFill>
                <a:latin typeface="Cambria" panose="02040503050406030204" pitchFamily="18" charset="0"/>
                <a:ea typeface="Cambria" panose="02040503050406030204" pitchFamily="18" charset="0"/>
              </a:rPr>
              <a:t> </a:t>
            </a:r>
            <a:r>
              <a:rPr lang="en-US" sz="2000" dirty="0" err="1">
                <a:solidFill>
                  <a:schemeClr val="tx1"/>
                </a:solidFill>
                <a:latin typeface="Cambria" panose="02040503050406030204" pitchFamily="18" charset="0"/>
                <a:ea typeface="Cambria" panose="02040503050406030204" pitchFamily="18" charset="0"/>
              </a:rPr>
              <a:t>của</a:t>
            </a:r>
            <a:r>
              <a:rPr lang="en-US" sz="2000" dirty="0">
                <a:solidFill>
                  <a:schemeClr val="tx1"/>
                </a:solidFill>
                <a:latin typeface="Cambria" panose="02040503050406030204" pitchFamily="18" charset="0"/>
                <a:ea typeface="Cambria" panose="02040503050406030204" pitchFamily="18" charset="0"/>
              </a:rPr>
              <a:t> </a:t>
            </a:r>
            <a:r>
              <a:rPr lang="en-US" sz="2000" dirty="0" err="1">
                <a:solidFill>
                  <a:schemeClr val="tx1"/>
                </a:solidFill>
                <a:latin typeface="Cambria" panose="02040503050406030204" pitchFamily="18" charset="0"/>
                <a:ea typeface="Cambria" panose="02040503050406030204" pitchFamily="18" charset="0"/>
              </a:rPr>
              <a:t>họa</a:t>
            </a:r>
            <a:r>
              <a:rPr lang="en-US" sz="2000" dirty="0">
                <a:solidFill>
                  <a:schemeClr val="tx1"/>
                </a:solidFill>
                <a:latin typeface="Cambria" panose="02040503050406030204" pitchFamily="18" charset="0"/>
                <a:ea typeface="Cambria" panose="02040503050406030204" pitchFamily="18" charset="0"/>
              </a:rPr>
              <a:t> </a:t>
            </a:r>
            <a:r>
              <a:rPr lang="en-US" sz="2000" dirty="0" err="1">
                <a:solidFill>
                  <a:schemeClr val="tx1"/>
                </a:solidFill>
                <a:latin typeface="Cambria" panose="02040503050406030204" pitchFamily="18" charset="0"/>
                <a:ea typeface="Cambria" panose="02040503050406030204" pitchFamily="18" charset="0"/>
              </a:rPr>
              <a:t>sĩ</a:t>
            </a:r>
            <a:endParaRPr lang="en-US" sz="2000" dirty="0">
              <a:solidFill>
                <a:schemeClr val="tx1"/>
              </a:solidFill>
              <a:latin typeface="Cambria" panose="02040503050406030204" pitchFamily="18" charset="0"/>
              <a:ea typeface="Cambria" panose="02040503050406030204" pitchFamily="18" charset="0"/>
            </a:endParaRPr>
          </a:p>
        </p:txBody>
      </p:sp>
      <p:sp>
        <p:nvSpPr>
          <p:cNvPr id="8" name="Rectangle: Rounded Corners 7">
            <a:extLst>
              <a:ext uri="{FF2B5EF4-FFF2-40B4-BE49-F238E27FC236}">
                <a16:creationId xmlns:a16="http://schemas.microsoft.com/office/drawing/2014/main" id="{61DBEAEF-399A-435E-B6FC-B99BE551EA71}"/>
              </a:ext>
            </a:extLst>
          </p:cNvPr>
          <p:cNvSpPr/>
          <p:nvPr/>
        </p:nvSpPr>
        <p:spPr>
          <a:xfrm>
            <a:off x="3670196" y="2317173"/>
            <a:ext cx="1949712" cy="2043229"/>
          </a:xfrm>
          <a:prstGeom prst="roundRect">
            <a:avLst/>
          </a:prstGeom>
          <a:solidFill>
            <a:schemeClr val="accent6">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a:solidFill>
                  <a:schemeClr val="tx1"/>
                </a:solidFill>
                <a:latin typeface="Cambria" panose="02040503050406030204" pitchFamily="18" charset="0"/>
                <a:ea typeface="Cambria" panose="02040503050406030204" pitchFamily="18" charset="0"/>
              </a:rPr>
              <a:t>Câu</a:t>
            </a:r>
            <a:r>
              <a:rPr lang="en-US" sz="2000" dirty="0">
                <a:solidFill>
                  <a:schemeClr val="tx1"/>
                </a:solidFill>
                <a:latin typeface="Cambria" panose="02040503050406030204" pitchFamily="18" charset="0"/>
                <a:ea typeface="Cambria" panose="02040503050406030204" pitchFamily="18" charset="0"/>
              </a:rPr>
              <a:t> </a:t>
            </a:r>
            <a:r>
              <a:rPr lang="en-US" sz="2000" dirty="0" err="1">
                <a:solidFill>
                  <a:schemeClr val="tx1"/>
                </a:solidFill>
                <a:latin typeface="Cambria" panose="02040503050406030204" pitchFamily="18" charset="0"/>
                <a:ea typeface="Cambria" panose="02040503050406030204" pitchFamily="18" charset="0"/>
              </a:rPr>
              <a:t>chuyện</a:t>
            </a:r>
            <a:r>
              <a:rPr lang="en-US" sz="2000" dirty="0">
                <a:solidFill>
                  <a:schemeClr val="tx1"/>
                </a:solidFill>
                <a:latin typeface="Cambria" panose="02040503050406030204" pitchFamily="18" charset="0"/>
                <a:ea typeface="Cambria" panose="02040503050406030204" pitchFamily="18" charset="0"/>
              </a:rPr>
              <a:t> </a:t>
            </a:r>
            <a:r>
              <a:rPr lang="en-US" sz="2000" dirty="0" err="1">
                <a:solidFill>
                  <a:schemeClr val="tx1"/>
                </a:solidFill>
                <a:latin typeface="Cambria" panose="02040503050406030204" pitchFamily="18" charset="0"/>
                <a:ea typeface="Cambria" panose="02040503050406030204" pitchFamily="18" charset="0"/>
              </a:rPr>
              <a:t>về</a:t>
            </a:r>
            <a:r>
              <a:rPr lang="en-US" sz="2000" dirty="0">
                <a:solidFill>
                  <a:schemeClr val="tx1"/>
                </a:solidFill>
                <a:latin typeface="Cambria" panose="02040503050406030204" pitchFamily="18" charset="0"/>
                <a:ea typeface="Cambria" panose="02040503050406030204" pitchFamily="18" charset="0"/>
              </a:rPr>
              <a:t> </a:t>
            </a:r>
            <a:r>
              <a:rPr lang="en-US" sz="2000" dirty="0" err="1">
                <a:solidFill>
                  <a:schemeClr val="tx1"/>
                </a:solidFill>
                <a:latin typeface="Cambria" panose="02040503050406030204" pitchFamily="18" charset="0"/>
                <a:ea typeface="Cambria" panose="02040503050406030204" pitchFamily="18" charset="0"/>
              </a:rPr>
              <a:t>thầy</a:t>
            </a:r>
            <a:r>
              <a:rPr lang="en-US" sz="2000" dirty="0">
                <a:solidFill>
                  <a:schemeClr val="tx1"/>
                </a:solidFill>
                <a:latin typeface="Cambria" panose="02040503050406030204" pitchFamily="18" charset="0"/>
                <a:ea typeface="Cambria" panose="02040503050406030204" pitchFamily="18" charset="0"/>
              </a:rPr>
              <a:t> </a:t>
            </a:r>
            <a:r>
              <a:rPr lang="en-US" sz="2000" dirty="0" err="1">
                <a:solidFill>
                  <a:schemeClr val="tx1"/>
                </a:solidFill>
                <a:latin typeface="Cambria" panose="02040503050406030204" pitchFamily="18" charset="0"/>
                <a:ea typeface="Cambria" panose="02040503050406030204" pitchFamily="18" charset="0"/>
              </a:rPr>
              <a:t>Đuy</a:t>
            </a:r>
            <a:r>
              <a:rPr lang="en-US" sz="2000" dirty="0">
                <a:solidFill>
                  <a:schemeClr val="tx1"/>
                </a:solidFill>
                <a:latin typeface="Cambria" panose="02040503050406030204" pitchFamily="18" charset="0"/>
                <a:ea typeface="Cambria" panose="02040503050406030204" pitchFamily="18" charset="0"/>
              </a:rPr>
              <a:t> </a:t>
            </a:r>
            <a:r>
              <a:rPr lang="en-US" sz="2000" dirty="0" err="1">
                <a:solidFill>
                  <a:schemeClr val="tx1"/>
                </a:solidFill>
                <a:latin typeface="Cambria" panose="02040503050406030204" pitchFamily="18" charset="0"/>
                <a:ea typeface="Cambria" panose="02040503050406030204" pitchFamily="18" charset="0"/>
              </a:rPr>
              <a:t>sen</a:t>
            </a:r>
            <a:r>
              <a:rPr lang="en-US" sz="2000" dirty="0">
                <a:solidFill>
                  <a:schemeClr val="tx1"/>
                </a:solidFill>
                <a:latin typeface="Cambria" panose="02040503050406030204" pitchFamily="18" charset="0"/>
                <a:ea typeface="Cambria" panose="02040503050406030204" pitchFamily="18" charset="0"/>
              </a:rPr>
              <a:t> </a:t>
            </a:r>
            <a:r>
              <a:rPr lang="en-US" sz="2000" dirty="0" err="1">
                <a:solidFill>
                  <a:schemeClr val="tx1"/>
                </a:solidFill>
                <a:latin typeface="Cambria" panose="02040503050406030204" pitchFamily="18" charset="0"/>
                <a:ea typeface="Cambria" panose="02040503050406030204" pitchFamily="18" charset="0"/>
              </a:rPr>
              <a:t>và</a:t>
            </a:r>
            <a:r>
              <a:rPr lang="en-US" sz="2000" dirty="0">
                <a:solidFill>
                  <a:schemeClr val="tx1"/>
                </a:solidFill>
                <a:latin typeface="Cambria" panose="02040503050406030204" pitchFamily="18" charset="0"/>
                <a:ea typeface="Cambria" panose="02040503050406030204" pitchFamily="18" charset="0"/>
              </a:rPr>
              <a:t> </a:t>
            </a:r>
            <a:r>
              <a:rPr lang="en-US" sz="2000" dirty="0" err="1">
                <a:solidFill>
                  <a:schemeClr val="tx1"/>
                </a:solidFill>
                <a:latin typeface="Cambria" panose="02040503050406030204" pitchFamily="18" charset="0"/>
                <a:ea typeface="Cambria" panose="02040503050406030204" pitchFamily="18" charset="0"/>
              </a:rPr>
              <a:t>những</a:t>
            </a:r>
            <a:r>
              <a:rPr lang="en-US" sz="2000" dirty="0">
                <a:solidFill>
                  <a:schemeClr val="tx1"/>
                </a:solidFill>
                <a:latin typeface="Cambria" panose="02040503050406030204" pitchFamily="18" charset="0"/>
                <a:ea typeface="Cambria" panose="02040503050406030204" pitchFamily="18" charset="0"/>
              </a:rPr>
              <a:t> </a:t>
            </a:r>
            <a:r>
              <a:rPr lang="en-US" sz="2000" dirty="0" err="1">
                <a:solidFill>
                  <a:schemeClr val="tx1"/>
                </a:solidFill>
                <a:latin typeface="Cambria" panose="02040503050406030204" pitchFamily="18" charset="0"/>
                <a:ea typeface="Cambria" panose="02040503050406030204" pitchFamily="18" charset="0"/>
              </a:rPr>
              <a:t>cảm</a:t>
            </a:r>
            <a:r>
              <a:rPr lang="en-US" sz="2000" dirty="0">
                <a:solidFill>
                  <a:schemeClr val="tx1"/>
                </a:solidFill>
                <a:latin typeface="Cambria" panose="02040503050406030204" pitchFamily="18" charset="0"/>
                <a:ea typeface="Cambria" panose="02040503050406030204" pitchFamily="18" charset="0"/>
              </a:rPr>
              <a:t> </a:t>
            </a:r>
            <a:r>
              <a:rPr lang="en-US" sz="2000" dirty="0" err="1">
                <a:solidFill>
                  <a:schemeClr val="tx1"/>
                </a:solidFill>
                <a:latin typeface="Cambria" panose="02040503050406030204" pitchFamily="18" charset="0"/>
                <a:ea typeface="Cambria" panose="02040503050406030204" pitchFamily="18" charset="0"/>
              </a:rPr>
              <a:t>nhận</a:t>
            </a:r>
            <a:r>
              <a:rPr lang="en-US" sz="2000" dirty="0">
                <a:solidFill>
                  <a:schemeClr val="tx1"/>
                </a:solidFill>
                <a:latin typeface="Cambria" panose="02040503050406030204" pitchFamily="18" charset="0"/>
                <a:ea typeface="Cambria" panose="02040503050406030204" pitchFamily="18" charset="0"/>
              </a:rPr>
              <a:t> </a:t>
            </a:r>
            <a:r>
              <a:rPr lang="en-US" sz="2000" dirty="0" err="1">
                <a:solidFill>
                  <a:schemeClr val="tx1"/>
                </a:solidFill>
                <a:latin typeface="Cambria" panose="02040503050406030204" pitchFamily="18" charset="0"/>
                <a:ea typeface="Cambria" panose="02040503050406030204" pitchFamily="18" charset="0"/>
              </a:rPr>
              <a:t>của</a:t>
            </a:r>
            <a:r>
              <a:rPr lang="en-US" sz="2000" dirty="0">
                <a:solidFill>
                  <a:schemeClr val="tx1"/>
                </a:solidFill>
                <a:latin typeface="Cambria" panose="02040503050406030204" pitchFamily="18" charset="0"/>
                <a:ea typeface="Cambria" panose="02040503050406030204" pitchFamily="18" charset="0"/>
              </a:rPr>
              <a:t> An </a:t>
            </a:r>
            <a:r>
              <a:rPr lang="en-US" sz="2000" dirty="0" err="1">
                <a:solidFill>
                  <a:schemeClr val="tx1"/>
                </a:solidFill>
                <a:latin typeface="Cambria" panose="02040503050406030204" pitchFamily="18" charset="0"/>
                <a:ea typeface="Cambria" panose="02040503050406030204" pitchFamily="18" charset="0"/>
              </a:rPr>
              <a:t>tư</a:t>
            </a:r>
            <a:r>
              <a:rPr lang="en-US" sz="2000" dirty="0">
                <a:solidFill>
                  <a:schemeClr val="tx1"/>
                </a:solidFill>
                <a:latin typeface="Cambria" panose="02040503050406030204" pitchFamily="18" charset="0"/>
                <a:ea typeface="Cambria" panose="02040503050406030204" pitchFamily="18" charset="0"/>
              </a:rPr>
              <a:t> </a:t>
            </a:r>
            <a:r>
              <a:rPr lang="en-US" sz="2000" dirty="0" err="1">
                <a:solidFill>
                  <a:schemeClr val="tx1"/>
                </a:solidFill>
                <a:latin typeface="Cambria" panose="02040503050406030204" pitchFamily="18" charset="0"/>
                <a:ea typeface="Cambria" panose="02040503050406030204" pitchFamily="18" charset="0"/>
              </a:rPr>
              <a:t>nai</a:t>
            </a:r>
            <a:endParaRPr lang="en-US" sz="2000" dirty="0">
              <a:solidFill>
                <a:schemeClr val="tx1"/>
              </a:solidFill>
              <a:latin typeface="Cambria" panose="02040503050406030204" pitchFamily="18" charset="0"/>
              <a:ea typeface="Cambria" panose="02040503050406030204" pitchFamily="18" charset="0"/>
            </a:endParaRPr>
          </a:p>
        </p:txBody>
      </p:sp>
      <p:sp>
        <p:nvSpPr>
          <p:cNvPr id="9" name="Rectangle: Rounded Corners 8">
            <a:extLst>
              <a:ext uri="{FF2B5EF4-FFF2-40B4-BE49-F238E27FC236}">
                <a16:creationId xmlns:a16="http://schemas.microsoft.com/office/drawing/2014/main" id="{7EB56405-4D6B-478F-84CD-71DDB05698D7}"/>
              </a:ext>
            </a:extLst>
          </p:cNvPr>
          <p:cNvSpPr/>
          <p:nvPr/>
        </p:nvSpPr>
        <p:spPr>
          <a:xfrm>
            <a:off x="5919670" y="2317173"/>
            <a:ext cx="1949712" cy="2043229"/>
          </a:xfrm>
          <a:prstGeom prst="roundRect">
            <a:avLst/>
          </a:prstGeom>
          <a:solidFill>
            <a:schemeClr val="accent6">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a:solidFill>
                  <a:schemeClr val="tx1"/>
                </a:solidFill>
                <a:latin typeface="Cambria" panose="02040503050406030204" pitchFamily="18" charset="0"/>
                <a:ea typeface="Cambria" panose="02040503050406030204" pitchFamily="18" charset="0"/>
              </a:rPr>
              <a:t>Nỗi</a:t>
            </a:r>
            <a:r>
              <a:rPr lang="en-US" sz="2000" dirty="0">
                <a:solidFill>
                  <a:schemeClr val="tx1"/>
                </a:solidFill>
                <a:latin typeface="Cambria" panose="02040503050406030204" pitchFamily="18" charset="0"/>
                <a:ea typeface="Cambria" panose="02040503050406030204" pitchFamily="18" charset="0"/>
              </a:rPr>
              <a:t> </a:t>
            </a:r>
            <a:r>
              <a:rPr lang="en-US" sz="2000" dirty="0" err="1">
                <a:solidFill>
                  <a:schemeClr val="tx1"/>
                </a:solidFill>
                <a:latin typeface="Cambria" panose="02040503050406030204" pitchFamily="18" charset="0"/>
                <a:ea typeface="Cambria" panose="02040503050406030204" pitchFamily="18" charset="0"/>
              </a:rPr>
              <a:t>niềm</a:t>
            </a:r>
            <a:r>
              <a:rPr lang="en-US" sz="2000" dirty="0">
                <a:solidFill>
                  <a:schemeClr val="tx1"/>
                </a:solidFill>
                <a:latin typeface="Cambria" panose="02040503050406030204" pitchFamily="18" charset="0"/>
                <a:ea typeface="Cambria" panose="02040503050406030204" pitchFamily="18" charset="0"/>
              </a:rPr>
              <a:t> </a:t>
            </a:r>
            <a:r>
              <a:rPr lang="en-US" sz="2000" dirty="0" err="1">
                <a:solidFill>
                  <a:schemeClr val="tx1"/>
                </a:solidFill>
                <a:latin typeface="Cambria" panose="02040503050406030204" pitchFamily="18" charset="0"/>
                <a:ea typeface="Cambria" panose="02040503050406030204" pitchFamily="18" charset="0"/>
              </a:rPr>
              <a:t>trăn</a:t>
            </a:r>
            <a:r>
              <a:rPr lang="en-US" sz="2000" dirty="0">
                <a:solidFill>
                  <a:schemeClr val="tx1"/>
                </a:solidFill>
                <a:latin typeface="Cambria" panose="02040503050406030204" pitchFamily="18" charset="0"/>
                <a:ea typeface="Cambria" panose="02040503050406030204" pitchFamily="18" charset="0"/>
              </a:rPr>
              <a:t> </a:t>
            </a:r>
            <a:r>
              <a:rPr lang="en-US" sz="2000" dirty="0" err="1">
                <a:solidFill>
                  <a:schemeClr val="tx1"/>
                </a:solidFill>
                <a:latin typeface="Cambria" panose="02040503050406030204" pitchFamily="18" charset="0"/>
                <a:ea typeface="Cambria" panose="02040503050406030204" pitchFamily="18" charset="0"/>
              </a:rPr>
              <a:t>trở</a:t>
            </a:r>
            <a:r>
              <a:rPr lang="en-US" sz="2000" dirty="0">
                <a:solidFill>
                  <a:schemeClr val="tx1"/>
                </a:solidFill>
                <a:latin typeface="Cambria" panose="02040503050406030204" pitchFamily="18" charset="0"/>
                <a:ea typeface="Cambria" panose="02040503050406030204" pitchFamily="18" charset="0"/>
              </a:rPr>
              <a:t> </a:t>
            </a:r>
            <a:r>
              <a:rPr lang="en-US" sz="2000" dirty="0" err="1">
                <a:solidFill>
                  <a:schemeClr val="tx1"/>
                </a:solidFill>
                <a:latin typeface="Cambria" panose="02040503050406030204" pitchFamily="18" charset="0"/>
                <a:ea typeface="Cambria" panose="02040503050406030204" pitchFamily="18" charset="0"/>
              </a:rPr>
              <a:t>và</a:t>
            </a:r>
            <a:r>
              <a:rPr lang="en-US" sz="2000" dirty="0">
                <a:solidFill>
                  <a:schemeClr val="tx1"/>
                </a:solidFill>
                <a:latin typeface="Cambria" panose="02040503050406030204" pitchFamily="18" charset="0"/>
                <a:ea typeface="Cambria" panose="02040503050406030204" pitchFamily="18" charset="0"/>
              </a:rPr>
              <a:t> ý </a:t>
            </a:r>
            <a:r>
              <a:rPr lang="en-US" sz="2000" dirty="0" err="1">
                <a:solidFill>
                  <a:schemeClr val="tx1"/>
                </a:solidFill>
                <a:latin typeface="Cambria" panose="02040503050406030204" pitchFamily="18" charset="0"/>
                <a:ea typeface="Cambria" panose="02040503050406030204" pitchFamily="18" charset="0"/>
              </a:rPr>
              <a:t>tưởng</a:t>
            </a:r>
            <a:r>
              <a:rPr lang="en-US" sz="2000" dirty="0">
                <a:solidFill>
                  <a:schemeClr val="tx1"/>
                </a:solidFill>
                <a:latin typeface="Cambria" panose="02040503050406030204" pitchFamily="18" charset="0"/>
                <a:ea typeface="Cambria" panose="02040503050406030204" pitchFamily="18" charset="0"/>
              </a:rPr>
              <a:t> </a:t>
            </a:r>
            <a:r>
              <a:rPr lang="en-US" sz="2000" dirty="0" err="1">
                <a:solidFill>
                  <a:schemeClr val="tx1"/>
                </a:solidFill>
                <a:latin typeface="Cambria" panose="02040503050406030204" pitchFamily="18" charset="0"/>
                <a:ea typeface="Cambria" panose="02040503050406030204" pitchFamily="18" charset="0"/>
              </a:rPr>
              <a:t>của</a:t>
            </a:r>
            <a:r>
              <a:rPr lang="en-US" sz="2000" dirty="0">
                <a:solidFill>
                  <a:schemeClr val="tx1"/>
                </a:solidFill>
                <a:latin typeface="Cambria" panose="02040503050406030204" pitchFamily="18" charset="0"/>
                <a:ea typeface="Cambria" panose="02040503050406030204" pitchFamily="18" charset="0"/>
              </a:rPr>
              <a:t> </a:t>
            </a:r>
            <a:r>
              <a:rPr lang="en-US" sz="2000" dirty="0" err="1">
                <a:solidFill>
                  <a:schemeClr val="tx1"/>
                </a:solidFill>
                <a:latin typeface="Cambria" panose="02040503050406030204" pitchFamily="18" charset="0"/>
                <a:ea typeface="Cambria" panose="02040503050406030204" pitchFamily="18" charset="0"/>
              </a:rPr>
              <a:t>người</a:t>
            </a:r>
            <a:r>
              <a:rPr lang="en-US" sz="2000" dirty="0">
                <a:solidFill>
                  <a:schemeClr val="tx1"/>
                </a:solidFill>
                <a:latin typeface="Cambria" panose="02040503050406030204" pitchFamily="18" charset="0"/>
                <a:ea typeface="Cambria" panose="02040503050406030204" pitchFamily="18" charset="0"/>
              </a:rPr>
              <a:t> </a:t>
            </a:r>
            <a:r>
              <a:rPr lang="en-US" sz="2000" dirty="0" err="1">
                <a:solidFill>
                  <a:schemeClr val="tx1"/>
                </a:solidFill>
                <a:latin typeface="Cambria" panose="02040503050406030204" pitchFamily="18" charset="0"/>
                <a:ea typeface="Cambria" panose="02040503050406030204" pitchFamily="18" charset="0"/>
              </a:rPr>
              <a:t>họa</a:t>
            </a:r>
            <a:r>
              <a:rPr lang="en-US" sz="2000" dirty="0">
                <a:solidFill>
                  <a:schemeClr val="tx1"/>
                </a:solidFill>
                <a:latin typeface="Cambria" panose="02040503050406030204" pitchFamily="18" charset="0"/>
                <a:ea typeface="Cambria" panose="02040503050406030204" pitchFamily="18" charset="0"/>
              </a:rPr>
              <a:t> </a:t>
            </a:r>
            <a:r>
              <a:rPr lang="en-US" sz="2000" dirty="0" err="1">
                <a:solidFill>
                  <a:schemeClr val="tx1"/>
                </a:solidFill>
                <a:latin typeface="Cambria" panose="02040503050406030204" pitchFamily="18" charset="0"/>
                <a:ea typeface="Cambria" panose="02040503050406030204" pitchFamily="18" charset="0"/>
              </a:rPr>
              <a:t>sĩ</a:t>
            </a:r>
            <a:r>
              <a:rPr lang="en-US" sz="2000" dirty="0">
                <a:solidFill>
                  <a:schemeClr val="tx1"/>
                </a:solidFill>
                <a:latin typeface="Cambria" panose="02040503050406030204" pitchFamily="18" charset="0"/>
                <a:ea typeface="Cambria" panose="02040503050406030204" pitchFamily="18" charset="0"/>
              </a:rPr>
              <a:t>.</a:t>
            </a:r>
          </a:p>
        </p:txBody>
      </p:sp>
      <p:pic>
        <p:nvPicPr>
          <p:cNvPr id="11" name="Picture 12" descr="Painting sticker">
            <a:extLst>
              <a:ext uri="{FF2B5EF4-FFF2-40B4-BE49-F238E27FC236}">
                <a16:creationId xmlns:a16="http://schemas.microsoft.com/office/drawing/2014/main" id="{9FA2F647-0AA6-456B-A8AE-1A069326CEB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41719" y="325338"/>
            <a:ext cx="1356377" cy="13563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574236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fade">
                                      <p:cBhvr>
                                        <p:cTn id="26" dur="1000"/>
                                        <p:tgtEl>
                                          <p:spTgt spid="4"/>
                                        </p:tgtEl>
                                      </p:cBhvr>
                                    </p:animEffect>
                                    <p:anim calcmode="lin" valueType="num">
                                      <p:cBhvr>
                                        <p:cTn id="27" dur="1000" fill="hold"/>
                                        <p:tgtEl>
                                          <p:spTgt spid="4"/>
                                        </p:tgtEl>
                                        <p:attrNameLst>
                                          <p:attrName>ppt_x</p:attrName>
                                        </p:attrNameLst>
                                      </p:cBhvr>
                                      <p:tavLst>
                                        <p:tav tm="0">
                                          <p:val>
                                            <p:strVal val="#ppt_x"/>
                                          </p:val>
                                        </p:tav>
                                        <p:tav tm="100000">
                                          <p:val>
                                            <p:strVal val="#ppt_x"/>
                                          </p:val>
                                        </p:tav>
                                      </p:tavLst>
                                    </p:anim>
                                    <p:anim calcmode="lin" valueType="num">
                                      <p:cBhvr>
                                        <p:cTn id="28" dur="1000" fill="hold"/>
                                        <p:tgtEl>
                                          <p:spTgt spid="4"/>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1000"/>
                                        <p:tgtEl>
                                          <p:spTgt spid="8"/>
                                        </p:tgtEl>
                                      </p:cBhvr>
                                    </p:animEffect>
                                    <p:anim calcmode="lin" valueType="num">
                                      <p:cBhvr>
                                        <p:cTn id="32" dur="1000" fill="hold"/>
                                        <p:tgtEl>
                                          <p:spTgt spid="8"/>
                                        </p:tgtEl>
                                        <p:attrNameLst>
                                          <p:attrName>ppt_x</p:attrName>
                                        </p:attrNameLst>
                                      </p:cBhvr>
                                      <p:tavLst>
                                        <p:tav tm="0">
                                          <p:val>
                                            <p:strVal val="#ppt_x"/>
                                          </p:val>
                                        </p:tav>
                                        <p:tav tm="100000">
                                          <p:val>
                                            <p:strVal val="#ppt_x"/>
                                          </p:val>
                                        </p:tav>
                                      </p:tavLst>
                                    </p:anim>
                                    <p:anim calcmode="lin" valueType="num">
                                      <p:cBhvr>
                                        <p:cTn id="3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fade">
                                      <p:cBhvr>
                                        <p:cTn id="38" dur="1000"/>
                                        <p:tgtEl>
                                          <p:spTgt spid="5"/>
                                        </p:tgtEl>
                                      </p:cBhvr>
                                    </p:animEffect>
                                    <p:anim calcmode="lin" valueType="num">
                                      <p:cBhvr>
                                        <p:cTn id="39" dur="1000" fill="hold"/>
                                        <p:tgtEl>
                                          <p:spTgt spid="5"/>
                                        </p:tgtEl>
                                        <p:attrNameLst>
                                          <p:attrName>ppt_x</p:attrName>
                                        </p:attrNameLst>
                                      </p:cBhvr>
                                      <p:tavLst>
                                        <p:tav tm="0">
                                          <p:val>
                                            <p:strVal val="#ppt_x"/>
                                          </p:val>
                                        </p:tav>
                                        <p:tav tm="100000">
                                          <p:val>
                                            <p:strVal val="#ppt_x"/>
                                          </p:val>
                                        </p:tav>
                                      </p:tavLst>
                                    </p:anim>
                                    <p:anim calcmode="lin" valueType="num">
                                      <p:cBhvr>
                                        <p:cTn id="40" dur="1000" fill="hold"/>
                                        <p:tgtEl>
                                          <p:spTgt spid="5"/>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fade">
                                      <p:cBhvr>
                                        <p:cTn id="43" dur="1000"/>
                                        <p:tgtEl>
                                          <p:spTgt spid="9"/>
                                        </p:tgtEl>
                                      </p:cBhvr>
                                    </p:animEffect>
                                    <p:anim calcmode="lin" valueType="num">
                                      <p:cBhvr>
                                        <p:cTn id="44" dur="1000" fill="hold"/>
                                        <p:tgtEl>
                                          <p:spTgt spid="9"/>
                                        </p:tgtEl>
                                        <p:attrNameLst>
                                          <p:attrName>ppt_x</p:attrName>
                                        </p:attrNameLst>
                                      </p:cBhvr>
                                      <p:tavLst>
                                        <p:tav tm="0">
                                          <p:val>
                                            <p:strVal val="#ppt_x"/>
                                          </p:val>
                                        </p:tav>
                                        <p:tav tm="100000">
                                          <p:val>
                                            <p:strVal val="#ppt_x"/>
                                          </p:val>
                                        </p:tav>
                                      </p:tavLst>
                                    </p:anim>
                                    <p:anim calcmode="lin" valueType="num">
                                      <p:cBhvr>
                                        <p:cTn id="45"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7" grpId="0" animBg="1"/>
      <p:bldP spid="8" grpId="0" animBg="1"/>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65"/>
        <p:cNvGrpSpPr/>
        <p:nvPr/>
      </p:nvGrpSpPr>
      <p:grpSpPr>
        <a:xfrm>
          <a:off x="0" y="0"/>
          <a:ext cx="0" cy="0"/>
          <a:chOff x="0" y="0"/>
          <a:chExt cx="0" cy="0"/>
        </a:xfrm>
      </p:grpSpPr>
      <p:sp>
        <p:nvSpPr>
          <p:cNvPr id="966" name="Google Shape;966;p48"/>
          <p:cNvSpPr txBox="1">
            <a:spLocks noGrp="1"/>
          </p:cNvSpPr>
          <p:nvPr>
            <p:ph type="title"/>
          </p:nvPr>
        </p:nvSpPr>
        <p:spPr>
          <a:xfrm flipH="1">
            <a:off x="1873200" y="1666463"/>
            <a:ext cx="3718200" cy="1157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pt-BR" dirty="0"/>
              <a:t>TÌM HIỂU CHI TIẾT</a:t>
            </a:r>
            <a:endParaRPr dirty="0"/>
          </a:p>
        </p:txBody>
      </p:sp>
      <p:sp>
        <p:nvSpPr>
          <p:cNvPr id="968" name="Google Shape;968;p48"/>
          <p:cNvSpPr txBox="1">
            <a:spLocks noGrp="1"/>
          </p:cNvSpPr>
          <p:nvPr>
            <p:ph type="title" idx="2"/>
          </p:nvPr>
        </p:nvSpPr>
        <p:spPr>
          <a:xfrm flipH="1">
            <a:off x="5591400" y="1666275"/>
            <a:ext cx="1679400" cy="1806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pt-BR" dirty="0"/>
              <a:t>II.</a:t>
            </a:r>
            <a:endParaRPr dirty="0"/>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72"/>
        <p:cNvGrpSpPr/>
        <p:nvPr/>
      </p:nvGrpSpPr>
      <p:grpSpPr>
        <a:xfrm>
          <a:off x="0" y="0"/>
          <a:ext cx="0" cy="0"/>
          <a:chOff x="0" y="0"/>
          <a:chExt cx="0" cy="0"/>
        </a:xfrm>
      </p:grpSpPr>
      <p:sp>
        <p:nvSpPr>
          <p:cNvPr id="1073" name="Google Shape;1073;p50"/>
          <p:cNvSpPr txBox="1">
            <a:spLocks noGrp="1"/>
          </p:cNvSpPr>
          <p:nvPr>
            <p:ph type="title"/>
          </p:nvPr>
        </p:nvSpPr>
        <p:spPr>
          <a:xfrm>
            <a:off x="713225" y="539500"/>
            <a:ext cx="77175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pt-BR" dirty="0"/>
              <a:t>1. Ngôi kể và người kể</a:t>
            </a:r>
            <a:endParaRPr dirty="0"/>
          </a:p>
        </p:txBody>
      </p:sp>
      <p:sp>
        <p:nvSpPr>
          <p:cNvPr id="1074" name="Google Shape;1074;p50"/>
          <p:cNvSpPr/>
          <p:nvPr/>
        </p:nvSpPr>
        <p:spPr>
          <a:xfrm>
            <a:off x="1600235" y="1244802"/>
            <a:ext cx="1891110" cy="572700"/>
          </a:xfrm>
          <a:prstGeom prst="roundRect">
            <a:avLst>
              <a:gd name="adj" fmla="val 5271"/>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1800" b="1" dirty="0" err="1">
                <a:latin typeface="Cambria" panose="02040503050406030204" pitchFamily="18" charset="0"/>
                <a:ea typeface="Cambria" panose="02040503050406030204" pitchFamily="18" charset="0"/>
              </a:rPr>
              <a:t>Người</a:t>
            </a:r>
            <a:r>
              <a:rPr lang="en-US" sz="1800" b="1" dirty="0">
                <a:latin typeface="Cambria" panose="02040503050406030204" pitchFamily="18" charset="0"/>
                <a:ea typeface="Cambria" panose="02040503050406030204" pitchFamily="18" charset="0"/>
              </a:rPr>
              <a:t> </a:t>
            </a:r>
            <a:r>
              <a:rPr lang="en-US" sz="1800" b="1" dirty="0" err="1">
                <a:latin typeface="Cambria" panose="02040503050406030204" pitchFamily="18" charset="0"/>
                <a:ea typeface="Cambria" panose="02040503050406030204" pitchFamily="18" charset="0"/>
              </a:rPr>
              <a:t>họa</a:t>
            </a:r>
            <a:r>
              <a:rPr lang="en-US" sz="1800" b="1" dirty="0">
                <a:latin typeface="Cambria" panose="02040503050406030204" pitchFamily="18" charset="0"/>
                <a:ea typeface="Cambria" panose="02040503050406030204" pitchFamily="18" charset="0"/>
              </a:rPr>
              <a:t> </a:t>
            </a:r>
            <a:r>
              <a:rPr lang="en-US" sz="1800" b="1" dirty="0" err="1">
                <a:latin typeface="Cambria" panose="02040503050406030204" pitchFamily="18" charset="0"/>
                <a:ea typeface="Cambria" panose="02040503050406030204" pitchFamily="18" charset="0"/>
              </a:rPr>
              <a:t>sĩ</a:t>
            </a:r>
            <a:r>
              <a:rPr lang="en-US" sz="1800" b="1" dirty="0">
                <a:latin typeface="Cambria" panose="02040503050406030204" pitchFamily="18" charset="0"/>
                <a:ea typeface="Cambria" panose="02040503050406030204" pitchFamily="18" charset="0"/>
              </a:rPr>
              <a:t> </a:t>
            </a:r>
            <a:r>
              <a:rPr lang="en-US" sz="1800" b="1" dirty="0" err="1">
                <a:latin typeface="Cambria" panose="02040503050406030204" pitchFamily="18" charset="0"/>
                <a:ea typeface="Cambria" panose="02040503050406030204" pitchFamily="18" charset="0"/>
              </a:rPr>
              <a:t>trẻ</a:t>
            </a:r>
            <a:endParaRPr sz="1800" b="1" dirty="0">
              <a:latin typeface="Cambria" panose="02040503050406030204" pitchFamily="18" charset="0"/>
              <a:ea typeface="Cambria" panose="02040503050406030204" pitchFamily="18" charset="0"/>
            </a:endParaRPr>
          </a:p>
        </p:txBody>
      </p:sp>
      <p:sp>
        <p:nvSpPr>
          <p:cNvPr id="1080" name="Google Shape;1080;p50"/>
          <p:cNvSpPr/>
          <p:nvPr/>
        </p:nvSpPr>
        <p:spPr>
          <a:xfrm>
            <a:off x="5073535" y="1244802"/>
            <a:ext cx="1826300" cy="572700"/>
          </a:xfrm>
          <a:prstGeom prst="roundRect">
            <a:avLst>
              <a:gd name="adj" fmla="val 5271"/>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1800" b="1" dirty="0">
                <a:latin typeface="Cambria" panose="02040503050406030204" pitchFamily="18" charset="0"/>
                <a:ea typeface="Cambria" panose="02040503050406030204" pitchFamily="18" charset="0"/>
              </a:rPr>
              <a:t>An </a:t>
            </a:r>
            <a:r>
              <a:rPr lang="en-US" sz="1800" b="1" dirty="0" err="1">
                <a:latin typeface="Cambria" panose="02040503050406030204" pitchFamily="18" charset="0"/>
                <a:ea typeface="Cambria" panose="02040503050406030204" pitchFamily="18" charset="0"/>
              </a:rPr>
              <a:t>tư</a:t>
            </a:r>
            <a:r>
              <a:rPr lang="en-US" sz="1800" b="1" dirty="0">
                <a:latin typeface="Cambria" panose="02040503050406030204" pitchFamily="18" charset="0"/>
                <a:ea typeface="Cambria" panose="02040503050406030204" pitchFamily="18" charset="0"/>
              </a:rPr>
              <a:t> </a:t>
            </a:r>
            <a:r>
              <a:rPr lang="en-US" sz="1800" b="1" dirty="0" err="1">
                <a:latin typeface="Cambria" panose="02040503050406030204" pitchFamily="18" charset="0"/>
                <a:ea typeface="Cambria" panose="02040503050406030204" pitchFamily="18" charset="0"/>
              </a:rPr>
              <a:t>nai</a:t>
            </a:r>
            <a:endParaRPr sz="1800" b="1" dirty="0">
              <a:latin typeface="Cambria" panose="02040503050406030204" pitchFamily="18" charset="0"/>
              <a:ea typeface="Cambria" panose="02040503050406030204" pitchFamily="18" charset="0"/>
            </a:endParaRPr>
          </a:p>
        </p:txBody>
      </p:sp>
      <p:sp>
        <p:nvSpPr>
          <p:cNvPr id="1087" name="Google Shape;1087;p50"/>
          <p:cNvSpPr/>
          <p:nvPr/>
        </p:nvSpPr>
        <p:spPr>
          <a:xfrm>
            <a:off x="1600234" y="1884379"/>
            <a:ext cx="1826299" cy="6138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pt-BR" sz="2000" dirty="0">
                <a:solidFill>
                  <a:schemeClr val="accent5"/>
                </a:solidFill>
                <a:latin typeface="Anton"/>
                <a:sym typeface="Anton"/>
              </a:rPr>
              <a:t>Đoạn 1, 4</a:t>
            </a:r>
            <a:endParaRPr sz="1200" dirty="0"/>
          </a:p>
        </p:txBody>
      </p:sp>
      <p:sp>
        <p:nvSpPr>
          <p:cNvPr id="1090" name="Google Shape;1090;p50"/>
          <p:cNvSpPr/>
          <p:nvPr/>
        </p:nvSpPr>
        <p:spPr>
          <a:xfrm>
            <a:off x="5073534" y="1870794"/>
            <a:ext cx="1826299" cy="6138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pt-BR" sz="2000" dirty="0">
                <a:solidFill>
                  <a:schemeClr val="accent5"/>
                </a:solidFill>
                <a:latin typeface="Anton"/>
                <a:sym typeface="Anton"/>
              </a:rPr>
              <a:t>Đoạn 2, 3</a:t>
            </a:r>
            <a:endParaRPr sz="1200" dirty="0"/>
          </a:p>
        </p:txBody>
      </p:sp>
      <p:sp>
        <p:nvSpPr>
          <p:cNvPr id="25" name="Google Shape;1077;p50">
            <a:extLst>
              <a:ext uri="{FF2B5EF4-FFF2-40B4-BE49-F238E27FC236}">
                <a16:creationId xmlns:a16="http://schemas.microsoft.com/office/drawing/2014/main" id="{74913FE3-2353-493F-8D5E-447C4F1E6292}"/>
              </a:ext>
            </a:extLst>
          </p:cNvPr>
          <p:cNvSpPr/>
          <p:nvPr/>
        </p:nvSpPr>
        <p:spPr>
          <a:xfrm>
            <a:off x="2320007" y="3178594"/>
            <a:ext cx="6317094" cy="1641708"/>
          </a:xfrm>
          <a:prstGeom prst="roundRect">
            <a:avLst>
              <a:gd name="adj" fmla="val 5271"/>
            </a:avLst>
          </a:prstGeom>
          <a:solidFill>
            <a:schemeClr val="lt1"/>
          </a:solidFill>
          <a:ln>
            <a:noFill/>
          </a:ln>
        </p:spPr>
        <p:txBody>
          <a:bodyPr spcFirstLastPara="1" wrap="square" lIns="91425" tIns="91425" rIns="91425" bIns="91425" anchor="ctr" anchorCtr="0">
            <a:noAutofit/>
          </a:bodyPr>
          <a:lstStyle/>
          <a:p>
            <a:pPr marL="285750" lvl="0" indent="-285750" rtl="0">
              <a:lnSpc>
                <a:spcPct val="150000"/>
              </a:lnSpc>
              <a:spcBef>
                <a:spcPts val="0"/>
              </a:spcBef>
              <a:spcAft>
                <a:spcPts val="0"/>
              </a:spcAft>
              <a:buFont typeface="Arial" panose="020B0604020202020204" pitchFamily="34" charset="0"/>
              <a:buChar char="•"/>
            </a:pPr>
            <a:r>
              <a:rPr lang="en-US" sz="1800" dirty="0" err="1">
                <a:latin typeface="Cambria" panose="02040503050406030204" pitchFamily="18" charset="0"/>
                <a:ea typeface="Cambria" panose="02040503050406030204" pitchFamily="18" charset="0"/>
              </a:rPr>
              <a:t>Người</a:t>
            </a:r>
            <a:r>
              <a:rPr lang="en-US" sz="1800" dirty="0">
                <a:latin typeface="Cambria" panose="02040503050406030204" pitchFamily="18" charset="0"/>
                <a:ea typeface="Cambria" panose="02040503050406030204" pitchFamily="18" charset="0"/>
              </a:rPr>
              <a:t> </a:t>
            </a:r>
            <a:r>
              <a:rPr lang="en-US" sz="1800" dirty="0" err="1">
                <a:latin typeface="Cambria" panose="02040503050406030204" pitchFamily="18" charset="0"/>
                <a:ea typeface="Cambria" panose="02040503050406030204" pitchFamily="18" charset="0"/>
              </a:rPr>
              <a:t>kể</a:t>
            </a:r>
            <a:r>
              <a:rPr lang="en-US" sz="1800" dirty="0">
                <a:latin typeface="Cambria" panose="02040503050406030204" pitchFamily="18" charset="0"/>
                <a:ea typeface="Cambria" panose="02040503050406030204" pitchFamily="18" charset="0"/>
              </a:rPr>
              <a:t> </a:t>
            </a:r>
            <a:r>
              <a:rPr lang="en-US" sz="1800" dirty="0" err="1">
                <a:latin typeface="Cambria" panose="02040503050406030204" pitchFamily="18" charset="0"/>
                <a:ea typeface="Cambria" panose="02040503050406030204" pitchFamily="18" charset="0"/>
              </a:rPr>
              <a:t>chuyện</a:t>
            </a:r>
            <a:r>
              <a:rPr lang="en-US" sz="1800" dirty="0">
                <a:latin typeface="Cambria" panose="02040503050406030204" pitchFamily="18" charset="0"/>
                <a:ea typeface="Cambria" panose="02040503050406030204" pitchFamily="18" charset="0"/>
              </a:rPr>
              <a:t> </a:t>
            </a:r>
            <a:r>
              <a:rPr lang="en-US" sz="1800" dirty="0" err="1">
                <a:latin typeface="Cambria" panose="02040503050406030204" pitchFamily="18" charset="0"/>
                <a:ea typeface="Cambria" panose="02040503050406030204" pitchFamily="18" charset="0"/>
              </a:rPr>
              <a:t>được</a:t>
            </a:r>
            <a:r>
              <a:rPr lang="en-US" sz="1800" dirty="0">
                <a:latin typeface="Cambria" panose="02040503050406030204" pitchFamily="18" charset="0"/>
                <a:ea typeface="Cambria" panose="02040503050406030204" pitchFamily="18" charset="0"/>
              </a:rPr>
              <a:t> </a:t>
            </a:r>
            <a:r>
              <a:rPr lang="en-US" sz="1800" dirty="0" err="1">
                <a:latin typeface="Cambria" panose="02040503050406030204" pitchFamily="18" charset="0"/>
                <a:ea typeface="Cambria" panose="02040503050406030204" pitchFamily="18" charset="0"/>
              </a:rPr>
              <a:t>thay</a:t>
            </a:r>
            <a:r>
              <a:rPr lang="en-US" sz="1800" dirty="0">
                <a:latin typeface="Cambria" panose="02040503050406030204" pitchFamily="18" charset="0"/>
                <a:ea typeface="Cambria" panose="02040503050406030204" pitchFamily="18" charset="0"/>
              </a:rPr>
              <a:t> </a:t>
            </a:r>
            <a:r>
              <a:rPr lang="en-US" sz="1800" dirty="0" err="1">
                <a:latin typeface="Cambria" panose="02040503050406030204" pitchFamily="18" charset="0"/>
                <a:ea typeface="Cambria" panose="02040503050406030204" pitchFamily="18" charset="0"/>
              </a:rPr>
              <a:t>đổi</a:t>
            </a:r>
            <a:r>
              <a:rPr lang="en-US" sz="1800" dirty="0">
                <a:latin typeface="Cambria" panose="02040503050406030204" pitchFamily="18" charset="0"/>
                <a:ea typeface="Cambria" panose="02040503050406030204" pitchFamily="18" charset="0"/>
              </a:rPr>
              <a:t> </a:t>
            </a:r>
            <a:r>
              <a:rPr lang="en-US" sz="1800" dirty="0" err="1">
                <a:latin typeface="Cambria" panose="02040503050406030204" pitchFamily="18" charset="0"/>
                <a:ea typeface="Cambria" panose="02040503050406030204" pitchFamily="18" charset="0"/>
              </a:rPr>
              <a:t>linh</a:t>
            </a:r>
            <a:r>
              <a:rPr lang="en-US" sz="1800" dirty="0">
                <a:latin typeface="Cambria" panose="02040503050406030204" pitchFamily="18" charset="0"/>
                <a:ea typeface="Cambria" panose="02040503050406030204" pitchFamily="18" charset="0"/>
              </a:rPr>
              <a:t> </a:t>
            </a:r>
            <a:r>
              <a:rPr lang="en-US" sz="1800" dirty="0" err="1">
                <a:latin typeface="Cambria" panose="02040503050406030204" pitchFamily="18" charset="0"/>
                <a:ea typeface="Cambria" panose="02040503050406030204" pitchFamily="18" charset="0"/>
              </a:rPr>
              <a:t>hoạt</a:t>
            </a:r>
            <a:r>
              <a:rPr lang="en-US" sz="1800" dirty="0">
                <a:latin typeface="Cambria" panose="02040503050406030204" pitchFamily="18" charset="0"/>
                <a:ea typeface="Cambria" panose="02040503050406030204" pitchFamily="18" charset="0"/>
              </a:rPr>
              <a:t>.</a:t>
            </a:r>
          </a:p>
          <a:p>
            <a:pPr marL="285750" lvl="0" indent="-285750" rtl="0">
              <a:lnSpc>
                <a:spcPct val="150000"/>
              </a:lnSpc>
              <a:spcBef>
                <a:spcPts val="0"/>
              </a:spcBef>
              <a:spcAft>
                <a:spcPts val="0"/>
              </a:spcAft>
              <a:buFont typeface="Arial" panose="020B0604020202020204" pitchFamily="34" charset="0"/>
              <a:buChar char="•"/>
            </a:pPr>
            <a:r>
              <a:rPr lang="en-US" sz="1800" dirty="0" err="1">
                <a:latin typeface="Cambria" panose="02040503050406030204" pitchFamily="18" charset="0"/>
                <a:ea typeface="Cambria" panose="02040503050406030204" pitchFamily="18" charset="0"/>
              </a:rPr>
              <a:t>Câu</a:t>
            </a:r>
            <a:r>
              <a:rPr lang="en-US" sz="1800" dirty="0">
                <a:latin typeface="Cambria" panose="02040503050406030204" pitchFamily="18" charset="0"/>
                <a:ea typeface="Cambria" panose="02040503050406030204" pitchFamily="18" charset="0"/>
              </a:rPr>
              <a:t> </a:t>
            </a:r>
            <a:r>
              <a:rPr lang="en-US" sz="1800" dirty="0" err="1">
                <a:latin typeface="Cambria" panose="02040503050406030204" pitchFamily="18" charset="0"/>
                <a:ea typeface="Cambria" panose="02040503050406030204" pitchFamily="18" charset="0"/>
              </a:rPr>
              <a:t>chuyện</a:t>
            </a:r>
            <a:r>
              <a:rPr lang="en-US" sz="1800" dirty="0">
                <a:latin typeface="Cambria" panose="02040503050406030204" pitchFamily="18" charset="0"/>
                <a:ea typeface="Cambria" panose="02040503050406030204" pitchFamily="18" charset="0"/>
              </a:rPr>
              <a:t> </a:t>
            </a:r>
            <a:r>
              <a:rPr lang="en-US" sz="1800" dirty="0" err="1">
                <a:latin typeface="Cambria" panose="02040503050406030204" pitchFamily="18" charset="0"/>
                <a:ea typeface="Cambria" panose="02040503050406030204" pitchFamily="18" charset="0"/>
              </a:rPr>
              <a:t>được</a:t>
            </a:r>
            <a:r>
              <a:rPr lang="en-US" sz="1800" dirty="0">
                <a:latin typeface="Cambria" panose="02040503050406030204" pitchFamily="18" charset="0"/>
                <a:ea typeface="Cambria" panose="02040503050406030204" pitchFamily="18" charset="0"/>
              </a:rPr>
              <a:t> </a:t>
            </a:r>
            <a:r>
              <a:rPr lang="en-US" sz="1800" dirty="0" err="1">
                <a:latin typeface="Cambria" panose="02040503050406030204" pitchFamily="18" charset="0"/>
                <a:ea typeface="Cambria" panose="02040503050406030204" pitchFamily="18" charset="0"/>
              </a:rPr>
              <a:t>nhìn</a:t>
            </a:r>
            <a:r>
              <a:rPr lang="en-US" sz="1800" dirty="0">
                <a:latin typeface="Cambria" panose="02040503050406030204" pitchFamily="18" charset="0"/>
                <a:ea typeface="Cambria" panose="02040503050406030204" pitchFamily="18" charset="0"/>
              </a:rPr>
              <a:t> ở </a:t>
            </a:r>
            <a:r>
              <a:rPr lang="en-US" sz="1800" dirty="0" err="1">
                <a:latin typeface="Cambria" panose="02040503050406030204" pitchFamily="18" charset="0"/>
                <a:ea typeface="Cambria" panose="02040503050406030204" pitchFamily="18" charset="0"/>
              </a:rPr>
              <a:t>nhiều</a:t>
            </a:r>
            <a:r>
              <a:rPr lang="en-US" sz="1800" dirty="0">
                <a:latin typeface="Cambria" panose="02040503050406030204" pitchFamily="18" charset="0"/>
                <a:ea typeface="Cambria" panose="02040503050406030204" pitchFamily="18" charset="0"/>
              </a:rPr>
              <a:t> </a:t>
            </a:r>
            <a:r>
              <a:rPr lang="en-US" sz="1800" dirty="0" err="1">
                <a:latin typeface="Cambria" panose="02040503050406030204" pitchFamily="18" charset="0"/>
                <a:ea typeface="Cambria" panose="02040503050406030204" pitchFamily="18" charset="0"/>
              </a:rPr>
              <a:t>góc</a:t>
            </a:r>
            <a:r>
              <a:rPr lang="en-US" sz="1800" dirty="0">
                <a:latin typeface="Cambria" panose="02040503050406030204" pitchFamily="18" charset="0"/>
                <a:ea typeface="Cambria" panose="02040503050406030204" pitchFamily="18" charset="0"/>
              </a:rPr>
              <a:t> </a:t>
            </a:r>
            <a:r>
              <a:rPr lang="en-US" sz="1800" dirty="0" err="1">
                <a:latin typeface="Cambria" panose="02040503050406030204" pitchFamily="18" charset="0"/>
                <a:ea typeface="Cambria" panose="02040503050406030204" pitchFamily="18" charset="0"/>
              </a:rPr>
              <a:t>độ</a:t>
            </a:r>
            <a:r>
              <a:rPr lang="en-US" sz="1800" dirty="0">
                <a:latin typeface="Cambria" panose="02040503050406030204" pitchFamily="18" charset="0"/>
                <a:ea typeface="Cambria" panose="02040503050406030204" pitchFamily="18" charset="0"/>
              </a:rPr>
              <a:t> </a:t>
            </a:r>
            <a:r>
              <a:rPr lang="en-US" sz="1800" dirty="0" err="1">
                <a:latin typeface="Cambria" panose="02040503050406030204" pitchFamily="18" charset="0"/>
                <a:ea typeface="Cambria" panose="02040503050406030204" pitchFamily="18" charset="0"/>
              </a:rPr>
              <a:t>khác</a:t>
            </a:r>
            <a:r>
              <a:rPr lang="en-US" sz="1800" dirty="0">
                <a:latin typeface="Cambria" panose="02040503050406030204" pitchFamily="18" charset="0"/>
                <a:ea typeface="Cambria" panose="02040503050406030204" pitchFamily="18" charset="0"/>
              </a:rPr>
              <a:t> </a:t>
            </a:r>
            <a:r>
              <a:rPr lang="en-US" sz="1800" dirty="0" err="1">
                <a:latin typeface="Cambria" panose="02040503050406030204" pitchFamily="18" charset="0"/>
                <a:ea typeface="Cambria" panose="02040503050406030204" pitchFamily="18" charset="0"/>
              </a:rPr>
              <a:t>nhau</a:t>
            </a:r>
            <a:r>
              <a:rPr lang="en-US" sz="1800" dirty="0">
                <a:latin typeface="Cambria" panose="02040503050406030204" pitchFamily="18" charset="0"/>
                <a:ea typeface="Cambria" panose="02040503050406030204" pitchFamily="18" charset="0"/>
              </a:rPr>
              <a:t>. </a:t>
            </a:r>
            <a:r>
              <a:rPr lang="en-US" sz="1800" dirty="0" err="1">
                <a:latin typeface="Cambria" panose="02040503050406030204" pitchFamily="18" charset="0"/>
                <a:ea typeface="Cambria" panose="02040503050406030204" pitchFamily="18" charset="0"/>
              </a:rPr>
              <a:t>Các</a:t>
            </a:r>
            <a:r>
              <a:rPr lang="en-US" sz="1800" dirty="0">
                <a:latin typeface="Cambria" panose="02040503050406030204" pitchFamily="18" charset="0"/>
                <a:ea typeface="Cambria" panose="02040503050406030204" pitchFamily="18" charset="0"/>
              </a:rPr>
              <a:t> </a:t>
            </a:r>
            <a:r>
              <a:rPr lang="en-US" sz="1800" dirty="0" err="1">
                <a:latin typeface="Cambria" panose="02040503050406030204" pitchFamily="18" charset="0"/>
                <a:ea typeface="Cambria" panose="02040503050406030204" pitchFamily="18" charset="0"/>
              </a:rPr>
              <a:t>nhân</a:t>
            </a:r>
            <a:r>
              <a:rPr lang="en-US" sz="1800" dirty="0">
                <a:latin typeface="Cambria" panose="02040503050406030204" pitchFamily="18" charset="0"/>
                <a:ea typeface="Cambria" panose="02040503050406030204" pitchFamily="18" charset="0"/>
              </a:rPr>
              <a:t> </a:t>
            </a:r>
            <a:r>
              <a:rPr lang="en-US" sz="1800" dirty="0" err="1">
                <a:latin typeface="Cambria" panose="02040503050406030204" pitchFamily="18" charset="0"/>
                <a:ea typeface="Cambria" panose="02040503050406030204" pitchFamily="18" charset="0"/>
              </a:rPr>
              <a:t>vật</a:t>
            </a:r>
            <a:r>
              <a:rPr lang="en-US" sz="1800" dirty="0">
                <a:latin typeface="Cambria" panose="02040503050406030204" pitchFamily="18" charset="0"/>
                <a:ea typeface="Cambria" panose="02040503050406030204" pitchFamily="18" charset="0"/>
              </a:rPr>
              <a:t> </a:t>
            </a:r>
            <a:r>
              <a:rPr lang="en-US" sz="1800" dirty="0" err="1">
                <a:latin typeface="Cambria" panose="02040503050406030204" pitchFamily="18" charset="0"/>
                <a:ea typeface="Cambria" panose="02040503050406030204" pitchFamily="18" charset="0"/>
              </a:rPr>
              <a:t>được</a:t>
            </a:r>
            <a:r>
              <a:rPr lang="en-US" sz="1800" dirty="0">
                <a:latin typeface="Cambria" panose="02040503050406030204" pitchFamily="18" charset="0"/>
                <a:ea typeface="Cambria" panose="02040503050406030204" pitchFamily="18" charset="0"/>
              </a:rPr>
              <a:t> </a:t>
            </a:r>
            <a:r>
              <a:rPr lang="en-US" sz="1800" dirty="0" err="1">
                <a:latin typeface="Cambria" panose="02040503050406030204" pitchFamily="18" charset="0"/>
                <a:ea typeface="Cambria" panose="02040503050406030204" pitchFamily="18" charset="0"/>
              </a:rPr>
              <a:t>đánh</a:t>
            </a:r>
            <a:r>
              <a:rPr lang="en-US" sz="1800" dirty="0">
                <a:latin typeface="Cambria" panose="02040503050406030204" pitchFamily="18" charset="0"/>
                <a:ea typeface="Cambria" panose="02040503050406030204" pitchFamily="18" charset="0"/>
              </a:rPr>
              <a:t> </a:t>
            </a:r>
            <a:r>
              <a:rPr lang="en-US" sz="1800" dirty="0" err="1">
                <a:latin typeface="Cambria" panose="02040503050406030204" pitchFamily="18" charset="0"/>
                <a:ea typeface="Cambria" panose="02040503050406030204" pitchFamily="18" charset="0"/>
              </a:rPr>
              <a:t>giá</a:t>
            </a:r>
            <a:r>
              <a:rPr lang="en-US" sz="1800" dirty="0">
                <a:latin typeface="Cambria" panose="02040503050406030204" pitchFamily="18" charset="0"/>
                <a:ea typeface="Cambria" panose="02040503050406030204" pitchFamily="18" charset="0"/>
              </a:rPr>
              <a:t> </a:t>
            </a:r>
            <a:r>
              <a:rPr lang="en-US" sz="1800" dirty="0" err="1">
                <a:latin typeface="Cambria" panose="02040503050406030204" pitchFamily="18" charset="0"/>
                <a:ea typeface="Cambria" panose="02040503050406030204" pitchFamily="18" charset="0"/>
              </a:rPr>
              <a:t>khách</a:t>
            </a:r>
            <a:r>
              <a:rPr lang="en-US" sz="1800" dirty="0">
                <a:latin typeface="Cambria" panose="02040503050406030204" pitchFamily="18" charset="0"/>
                <a:ea typeface="Cambria" panose="02040503050406030204" pitchFamily="18" charset="0"/>
              </a:rPr>
              <a:t> </a:t>
            </a:r>
            <a:r>
              <a:rPr lang="en-US" sz="1800" dirty="0" err="1">
                <a:latin typeface="Cambria" panose="02040503050406030204" pitchFamily="18" charset="0"/>
                <a:ea typeface="Cambria" panose="02040503050406030204" pitchFamily="18" charset="0"/>
              </a:rPr>
              <a:t>quan</a:t>
            </a:r>
            <a:r>
              <a:rPr lang="en-US" sz="1800" dirty="0">
                <a:latin typeface="Cambria" panose="02040503050406030204" pitchFamily="18" charset="0"/>
                <a:ea typeface="Cambria" panose="02040503050406030204" pitchFamily="18" charset="0"/>
              </a:rPr>
              <a:t>, </a:t>
            </a:r>
            <a:r>
              <a:rPr lang="en-US" sz="1800" dirty="0" err="1">
                <a:latin typeface="Cambria" panose="02040503050406030204" pitchFamily="18" charset="0"/>
                <a:ea typeface="Cambria" panose="02040503050406030204" pitchFamily="18" charset="0"/>
              </a:rPr>
              <a:t>đa</a:t>
            </a:r>
            <a:r>
              <a:rPr lang="en-US" sz="1800" dirty="0">
                <a:latin typeface="Cambria" panose="02040503050406030204" pitchFamily="18" charset="0"/>
                <a:ea typeface="Cambria" panose="02040503050406030204" pitchFamily="18" charset="0"/>
              </a:rPr>
              <a:t> </a:t>
            </a:r>
            <a:r>
              <a:rPr lang="en-US" sz="1800" dirty="0" err="1">
                <a:latin typeface="Cambria" panose="02040503050406030204" pitchFamily="18" charset="0"/>
                <a:ea typeface="Cambria" panose="02040503050406030204" pitchFamily="18" charset="0"/>
              </a:rPr>
              <a:t>dạng</a:t>
            </a:r>
            <a:r>
              <a:rPr lang="en-US" sz="1800" dirty="0">
                <a:latin typeface="Cambria" panose="02040503050406030204" pitchFamily="18" charset="0"/>
                <a:ea typeface="Cambria" panose="02040503050406030204" pitchFamily="18" charset="0"/>
              </a:rPr>
              <a:t> </a:t>
            </a:r>
            <a:r>
              <a:rPr lang="en-US" sz="1800" dirty="0" err="1">
                <a:latin typeface="Cambria" panose="02040503050406030204" pitchFamily="18" charset="0"/>
                <a:ea typeface="Cambria" panose="02040503050406030204" pitchFamily="18" charset="0"/>
              </a:rPr>
              <a:t>hơn</a:t>
            </a:r>
            <a:r>
              <a:rPr lang="en-US" sz="1800" dirty="0">
                <a:latin typeface="Cambria" panose="02040503050406030204" pitchFamily="18" charset="0"/>
                <a:ea typeface="Cambria" panose="02040503050406030204" pitchFamily="18" charset="0"/>
              </a:rPr>
              <a:t>.</a:t>
            </a:r>
          </a:p>
          <a:p>
            <a:pPr marL="285750" lvl="0" indent="-285750" rtl="0">
              <a:lnSpc>
                <a:spcPct val="150000"/>
              </a:lnSpc>
              <a:spcBef>
                <a:spcPts val="0"/>
              </a:spcBef>
              <a:spcAft>
                <a:spcPts val="0"/>
              </a:spcAft>
              <a:buFont typeface="Arial" panose="020B0604020202020204" pitchFamily="34" charset="0"/>
              <a:buChar char="•"/>
            </a:pPr>
            <a:r>
              <a:rPr lang="en-US" sz="1800" dirty="0" err="1">
                <a:latin typeface="Cambria" panose="02040503050406030204" pitchFamily="18" charset="0"/>
                <a:ea typeface="Cambria" panose="02040503050406030204" pitchFamily="18" charset="0"/>
              </a:rPr>
              <a:t>Nội</a:t>
            </a:r>
            <a:r>
              <a:rPr lang="en-US" sz="1800" dirty="0">
                <a:latin typeface="Cambria" panose="02040503050406030204" pitchFamily="18" charset="0"/>
                <a:ea typeface="Cambria" panose="02040503050406030204" pitchFamily="18" charset="0"/>
              </a:rPr>
              <a:t> dung </a:t>
            </a:r>
            <a:r>
              <a:rPr lang="en-US" sz="1800" dirty="0" err="1">
                <a:latin typeface="Cambria" panose="02040503050406030204" pitchFamily="18" charset="0"/>
                <a:ea typeface="Cambria" panose="02040503050406030204" pitchFamily="18" charset="0"/>
              </a:rPr>
              <a:t>sinh</a:t>
            </a:r>
            <a:r>
              <a:rPr lang="en-US" sz="1800" dirty="0">
                <a:latin typeface="Cambria" panose="02040503050406030204" pitchFamily="18" charset="0"/>
                <a:ea typeface="Cambria" panose="02040503050406030204" pitchFamily="18" charset="0"/>
              </a:rPr>
              <a:t> </a:t>
            </a:r>
            <a:r>
              <a:rPr lang="en-US" sz="1800" dirty="0" err="1">
                <a:latin typeface="Cambria" panose="02040503050406030204" pitchFamily="18" charset="0"/>
                <a:ea typeface="Cambria" panose="02040503050406030204" pitchFamily="18" charset="0"/>
              </a:rPr>
              <a:t>động</a:t>
            </a:r>
            <a:r>
              <a:rPr lang="en-US" sz="1800" dirty="0">
                <a:latin typeface="Cambria" panose="02040503050406030204" pitchFamily="18" charset="0"/>
                <a:ea typeface="Cambria" panose="02040503050406030204" pitchFamily="18" charset="0"/>
              </a:rPr>
              <a:t>, </a:t>
            </a:r>
            <a:r>
              <a:rPr lang="en-US" sz="1800" dirty="0" err="1">
                <a:latin typeface="Cambria" panose="02040503050406030204" pitchFamily="18" charset="0"/>
                <a:ea typeface="Cambria" panose="02040503050406030204" pitchFamily="18" charset="0"/>
              </a:rPr>
              <a:t>hấp</a:t>
            </a:r>
            <a:r>
              <a:rPr lang="en-US" sz="1800" dirty="0">
                <a:latin typeface="Cambria" panose="02040503050406030204" pitchFamily="18" charset="0"/>
                <a:ea typeface="Cambria" panose="02040503050406030204" pitchFamily="18" charset="0"/>
              </a:rPr>
              <a:t> </a:t>
            </a:r>
            <a:r>
              <a:rPr lang="en-US" sz="1800" dirty="0" err="1">
                <a:latin typeface="Cambria" panose="02040503050406030204" pitchFamily="18" charset="0"/>
                <a:ea typeface="Cambria" panose="02040503050406030204" pitchFamily="18" charset="0"/>
              </a:rPr>
              <a:t>dẫn</a:t>
            </a:r>
            <a:r>
              <a:rPr lang="en-US" sz="1800" dirty="0">
                <a:latin typeface="Cambria" panose="02040503050406030204" pitchFamily="18" charset="0"/>
                <a:ea typeface="Cambria" panose="02040503050406030204" pitchFamily="18" charset="0"/>
              </a:rPr>
              <a:t> </a:t>
            </a:r>
            <a:r>
              <a:rPr lang="en-US" sz="1800" dirty="0" err="1">
                <a:latin typeface="Cambria" panose="02040503050406030204" pitchFamily="18" charset="0"/>
                <a:ea typeface="Cambria" panose="02040503050406030204" pitchFamily="18" charset="0"/>
              </a:rPr>
              <a:t>hơn</a:t>
            </a:r>
            <a:r>
              <a:rPr lang="en-US" sz="1800" dirty="0">
                <a:latin typeface="Cambria" panose="02040503050406030204" pitchFamily="18" charset="0"/>
                <a:ea typeface="Cambria" panose="02040503050406030204" pitchFamily="18" charset="0"/>
              </a:rPr>
              <a:t>.</a:t>
            </a:r>
          </a:p>
        </p:txBody>
      </p:sp>
      <p:pic>
        <p:nvPicPr>
          <p:cNvPr id="1026" name="Picture 2">
            <a:extLst>
              <a:ext uri="{FF2B5EF4-FFF2-40B4-BE49-F238E27FC236}">
                <a16:creationId xmlns:a16="http://schemas.microsoft.com/office/drawing/2014/main" id="{000F1798-B251-4A60-8632-4E6078916E0F}"/>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6205" b="93939" l="9752" r="92908">
                        <a14:foregroundMark x1="47340" y1="9091" x2="59574" y2="9668"/>
                        <a14:foregroundMark x1="59574" y1="9668" x2="59574" y2="9957"/>
                        <a14:foregroundMark x1="92908" y1="36219" x2="92376" y2="36219"/>
                        <a14:foregroundMark x1="57624" y1="48773" x2="62057" y2="56421"/>
                        <a14:foregroundMark x1="65780" y1="58153" x2="67730" y2="59019"/>
                        <a14:foregroundMark x1="67376" y1="53102" x2="71099" y2="58874"/>
                        <a14:foregroundMark x1="70390" y1="61183" x2="70922" y2="63492"/>
                        <a14:foregroundMark x1="62057" y1="70130" x2="50000" y2="78499"/>
                        <a14:foregroundMark x1="66667" y1="82828" x2="71986" y2="89177"/>
                        <a14:foregroundMark x1="65248" y1="65657" x2="67730" y2="73737"/>
                        <a14:foregroundMark x1="77128" y1="87302" x2="79965" y2="92641"/>
                        <a14:foregroundMark x1="58333" y1="80519" x2="28723" y2="89033"/>
                        <a14:foregroundMark x1="42908" y1="72006" x2="44149" y2="78211"/>
                        <a14:foregroundMark x1="11879" y1="89177" x2="54610" y2="92641"/>
                        <a14:foregroundMark x1="54610" y1="92641" x2="54078" y2="91631"/>
                        <a14:foregroundMark x1="62766" y1="6349" x2="52305" y2="11400"/>
                        <a14:foregroundMark x1="70213" y1="63492" x2="75709" y2="77778"/>
                        <a14:foregroundMark x1="75709" y1="77778" x2="75709" y2="77778"/>
                        <a14:foregroundMark x1="75709" y1="92496" x2="23936" y2="92641"/>
                        <a14:foregroundMark x1="6383" y1="89466" x2="70567" y2="93939"/>
                        <a14:foregroundMark x1="70567" y1="93939" x2="70567" y2="93795"/>
                        <a14:foregroundMark x1="57270" y1="67965" x2="51064" y2="72150"/>
                        <a14:foregroundMark x1="43617" y1="65368" x2="41312" y2="68398"/>
                        <a14:foregroundMark x1="36170" y1="63925" x2="32979" y2="69841"/>
                        <a14:foregroundMark x1="27305" y1="64502" x2="20567" y2="73016"/>
                        <a14:foregroundMark x1="19149" y1="71573" x2="12943" y2="85714"/>
                        <a14:foregroundMark x1="17908" y1="73160" x2="10993" y2="88456"/>
                        <a14:foregroundMark x1="12234" y1="80664" x2="12057" y2="85570"/>
                      </a14:backgroundRemoval>
                    </a14:imgEffect>
                  </a14:imgLayer>
                </a14:imgProps>
              </a:ext>
              <a:ext uri="{28A0092B-C50C-407E-A947-70E740481C1C}">
                <a14:useLocalDpi xmlns:a14="http://schemas.microsoft.com/office/drawing/2010/main" val="0"/>
              </a:ext>
            </a:extLst>
          </a:blip>
          <a:srcRect/>
          <a:stretch>
            <a:fillRect/>
          </a:stretch>
        </p:blipFill>
        <p:spPr bwMode="auto">
          <a:xfrm>
            <a:off x="6713557" y="1005891"/>
            <a:ext cx="1660415" cy="2040101"/>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Male Art Painter Concept 6644408 Vector Art at Vecteezy">
            <a:extLst>
              <a:ext uri="{FF2B5EF4-FFF2-40B4-BE49-F238E27FC236}">
                <a16:creationId xmlns:a16="http://schemas.microsoft.com/office/drawing/2014/main" id="{69CA7FFE-2C17-45F7-8C81-E90D9E683C66}"/>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37000" y1="35250" x2="24500" y2="54750"/>
                        <a14:foregroundMark x1="40000" y1="50250" x2="40000" y2="55000"/>
                        <a14:foregroundMark x1="37000" y1="53000" x2="38000" y2="59750"/>
                        <a14:foregroundMark x1="70500" y1="18500" x2="70500" y2="18500"/>
                        <a14:foregroundMark x1="79250" y1="26500" x2="79250" y2="26500"/>
                      </a14:backgroundRemoval>
                    </a14:imgEffect>
                  </a14:imgLayer>
                </a14:imgProps>
              </a:ext>
              <a:ext uri="{28A0092B-C50C-407E-A947-70E740481C1C}">
                <a14:useLocalDpi xmlns:a14="http://schemas.microsoft.com/office/drawing/2010/main" val="0"/>
              </a:ext>
            </a:extLst>
          </a:blip>
          <a:srcRect/>
          <a:stretch>
            <a:fillRect/>
          </a:stretch>
        </p:blipFill>
        <p:spPr bwMode="auto">
          <a:xfrm>
            <a:off x="-110749" y="1013822"/>
            <a:ext cx="2354914" cy="2354914"/>
          </a:xfrm>
          <a:prstGeom prst="rect">
            <a:avLst/>
          </a:prstGeom>
          <a:noFill/>
          <a:extLst>
            <a:ext uri="{909E8E84-426E-40DD-AFC4-6F175D3DCCD1}">
              <a14:hiddenFill xmlns:a14="http://schemas.microsoft.com/office/drawing/2010/main">
                <a:solidFill>
                  <a:srgbClr val="FFFFFF"/>
                </a:solidFill>
              </a14:hiddenFill>
            </a:ext>
          </a:extLst>
        </p:spPr>
      </p:pic>
      <p:sp>
        <p:nvSpPr>
          <p:cNvPr id="2" name="Arrow: Right 1">
            <a:extLst>
              <a:ext uri="{FF2B5EF4-FFF2-40B4-BE49-F238E27FC236}">
                <a16:creationId xmlns:a16="http://schemas.microsoft.com/office/drawing/2014/main" id="{98AC33B3-A669-4373-8849-773A6423BF26}"/>
              </a:ext>
            </a:extLst>
          </p:cNvPr>
          <p:cNvSpPr/>
          <p:nvPr/>
        </p:nvSpPr>
        <p:spPr>
          <a:xfrm>
            <a:off x="1613290" y="3617818"/>
            <a:ext cx="445864" cy="763260"/>
          </a:xfrm>
          <a:prstGeom prst="rightArrow">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73"/>
                                        </p:tgtEl>
                                        <p:attrNameLst>
                                          <p:attrName>style.visibility</p:attrName>
                                        </p:attrNameLst>
                                      </p:cBhvr>
                                      <p:to>
                                        <p:strVal val="visible"/>
                                      </p:to>
                                    </p:set>
                                    <p:animEffect transition="in" filter="barn(inVertical)">
                                      <p:cBhvr>
                                        <p:cTn id="7" dur="500"/>
                                        <p:tgtEl>
                                          <p:spTgt spid="107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087"/>
                                        </p:tgtEl>
                                        <p:attrNameLst>
                                          <p:attrName>style.visibility</p:attrName>
                                        </p:attrNameLst>
                                      </p:cBhvr>
                                      <p:to>
                                        <p:strVal val="visible"/>
                                      </p:to>
                                    </p:set>
                                    <p:animEffect transition="in" filter="fade">
                                      <p:cBhvr>
                                        <p:cTn id="12" dur="1000"/>
                                        <p:tgtEl>
                                          <p:spTgt spid="1087"/>
                                        </p:tgtEl>
                                      </p:cBhvr>
                                    </p:animEffect>
                                    <p:anim calcmode="lin" valueType="num">
                                      <p:cBhvr>
                                        <p:cTn id="13" dur="1000" fill="hold"/>
                                        <p:tgtEl>
                                          <p:spTgt spid="1087"/>
                                        </p:tgtEl>
                                        <p:attrNameLst>
                                          <p:attrName>ppt_x</p:attrName>
                                        </p:attrNameLst>
                                      </p:cBhvr>
                                      <p:tavLst>
                                        <p:tav tm="0">
                                          <p:val>
                                            <p:strVal val="#ppt_x"/>
                                          </p:val>
                                        </p:tav>
                                        <p:tav tm="100000">
                                          <p:val>
                                            <p:strVal val="#ppt_x"/>
                                          </p:val>
                                        </p:tav>
                                      </p:tavLst>
                                    </p:anim>
                                    <p:anim calcmode="lin" valueType="num">
                                      <p:cBhvr>
                                        <p:cTn id="14" dur="1000" fill="hold"/>
                                        <p:tgtEl>
                                          <p:spTgt spid="108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074"/>
                                        </p:tgtEl>
                                        <p:attrNameLst>
                                          <p:attrName>style.visibility</p:attrName>
                                        </p:attrNameLst>
                                      </p:cBhvr>
                                      <p:to>
                                        <p:strVal val="visible"/>
                                      </p:to>
                                    </p:set>
                                    <p:animEffect transition="in" filter="fade">
                                      <p:cBhvr>
                                        <p:cTn id="17" dur="1000"/>
                                        <p:tgtEl>
                                          <p:spTgt spid="1074"/>
                                        </p:tgtEl>
                                      </p:cBhvr>
                                    </p:animEffect>
                                    <p:anim calcmode="lin" valueType="num">
                                      <p:cBhvr>
                                        <p:cTn id="18" dur="1000" fill="hold"/>
                                        <p:tgtEl>
                                          <p:spTgt spid="1074"/>
                                        </p:tgtEl>
                                        <p:attrNameLst>
                                          <p:attrName>ppt_x</p:attrName>
                                        </p:attrNameLst>
                                      </p:cBhvr>
                                      <p:tavLst>
                                        <p:tav tm="0">
                                          <p:val>
                                            <p:strVal val="#ppt_x"/>
                                          </p:val>
                                        </p:tav>
                                        <p:tav tm="100000">
                                          <p:val>
                                            <p:strVal val="#ppt_x"/>
                                          </p:val>
                                        </p:tav>
                                      </p:tavLst>
                                    </p:anim>
                                    <p:anim calcmode="lin" valueType="num">
                                      <p:cBhvr>
                                        <p:cTn id="19" dur="1000" fill="hold"/>
                                        <p:tgtEl>
                                          <p:spTgt spid="1074"/>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074"/>
                                        </p:tgtEl>
                                        <p:attrNameLst>
                                          <p:attrName>style.visibility</p:attrName>
                                        </p:attrNameLst>
                                      </p:cBhvr>
                                      <p:to>
                                        <p:strVal val="visible"/>
                                      </p:to>
                                    </p:set>
                                    <p:animEffect transition="in" filter="fade">
                                      <p:cBhvr>
                                        <p:cTn id="22" dur="1000"/>
                                        <p:tgtEl>
                                          <p:spTgt spid="3074"/>
                                        </p:tgtEl>
                                      </p:cBhvr>
                                    </p:animEffect>
                                    <p:anim calcmode="lin" valueType="num">
                                      <p:cBhvr>
                                        <p:cTn id="23" dur="1000" fill="hold"/>
                                        <p:tgtEl>
                                          <p:spTgt spid="3074"/>
                                        </p:tgtEl>
                                        <p:attrNameLst>
                                          <p:attrName>ppt_x</p:attrName>
                                        </p:attrNameLst>
                                      </p:cBhvr>
                                      <p:tavLst>
                                        <p:tav tm="0">
                                          <p:val>
                                            <p:strVal val="#ppt_x"/>
                                          </p:val>
                                        </p:tav>
                                        <p:tav tm="100000">
                                          <p:val>
                                            <p:strVal val="#ppt_x"/>
                                          </p:val>
                                        </p:tav>
                                      </p:tavLst>
                                    </p:anim>
                                    <p:anim calcmode="lin" valueType="num">
                                      <p:cBhvr>
                                        <p:cTn id="24" dur="1000" fill="hold"/>
                                        <p:tgtEl>
                                          <p:spTgt spid="3074"/>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1080"/>
                                        </p:tgtEl>
                                        <p:attrNameLst>
                                          <p:attrName>style.visibility</p:attrName>
                                        </p:attrNameLst>
                                      </p:cBhvr>
                                      <p:to>
                                        <p:strVal val="visible"/>
                                      </p:to>
                                    </p:set>
                                    <p:animEffect transition="in" filter="fade">
                                      <p:cBhvr>
                                        <p:cTn id="29" dur="1000"/>
                                        <p:tgtEl>
                                          <p:spTgt spid="1080"/>
                                        </p:tgtEl>
                                      </p:cBhvr>
                                    </p:animEffect>
                                    <p:anim calcmode="lin" valueType="num">
                                      <p:cBhvr>
                                        <p:cTn id="30" dur="1000" fill="hold"/>
                                        <p:tgtEl>
                                          <p:spTgt spid="1080"/>
                                        </p:tgtEl>
                                        <p:attrNameLst>
                                          <p:attrName>ppt_x</p:attrName>
                                        </p:attrNameLst>
                                      </p:cBhvr>
                                      <p:tavLst>
                                        <p:tav tm="0">
                                          <p:val>
                                            <p:strVal val="#ppt_x"/>
                                          </p:val>
                                        </p:tav>
                                        <p:tav tm="100000">
                                          <p:val>
                                            <p:strVal val="#ppt_x"/>
                                          </p:val>
                                        </p:tav>
                                      </p:tavLst>
                                    </p:anim>
                                    <p:anim calcmode="lin" valueType="num">
                                      <p:cBhvr>
                                        <p:cTn id="31" dur="1000" fill="hold"/>
                                        <p:tgtEl>
                                          <p:spTgt spid="1080"/>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1090"/>
                                        </p:tgtEl>
                                        <p:attrNameLst>
                                          <p:attrName>style.visibility</p:attrName>
                                        </p:attrNameLst>
                                      </p:cBhvr>
                                      <p:to>
                                        <p:strVal val="visible"/>
                                      </p:to>
                                    </p:set>
                                    <p:animEffect transition="in" filter="fade">
                                      <p:cBhvr>
                                        <p:cTn id="34" dur="1000"/>
                                        <p:tgtEl>
                                          <p:spTgt spid="1090"/>
                                        </p:tgtEl>
                                      </p:cBhvr>
                                    </p:animEffect>
                                    <p:anim calcmode="lin" valueType="num">
                                      <p:cBhvr>
                                        <p:cTn id="35" dur="1000" fill="hold"/>
                                        <p:tgtEl>
                                          <p:spTgt spid="1090"/>
                                        </p:tgtEl>
                                        <p:attrNameLst>
                                          <p:attrName>ppt_x</p:attrName>
                                        </p:attrNameLst>
                                      </p:cBhvr>
                                      <p:tavLst>
                                        <p:tav tm="0">
                                          <p:val>
                                            <p:strVal val="#ppt_x"/>
                                          </p:val>
                                        </p:tav>
                                        <p:tav tm="100000">
                                          <p:val>
                                            <p:strVal val="#ppt_x"/>
                                          </p:val>
                                        </p:tav>
                                      </p:tavLst>
                                    </p:anim>
                                    <p:anim calcmode="lin" valueType="num">
                                      <p:cBhvr>
                                        <p:cTn id="36" dur="1000" fill="hold"/>
                                        <p:tgtEl>
                                          <p:spTgt spid="1090"/>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1026"/>
                                        </p:tgtEl>
                                        <p:attrNameLst>
                                          <p:attrName>style.visibility</p:attrName>
                                        </p:attrNameLst>
                                      </p:cBhvr>
                                      <p:to>
                                        <p:strVal val="visible"/>
                                      </p:to>
                                    </p:set>
                                    <p:animEffect transition="in" filter="fade">
                                      <p:cBhvr>
                                        <p:cTn id="39" dur="1000"/>
                                        <p:tgtEl>
                                          <p:spTgt spid="1026"/>
                                        </p:tgtEl>
                                      </p:cBhvr>
                                    </p:animEffect>
                                    <p:anim calcmode="lin" valueType="num">
                                      <p:cBhvr>
                                        <p:cTn id="40" dur="1000" fill="hold"/>
                                        <p:tgtEl>
                                          <p:spTgt spid="1026"/>
                                        </p:tgtEl>
                                        <p:attrNameLst>
                                          <p:attrName>ppt_x</p:attrName>
                                        </p:attrNameLst>
                                      </p:cBhvr>
                                      <p:tavLst>
                                        <p:tav tm="0">
                                          <p:val>
                                            <p:strVal val="#ppt_x"/>
                                          </p:val>
                                        </p:tav>
                                        <p:tav tm="100000">
                                          <p:val>
                                            <p:strVal val="#ppt_x"/>
                                          </p:val>
                                        </p:tav>
                                      </p:tavLst>
                                    </p:anim>
                                    <p:anim calcmode="lin" valueType="num">
                                      <p:cBhvr>
                                        <p:cTn id="41"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grpId="0" nodeType="clickEffect">
                                  <p:stCondLst>
                                    <p:cond delay="0"/>
                                  </p:stCondLst>
                                  <p:childTnLst>
                                    <p:set>
                                      <p:cBhvr>
                                        <p:cTn id="45" dur="1" fill="hold">
                                          <p:stCondLst>
                                            <p:cond delay="0"/>
                                          </p:stCondLst>
                                        </p:cTn>
                                        <p:tgtEl>
                                          <p:spTgt spid="2"/>
                                        </p:tgtEl>
                                        <p:attrNameLst>
                                          <p:attrName>style.visibility</p:attrName>
                                        </p:attrNameLst>
                                      </p:cBhvr>
                                      <p:to>
                                        <p:strVal val="visible"/>
                                      </p:to>
                                    </p:set>
                                    <p:animEffect transition="in" filter="fade">
                                      <p:cBhvr>
                                        <p:cTn id="46" dur="1000"/>
                                        <p:tgtEl>
                                          <p:spTgt spid="2"/>
                                        </p:tgtEl>
                                      </p:cBhvr>
                                    </p:animEffect>
                                    <p:anim calcmode="lin" valueType="num">
                                      <p:cBhvr>
                                        <p:cTn id="47" dur="1000" fill="hold"/>
                                        <p:tgtEl>
                                          <p:spTgt spid="2"/>
                                        </p:tgtEl>
                                        <p:attrNameLst>
                                          <p:attrName>ppt_x</p:attrName>
                                        </p:attrNameLst>
                                      </p:cBhvr>
                                      <p:tavLst>
                                        <p:tav tm="0">
                                          <p:val>
                                            <p:strVal val="#ppt_x"/>
                                          </p:val>
                                        </p:tav>
                                        <p:tav tm="100000">
                                          <p:val>
                                            <p:strVal val="#ppt_x"/>
                                          </p:val>
                                        </p:tav>
                                      </p:tavLst>
                                    </p:anim>
                                    <p:anim calcmode="lin" valueType="num">
                                      <p:cBhvr>
                                        <p:cTn id="48" dur="1000" fill="hold"/>
                                        <p:tgtEl>
                                          <p:spTgt spid="2"/>
                                        </p:tgtEl>
                                        <p:attrNameLst>
                                          <p:attrName>ppt_y</p:attrName>
                                        </p:attrNameLst>
                                      </p:cBhvr>
                                      <p:tavLst>
                                        <p:tav tm="0">
                                          <p:val>
                                            <p:strVal val="#ppt_y+.1"/>
                                          </p:val>
                                        </p:tav>
                                        <p:tav tm="100000">
                                          <p:val>
                                            <p:strVal val="#ppt_y"/>
                                          </p:val>
                                        </p:tav>
                                      </p:tavLst>
                                    </p:anim>
                                  </p:childTnLst>
                                </p:cTn>
                              </p:par>
                              <p:par>
                                <p:cTn id="49" presetID="42" presetClass="entr" presetSubtype="0" fill="hold" grpId="0" nodeType="withEffect">
                                  <p:stCondLst>
                                    <p:cond delay="0"/>
                                  </p:stCondLst>
                                  <p:childTnLst>
                                    <p:set>
                                      <p:cBhvr>
                                        <p:cTn id="50" dur="1" fill="hold">
                                          <p:stCondLst>
                                            <p:cond delay="0"/>
                                          </p:stCondLst>
                                        </p:cTn>
                                        <p:tgtEl>
                                          <p:spTgt spid="25"/>
                                        </p:tgtEl>
                                        <p:attrNameLst>
                                          <p:attrName>style.visibility</p:attrName>
                                        </p:attrNameLst>
                                      </p:cBhvr>
                                      <p:to>
                                        <p:strVal val="visible"/>
                                      </p:to>
                                    </p:set>
                                    <p:animEffect transition="in" filter="fade">
                                      <p:cBhvr>
                                        <p:cTn id="51" dur="1000"/>
                                        <p:tgtEl>
                                          <p:spTgt spid="25"/>
                                        </p:tgtEl>
                                      </p:cBhvr>
                                    </p:animEffect>
                                    <p:anim calcmode="lin" valueType="num">
                                      <p:cBhvr>
                                        <p:cTn id="52" dur="1000" fill="hold"/>
                                        <p:tgtEl>
                                          <p:spTgt spid="25"/>
                                        </p:tgtEl>
                                        <p:attrNameLst>
                                          <p:attrName>ppt_x</p:attrName>
                                        </p:attrNameLst>
                                      </p:cBhvr>
                                      <p:tavLst>
                                        <p:tav tm="0">
                                          <p:val>
                                            <p:strVal val="#ppt_x"/>
                                          </p:val>
                                        </p:tav>
                                        <p:tav tm="100000">
                                          <p:val>
                                            <p:strVal val="#ppt_x"/>
                                          </p:val>
                                        </p:tav>
                                      </p:tavLst>
                                    </p:anim>
                                    <p:anim calcmode="lin" valueType="num">
                                      <p:cBhvr>
                                        <p:cTn id="53"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3" grpId="0"/>
      <p:bldP spid="1074" grpId="0" animBg="1"/>
      <p:bldP spid="1080" grpId="0" animBg="1"/>
      <p:bldP spid="1087" grpId="0"/>
      <p:bldP spid="1090" grpId="0"/>
      <p:bldP spid="25" grpId="0" animBg="1"/>
      <p:bldP spid="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072"/>
        <p:cNvGrpSpPr/>
        <p:nvPr/>
      </p:nvGrpSpPr>
      <p:grpSpPr>
        <a:xfrm>
          <a:off x="0" y="0"/>
          <a:ext cx="0" cy="0"/>
          <a:chOff x="0" y="0"/>
          <a:chExt cx="0" cy="0"/>
        </a:xfrm>
      </p:grpSpPr>
      <p:sp>
        <p:nvSpPr>
          <p:cNvPr id="1073" name="Google Shape;1073;p50"/>
          <p:cNvSpPr txBox="1">
            <a:spLocks noGrp="1"/>
          </p:cNvSpPr>
          <p:nvPr>
            <p:ph type="title"/>
          </p:nvPr>
        </p:nvSpPr>
        <p:spPr>
          <a:xfrm>
            <a:off x="713225" y="539500"/>
            <a:ext cx="77175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pt-BR" dirty="0"/>
              <a:t>2. Nhân vật An-tư-nai</a:t>
            </a:r>
            <a:endParaRPr dirty="0"/>
          </a:p>
        </p:txBody>
      </p:sp>
      <p:sp>
        <p:nvSpPr>
          <p:cNvPr id="2" name="Rectangle: Rounded Corners 1">
            <a:extLst>
              <a:ext uri="{FF2B5EF4-FFF2-40B4-BE49-F238E27FC236}">
                <a16:creationId xmlns:a16="http://schemas.microsoft.com/office/drawing/2014/main" id="{75CE453D-2022-42CF-865B-47394D0C8D15}"/>
              </a:ext>
            </a:extLst>
          </p:cNvPr>
          <p:cNvSpPr/>
          <p:nvPr/>
        </p:nvSpPr>
        <p:spPr>
          <a:xfrm>
            <a:off x="767578" y="1221931"/>
            <a:ext cx="3804422" cy="572700"/>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chemeClr val="tx1"/>
                </a:solidFill>
                <a:latin typeface="Cambria" panose="02040503050406030204" pitchFamily="18" charset="0"/>
                <a:ea typeface="Cambria" panose="02040503050406030204" pitchFamily="18" charset="0"/>
              </a:rPr>
              <a:t>a. </a:t>
            </a:r>
            <a:r>
              <a:rPr lang="en-US" sz="1800" b="1" dirty="0" err="1">
                <a:solidFill>
                  <a:schemeClr val="tx1"/>
                </a:solidFill>
                <a:latin typeface="Cambria" panose="02040503050406030204" pitchFamily="18" charset="0"/>
                <a:ea typeface="Cambria" panose="02040503050406030204" pitchFamily="18" charset="0"/>
              </a:rPr>
              <a:t>Hoàn</a:t>
            </a:r>
            <a:r>
              <a:rPr lang="en-US" sz="1800" b="1" dirty="0">
                <a:solidFill>
                  <a:schemeClr val="tx1"/>
                </a:solidFill>
                <a:latin typeface="Cambria" panose="02040503050406030204" pitchFamily="18" charset="0"/>
                <a:ea typeface="Cambria" panose="02040503050406030204" pitchFamily="18" charset="0"/>
              </a:rPr>
              <a:t> </a:t>
            </a:r>
            <a:r>
              <a:rPr lang="en-US" sz="1800" b="1" dirty="0" err="1">
                <a:solidFill>
                  <a:schemeClr val="tx1"/>
                </a:solidFill>
                <a:latin typeface="Cambria" panose="02040503050406030204" pitchFamily="18" charset="0"/>
                <a:ea typeface="Cambria" panose="02040503050406030204" pitchFamily="18" charset="0"/>
              </a:rPr>
              <a:t>cảnh</a:t>
            </a:r>
            <a:r>
              <a:rPr lang="en-US" sz="1800" b="1" dirty="0">
                <a:solidFill>
                  <a:schemeClr val="tx1"/>
                </a:solidFill>
                <a:latin typeface="Cambria" panose="02040503050406030204" pitchFamily="18" charset="0"/>
                <a:ea typeface="Cambria" panose="02040503050406030204" pitchFamily="18" charset="0"/>
              </a:rPr>
              <a:t> </a:t>
            </a:r>
            <a:r>
              <a:rPr lang="en-US" sz="1800" b="1" dirty="0" err="1">
                <a:solidFill>
                  <a:schemeClr val="tx1"/>
                </a:solidFill>
                <a:latin typeface="Cambria" panose="02040503050406030204" pitchFamily="18" charset="0"/>
                <a:ea typeface="Cambria" panose="02040503050406030204" pitchFamily="18" charset="0"/>
              </a:rPr>
              <a:t>sống</a:t>
            </a:r>
            <a:r>
              <a:rPr lang="en-US" sz="1800" b="1" dirty="0">
                <a:solidFill>
                  <a:schemeClr val="tx1"/>
                </a:solidFill>
                <a:latin typeface="Cambria" panose="02040503050406030204" pitchFamily="18" charset="0"/>
                <a:ea typeface="Cambria" panose="02040503050406030204" pitchFamily="18" charset="0"/>
              </a:rPr>
              <a:t> </a:t>
            </a:r>
            <a:r>
              <a:rPr lang="en-US" sz="1800" b="1" dirty="0" err="1">
                <a:solidFill>
                  <a:schemeClr val="tx1"/>
                </a:solidFill>
                <a:latin typeface="Cambria" panose="02040503050406030204" pitchFamily="18" charset="0"/>
                <a:ea typeface="Cambria" panose="02040503050406030204" pitchFamily="18" charset="0"/>
              </a:rPr>
              <a:t>trong</a:t>
            </a:r>
            <a:r>
              <a:rPr lang="en-US" sz="1800" b="1" dirty="0">
                <a:solidFill>
                  <a:schemeClr val="tx1"/>
                </a:solidFill>
                <a:latin typeface="Cambria" panose="02040503050406030204" pitchFamily="18" charset="0"/>
                <a:ea typeface="Cambria" panose="02040503050406030204" pitchFamily="18" charset="0"/>
              </a:rPr>
              <a:t> </a:t>
            </a:r>
            <a:r>
              <a:rPr lang="en-US" sz="1800" b="1" dirty="0" err="1">
                <a:solidFill>
                  <a:schemeClr val="tx1"/>
                </a:solidFill>
                <a:latin typeface="Cambria" panose="02040503050406030204" pitchFamily="18" charset="0"/>
                <a:ea typeface="Cambria" panose="02040503050406030204" pitchFamily="18" charset="0"/>
              </a:rPr>
              <a:t>quá</a:t>
            </a:r>
            <a:r>
              <a:rPr lang="en-US" sz="1800" b="1" dirty="0">
                <a:solidFill>
                  <a:schemeClr val="tx1"/>
                </a:solidFill>
                <a:latin typeface="Cambria" panose="02040503050406030204" pitchFamily="18" charset="0"/>
                <a:ea typeface="Cambria" panose="02040503050406030204" pitchFamily="18" charset="0"/>
              </a:rPr>
              <a:t> </a:t>
            </a:r>
            <a:r>
              <a:rPr lang="en-US" sz="1800" b="1" dirty="0" err="1">
                <a:solidFill>
                  <a:schemeClr val="tx1"/>
                </a:solidFill>
                <a:latin typeface="Cambria" panose="02040503050406030204" pitchFamily="18" charset="0"/>
                <a:ea typeface="Cambria" panose="02040503050406030204" pitchFamily="18" charset="0"/>
              </a:rPr>
              <a:t>khứ</a:t>
            </a:r>
            <a:endParaRPr lang="en-US" sz="1800" b="1" dirty="0">
              <a:solidFill>
                <a:schemeClr val="tx1"/>
              </a:solidFill>
              <a:latin typeface="Cambria" panose="02040503050406030204" pitchFamily="18" charset="0"/>
              <a:ea typeface="Cambria" panose="02040503050406030204" pitchFamily="18" charset="0"/>
            </a:endParaRPr>
          </a:p>
        </p:txBody>
      </p:sp>
      <p:sp>
        <p:nvSpPr>
          <p:cNvPr id="17" name="Rectangle: Rounded Corners 16">
            <a:extLst>
              <a:ext uri="{FF2B5EF4-FFF2-40B4-BE49-F238E27FC236}">
                <a16:creationId xmlns:a16="http://schemas.microsoft.com/office/drawing/2014/main" id="{2C630F25-3F9C-476F-AE0C-786CF8ABA630}"/>
              </a:ext>
            </a:extLst>
          </p:cNvPr>
          <p:cNvSpPr/>
          <p:nvPr/>
        </p:nvSpPr>
        <p:spPr>
          <a:xfrm>
            <a:off x="6578931" y="2038344"/>
            <a:ext cx="2104091" cy="572700"/>
          </a:xfrm>
          <a:prstGeom prst="round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err="1">
                <a:solidFill>
                  <a:schemeClr val="tx1"/>
                </a:solidFill>
                <a:latin typeface="Cambria" panose="02040503050406030204" pitchFamily="18" charset="0"/>
                <a:ea typeface="Cambria" panose="02040503050406030204" pitchFamily="18" charset="0"/>
              </a:rPr>
              <a:t>Không</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được</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đi</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học</a:t>
            </a:r>
            <a:endParaRPr lang="en-US" sz="1800" dirty="0">
              <a:solidFill>
                <a:schemeClr val="tx1"/>
              </a:solidFill>
              <a:latin typeface="Cambria" panose="02040503050406030204" pitchFamily="18" charset="0"/>
              <a:ea typeface="Cambria" panose="02040503050406030204" pitchFamily="18" charset="0"/>
            </a:endParaRPr>
          </a:p>
        </p:txBody>
      </p:sp>
      <p:sp>
        <p:nvSpPr>
          <p:cNvPr id="8" name="Rectangle: Rounded Corners 7">
            <a:extLst>
              <a:ext uri="{FF2B5EF4-FFF2-40B4-BE49-F238E27FC236}">
                <a16:creationId xmlns:a16="http://schemas.microsoft.com/office/drawing/2014/main" id="{73C0586D-C42C-4C10-BB15-8D94DD0B4F47}"/>
              </a:ext>
            </a:extLst>
          </p:cNvPr>
          <p:cNvSpPr/>
          <p:nvPr/>
        </p:nvSpPr>
        <p:spPr>
          <a:xfrm>
            <a:off x="782636" y="2085352"/>
            <a:ext cx="3553781" cy="572700"/>
          </a:xfrm>
          <a:prstGeom prst="round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err="1">
                <a:solidFill>
                  <a:schemeClr val="tx1"/>
                </a:solidFill>
                <a:latin typeface="Cambria" panose="02040503050406030204" pitchFamily="18" charset="0"/>
                <a:ea typeface="Cambria" panose="02040503050406030204" pitchFamily="18" charset="0"/>
              </a:rPr>
              <a:t>Nếu</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thím</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em</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cho</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đi</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thì</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em</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sẽ</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đi</a:t>
            </a:r>
            <a:endParaRPr lang="en-US" sz="1800" dirty="0">
              <a:solidFill>
                <a:schemeClr val="tx1"/>
              </a:solidFill>
              <a:latin typeface="Cambria" panose="02040503050406030204" pitchFamily="18" charset="0"/>
              <a:ea typeface="Cambria" panose="02040503050406030204" pitchFamily="18" charset="0"/>
            </a:endParaRPr>
          </a:p>
        </p:txBody>
      </p:sp>
      <p:sp>
        <p:nvSpPr>
          <p:cNvPr id="9" name="Rectangle: Rounded Corners 8">
            <a:extLst>
              <a:ext uri="{FF2B5EF4-FFF2-40B4-BE49-F238E27FC236}">
                <a16:creationId xmlns:a16="http://schemas.microsoft.com/office/drawing/2014/main" id="{CC3FA6FA-9B10-4ABF-9B54-A66DE04998C3}"/>
              </a:ext>
            </a:extLst>
          </p:cNvPr>
          <p:cNvSpPr/>
          <p:nvPr/>
        </p:nvSpPr>
        <p:spPr>
          <a:xfrm>
            <a:off x="6578931" y="2798559"/>
            <a:ext cx="2104091" cy="572700"/>
          </a:xfrm>
          <a:prstGeom prst="round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err="1">
                <a:solidFill>
                  <a:schemeClr val="tx1"/>
                </a:solidFill>
                <a:latin typeface="Cambria" panose="02040503050406030204" pitchFamily="18" charset="0"/>
                <a:ea typeface="Cambria" panose="02040503050406030204" pitchFamily="18" charset="0"/>
              </a:rPr>
              <a:t>Nghèo</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khổ</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thiếu</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thốn</a:t>
            </a:r>
            <a:endParaRPr lang="en-US" sz="1800" dirty="0">
              <a:solidFill>
                <a:schemeClr val="tx1"/>
              </a:solidFill>
              <a:latin typeface="Cambria" panose="02040503050406030204" pitchFamily="18" charset="0"/>
              <a:ea typeface="Cambria" panose="02040503050406030204" pitchFamily="18" charset="0"/>
            </a:endParaRPr>
          </a:p>
        </p:txBody>
      </p:sp>
      <p:sp>
        <p:nvSpPr>
          <p:cNvPr id="10" name="Rectangle: Rounded Corners 9">
            <a:extLst>
              <a:ext uri="{FF2B5EF4-FFF2-40B4-BE49-F238E27FC236}">
                <a16:creationId xmlns:a16="http://schemas.microsoft.com/office/drawing/2014/main" id="{30F019C0-B85F-4EF7-BB46-D45E1F077283}"/>
              </a:ext>
            </a:extLst>
          </p:cNvPr>
          <p:cNvSpPr/>
          <p:nvPr/>
        </p:nvSpPr>
        <p:spPr>
          <a:xfrm>
            <a:off x="782636" y="2845567"/>
            <a:ext cx="3553781" cy="572700"/>
          </a:xfrm>
          <a:prstGeom prst="round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err="1">
                <a:solidFill>
                  <a:schemeClr val="tx1"/>
                </a:solidFill>
                <a:latin typeface="Cambria" panose="02040503050406030204" pitchFamily="18" charset="0"/>
                <a:ea typeface="Cambria" panose="02040503050406030204" pitchFamily="18" charset="0"/>
              </a:rPr>
              <a:t>Gấu</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váy</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thủng</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hở</a:t>
            </a:r>
            <a:r>
              <a:rPr lang="en-US" sz="1800" dirty="0">
                <a:solidFill>
                  <a:schemeClr val="tx1"/>
                </a:solidFill>
                <a:latin typeface="Cambria" panose="02040503050406030204" pitchFamily="18" charset="0"/>
                <a:ea typeface="Cambria" panose="02040503050406030204" pitchFamily="18" charset="0"/>
              </a:rPr>
              <a:t> 1 </a:t>
            </a:r>
            <a:r>
              <a:rPr lang="en-US" sz="1800" dirty="0" err="1">
                <a:solidFill>
                  <a:schemeClr val="tx1"/>
                </a:solidFill>
                <a:latin typeface="Cambria" panose="02040503050406030204" pitchFamily="18" charset="0"/>
                <a:ea typeface="Cambria" panose="02040503050406030204" pitchFamily="18" charset="0"/>
              </a:rPr>
              <a:t>mảng</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đầu</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gối</a:t>
            </a:r>
            <a:endParaRPr lang="en-US" sz="1800" dirty="0">
              <a:solidFill>
                <a:schemeClr val="tx1"/>
              </a:solidFill>
              <a:latin typeface="Cambria" panose="02040503050406030204" pitchFamily="18" charset="0"/>
              <a:ea typeface="Cambria" panose="02040503050406030204" pitchFamily="18" charset="0"/>
            </a:endParaRPr>
          </a:p>
        </p:txBody>
      </p:sp>
      <p:sp>
        <p:nvSpPr>
          <p:cNvPr id="11" name="Rectangle: Rounded Corners 10">
            <a:extLst>
              <a:ext uri="{FF2B5EF4-FFF2-40B4-BE49-F238E27FC236}">
                <a16:creationId xmlns:a16="http://schemas.microsoft.com/office/drawing/2014/main" id="{11C43983-2F9C-4E34-A7EA-565E38096F28}"/>
              </a:ext>
            </a:extLst>
          </p:cNvPr>
          <p:cNvSpPr/>
          <p:nvPr/>
        </p:nvSpPr>
        <p:spPr>
          <a:xfrm>
            <a:off x="6578931" y="3657608"/>
            <a:ext cx="2104091" cy="572700"/>
          </a:xfrm>
          <a:prstGeom prst="round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err="1">
                <a:solidFill>
                  <a:schemeClr val="tx1"/>
                </a:solidFill>
                <a:latin typeface="Cambria" panose="02040503050406030204" pitchFamily="18" charset="0"/>
                <a:ea typeface="Cambria" panose="02040503050406030204" pitchFamily="18" charset="0"/>
              </a:rPr>
              <a:t>Mồ</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côi</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cả</a:t>
            </a:r>
            <a:r>
              <a:rPr lang="en-US" sz="1800" dirty="0">
                <a:solidFill>
                  <a:schemeClr val="tx1"/>
                </a:solidFill>
                <a:latin typeface="Cambria" panose="02040503050406030204" pitchFamily="18" charset="0"/>
                <a:ea typeface="Cambria" panose="02040503050406030204" pitchFamily="18" charset="0"/>
              </a:rPr>
              <a:t> cha </a:t>
            </a:r>
            <a:r>
              <a:rPr lang="en-US" sz="1800" dirty="0" err="1">
                <a:solidFill>
                  <a:schemeClr val="tx1"/>
                </a:solidFill>
                <a:latin typeface="Cambria" panose="02040503050406030204" pitchFamily="18" charset="0"/>
                <a:ea typeface="Cambria" panose="02040503050406030204" pitchFamily="18" charset="0"/>
              </a:rPr>
              <a:t>và</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mẹ</a:t>
            </a:r>
            <a:endParaRPr lang="en-US" sz="1800" dirty="0">
              <a:solidFill>
                <a:schemeClr val="tx1"/>
              </a:solidFill>
              <a:latin typeface="Cambria" panose="02040503050406030204" pitchFamily="18" charset="0"/>
              <a:ea typeface="Cambria" panose="02040503050406030204" pitchFamily="18" charset="0"/>
            </a:endParaRPr>
          </a:p>
        </p:txBody>
      </p:sp>
      <p:sp>
        <p:nvSpPr>
          <p:cNvPr id="12" name="Rectangle: Rounded Corners 11">
            <a:extLst>
              <a:ext uri="{FF2B5EF4-FFF2-40B4-BE49-F238E27FC236}">
                <a16:creationId xmlns:a16="http://schemas.microsoft.com/office/drawing/2014/main" id="{F566A223-D980-4A31-AA69-73B239FCAAD7}"/>
              </a:ext>
            </a:extLst>
          </p:cNvPr>
          <p:cNvSpPr/>
          <p:nvPr/>
        </p:nvSpPr>
        <p:spPr>
          <a:xfrm>
            <a:off x="782636" y="3683693"/>
            <a:ext cx="3553781" cy="572700"/>
          </a:xfrm>
          <a:prstGeom prst="round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err="1">
                <a:solidFill>
                  <a:schemeClr val="tx1"/>
                </a:solidFill>
                <a:latin typeface="Cambria" panose="02040503050406030204" pitchFamily="18" charset="0"/>
                <a:ea typeface="Cambria" panose="02040503050406030204" pitchFamily="18" charset="0"/>
              </a:rPr>
              <a:t>Chị</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ấy</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mồ</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côi</a:t>
            </a:r>
            <a:r>
              <a:rPr lang="en-US" sz="1800" dirty="0">
                <a:solidFill>
                  <a:schemeClr val="tx1"/>
                </a:solidFill>
                <a:latin typeface="Cambria" panose="02040503050406030204" pitchFamily="18" charset="0"/>
                <a:ea typeface="Cambria" panose="02040503050406030204" pitchFamily="18" charset="0"/>
              </a:rPr>
              <a:t> ạ, </a:t>
            </a:r>
            <a:r>
              <a:rPr lang="en-US" sz="1800" dirty="0" err="1">
                <a:solidFill>
                  <a:schemeClr val="tx1"/>
                </a:solidFill>
                <a:latin typeface="Cambria" panose="02040503050406030204" pitchFamily="18" charset="0"/>
                <a:ea typeface="Cambria" panose="02040503050406030204" pitchFamily="18" charset="0"/>
              </a:rPr>
              <a:t>chị</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ấy</a:t>
            </a:r>
            <a:r>
              <a:rPr lang="en-US" sz="1800" dirty="0">
                <a:solidFill>
                  <a:schemeClr val="tx1"/>
                </a:solidFill>
                <a:latin typeface="Cambria" panose="02040503050406030204" pitchFamily="18" charset="0"/>
                <a:ea typeface="Cambria" panose="02040503050406030204" pitchFamily="18" charset="0"/>
              </a:rPr>
              <a:t> ở </a:t>
            </a:r>
            <a:r>
              <a:rPr lang="en-US" sz="1800" dirty="0" err="1">
                <a:solidFill>
                  <a:schemeClr val="tx1"/>
                </a:solidFill>
                <a:latin typeface="Cambria" panose="02040503050406030204" pitchFamily="18" charset="0"/>
                <a:ea typeface="Cambria" panose="02040503050406030204" pitchFamily="18" charset="0"/>
              </a:rPr>
              <a:t>với</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chú</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thím</a:t>
            </a:r>
            <a:endParaRPr lang="en-US" sz="1800" dirty="0">
              <a:solidFill>
                <a:schemeClr val="tx1"/>
              </a:solidFill>
              <a:latin typeface="Cambria" panose="02040503050406030204" pitchFamily="18" charset="0"/>
              <a:ea typeface="Cambria" panose="02040503050406030204" pitchFamily="18" charset="0"/>
            </a:endParaRPr>
          </a:p>
        </p:txBody>
      </p:sp>
      <p:pic>
        <p:nvPicPr>
          <p:cNvPr id="14338" name="Picture 2">
            <a:extLst>
              <a:ext uri="{FF2B5EF4-FFF2-40B4-BE49-F238E27FC236}">
                <a16:creationId xmlns:a16="http://schemas.microsoft.com/office/drawing/2014/main" id="{B029FC6B-D280-455E-B6A2-3761F63C1107}"/>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7000" b="94000" l="10000" r="90000">
                        <a14:foregroundMark x1="49400" y1="28200" x2="55400" y2="54000"/>
                        <a14:foregroundMark x1="42800" y1="8000" x2="45600" y2="7000"/>
                        <a14:foregroundMark x1="47000" y1="94000" x2="32800" y2="93400"/>
                        <a14:foregroundMark x1="29600" y1="33400" x2="36200" y2="38000"/>
                        <a14:foregroundMark x1="59400" y1="43000" x2="63800" y2="46400"/>
                      </a14:backgroundRemoval>
                    </a14:imgEffect>
                  </a14:imgLayer>
                </a14:imgProps>
              </a:ext>
              <a:ext uri="{28A0092B-C50C-407E-A947-70E740481C1C}">
                <a14:useLocalDpi xmlns:a14="http://schemas.microsoft.com/office/drawing/2010/main" val="0"/>
              </a:ext>
            </a:extLst>
          </a:blip>
          <a:srcRect r="19970"/>
          <a:stretch/>
        </p:blipFill>
        <p:spPr bwMode="auto">
          <a:xfrm>
            <a:off x="3422546" y="887107"/>
            <a:ext cx="3461904" cy="43257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089867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73"/>
                                        </p:tgtEl>
                                        <p:attrNameLst>
                                          <p:attrName>style.visibility</p:attrName>
                                        </p:attrNameLst>
                                      </p:cBhvr>
                                      <p:to>
                                        <p:strVal val="visible"/>
                                      </p:to>
                                    </p:set>
                                    <p:animEffect transition="in" filter="fade">
                                      <p:cBhvr>
                                        <p:cTn id="7" dur="1000"/>
                                        <p:tgtEl>
                                          <p:spTgt spid="1073"/>
                                        </p:tgtEl>
                                      </p:cBhvr>
                                    </p:animEffect>
                                    <p:anim calcmode="lin" valueType="num">
                                      <p:cBhvr>
                                        <p:cTn id="8" dur="1000" fill="hold"/>
                                        <p:tgtEl>
                                          <p:spTgt spid="1073"/>
                                        </p:tgtEl>
                                        <p:attrNameLst>
                                          <p:attrName>ppt_x</p:attrName>
                                        </p:attrNameLst>
                                      </p:cBhvr>
                                      <p:tavLst>
                                        <p:tav tm="0">
                                          <p:val>
                                            <p:strVal val="#ppt_x"/>
                                          </p:val>
                                        </p:tav>
                                        <p:tav tm="100000">
                                          <p:val>
                                            <p:strVal val="#ppt_x"/>
                                          </p:val>
                                        </p:tav>
                                      </p:tavLst>
                                    </p:anim>
                                    <p:anim calcmode="lin" valueType="num">
                                      <p:cBhvr>
                                        <p:cTn id="9" dur="1000" fill="hold"/>
                                        <p:tgtEl>
                                          <p:spTgt spid="107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4338"/>
                                        </p:tgtEl>
                                        <p:attrNameLst>
                                          <p:attrName>style.visibility</p:attrName>
                                        </p:attrNameLst>
                                      </p:cBhvr>
                                      <p:to>
                                        <p:strVal val="visible"/>
                                      </p:to>
                                    </p:set>
                                    <p:animEffect transition="in" filter="fade">
                                      <p:cBhvr>
                                        <p:cTn id="12" dur="1000"/>
                                        <p:tgtEl>
                                          <p:spTgt spid="14338"/>
                                        </p:tgtEl>
                                      </p:cBhvr>
                                    </p:animEffect>
                                    <p:anim calcmode="lin" valueType="num">
                                      <p:cBhvr>
                                        <p:cTn id="13" dur="1000" fill="hold"/>
                                        <p:tgtEl>
                                          <p:spTgt spid="14338"/>
                                        </p:tgtEl>
                                        <p:attrNameLst>
                                          <p:attrName>ppt_x</p:attrName>
                                        </p:attrNameLst>
                                      </p:cBhvr>
                                      <p:tavLst>
                                        <p:tav tm="0">
                                          <p:val>
                                            <p:strVal val="#ppt_x"/>
                                          </p:val>
                                        </p:tav>
                                        <p:tav tm="100000">
                                          <p:val>
                                            <p:strVal val="#ppt_x"/>
                                          </p:val>
                                        </p:tav>
                                      </p:tavLst>
                                    </p:anim>
                                    <p:anim calcmode="lin" valueType="num">
                                      <p:cBhvr>
                                        <p:cTn id="14" dur="1000" fill="hold"/>
                                        <p:tgtEl>
                                          <p:spTgt spid="1433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arn(inVertical)">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1000"/>
                                        <p:tgtEl>
                                          <p:spTgt spid="17"/>
                                        </p:tgtEl>
                                      </p:cBhvr>
                                    </p:animEffect>
                                    <p:anim calcmode="lin" valueType="num">
                                      <p:cBhvr>
                                        <p:cTn id="25" dur="1000" fill="hold"/>
                                        <p:tgtEl>
                                          <p:spTgt spid="17"/>
                                        </p:tgtEl>
                                        <p:attrNameLst>
                                          <p:attrName>ppt_x</p:attrName>
                                        </p:attrNameLst>
                                      </p:cBhvr>
                                      <p:tavLst>
                                        <p:tav tm="0">
                                          <p:val>
                                            <p:strVal val="#ppt_x"/>
                                          </p:val>
                                        </p:tav>
                                        <p:tav tm="100000">
                                          <p:val>
                                            <p:strVal val="#ppt_x"/>
                                          </p:val>
                                        </p:tav>
                                      </p:tavLst>
                                    </p:anim>
                                    <p:anim calcmode="lin" valueType="num">
                                      <p:cBhvr>
                                        <p:cTn id="26" dur="1000" fill="hold"/>
                                        <p:tgtEl>
                                          <p:spTgt spid="17"/>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1000"/>
                                        <p:tgtEl>
                                          <p:spTgt spid="8"/>
                                        </p:tgtEl>
                                      </p:cBhvr>
                                    </p:animEffect>
                                    <p:anim calcmode="lin" valueType="num">
                                      <p:cBhvr>
                                        <p:cTn id="30" dur="1000" fill="hold"/>
                                        <p:tgtEl>
                                          <p:spTgt spid="8"/>
                                        </p:tgtEl>
                                        <p:attrNameLst>
                                          <p:attrName>ppt_x</p:attrName>
                                        </p:attrNameLst>
                                      </p:cBhvr>
                                      <p:tavLst>
                                        <p:tav tm="0">
                                          <p:val>
                                            <p:strVal val="#ppt_x"/>
                                          </p:val>
                                        </p:tav>
                                        <p:tav tm="100000">
                                          <p:val>
                                            <p:strVal val="#ppt_x"/>
                                          </p:val>
                                        </p:tav>
                                      </p:tavLst>
                                    </p:anim>
                                    <p:anim calcmode="lin" valueType="num">
                                      <p:cBhvr>
                                        <p:cTn id="3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fade">
                                      <p:cBhvr>
                                        <p:cTn id="36" dur="1000"/>
                                        <p:tgtEl>
                                          <p:spTgt spid="10"/>
                                        </p:tgtEl>
                                      </p:cBhvr>
                                    </p:animEffect>
                                    <p:anim calcmode="lin" valueType="num">
                                      <p:cBhvr>
                                        <p:cTn id="37" dur="1000" fill="hold"/>
                                        <p:tgtEl>
                                          <p:spTgt spid="10"/>
                                        </p:tgtEl>
                                        <p:attrNameLst>
                                          <p:attrName>ppt_x</p:attrName>
                                        </p:attrNameLst>
                                      </p:cBhvr>
                                      <p:tavLst>
                                        <p:tav tm="0">
                                          <p:val>
                                            <p:strVal val="#ppt_x"/>
                                          </p:val>
                                        </p:tav>
                                        <p:tav tm="100000">
                                          <p:val>
                                            <p:strVal val="#ppt_x"/>
                                          </p:val>
                                        </p:tav>
                                      </p:tavLst>
                                    </p:anim>
                                    <p:anim calcmode="lin" valueType="num">
                                      <p:cBhvr>
                                        <p:cTn id="38" dur="1000" fill="hold"/>
                                        <p:tgtEl>
                                          <p:spTgt spid="10"/>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fade">
                                      <p:cBhvr>
                                        <p:cTn id="41" dur="1000"/>
                                        <p:tgtEl>
                                          <p:spTgt spid="9"/>
                                        </p:tgtEl>
                                      </p:cBhvr>
                                    </p:animEffect>
                                    <p:anim calcmode="lin" valueType="num">
                                      <p:cBhvr>
                                        <p:cTn id="42" dur="1000" fill="hold"/>
                                        <p:tgtEl>
                                          <p:spTgt spid="9"/>
                                        </p:tgtEl>
                                        <p:attrNameLst>
                                          <p:attrName>ppt_x</p:attrName>
                                        </p:attrNameLst>
                                      </p:cBhvr>
                                      <p:tavLst>
                                        <p:tav tm="0">
                                          <p:val>
                                            <p:strVal val="#ppt_x"/>
                                          </p:val>
                                        </p:tav>
                                        <p:tav tm="100000">
                                          <p:val>
                                            <p:strVal val="#ppt_x"/>
                                          </p:val>
                                        </p:tav>
                                      </p:tavLst>
                                    </p:anim>
                                    <p:anim calcmode="lin" valueType="num">
                                      <p:cBhvr>
                                        <p:cTn id="4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grpId="0" nodeType="clickEffect">
                                  <p:stCondLst>
                                    <p:cond delay="0"/>
                                  </p:stCondLst>
                                  <p:childTnLst>
                                    <p:set>
                                      <p:cBhvr>
                                        <p:cTn id="47" dur="1" fill="hold">
                                          <p:stCondLst>
                                            <p:cond delay="0"/>
                                          </p:stCondLst>
                                        </p:cTn>
                                        <p:tgtEl>
                                          <p:spTgt spid="12"/>
                                        </p:tgtEl>
                                        <p:attrNameLst>
                                          <p:attrName>style.visibility</p:attrName>
                                        </p:attrNameLst>
                                      </p:cBhvr>
                                      <p:to>
                                        <p:strVal val="visible"/>
                                      </p:to>
                                    </p:set>
                                    <p:animEffect transition="in" filter="fade">
                                      <p:cBhvr>
                                        <p:cTn id="48" dur="1000"/>
                                        <p:tgtEl>
                                          <p:spTgt spid="12"/>
                                        </p:tgtEl>
                                      </p:cBhvr>
                                    </p:animEffect>
                                    <p:anim calcmode="lin" valueType="num">
                                      <p:cBhvr>
                                        <p:cTn id="49" dur="1000" fill="hold"/>
                                        <p:tgtEl>
                                          <p:spTgt spid="12"/>
                                        </p:tgtEl>
                                        <p:attrNameLst>
                                          <p:attrName>ppt_x</p:attrName>
                                        </p:attrNameLst>
                                      </p:cBhvr>
                                      <p:tavLst>
                                        <p:tav tm="0">
                                          <p:val>
                                            <p:strVal val="#ppt_x"/>
                                          </p:val>
                                        </p:tav>
                                        <p:tav tm="100000">
                                          <p:val>
                                            <p:strVal val="#ppt_x"/>
                                          </p:val>
                                        </p:tav>
                                      </p:tavLst>
                                    </p:anim>
                                    <p:anim calcmode="lin" valueType="num">
                                      <p:cBhvr>
                                        <p:cTn id="50" dur="1000" fill="hold"/>
                                        <p:tgtEl>
                                          <p:spTgt spid="12"/>
                                        </p:tgtEl>
                                        <p:attrNameLst>
                                          <p:attrName>ppt_y</p:attrName>
                                        </p:attrNameLst>
                                      </p:cBhvr>
                                      <p:tavLst>
                                        <p:tav tm="0">
                                          <p:val>
                                            <p:strVal val="#ppt_y+.1"/>
                                          </p:val>
                                        </p:tav>
                                        <p:tav tm="100000">
                                          <p:val>
                                            <p:strVal val="#ppt_y"/>
                                          </p:val>
                                        </p:tav>
                                      </p:tavLst>
                                    </p:anim>
                                  </p:childTnLst>
                                </p:cTn>
                              </p:par>
                              <p:par>
                                <p:cTn id="51" presetID="42" presetClass="entr" presetSubtype="0" fill="hold" grpId="0" nodeType="withEffect">
                                  <p:stCondLst>
                                    <p:cond delay="0"/>
                                  </p:stCondLst>
                                  <p:childTnLst>
                                    <p:set>
                                      <p:cBhvr>
                                        <p:cTn id="52" dur="1" fill="hold">
                                          <p:stCondLst>
                                            <p:cond delay="0"/>
                                          </p:stCondLst>
                                        </p:cTn>
                                        <p:tgtEl>
                                          <p:spTgt spid="11"/>
                                        </p:tgtEl>
                                        <p:attrNameLst>
                                          <p:attrName>style.visibility</p:attrName>
                                        </p:attrNameLst>
                                      </p:cBhvr>
                                      <p:to>
                                        <p:strVal val="visible"/>
                                      </p:to>
                                    </p:set>
                                    <p:animEffect transition="in" filter="fade">
                                      <p:cBhvr>
                                        <p:cTn id="53" dur="1000"/>
                                        <p:tgtEl>
                                          <p:spTgt spid="11"/>
                                        </p:tgtEl>
                                      </p:cBhvr>
                                    </p:animEffect>
                                    <p:anim calcmode="lin" valueType="num">
                                      <p:cBhvr>
                                        <p:cTn id="54" dur="1000" fill="hold"/>
                                        <p:tgtEl>
                                          <p:spTgt spid="11"/>
                                        </p:tgtEl>
                                        <p:attrNameLst>
                                          <p:attrName>ppt_x</p:attrName>
                                        </p:attrNameLst>
                                      </p:cBhvr>
                                      <p:tavLst>
                                        <p:tav tm="0">
                                          <p:val>
                                            <p:strVal val="#ppt_x"/>
                                          </p:val>
                                        </p:tav>
                                        <p:tav tm="100000">
                                          <p:val>
                                            <p:strVal val="#ppt_x"/>
                                          </p:val>
                                        </p:tav>
                                      </p:tavLst>
                                    </p:anim>
                                    <p:anim calcmode="lin" valueType="num">
                                      <p:cBhvr>
                                        <p:cTn id="55"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3" grpId="0"/>
      <p:bldP spid="2" grpId="0" animBg="1"/>
      <p:bldP spid="17" grpId="0" animBg="1"/>
      <p:bldP spid="8" grpId="0" animBg="1"/>
      <p:bldP spid="9" grpId="0" animBg="1"/>
      <p:bldP spid="10" grpId="0" animBg="1"/>
      <p:bldP spid="11" grpId="0" animBg="1"/>
      <p:bldP spid="12" grpId="0" animBg="1"/>
    </p:bldLst>
  </p:timing>
</p:sld>
</file>

<file path=ppt/theme/theme1.xml><?xml version="1.0" encoding="utf-8"?>
<a:theme xmlns:a="http://schemas.openxmlformats.org/drawingml/2006/main" name="Teacher's Day in Brazil by Slidesgo">
  <a:themeElements>
    <a:clrScheme name="Simple Light">
      <a:dk1>
        <a:srgbClr val="000000"/>
      </a:dk1>
      <a:lt1>
        <a:srgbClr val="FFFFFF"/>
      </a:lt1>
      <a:dk2>
        <a:srgbClr val="C1DDE2"/>
      </a:dk2>
      <a:lt2>
        <a:srgbClr val="F75366"/>
      </a:lt2>
      <a:accent1>
        <a:srgbClr val="1DBEAC"/>
      </a:accent1>
      <a:accent2>
        <a:srgbClr val="834F45"/>
      </a:accent2>
      <a:accent3>
        <a:srgbClr val="F78C4F"/>
      </a:accent3>
      <a:accent4>
        <a:srgbClr val="FBB087"/>
      </a:accent4>
      <a:accent5>
        <a:srgbClr val="294C60"/>
      </a:accent5>
      <a:accent6>
        <a:srgbClr val="FFFFFF"/>
      </a:accent6>
      <a:hlink>
        <a:srgbClr val="294C6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941</TotalTime>
  <Words>1154</Words>
  <Application>Microsoft Office PowerPoint</Application>
  <PresentationFormat>On-screen Show (16:9)</PresentationFormat>
  <Paragraphs>129</Paragraphs>
  <Slides>27</Slides>
  <Notes>22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27</vt:i4>
      </vt:variant>
    </vt:vector>
  </HeadingPairs>
  <TitlesOfParts>
    <vt:vector size="32" baseType="lpstr">
      <vt:lpstr>Ubuntu</vt:lpstr>
      <vt:lpstr>Arial</vt:lpstr>
      <vt:lpstr>Cambria</vt:lpstr>
      <vt:lpstr>Anton</vt:lpstr>
      <vt:lpstr>Teacher's Day in Brazil by Slidesgo</vt:lpstr>
      <vt:lpstr>NGƯỜI THẦY ĐẦU TIÊN</vt:lpstr>
      <vt:lpstr>TÌM HIỂU CHUNG</vt:lpstr>
      <vt:lpstr>1. Tác giả Trin-ghi-sơ Ai-tơ-ma-tốp (1928-2008)</vt:lpstr>
      <vt:lpstr>2. Văn bản Người thầy đầu tiên</vt:lpstr>
      <vt:lpstr>Tìm hiểu chung</vt:lpstr>
      <vt:lpstr>Bố cục</vt:lpstr>
      <vt:lpstr>TÌM HIỂU CHI TIẾT</vt:lpstr>
      <vt:lpstr>1. Ngôi kể và người kể</vt:lpstr>
      <vt:lpstr>2. Nhân vật An-tư-nai</vt:lpstr>
      <vt:lpstr>2. Nhân vật An-tư-nai</vt:lpstr>
      <vt:lpstr>2. Nhân vật An-tư-nai</vt:lpstr>
      <vt:lpstr>2. Nhân vật An-tư-nai</vt:lpstr>
      <vt:lpstr>2. Nhân vật An-tư-nai</vt:lpstr>
      <vt:lpstr>3. Nhân vật thầy Đuy sen</vt:lpstr>
      <vt:lpstr>3. Nhân vật thầy Đuy sen</vt:lpstr>
      <vt:lpstr>3. Nhân vật thầy Đuy sen</vt:lpstr>
      <vt:lpstr>3. Nhân vật thầy Đuy sen</vt:lpstr>
      <vt:lpstr>3. Nhân vật thầy Đuy sen</vt:lpstr>
      <vt:lpstr>4. Nhân vật người họa sĩ</vt:lpstr>
      <vt:lpstr>4. Nhân vật người họa sĩ.</vt:lpstr>
      <vt:lpstr>4. Nhân vật người họa sĩ.</vt:lpstr>
      <vt:lpstr>4. Nhân vật người họa sĩ.</vt:lpstr>
      <vt:lpstr>TỔNG KẾT</vt:lpstr>
      <vt:lpstr>Truyện khắc họa hình ảnh người thầy Đuy sen với tình yêu thương dành cho học trò và long biết ơn sâu sắc của An tư nai với người thầy đầu tiên của mình. Bài học về sự trân trọng, long biết ơn với những tình cảm tốt đẹp mà mình được nhận.</vt:lpstr>
      <vt:lpstr>Thay đổi kiểu người kể chuyện độc đáo. Cách kể chuyện hấp dẫn, gần gũi. Khắc họa nhân vật qua các chi tiết nổi bật và thông qua đánh giá của các nhân vật khác.</vt:lpstr>
      <vt:lpstr>VIẾT KẾT NỐI VỚI ĐỌC</vt:lpstr>
      <vt:lpstr>Em hãy lựa chọn 1 trong những nhiệm vụ dưới đây, hoàn thành lại vào vở bài tập của mình</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—Alguém Famoso</dc:title>
  <cp:lastModifiedBy>Administrator</cp:lastModifiedBy>
  <cp:revision>9</cp:revision>
  <dcterms:modified xsi:type="dcterms:W3CDTF">2023-05-31T08:39:05Z</dcterms:modified>
</cp:coreProperties>
</file>