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5"/>
  </p:notesMasterIdLst>
  <p:sldIdLst>
    <p:sldId id="256" r:id="rId2"/>
    <p:sldId id="259" r:id="rId3"/>
    <p:sldId id="283" r:id="rId4"/>
    <p:sldId id="322" r:id="rId5"/>
    <p:sldId id="323" r:id="rId6"/>
    <p:sldId id="293" r:id="rId7"/>
    <p:sldId id="298" r:id="rId8"/>
    <p:sldId id="303" r:id="rId9"/>
    <p:sldId id="302" r:id="rId10"/>
    <p:sldId id="304" r:id="rId11"/>
    <p:sldId id="305" r:id="rId12"/>
    <p:sldId id="307" r:id="rId13"/>
    <p:sldId id="306" r:id="rId14"/>
    <p:sldId id="308" r:id="rId15"/>
    <p:sldId id="309" r:id="rId16"/>
    <p:sldId id="310" r:id="rId17"/>
    <p:sldId id="311" r:id="rId18"/>
    <p:sldId id="312" r:id="rId19"/>
    <p:sldId id="261" r:id="rId20"/>
    <p:sldId id="263" r:id="rId21"/>
    <p:sldId id="313" r:id="rId22"/>
    <p:sldId id="272" r:id="rId23"/>
    <p:sldId id="260" r:id="rId24"/>
  </p:sldIdLst>
  <p:sldSz cx="9144000" cy="5143500" type="screen16x9"/>
  <p:notesSz cx="6858000" cy="9144000"/>
  <p:embeddedFontLst>
    <p:embeddedFont>
      <p:font typeface="#9Slide03 SFU Futura_05" panose="020B0604020202020204" charset="0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hau Philomene One" panose="020B0604020202020204" charset="0"/>
      <p:regular r:id="rId31"/>
      <p:italic r:id="rId32"/>
    </p:embeddedFont>
    <p:embeddedFont>
      <p:font typeface="Archivo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C8231E-521C-4C44-9396-BEBB8D6955A9}">
  <a:tblStyle styleId="{1EC8231E-521C-4C44-9396-BEBB8D6955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0" name="Google Shape;463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1" name="Google Shape;463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6" name="Google Shape;5716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7" name="Google Shape;5717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6" name="Google Shape;4996;g1085abead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7" name="Google Shape;4997;g1085abead3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9" name="Google Shape;4899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0" name="Google Shape;4900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1" name="Google Shape;6341;g10863fca212_0_1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2" name="Google Shape;6342;g10863fca212_0_1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1" name="Google Shape;6341;g10863fca212_0_1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2" name="Google Shape;6342;g10863fca212_0_1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66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1" name="Google Shape;6341;g10863fca212_0_1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2" name="Google Shape;6342;g10863fca212_0_1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492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32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2" name="Google Shape;5002;g1085abead3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3" name="Google Shape;5003;g1085abead3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7" name="Google Shape;51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8" name="Google Shape;51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7" name="Google Shape;51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8" name="Google Shape;51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30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8559" y="-43300"/>
            <a:ext cx="9261117" cy="5230121"/>
            <a:chOff x="0" y="0"/>
            <a:chExt cx="7158075" cy="4070450"/>
          </a:xfrm>
        </p:grpSpPr>
        <p:sp>
          <p:nvSpPr>
            <p:cNvPr id="10" name="Google Shape;10;p2"/>
            <p:cNvSpPr/>
            <p:nvPr/>
          </p:nvSpPr>
          <p:spPr>
            <a:xfrm>
              <a:off x="4775" y="0"/>
              <a:ext cx="7138125" cy="3735300"/>
            </a:xfrm>
            <a:custGeom>
              <a:avLst/>
              <a:gdLst/>
              <a:ahLst/>
              <a:cxnLst/>
              <a:rect l="l" t="t" r="r" b="b"/>
              <a:pathLst>
                <a:path w="285525" h="149412" extrusionOk="0">
                  <a:moveTo>
                    <a:pt x="0" y="0"/>
                  </a:moveTo>
                  <a:lnTo>
                    <a:pt x="0" y="149411"/>
                  </a:lnTo>
                  <a:lnTo>
                    <a:pt x="285524" y="149411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75" y="0"/>
              <a:ext cx="7138125" cy="2800950"/>
            </a:xfrm>
            <a:custGeom>
              <a:avLst/>
              <a:gdLst/>
              <a:ahLst/>
              <a:cxnLst/>
              <a:rect l="l" t="t" r="r" b="b"/>
              <a:pathLst>
                <a:path w="285525" h="112038" extrusionOk="0">
                  <a:moveTo>
                    <a:pt x="0" y="0"/>
                  </a:moveTo>
                  <a:lnTo>
                    <a:pt x="0" y="112038"/>
                  </a:lnTo>
                  <a:lnTo>
                    <a:pt x="285524" y="60234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75" y="0"/>
              <a:ext cx="7138125" cy="1305525"/>
            </a:xfrm>
            <a:custGeom>
              <a:avLst/>
              <a:gdLst/>
              <a:ahLst/>
              <a:cxnLst/>
              <a:rect l="l" t="t" r="r" b="b"/>
              <a:pathLst>
                <a:path w="285525" h="52221" extrusionOk="0">
                  <a:moveTo>
                    <a:pt x="0" y="0"/>
                  </a:moveTo>
                  <a:lnTo>
                    <a:pt x="0" y="52221"/>
                  </a:lnTo>
                  <a:lnTo>
                    <a:pt x="285524" y="28075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75" y="975700"/>
              <a:ext cx="6242175" cy="906625"/>
            </a:xfrm>
            <a:custGeom>
              <a:avLst/>
              <a:gdLst/>
              <a:ahLst/>
              <a:cxnLst/>
              <a:rect l="l" t="t" r="r" b="b"/>
              <a:pathLst>
                <a:path w="249687" h="36265" extrusionOk="0">
                  <a:moveTo>
                    <a:pt x="1" y="1"/>
                  </a:moveTo>
                  <a:lnTo>
                    <a:pt x="1" y="14383"/>
                  </a:lnTo>
                  <a:cubicBezTo>
                    <a:pt x="382" y="14383"/>
                    <a:pt x="774" y="14371"/>
                    <a:pt x="1167" y="14371"/>
                  </a:cubicBezTo>
                  <a:cubicBezTo>
                    <a:pt x="1674" y="14368"/>
                    <a:pt x="2181" y="14367"/>
                    <a:pt x="2688" y="14367"/>
                  </a:cubicBezTo>
                  <a:cubicBezTo>
                    <a:pt x="18156" y="14367"/>
                    <a:pt x="33580" y="15753"/>
                    <a:pt x="48971" y="17217"/>
                  </a:cubicBezTo>
                  <a:cubicBezTo>
                    <a:pt x="69009" y="19110"/>
                    <a:pt x="89059" y="21087"/>
                    <a:pt x="109038" y="23551"/>
                  </a:cubicBezTo>
                  <a:cubicBezTo>
                    <a:pt x="114777" y="24265"/>
                    <a:pt x="120504" y="25016"/>
                    <a:pt x="126183" y="26040"/>
                  </a:cubicBezTo>
                  <a:cubicBezTo>
                    <a:pt x="136220" y="27837"/>
                    <a:pt x="146043" y="30481"/>
                    <a:pt x="155853" y="33100"/>
                  </a:cubicBezTo>
                  <a:cubicBezTo>
                    <a:pt x="161164" y="34529"/>
                    <a:pt x="166521" y="35945"/>
                    <a:pt x="172082" y="36219"/>
                  </a:cubicBezTo>
                  <a:cubicBezTo>
                    <a:pt x="172736" y="36250"/>
                    <a:pt x="173390" y="36264"/>
                    <a:pt x="174044" y="36264"/>
                  </a:cubicBezTo>
                  <a:cubicBezTo>
                    <a:pt x="180261" y="36264"/>
                    <a:pt x="186428" y="34960"/>
                    <a:pt x="192537" y="33850"/>
                  </a:cubicBezTo>
                  <a:cubicBezTo>
                    <a:pt x="208196" y="31040"/>
                    <a:pt x="224177" y="29621"/>
                    <a:pt x="240151" y="29621"/>
                  </a:cubicBezTo>
                  <a:cubicBezTo>
                    <a:pt x="243331" y="29621"/>
                    <a:pt x="246510" y="29677"/>
                    <a:pt x="249687" y="29790"/>
                  </a:cubicBezTo>
                  <a:cubicBezTo>
                    <a:pt x="243894" y="29318"/>
                    <a:pt x="238077" y="29084"/>
                    <a:pt x="232258" y="29084"/>
                  </a:cubicBezTo>
                  <a:cubicBezTo>
                    <a:pt x="224872" y="29084"/>
                    <a:pt x="217485" y="29461"/>
                    <a:pt x="210146" y="30207"/>
                  </a:cubicBezTo>
                  <a:cubicBezTo>
                    <a:pt x="199770" y="31276"/>
                    <a:pt x="189078" y="33060"/>
                    <a:pt x="178701" y="33060"/>
                  </a:cubicBezTo>
                  <a:cubicBezTo>
                    <a:pt x="171979" y="33060"/>
                    <a:pt x="165390" y="32312"/>
                    <a:pt x="159104" y="30135"/>
                  </a:cubicBezTo>
                  <a:cubicBezTo>
                    <a:pt x="152960" y="28004"/>
                    <a:pt x="147471" y="24611"/>
                    <a:pt x="141244" y="22694"/>
                  </a:cubicBezTo>
                  <a:cubicBezTo>
                    <a:pt x="130481" y="19384"/>
                    <a:pt x="118646" y="20813"/>
                    <a:pt x="107288" y="19801"/>
                  </a:cubicBezTo>
                  <a:cubicBezTo>
                    <a:pt x="100418" y="19193"/>
                    <a:pt x="93655" y="17681"/>
                    <a:pt x="87309" y="15300"/>
                  </a:cubicBezTo>
                  <a:cubicBezTo>
                    <a:pt x="81582" y="13169"/>
                    <a:pt x="76177" y="10335"/>
                    <a:pt x="70164" y="8954"/>
                  </a:cubicBezTo>
                  <a:cubicBezTo>
                    <a:pt x="61675" y="7001"/>
                    <a:pt x="52626" y="8061"/>
                    <a:pt x="44042" y="6501"/>
                  </a:cubicBezTo>
                  <a:cubicBezTo>
                    <a:pt x="38696" y="5513"/>
                    <a:pt x="33648" y="3537"/>
                    <a:pt x="28349" y="2382"/>
                  </a:cubicBezTo>
                  <a:cubicBezTo>
                    <a:pt x="22694" y="1144"/>
                    <a:pt x="16836" y="846"/>
                    <a:pt x="11014" y="548"/>
                  </a:cubicBezTo>
                  <a:cubicBezTo>
                    <a:pt x="7335" y="370"/>
                    <a:pt x="3680" y="167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17825" y="565075"/>
              <a:ext cx="5125675" cy="633900"/>
            </a:xfrm>
            <a:custGeom>
              <a:avLst/>
              <a:gdLst/>
              <a:ahLst/>
              <a:cxnLst/>
              <a:rect l="l" t="t" r="r" b="b"/>
              <a:pathLst>
                <a:path w="205027" h="25356" extrusionOk="0">
                  <a:moveTo>
                    <a:pt x="179396" y="0"/>
                  </a:moveTo>
                  <a:cubicBezTo>
                    <a:pt x="170376" y="0"/>
                    <a:pt x="161355" y="346"/>
                    <a:pt x="152353" y="1043"/>
                  </a:cubicBezTo>
                  <a:cubicBezTo>
                    <a:pt x="153055" y="1567"/>
                    <a:pt x="153734" y="2091"/>
                    <a:pt x="154436" y="2614"/>
                  </a:cubicBezTo>
                  <a:cubicBezTo>
                    <a:pt x="154925" y="3698"/>
                    <a:pt x="153770" y="4769"/>
                    <a:pt x="152817" y="5198"/>
                  </a:cubicBezTo>
                  <a:cubicBezTo>
                    <a:pt x="139137" y="11365"/>
                    <a:pt x="124183" y="11461"/>
                    <a:pt x="109574" y="11485"/>
                  </a:cubicBezTo>
                  <a:cubicBezTo>
                    <a:pt x="106303" y="11489"/>
                    <a:pt x="103032" y="11494"/>
                    <a:pt x="99761" y="11494"/>
                  </a:cubicBezTo>
                  <a:cubicBezTo>
                    <a:pt x="77061" y="11494"/>
                    <a:pt x="54355" y="11268"/>
                    <a:pt x="31731" y="9187"/>
                  </a:cubicBezTo>
                  <a:cubicBezTo>
                    <a:pt x="25315" y="8602"/>
                    <a:pt x="18856" y="7865"/>
                    <a:pt x="12439" y="7865"/>
                  </a:cubicBezTo>
                  <a:cubicBezTo>
                    <a:pt x="8267" y="7865"/>
                    <a:pt x="4114" y="8176"/>
                    <a:pt x="0" y="9044"/>
                  </a:cubicBezTo>
                  <a:cubicBezTo>
                    <a:pt x="47840" y="11449"/>
                    <a:pt x="95691" y="13842"/>
                    <a:pt x="143542" y="16259"/>
                  </a:cubicBezTo>
                  <a:cubicBezTo>
                    <a:pt x="144910" y="16328"/>
                    <a:pt x="146221" y="16359"/>
                    <a:pt x="147481" y="16359"/>
                  </a:cubicBezTo>
                  <a:cubicBezTo>
                    <a:pt x="161815" y="16359"/>
                    <a:pt x="169449" y="12265"/>
                    <a:pt x="177926" y="12265"/>
                  </a:cubicBezTo>
                  <a:cubicBezTo>
                    <a:pt x="184950" y="12265"/>
                    <a:pt x="192554" y="15076"/>
                    <a:pt x="205026" y="25355"/>
                  </a:cubicBezTo>
                  <a:lnTo>
                    <a:pt x="205002" y="924"/>
                  </a:lnTo>
                  <a:cubicBezTo>
                    <a:pt x="196478" y="310"/>
                    <a:pt x="187937" y="0"/>
                    <a:pt x="179396" y="0"/>
                  </a:cubicBezTo>
                  <a:close/>
                </a:path>
              </a:pathLst>
            </a:custGeom>
            <a:solidFill>
              <a:srgbClr val="FFFFFF">
                <a:alpha val="5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775" y="2711025"/>
              <a:ext cx="7139300" cy="456925"/>
            </a:xfrm>
            <a:custGeom>
              <a:avLst/>
              <a:gdLst/>
              <a:ahLst/>
              <a:cxnLst/>
              <a:rect l="l" t="t" r="r" b="b"/>
              <a:pathLst>
                <a:path w="285572" h="18277" extrusionOk="0">
                  <a:moveTo>
                    <a:pt x="285524" y="1"/>
                  </a:moveTo>
                  <a:lnTo>
                    <a:pt x="0" y="430"/>
                  </a:lnTo>
                  <a:lnTo>
                    <a:pt x="12" y="10669"/>
                  </a:lnTo>
                  <a:lnTo>
                    <a:pt x="285572" y="18277"/>
                  </a:lnTo>
                  <a:lnTo>
                    <a:pt x="285524" y="1"/>
                  </a:lnTo>
                  <a:close/>
                </a:path>
              </a:pathLst>
            </a:custGeom>
            <a:solidFill>
              <a:srgbClr val="C5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75" y="2741100"/>
              <a:ext cx="7139600" cy="461400"/>
            </a:xfrm>
            <a:custGeom>
              <a:avLst/>
              <a:gdLst/>
              <a:ahLst/>
              <a:cxnLst/>
              <a:rect l="l" t="t" r="r" b="b"/>
              <a:pathLst>
                <a:path w="285584" h="18456" extrusionOk="0">
                  <a:moveTo>
                    <a:pt x="285548" y="0"/>
                  </a:moveTo>
                  <a:lnTo>
                    <a:pt x="0" y="608"/>
                  </a:lnTo>
                  <a:lnTo>
                    <a:pt x="12" y="10859"/>
                  </a:lnTo>
                  <a:lnTo>
                    <a:pt x="285584" y="18455"/>
                  </a:lnTo>
                  <a:lnTo>
                    <a:pt x="285548" y="0"/>
                  </a:lnTo>
                  <a:close/>
                </a:path>
              </a:pathLst>
            </a:custGeom>
            <a:solidFill>
              <a:srgbClr val="9BF2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775" y="2935775"/>
              <a:ext cx="6681225" cy="494125"/>
            </a:xfrm>
            <a:custGeom>
              <a:avLst/>
              <a:gdLst/>
              <a:ahLst/>
              <a:cxnLst/>
              <a:rect l="l" t="t" r="r" b="b"/>
              <a:pathLst>
                <a:path w="267249" h="19765" extrusionOk="0">
                  <a:moveTo>
                    <a:pt x="267248" y="0"/>
                  </a:moveTo>
                  <a:lnTo>
                    <a:pt x="0" y="1334"/>
                  </a:lnTo>
                  <a:lnTo>
                    <a:pt x="0" y="19764"/>
                  </a:lnTo>
                  <a:lnTo>
                    <a:pt x="267248" y="10239"/>
                  </a:lnTo>
                  <a:lnTo>
                    <a:pt x="267248" y="0"/>
                  </a:lnTo>
                  <a:close/>
                </a:path>
              </a:pathLst>
            </a:custGeom>
            <a:solidFill>
              <a:srgbClr val="8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75" y="3587625"/>
              <a:ext cx="7148250" cy="482825"/>
            </a:xfrm>
            <a:custGeom>
              <a:avLst/>
              <a:gdLst/>
              <a:ahLst/>
              <a:cxnLst/>
              <a:rect l="l" t="t" r="r" b="b"/>
              <a:pathLst>
                <a:path w="285930" h="19313" extrusionOk="0">
                  <a:moveTo>
                    <a:pt x="285858" y="1"/>
                  </a:moveTo>
                  <a:lnTo>
                    <a:pt x="0" y="322"/>
                  </a:lnTo>
                  <a:lnTo>
                    <a:pt x="72" y="18336"/>
                  </a:lnTo>
                  <a:lnTo>
                    <a:pt x="285929" y="19313"/>
                  </a:lnTo>
                  <a:lnTo>
                    <a:pt x="285858" y="1"/>
                  </a:lnTo>
                  <a:close/>
                </a:path>
              </a:pathLst>
            </a:custGeom>
            <a:solidFill>
              <a:srgbClr val="8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75" y="3338200"/>
              <a:ext cx="7147650" cy="456625"/>
            </a:xfrm>
            <a:custGeom>
              <a:avLst/>
              <a:gdLst/>
              <a:ahLst/>
              <a:cxnLst/>
              <a:rect l="l" t="t" r="r" b="b"/>
              <a:pathLst>
                <a:path w="285906" h="18265" extrusionOk="0">
                  <a:moveTo>
                    <a:pt x="285870" y="0"/>
                  </a:moveTo>
                  <a:lnTo>
                    <a:pt x="0" y="8489"/>
                  </a:lnTo>
                  <a:lnTo>
                    <a:pt x="12" y="17062"/>
                  </a:lnTo>
                  <a:lnTo>
                    <a:pt x="285905" y="18264"/>
                  </a:lnTo>
                  <a:lnTo>
                    <a:pt x="285905" y="18264"/>
                  </a:lnTo>
                  <a:lnTo>
                    <a:pt x="285870" y="0"/>
                  </a:lnTo>
                  <a:close/>
                </a:path>
              </a:pathLst>
            </a:custGeom>
            <a:solidFill>
              <a:srgbClr val="47C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775" y="3170325"/>
              <a:ext cx="7152400" cy="407800"/>
            </a:xfrm>
            <a:custGeom>
              <a:avLst/>
              <a:gdLst/>
              <a:ahLst/>
              <a:cxnLst/>
              <a:rect l="l" t="t" r="r" b="b"/>
              <a:pathLst>
                <a:path w="286096" h="16312" extrusionOk="0">
                  <a:moveTo>
                    <a:pt x="285524" y="0"/>
                  </a:moveTo>
                  <a:lnTo>
                    <a:pt x="0" y="2477"/>
                  </a:lnTo>
                  <a:lnTo>
                    <a:pt x="36" y="16312"/>
                  </a:lnTo>
                  <a:lnTo>
                    <a:pt x="286096" y="11371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rgbClr val="8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997700" y="2761050"/>
              <a:ext cx="3688600" cy="437275"/>
            </a:xfrm>
            <a:custGeom>
              <a:avLst/>
              <a:gdLst/>
              <a:ahLst/>
              <a:cxnLst/>
              <a:rect l="l" t="t" r="r" b="b"/>
              <a:pathLst>
                <a:path w="147544" h="17491" extrusionOk="0">
                  <a:moveTo>
                    <a:pt x="128267" y="0"/>
                  </a:moveTo>
                  <a:lnTo>
                    <a:pt x="128267" y="0"/>
                  </a:lnTo>
                  <a:cubicBezTo>
                    <a:pt x="128493" y="1750"/>
                    <a:pt x="126969" y="7299"/>
                    <a:pt x="126969" y="7299"/>
                  </a:cubicBezTo>
                  <a:cubicBezTo>
                    <a:pt x="126731" y="6394"/>
                    <a:pt x="122100" y="2108"/>
                    <a:pt x="122099" y="2108"/>
                  </a:cubicBezTo>
                  <a:lnTo>
                    <a:pt x="122099" y="2108"/>
                  </a:lnTo>
                  <a:cubicBezTo>
                    <a:pt x="123397" y="3501"/>
                    <a:pt x="124457" y="9692"/>
                    <a:pt x="124457" y="9692"/>
                  </a:cubicBezTo>
                  <a:cubicBezTo>
                    <a:pt x="123457" y="7823"/>
                    <a:pt x="119302" y="5263"/>
                    <a:pt x="119301" y="5263"/>
                  </a:cubicBezTo>
                  <a:lnTo>
                    <a:pt x="119301" y="5263"/>
                  </a:lnTo>
                  <a:cubicBezTo>
                    <a:pt x="120587" y="6453"/>
                    <a:pt x="121957" y="10573"/>
                    <a:pt x="121957" y="10573"/>
                  </a:cubicBezTo>
                  <a:cubicBezTo>
                    <a:pt x="120861" y="9156"/>
                    <a:pt x="117456" y="7644"/>
                    <a:pt x="117456" y="7644"/>
                  </a:cubicBezTo>
                  <a:lnTo>
                    <a:pt x="117456" y="7644"/>
                  </a:lnTo>
                  <a:cubicBezTo>
                    <a:pt x="118444" y="8215"/>
                    <a:pt x="119063" y="9108"/>
                    <a:pt x="119468" y="9978"/>
                  </a:cubicBezTo>
                  <a:cubicBezTo>
                    <a:pt x="117908" y="8394"/>
                    <a:pt x="116146" y="6870"/>
                    <a:pt x="116146" y="6870"/>
                  </a:cubicBezTo>
                  <a:lnTo>
                    <a:pt x="116146" y="6870"/>
                  </a:lnTo>
                  <a:cubicBezTo>
                    <a:pt x="116075" y="7608"/>
                    <a:pt x="117135" y="11192"/>
                    <a:pt x="117135" y="11192"/>
                  </a:cubicBezTo>
                  <a:cubicBezTo>
                    <a:pt x="116932" y="10775"/>
                    <a:pt x="114837" y="8728"/>
                    <a:pt x="114837" y="8727"/>
                  </a:cubicBezTo>
                  <a:lnTo>
                    <a:pt x="114837" y="8727"/>
                  </a:lnTo>
                  <a:cubicBezTo>
                    <a:pt x="115063" y="9680"/>
                    <a:pt x="114003" y="11347"/>
                    <a:pt x="114003" y="11347"/>
                  </a:cubicBezTo>
                  <a:cubicBezTo>
                    <a:pt x="113598" y="10216"/>
                    <a:pt x="108658" y="6811"/>
                    <a:pt x="108657" y="6811"/>
                  </a:cubicBezTo>
                  <a:lnTo>
                    <a:pt x="108657" y="6811"/>
                  </a:lnTo>
                  <a:cubicBezTo>
                    <a:pt x="109645" y="7656"/>
                    <a:pt x="110503" y="10442"/>
                    <a:pt x="110503" y="10442"/>
                  </a:cubicBezTo>
                  <a:cubicBezTo>
                    <a:pt x="109884" y="9989"/>
                    <a:pt x="103336" y="7918"/>
                    <a:pt x="103335" y="7918"/>
                  </a:cubicBezTo>
                  <a:lnTo>
                    <a:pt x="103335" y="7918"/>
                  </a:lnTo>
                  <a:cubicBezTo>
                    <a:pt x="105252" y="8596"/>
                    <a:pt x="109003" y="11656"/>
                    <a:pt x="109003" y="11656"/>
                  </a:cubicBezTo>
                  <a:cubicBezTo>
                    <a:pt x="108336" y="11311"/>
                    <a:pt x="107193" y="10942"/>
                    <a:pt x="106014" y="10597"/>
                  </a:cubicBezTo>
                  <a:cubicBezTo>
                    <a:pt x="105740" y="10109"/>
                    <a:pt x="105550" y="9763"/>
                    <a:pt x="105550" y="9763"/>
                  </a:cubicBezTo>
                  <a:lnTo>
                    <a:pt x="105550" y="9763"/>
                  </a:lnTo>
                  <a:cubicBezTo>
                    <a:pt x="105550" y="9859"/>
                    <a:pt x="105609" y="10156"/>
                    <a:pt x="105681" y="10513"/>
                  </a:cubicBezTo>
                  <a:cubicBezTo>
                    <a:pt x="105085" y="10347"/>
                    <a:pt x="104490" y="10180"/>
                    <a:pt x="103954" y="10049"/>
                  </a:cubicBezTo>
                  <a:cubicBezTo>
                    <a:pt x="103680" y="9620"/>
                    <a:pt x="103442" y="9287"/>
                    <a:pt x="103442" y="9287"/>
                  </a:cubicBezTo>
                  <a:lnTo>
                    <a:pt x="103442" y="9287"/>
                  </a:lnTo>
                  <a:cubicBezTo>
                    <a:pt x="103514" y="9430"/>
                    <a:pt x="103561" y="9680"/>
                    <a:pt x="103573" y="9942"/>
                  </a:cubicBezTo>
                  <a:cubicBezTo>
                    <a:pt x="102573" y="9692"/>
                    <a:pt x="101871" y="9525"/>
                    <a:pt x="101871" y="9525"/>
                  </a:cubicBezTo>
                  <a:lnTo>
                    <a:pt x="101871" y="9525"/>
                  </a:lnTo>
                  <a:cubicBezTo>
                    <a:pt x="102383" y="9692"/>
                    <a:pt x="102978" y="9966"/>
                    <a:pt x="103597" y="10275"/>
                  </a:cubicBezTo>
                  <a:cubicBezTo>
                    <a:pt x="103621" y="10716"/>
                    <a:pt x="103621" y="11121"/>
                    <a:pt x="103621" y="11121"/>
                  </a:cubicBezTo>
                  <a:cubicBezTo>
                    <a:pt x="103442" y="10811"/>
                    <a:pt x="101323" y="9323"/>
                    <a:pt x="101323" y="9323"/>
                  </a:cubicBezTo>
                  <a:lnTo>
                    <a:pt x="101323" y="9323"/>
                  </a:lnTo>
                  <a:cubicBezTo>
                    <a:pt x="101633" y="9573"/>
                    <a:pt x="102025" y="10335"/>
                    <a:pt x="102311" y="10954"/>
                  </a:cubicBezTo>
                  <a:cubicBezTo>
                    <a:pt x="101859" y="10871"/>
                    <a:pt x="101502" y="10811"/>
                    <a:pt x="101299" y="10763"/>
                  </a:cubicBezTo>
                  <a:cubicBezTo>
                    <a:pt x="100621" y="10323"/>
                    <a:pt x="99990" y="9978"/>
                    <a:pt x="99990" y="9978"/>
                  </a:cubicBezTo>
                  <a:lnTo>
                    <a:pt x="99990" y="9978"/>
                  </a:lnTo>
                  <a:cubicBezTo>
                    <a:pt x="100621" y="10466"/>
                    <a:pt x="101418" y="12240"/>
                    <a:pt x="101418" y="12240"/>
                  </a:cubicBezTo>
                  <a:cubicBezTo>
                    <a:pt x="101061" y="11871"/>
                    <a:pt x="100323" y="11454"/>
                    <a:pt x="99716" y="11132"/>
                  </a:cubicBezTo>
                  <a:cubicBezTo>
                    <a:pt x="99228" y="9454"/>
                    <a:pt x="98823" y="7537"/>
                    <a:pt x="98823" y="7537"/>
                  </a:cubicBezTo>
                  <a:cubicBezTo>
                    <a:pt x="98525" y="7918"/>
                    <a:pt x="98037" y="11954"/>
                    <a:pt x="98037" y="11954"/>
                  </a:cubicBezTo>
                  <a:cubicBezTo>
                    <a:pt x="97930" y="11537"/>
                    <a:pt x="96727" y="9442"/>
                    <a:pt x="96727" y="9442"/>
                  </a:cubicBezTo>
                  <a:lnTo>
                    <a:pt x="96727" y="9442"/>
                  </a:lnTo>
                  <a:cubicBezTo>
                    <a:pt x="96846" y="10406"/>
                    <a:pt x="96203" y="12085"/>
                    <a:pt x="96203" y="12085"/>
                  </a:cubicBezTo>
                  <a:cubicBezTo>
                    <a:pt x="95977" y="10930"/>
                    <a:pt x="93120" y="7442"/>
                    <a:pt x="93120" y="7442"/>
                  </a:cubicBezTo>
                  <a:lnTo>
                    <a:pt x="93120" y="7442"/>
                  </a:lnTo>
                  <a:cubicBezTo>
                    <a:pt x="93691" y="8323"/>
                    <a:pt x="94167" y="11132"/>
                    <a:pt x="94167" y="11132"/>
                  </a:cubicBezTo>
                  <a:cubicBezTo>
                    <a:pt x="93810" y="10680"/>
                    <a:pt x="89989" y="8537"/>
                    <a:pt x="89988" y="8537"/>
                  </a:cubicBezTo>
                  <a:lnTo>
                    <a:pt x="89988" y="8537"/>
                  </a:lnTo>
                  <a:cubicBezTo>
                    <a:pt x="91096" y="9227"/>
                    <a:pt x="93262" y="12359"/>
                    <a:pt x="93262" y="12359"/>
                  </a:cubicBezTo>
                  <a:cubicBezTo>
                    <a:pt x="92203" y="11418"/>
                    <a:pt x="89096" y="10144"/>
                    <a:pt x="89095" y="10144"/>
                  </a:cubicBezTo>
                  <a:lnTo>
                    <a:pt x="89095" y="10144"/>
                  </a:lnTo>
                  <a:cubicBezTo>
                    <a:pt x="90143" y="10740"/>
                    <a:pt x="91989" y="12823"/>
                    <a:pt x="91989" y="12823"/>
                  </a:cubicBezTo>
                  <a:cubicBezTo>
                    <a:pt x="91000" y="12109"/>
                    <a:pt x="88596" y="11347"/>
                    <a:pt x="88595" y="11347"/>
                  </a:cubicBezTo>
                  <a:lnTo>
                    <a:pt x="88595" y="11347"/>
                  </a:lnTo>
                  <a:cubicBezTo>
                    <a:pt x="89333" y="11644"/>
                    <a:pt x="89929" y="12073"/>
                    <a:pt x="90369" y="12525"/>
                  </a:cubicBezTo>
                  <a:cubicBezTo>
                    <a:pt x="89048" y="11728"/>
                    <a:pt x="87631" y="10954"/>
                    <a:pt x="87631" y="10954"/>
                  </a:cubicBezTo>
                  <a:lnTo>
                    <a:pt x="87631" y="10954"/>
                  </a:lnTo>
                  <a:cubicBezTo>
                    <a:pt x="87702" y="11168"/>
                    <a:pt x="88202" y="11787"/>
                    <a:pt x="88631" y="12323"/>
                  </a:cubicBezTo>
                  <a:cubicBezTo>
                    <a:pt x="88524" y="12359"/>
                    <a:pt x="88393" y="12383"/>
                    <a:pt x="88226" y="12442"/>
                  </a:cubicBezTo>
                  <a:cubicBezTo>
                    <a:pt x="87762" y="12168"/>
                    <a:pt x="87333" y="11906"/>
                    <a:pt x="87333" y="11906"/>
                  </a:cubicBezTo>
                  <a:lnTo>
                    <a:pt x="87333" y="11906"/>
                  </a:lnTo>
                  <a:cubicBezTo>
                    <a:pt x="87500" y="12121"/>
                    <a:pt x="87547" y="12406"/>
                    <a:pt x="87559" y="12656"/>
                  </a:cubicBezTo>
                  <a:cubicBezTo>
                    <a:pt x="87369" y="12716"/>
                    <a:pt x="87155" y="12776"/>
                    <a:pt x="86952" y="12847"/>
                  </a:cubicBezTo>
                  <a:cubicBezTo>
                    <a:pt x="86774" y="12740"/>
                    <a:pt x="86559" y="12621"/>
                    <a:pt x="86333" y="12502"/>
                  </a:cubicBezTo>
                  <a:cubicBezTo>
                    <a:pt x="86750" y="12168"/>
                    <a:pt x="87226" y="11835"/>
                    <a:pt x="87607" y="11692"/>
                  </a:cubicBezTo>
                  <a:lnTo>
                    <a:pt x="87607" y="11692"/>
                  </a:lnTo>
                  <a:cubicBezTo>
                    <a:pt x="87607" y="11692"/>
                    <a:pt x="86773" y="11990"/>
                    <a:pt x="85916" y="12299"/>
                  </a:cubicBezTo>
                  <a:cubicBezTo>
                    <a:pt x="85369" y="12014"/>
                    <a:pt x="84761" y="11716"/>
                    <a:pt x="84249" y="11478"/>
                  </a:cubicBezTo>
                  <a:cubicBezTo>
                    <a:pt x="84273" y="11466"/>
                    <a:pt x="84273" y="11454"/>
                    <a:pt x="84285" y="11430"/>
                  </a:cubicBezTo>
                  <a:lnTo>
                    <a:pt x="84285" y="11430"/>
                  </a:lnTo>
                  <a:lnTo>
                    <a:pt x="84238" y="11478"/>
                  </a:lnTo>
                  <a:cubicBezTo>
                    <a:pt x="83630" y="11192"/>
                    <a:pt x="83178" y="10990"/>
                    <a:pt x="83178" y="10990"/>
                  </a:cubicBezTo>
                  <a:lnTo>
                    <a:pt x="83178" y="10990"/>
                  </a:lnTo>
                  <a:cubicBezTo>
                    <a:pt x="83440" y="11121"/>
                    <a:pt x="83749" y="11371"/>
                    <a:pt x="84047" y="11644"/>
                  </a:cubicBezTo>
                  <a:cubicBezTo>
                    <a:pt x="83857" y="11811"/>
                    <a:pt x="83583" y="12025"/>
                    <a:pt x="83321" y="12299"/>
                  </a:cubicBezTo>
                  <a:cubicBezTo>
                    <a:pt x="81940" y="11954"/>
                    <a:pt x="80310" y="11573"/>
                    <a:pt x="80308" y="11573"/>
                  </a:cubicBezTo>
                  <a:lnTo>
                    <a:pt x="80308" y="11573"/>
                  </a:lnTo>
                  <a:cubicBezTo>
                    <a:pt x="80963" y="11728"/>
                    <a:pt x="82047" y="12204"/>
                    <a:pt x="82964" y="12645"/>
                  </a:cubicBezTo>
                  <a:cubicBezTo>
                    <a:pt x="82856" y="12740"/>
                    <a:pt x="82761" y="12847"/>
                    <a:pt x="82678" y="12942"/>
                  </a:cubicBezTo>
                  <a:cubicBezTo>
                    <a:pt x="82190" y="12835"/>
                    <a:pt x="81678" y="12728"/>
                    <a:pt x="81237" y="12645"/>
                  </a:cubicBezTo>
                  <a:cubicBezTo>
                    <a:pt x="81201" y="12597"/>
                    <a:pt x="81190" y="12549"/>
                    <a:pt x="81190" y="12525"/>
                  </a:cubicBezTo>
                  <a:cubicBezTo>
                    <a:pt x="81190" y="12525"/>
                    <a:pt x="81154" y="12561"/>
                    <a:pt x="81118" y="12621"/>
                  </a:cubicBezTo>
                  <a:cubicBezTo>
                    <a:pt x="80761" y="12549"/>
                    <a:pt x="80439" y="12502"/>
                    <a:pt x="80225" y="12466"/>
                  </a:cubicBezTo>
                  <a:cubicBezTo>
                    <a:pt x="80142" y="12168"/>
                    <a:pt x="80070" y="11894"/>
                    <a:pt x="79999" y="11775"/>
                  </a:cubicBezTo>
                  <a:cubicBezTo>
                    <a:pt x="79999" y="11775"/>
                    <a:pt x="79344" y="12502"/>
                    <a:pt x="78820" y="13252"/>
                  </a:cubicBezTo>
                  <a:cubicBezTo>
                    <a:pt x="78856" y="12859"/>
                    <a:pt x="78999" y="12466"/>
                    <a:pt x="79427" y="12168"/>
                  </a:cubicBezTo>
                  <a:lnTo>
                    <a:pt x="79427" y="12168"/>
                  </a:lnTo>
                  <a:cubicBezTo>
                    <a:pt x="79427" y="12168"/>
                    <a:pt x="77844" y="12954"/>
                    <a:pt x="77546" y="13609"/>
                  </a:cubicBezTo>
                  <a:cubicBezTo>
                    <a:pt x="77546" y="13609"/>
                    <a:pt x="77368" y="11775"/>
                    <a:pt x="77820" y="11228"/>
                  </a:cubicBezTo>
                  <a:lnTo>
                    <a:pt x="77820" y="11228"/>
                  </a:lnTo>
                  <a:cubicBezTo>
                    <a:pt x="77820" y="11228"/>
                    <a:pt x="76034" y="12490"/>
                    <a:pt x="75903" y="13335"/>
                  </a:cubicBezTo>
                  <a:cubicBezTo>
                    <a:pt x="75903" y="13335"/>
                    <a:pt x="75058" y="10644"/>
                    <a:pt x="75475" y="9989"/>
                  </a:cubicBezTo>
                  <a:lnTo>
                    <a:pt x="75475" y="9989"/>
                  </a:lnTo>
                  <a:cubicBezTo>
                    <a:pt x="75474" y="9990"/>
                    <a:pt x="73820" y="12014"/>
                    <a:pt x="73891" y="12418"/>
                  </a:cubicBezTo>
                  <a:cubicBezTo>
                    <a:pt x="73891" y="12418"/>
                    <a:pt x="71724" y="10097"/>
                    <a:pt x="71438" y="9335"/>
                  </a:cubicBezTo>
                  <a:lnTo>
                    <a:pt x="71438" y="9335"/>
                  </a:lnTo>
                  <a:cubicBezTo>
                    <a:pt x="71438" y="9335"/>
                    <a:pt x="71962" y="12383"/>
                    <a:pt x="72843" y="13335"/>
                  </a:cubicBezTo>
                  <a:cubicBezTo>
                    <a:pt x="72843" y="13335"/>
                    <a:pt x="70641" y="12014"/>
                    <a:pt x="69843" y="11228"/>
                  </a:cubicBezTo>
                  <a:lnTo>
                    <a:pt x="69843" y="11228"/>
                  </a:lnTo>
                  <a:cubicBezTo>
                    <a:pt x="69843" y="11228"/>
                    <a:pt x="70664" y="13026"/>
                    <a:pt x="70950" y="13371"/>
                  </a:cubicBezTo>
                  <a:cubicBezTo>
                    <a:pt x="70950" y="13371"/>
                    <a:pt x="66688" y="10120"/>
                    <a:pt x="66033" y="9823"/>
                  </a:cubicBezTo>
                  <a:lnTo>
                    <a:pt x="66033" y="9823"/>
                  </a:lnTo>
                  <a:cubicBezTo>
                    <a:pt x="66033" y="9823"/>
                    <a:pt x="67462" y="11418"/>
                    <a:pt x="68569" y="12823"/>
                  </a:cubicBezTo>
                  <a:cubicBezTo>
                    <a:pt x="68271" y="13121"/>
                    <a:pt x="67938" y="13502"/>
                    <a:pt x="67962" y="13835"/>
                  </a:cubicBezTo>
                  <a:cubicBezTo>
                    <a:pt x="67962" y="13835"/>
                    <a:pt x="67045" y="12323"/>
                    <a:pt x="67200" y="11894"/>
                  </a:cubicBezTo>
                  <a:lnTo>
                    <a:pt x="67200" y="11894"/>
                  </a:lnTo>
                  <a:cubicBezTo>
                    <a:pt x="67200" y="11895"/>
                    <a:pt x="66664" y="12502"/>
                    <a:pt x="66450" y="13097"/>
                  </a:cubicBezTo>
                  <a:cubicBezTo>
                    <a:pt x="66331" y="13133"/>
                    <a:pt x="66211" y="13157"/>
                    <a:pt x="66081" y="13204"/>
                  </a:cubicBezTo>
                  <a:cubicBezTo>
                    <a:pt x="65961" y="13014"/>
                    <a:pt x="65830" y="12787"/>
                    <a:pt x="65700" y="12549"/>
                  </a:cubicBezTo>
                  <a:cubicBezTo>
                    <a:pt x="66057" y="12371"/>
                    <a:pt x="66390" y="12228"/>
                    <a:pt x="66664" y="12133"/>
                  </a:cubicBezTo>
                  <a:lnTo>
                    <a:pt x="66664" y="12133"/>
                  </a:lnTo>
                  <a:cubicBezTo>
                    <a:pt x="66664" y="12133"/>
                    <a:pt x="66247" y="12264"/>
                    <a:pt x="65652" y="12466"/>
                  </a:cubicBezTo>
                  <a:cubicBezTo>
                    <a:pt x="65414" y="12025"/>
                    <a:pt x="65235" y="11633"/>
                    <a:pt x="65295" y="11454"/>
                  </a:cubicBezTo>
                  <a:lnTo>
                    <a:pt x="65295" y="11454"/>
                  </a:lnTo>
                  <a:cubicBezTo>
                    <a:pt x="65295" y="11454"/>
                    <a:pt x="64926" y="12240"/>
                    <a:pt x="64807" y="12740"/>
                  </a:cubicBezTo>
                  <a:cubicBezTo>
                    <a:pt x="64699" y="12776"/>
                    <a:pt x="64592" y="12823"/>
                    <a:pt x="64485" y="12847"/>
                  </a:cubicBezTo>
                  <a:cubicBezTo>
                    <a:pt x="64223" y="12609"/>
                    <a:pt x="63806" y="12252"/>
                    <a:pt x="63521" y="11954"/>
                  </a:cubicBezTo>
                  <a:cubicBezTo>
                    <a:pt x="63592" y="11894"/>
                    <a:pt x="63675" y="11835"/>
                    <a:pt x="63747" y="11787"/>
                  </a:cubicBezTo>
                  <a:lnTo>
                    <a:pt x="63747" y="11787"/>
                  </a:lnTo>
                  <a:cubicBezTo>
                    <a:pt x="63747" y="11787"/>
                    <a:pt x="63651" y="11847"/>
                    <a:pt x="63497" y="11942"/>
                  </a:cubicBezTo>
                  <a:cubicBezTo>
                    <a:pt x="63354" y="11787"/>
                    <a:pt x="63235" y="11668"/>
                    <a:pt x="63211" y="11597"/>
                  </a:cubicBezTo>
                  <a:lnTo>
                    <a:pt x="63211" y="11597"/>
                  </a:lnTo>
                  <a:cubicBezTo>
                    <a:pt x="63211" y="11597"/>
                    <a:pt x="63259" y="11776"/>
                    <a:pt x="63342" y="12025"/>
                  </a:cubicBezTo>
                  <a:cubicBezTo>
                    <a:pt x="63044" y="12192"/>
                    <a:pt x="62628" y="12430"/>
                    <a:pt x="62163" y="12716"/>
                  </a:cubicBezTo>
                  <a:cubicBezTo>
                    <a:pt x="61925" y="12442"/>
                    <a:pt x="61735" y="12228"/>
                    <a:pt x="61651" y="12144"/>
                  </a:cubicBezTo>
                  <a:lnTo>
                    <a:pt x="61651" y="12144"/>
                  </a:lnTo>
                  <a:cubicBezTo>
                    <a:pt x="61651" y="12145"/>
                    <a:pt x="61782" y="12430"/>
                    <a:pt x="61961" y="12835"/>
                  </a:cubicBezTo>
                  <a:cubicBezTo>
                    <a:pt x="60973" y="13418"/>
                    <a:pt x="59901" y="14097"/>
                    <a:pt x="59651" y="14407"/>
                  </a:cubicBezTo>
                  <a:cubicBezTo>
                    <a:pt x="59651" y="14407"/>
                    <a:pt x="59365" y="13597"/>
                    <a:pt x="59699" y="13085"/>
                  </a:cubicBezTo>
                  <a:lnTo>
                    <a:pt x="59699" y="13085"/>
                  </a:lnTo>
                  <a:cubicBezTo>
                    <a:pt x="59699" y="13085"/>
                    <a:pt x="58044" y="14252"/>
                    <a:pt x="57841" y="14466"/>
                  </a:cubicBezTo>
                  <a:cubicBezTo>
                    <a:pt x="57841" y="14466"/>
                    <a:pt x="59187" y="12549"/>
                    <a:pt x="59294" y="12168"/>
                  </a:cubicBezTo>
                  <a:lnTo>
                    <a:pt x="59294" y="12168"/>
                  </a:lnTo>
                  <a:cubicBezTo>
                    <a:pt x="59294" y="12168"/>
                    <a:pt x="57937" y="13038"/>
                    <a:pt x="56686" y="13930"/>
                  </a:cubicBezTo>
                  <a:cubicBezTo>
                    <a:pt x="57103" y="13454"/>
                    <a:pt x="57663" y="12978"/>
                    <a:pt x="58353" y="12621"/>
                  </a:cubicBezTo>
                  <a:lnTo>
                    <a:pt x="58353" y="12621"/>
                  </a:lnTo>
                  <a:cubicBezTo>
                    <a:pt x="58353" y="12621"/>
                    <a:pt x="56032" y="13561"/>
                    <a:pt x="55103" y="14347"/>
                  </a:cubicBezTo>
                  <a:cubicBezTo>
                    <a:pt x="55103" y="14347"/>
                    <a:pt x="56770" y="12133"/>
                    <a:pt x="57758" y="11454"/>
                  </a:cubicBezTo>
                  <a:lnTo>
                    <a:pt x="57758" y="11454"/>
                  </a:lnTo>
                  <a:cubicBezTo>
                    <a:pt x="57758" y="11454"/>
                    <a:pt x="54781" y="12966"/>
                    <a:pt x="53805" y="13990"/>
                  </a:cubicBezTo>
                  <a:cubicBezTo>
                    <a:pt x="53805" y="13990"/>
                    <a:pt x="55698" y="10704"/>
                    <a:pt x="56746" y="9918"/>
                  </a:cubicBezTo>
                  <a:lnTo>
                    <a:pt x="56746" y="9918"/>
                  </a:lnTo>
                  <a:cubicBezTo>
                    <a:pt x="56745" y="9919"/>
                    <a:pt x="53138" y="12359"/>
                    <a:pt x="52805" y="12847"/>
                  </a:cubicBezTo>
                  <a:cubicBezTo>
                    <a:pt x="52805" y="12847"/>
                    <a:pt x="53043" y="10001"/>
                    <a:pt x="53519" y="9085"/>
                  </a:cubicBezTo>
                  <a:lnTo>
                    <a:pt x="53519" y="9085"/>
                  </a:lnTo>
                  <a:cubicBezTo>
                    <a:pt x="53519" y="9085"/>
                    <a:pt x="50971" y="12788"/>
                    <a:pt x="50852" y="13954"/>
                  </a:cubicBezTo>
                  <a:cubicBezTo>
                    <a:pt x="50852" y="13954"/>
                    <a:pt x="50067" y="12323"/>
                    <a:pt x="50102" y="11359"/>
                  </a:cubicBezTo>
                  <a:lnTo>
                    <a:pt x="50102" y="11359"/>
                  </a:lnTo>
                  <a:cubicBezTo>
                    <a:pt x="50102" y="11359"/>
                    <a:pt x="49090" y="13549"/>
                    <a:pt x="49007" y="13978"/>
                  </a:cubicBezTo>
                  <a:cubicBezTo>
                    <a:pt x="49007" y="13978"/>
                    <a:pt x="48174" y="9989"/>
                    <a:pt x="47852" y="9632"/>
                  </a:cubicBezTo>
                  <a:cubicBezTo>
                    <a:pt x="47852" y="9632"/>
                    <a:pt x="47626" y="11585"/>
                    <a:pt x="47269" y="13299"/>
                  </a:cubicBezTo>
                  <a:cubicBezTo>
                    <a:pt x="46685" y="13657"/>
                    <a:pt x="45995" y="14133"/>
                    <a:pt x="45661" y="14526"/>
                  </a:cubicBezTo>
                  <a:cubicBezTo>
                    <a:pt x="45661" y="14526"/>
                    <a:pt x="45911" y="13811"/>
                    <a:pt x="46245" y="13145"/>
                  </a:cubicBezTo>
                  <a:lnTo>
                    <a:pt x="46780" y="12966"/>
                  </a:lnTo>
                  <a:lnTo>
                    <a:pt x="46780" y="12966"/>
                  </a:lnTo>
                  <a:cubicBezTo>
                    <a:pt x="46780" y="12966"/>
                    <a:pt x="46590" y="13014"/>
                    <a:pt x="46257" y="13097"/>
                  </a:cubicBezTo>
                  <a:cubicBezTo>
                    <a:pt x="46447" y="12716"/>
                    <a:pt x="46673" y="12359"/>
                    <a:pt x="46888" y="12168"/>
                  </a:cubicBezTo>
                  <a:lnTo>
                    <a:pt x="46888" y="12168"/>
                  </a:lnTo>
                  <a:cubicBezTo>
                    <a:pt x="46887" y="12168"/>
                    <a:pt x="45995" y="12740"/>
                    <a:pt x="45245" y="13383"/>
                  </a:cubicBezTo>
                  <a:cubicBezTo>
                    <a:pt x="45042" y="13442"/>
                    <a:pt x="44804" y="13514"/>
                    <a:pt x="44578" y="13573"/>
                  </a:cubicBezTo>
                  <a:cubicBezTo>
                    <a:pt x="44721" y="13145"/>
                    <a:pt x="44923" y="12597"/>
                    <a:pt x="45126" y="12180"/>
                  </a:cubicBezTo>
                  <a:cubicBezTo>
                    <a:pt x="45399" y="12049"/>
                    <a:pt x="45649" y="11930"/>
                    <a:pt x="45876" y="11823"/>
                  </a:cubicBezTo>
                  <a:lnTo>
                    <a:pt x="45876" y="11823"/>
                  </a:lnTo>
                  <a:cubicBezTo>
                    <a:pt x="45875" y="11823"/>
                    <a:pt x="45614" y="11894"/>
                    <a:pt x="45197" y="12049"/>
                  </a:cubicBezTo>
                  <a:cubicBezTo>
                    <a:pt x="45304" y="11847"/>
                    <a:pt x="45411" y="11704"/>
                    <a:pt x="45518" y="11609"/>
                  </a:cubicBezTo>
                  <a:lnTo>
                    <a:pt x="45518" y="11609"/>
                  </a:lnTo>
                  <a:cubicBezTo>
                    <a:pt x="45518" y="11609"/>
                    <a:pt x="45232" y="11847"/>
                    <a:pt x="44875" y="12168"/>
                  </a:cubicBezTo>
                  <a:cubicBezTo>
                    <a:pt x="44447" y="12311"/>
                    <a:pt x="43911" y="12490"/>
                    <a:pt x="43316" y="12704"/>
                  </a:cubicBezTo>
                  <a:cubicBezTo>
                    <a:pt x="43292" y="12323"/>
                    <a:pt x="43316" y="11942"/>
                    <a:pt x="43387" y="11752"/>
                  </a:cubicBezTo>
                  <a:lnTo>
                    <a:pt x="43387" y="11752"/>
                  </a:lnTo>
                  <a:cubicBezTo>
                    <a:pt x="43387" y="11752"/>
                    <a:pt x="43078" y="12288"/>
                    <a:pt x="42744" y="12895"/>
                  </a:cubicBezTo>
                  <a:cubicBezTo>
                    <a:pt x="42399" y="13014"/>
                    <a:pt x="42066" y="13145"/>
                    <a:pt x="41732" y="13264"/>
                  </a:cubicBezTo>
                  <a:cubicBezTo>
                    <a:pt x="41720" y="13180"/>
                    <a:pt x="41720" y="13097"/>
                    <a:pt x="41720" y="13037"/>
                  </a:cubicBezTo>
                  <a:cubicBezTo>
                    <a:pt x="41720" y="13037"/>
                    <a:pt x="41661" y="13157"/>
                    <a:pt x="41589" y="13323"/>
                  </a:cubicBezTo>
                  <a:cubicBezTo>
                    <a:pt x="41470" y="13371"/>
                    <a:pt x="41327" y="13430"/>
                    <a:pt x="41208" y="13478"/>
                  </a:cubicBezTo>
                  <a:cubicBezTo>
                    <a:pt x="41292" y="13014"/>
                    <a:pt x="41351" y="12537"/>
                    <a:pt x="41327" y="12406"/>
                  </a:cubicBezTo>
                  <a:cubicBezTo>
                    <a:pt x="42339" y="11573"/>
                    <a:pt x="43471" y="10704"/>
                    <a:pt x="44280" y="10347"/>
                  </a:cubicBezTo>
                  <a:lnTo>
                    <a:pt x="44280" y="10347"/>
                  </a:lnTo>
                  <a:cubicBezTo>
                    <a:pt x="44279" y="10347"/>
                    <a:pt x="37934" y="12942"/>
                    <a:pt x="37363" y="13430"/>
                  </a:cubicBezTo>
                  <a:cubicBezTo>
                    <a:pt x="37363" y="13430"/>
                    <a:pt x="37994" y="10597"/>
                    <a:pt x="38887" y="9668"/>
                  </a:cubicBezTo>
                  <a:lnTo>
                    <a:pt x="38887" y="9668"/>
                  </a:lnTo>
                  <a:cubicBezTo>
                    <a:pt x="38886" y="9669"/>
                    <a:pt x="34267" y="13442"/>
                    <a:pt x="33969" y="14609"/>
                  </a:cubicBezTo>
                  <a:cubicBezTo>
                    <a:pt x="33969" y="14609"/>
                    <a:pt x="32755" y="13026"/>
                    <a:pt x="32910" y="12073"/>
                  </a:cubicBezTo>
                  <a:lnTo>
                    <a:pt x="32910" y="12073"/>
                  </a:lnTo>
                  <a:cubicBezTo>
                    <a:pt x="32909" y="12073"/>
                    <a:pt x="31005" y="14288"/>
                    <a:pt x="30838" y="14704"/>
                  </a:cubicBezTo>
                  <a:cubicBezTo>
                    <a:pt x="30838" y="14704"/>
                    <a:pt x="31588" y="11049"/>
                    <a:pt x="31433" y="10299"/>
                  </a:cubicBezTo>
                  <a:lnTo>
                    <a:pt x="31433" y="10299"/>
                  </a:lnTo>
                  <a:cubicBezTo>
                    <a:pt x="31433" y="10299"/>
                    <a:pt x="29814" y="11966"/>
                    <a:pt x="28397" y="13668"/>
                  </a:cubicBezTo>
                  <a:cubicBezTo>
                    <a:pt x="28731" y="12776"/>
                    <a:pt x="29266" y="11847"/>
                    <a:pt x="30195" y="11180"/>
                  </a:cubicBezTo>
                  <a:lnTo>
                    <a:pt x="30195" y="11180"/>
                  </a:lnTo>
                  <a:cubicBezTo>
                    <a:pt x="30195" y="11180"/>
                    <a:pt x="26945" y="12966"/>
                    <a:pt x="25968" y="14454"/>
                  </a:cubicBezTo>
                  <a:cubicBezTo>
                    <a:pt x="25968" y="14454"/>
                    <a:pt x="27004" y="10228"/>
                    <a:pt x="28159" y="8954"/>
                  </a:cubicBezTo>
                  <a:lnTo>
                    <a:pt x="28159" y="8954"/>
                  </a:lnTo>
                  <a:cubicBezTo>
                    <a:pt x="28159" y="8954"/>
                    <a:pt x="24242" y="11835"/>
                    <a:pt x="23409" y="13776"/>
                  </a:cubicBezTo>
                  <a:cubicBezTo>
                    <a:pt x="23409" y="13776"/>
                    <a:pt x="23920" y="7501"/>
                    <a:pt x="25099" y="6013"/>
                  </a:cubicBezTo>
                  <a:lnTo>
                    <a:pt x="25099" y="6013"/>
                  </a:lnTo>
                  <a:cubicBezTo>
                    <a:pt x="25098" y="6014"/>
                    <a:pt x="20849" y="10656"/>
                    <a:pt x="20694" y="11585"/>
                  </a:cubicBezTo>
                  <a:cubicBezTo>
                    <a:pt x="20694" y="11585"/>
                    <a:pt x="18694" y="6156"/>
                    <a:pt x="18765" y="4405"/>
                  </a:cubicBezTo>
                  <a:lnTo>
                    <a:pt x="18765" y="4405"/>
                  </a:lnTo>
                  <a:cubicBezTo>
                    <a:pt x="18765" y="4407"/>
                    <a:pt x="17455" y="11466"/>
                    <a:pt x="18229" y="13692"/>
                  </a:cubicBezTo>
                  <a:cubicBezTo>
                    <a:pt x="18229" y="13692"/>
                    <a:pt x="15479" y="10585"/>
                    <a:pt x="14717" y="8739"/>
                  </a:cubicBezTo>
                  <a:lnTo>
                    <a:pt x="14717" y="8739"/>
                  </a:lnTo>
                  <a:cubicBezTo>
                    <a:pt x="14717" y="8740"/>
                    <a:pt x="14800" y="12907"/>
                    <a:pt x="15038" y="13728"/>
                  </a:cubicBezTo>
                  <a:cubicBezTo>
                    <a:pt x="15038" y="13728"/>
                    <a:pt x="10216" y="6120"/>
                    <a:pt x="9300" y="5406"/>
                  </a:cubicBezTo>
                  <a:lnTo>
                    <a:pt x="9300" y="5406"/>
                  </a:lnTo>
                  <a:cubicBezTo>
                    <a:pt x="9300" y="5406"/>
                    <a:pt x="10550" y="9132"/>
                    <a:pt x="11407" y="12406"/>
                  </a:cubicBezTo>
                  <a:cubicBezTo>
                    <a:pt x="10693" y="13073"/>
                    <a:pt x="9859" y="13978"/>
                    <a:pt x="9645" y="14740"/>
                  </a:cubicBezTo>
                  <a:cubicBezTo>
                    <a:pt x="9645" y="14740"/>
                    <a:pt x="9204" y="11252"/>
                    <a:pt x="9776" y="10228"/>
                  </a:cubicBezTo>
                  <a:lnTo>
                    <a:pt x="9776" y="10228"/>
                  </a:lnTo>
                  <a:cubicBezTo>
                    <a:pt x="9775" y="10228"/>
                    <a:pt x="7395" y="12728"/>
                    <a:pt x="7145" y="14311"/>
                  </a:cubicBezTo>
                  <a:cubicBezTo>
                    <a:pt x="7145" y="14311"/>
                    <a:pt x="6371" y="10097"/>
                    <a:pt x="6883" y="9156"/>
                  </a:cubicBezTo>
                  <a:lnTo>
                    <a:pt x="6883" y="9156"/>
                  </a:lnTo>
                  <a:cubicBezTo>
                    <a:pt x="6882" y="9157"/>
                    <a:pt x="4823" y="12311"/>
                    <a:pt x="4823" y="12918"/>
                  </a:cubicBezTo>
                  <a:cubicBezTo>
                    <a:pt x="4823" y="12918"/>
                    <a:pt x="3323" y="10180"/>
                    <a:pt x="3275" y="9406"/>
                  </a:cubicBezTo>
                  <a:lnTo>
                    <a:pt x="3275" y="9406"/>
                  </a:lnTo>
                  <a:cubicBezTo>
                    <a:pt x="3275" y="9407"/>
                    <a:pt x="2870" y="13145"/>
                    <a:pt x="3430" y="14585"/>
                  </a:cubicBezTo>
                  <a:cubicBezTo>
                    <a:pt x="3430" y="14585"/>
                    <a:pt x="1822" y="12787"/>
                    <a:pt x="1465" y="11871"/>
                  </a:cubicBezTo>
                  <a:lnTo>
                    <a:pt x="1465" y="11871"/>
                  </a:lnTo>
                  <a:cubicBezTo>
                    <a:pt x="1465" y="11871"/>
                    <a:pt x="1441" y="14252"/>
                    <a:pt x="1561" y="14788"/>
                  </a:cubicBezTo>
                  <a:cubicBezTo>
                    <a:pt x="1537" y="14728"/>
                    <a:pt x="465" y="11073"/>
                    <a:pt x="191" y="10573"/>
                  </a:cubicBezTo>
                  <a:cubicBezTo>
                    <a:pt x="191" y="10573"/>
                    <a:pt x="1" y="15097"/>
                    <a:pt x="191" y="17490"/>
                  </a:cubicBezTo>
                  <a:lnTo>
                    <a:pt x="12979" y="17133"/>
                  </a:lnTo>
                  <a:lnTo>
                    <a:pt x="26314" y="16764"/>
                  </a:lnTo>
                  <a:lnTo>
                    <a:pt x="39696" y="16395"/>
                  </a:lnTo>
                  <a:lnTo>
                    <a:pt x="63044" y="15752"/>
                  </a:lnTo>
                  <a:lnTo>
                    <a:pt x="87297" y="15085"/>
                  </a:lnTo>
                  <a:lnTo>
                    <a:pt x="107431" y="14526"/>
                  </a:lnTo>
                  <a:lnTo>
                    <a:pt x="147543" y="13430"/>
                  </a:lnTo>
                  <a:cubicBezTo>
                    <a:pt x="147543" y="11037"/>
                    <a:pt x="147245" y="4763"/>
                    <a:pt x="147245" y="4763"/>
                  </a:cubicBezTo>
                  <a:cubicBezTo>
                    <a:pt x="147019" y="5298"/>
                    <a:pt x="146269" y="9025"/>
                    <a:pt x="146269" y="9025"/>
                  </a:cubicBezTo>
                  <a:cubicBezTo>
                    <a:pt x="146352" y="8477"/>
                    <a:pt x="146126" y="6108"/>
                    <a:pt x="146126" y="6108"/>
                  </a:cubicBezTo>
                  <a:cubicBezTo>
                    <a:pt x="145852" y="7049"/>
                    <a:pt x="144412" y="8977"/>
                    <a:pt x="144412" y="8977"/>
                  </a:cubicBezTo>
                  <a:cubicBezTo>
                    <a:pt x="144840" y="7489"/>
                    <a:pt x="144114" y="3799"/>
                    <a:pt x="144114" y="3798"/>
                  </a:cubicBezTo>
                  <a:lnTo>
                    <a:pt x="144114" y="3798"/>
                  </a:lnTo>
                  <a:cubicBezTo>
                    <a:pt x="144138" y="4572"/>
                    <a:pt x="142876" y="7418"/>
                    <a:pt x="142876" y="7418"/>
                  </a:cubicBezTo>
                  <a:cubicBezTo>
                    <a:pt x="142816" y="6811"/>
                    <a:pt x="140519" y="3834"/>
                    <a:pt x="140518" y="3834"/>
                  </a:cubicBezTo>
                  <a:lnTo>
                    <a:pt x="140518" y="3834"/>
                  </a:lnTo>
                  <a:cubicBezTo>
                    <a:pt x="141114" y="4727"/>
                    <a:pt x="140697" y="8977"/>
                    <a:pt x="140697" y="8977"/>
                  </a:cubicBezTo>
                  <a:cubicBezTo>
                    <a:pt x="140316" y="7418"/>
                    <a:pt x="137721" y="5108"/>
                    <a:pt x="137720" y="5108"/>
                  </a:cubicBezTo>
                  <a:lnTo>
                    <a:pt x="137720" y="5108"/>
                  </a:lnTo>
                  <a:cubicBezTo>
                    <a:pt x="138387" y="6072"/>
                    <a:pt x="138232" y="9585"/>
                    <a:pt x="138232" y="9585"/>
                  </a:cubicBezTo>
                  <a:cubicBezTo>
                    <a:pt x="137959" y="8846"/>
                    <a:pt x="137066" y="8013"/>
                    <a:pt x="136280" y="7406"/>
                  </a:cubicBezTo>
                  <a:cubicBezTo>
                    <a:pt x="136839" y="4084"/>
                    <a:pt x="137768" y="274"/>
                    <a:pt x="137768" y="274"/>
                  </a:cubicBezTo>
                  <a:lnTo>
                    <a:pt x="137768" y="274"/>
                  </a:lnTo>
                  <a:cubicBezTo>
                    <a:pt x="136935" y="1048"/>
                    <a:pt x="132791" y="9013"/>
                    <a:pt x="132791" y="9013"/>
                  </a:cubicBezTo>
                  <a:cubicBezTo>
                    <a:pt x="132958" y="8180"/>
                    <a:pt x="132672" y="4013"/>
                    <a:pt x="132672" y="4013"/>
                  </a:cubicBezTo>
                  <a:cubicBezTo>
                    <a:pt x="132077" y="5918"/>
                    <a:pt x="129600" y="9216"/>
                    <a:pt x="129600" y="9216"/>
                  </a:cubicBezTo>
                  <a:cubicBezTo>
                    <a:pt x="130184" y="6942"/>
                    <a:pt x="128267" y="1"/>
                    <a:pt x="128267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759250" y="3050350"/>
              <a:ext cx="13700" cy="22950"/>
            </a:xfrm>
            <a:custGeom>
              <a:avLst/>
              <a:gdLst/>
              <a:ahLst/>
              <a:cxnLst/>
              <a:rect l="l" t="t" r="r" b="b"/>
              <a:pathLst>
                <a:path w="548" h="918" extrusionOk="0">
                  <a:moveTo>
                    <a:pt x="0" y="1"/>
                  </a:moveTo>
                  <a:cubicBezTo>
                    <a:pt x="119" y="299"/>
                    <a:pt x="214" y="596"/>
                    <a:pt x="298" y="858"/>
                  </a:cubicBezTo>
                  <a:cubicBezTo>
                    <a:pt x="357" y="870"/>
                    <a:pt x="393" y="906"/>
                    <a:pt x="452" y="918"/>
                  </a:cubicBezTo>
                  <a:cubicBezTo>
                    <a:pt x="488" y="787"/>
                    <a:pt x="512" y="620"/>
                    <a:pt x="548" y="453"/>
                  </a:cubicBezTo>
                  <a:cubicBezTo>
                    <a:pt x="369" y="311"/>
                    <a:pt x="191" y="144"/>
                    <a:pt x="0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83650" y="3071800"/>
              <a:ext cx="3300" cy="8650"/>
            </a:xfrm>
            <a:custGeom>
              <a:avLst/>
              <a:gdLst/>
              <a:ahLst/>
              <a:cxnLst/>
              <a:rect l="l" t="t" r="r" b="b"/>
              <a:pathLst>
                <a:path w="132" h="346" extrusionOk="0">
                  <a:moveTo>
                    <a:pt x="0" y="0"/>
                  </a:moveTo>
                  <a:cubicBezTo>
                    <a:pt x="48" y="131"/>
                    <a:pt x="96" y="250"/>
                    <a:pt x="119" y="346"/>
                  </a:cubicBezTo>
                  <a:lnTo>
                    <a:pt x="131" y="346"/>
                  </a:lnTo>
                  <a:cubicBezTo>
                    <a:pt x="119" y="274"/>
                    <a:pt x="107" y="179"/>
                    <a:pt x="96" y="60"/>
                  </a:cubicBezTo>
                  <a:cubicBezTo>
                    <a:pt x="60" y="36"/>
                    <a:pt x="48" y="12"/>
                    <a:pt x="0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801200" y="308757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3" y="0"/>
                    <a:pt x="1" y="0"/>
                    <a:pt x="13" y="0"/>
                  </a:cubicBezTo>
                  <a:cubicBezTo>
                    <a:pt x="13" y="0"/>
                    <a:pt x="25" y="12"/>
                    <a:pt x="13" y="0"/>
                  </a:cubicBezTo>
                  <a:cubicBezTo>
                    <a:pt x="13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08050" y="3052750"/>
              <a:ext cx="23525" cy="28900"/>
            </a:xfrm>
            <a:custGeom>
              <a:avLst/>
              <a:gdLst/>
              <a:ahLst/>
              <a:cxnLst/>
              <a:rect l="l" t="t" r="r" b="b"/>
              <a:pathLst>
                <a:path w="941" h="1156" extrusionOk="0">
                  <a:moveTo>
                    <a:pt x="0" y="0"/>
                  </a:moveTo>
                  <a:lnTo>
                    <a:pt x="0" y="0"/>
                  </a:lnTo>
                  <a:cubicBezTo>
                    <a:pt x="381" y="381"/>
                    <a:pt x="762" y="798"/>
                    <a:pt x="941" y="1155"/>
                  </a:cubicBezTo>
                  <a:cubicBezTo>
                    <a:pt x="941" y="1155"/>
                    <a:pt x="834" y="798"/>
                    <a:pt x="703" y="334"/>
                  </a:cubicBezTo>
                  <a:cubicBezTo>
                    <a:pt x="500" y="215"/>
                    <a:pt x="262" y="95"/>
                    <a:pt x="0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351750" y="3089050"/>
              <a:ext cx="13425" cy="16700"/>
            </a:xfrm>
            <a:custGeom>
              <a:avLst/>
              <a:gdLst/>
              <a:ahLst/>
              <a:cxnLst/>
              <a:rect l="l" t="t" r="r" b="b"/>
              <a:pathLst>
                <a:path w="537" h="668" extrusionOk="0">
                  <a:moveTo>
                    <a:pt x="0" y="1"/>
                  </a:moveTo>
                  <a:cubicBezTo>
                    <a:pt x="48" y="203"/>
                    <a:pt x="60" y="418"/>
                    <a:pt x="84" y="608"/>
                  </a:cubicBezTo>
                  <a:cubicBezTo>
                    <a:pt x="167" y="620"/>
                    <a:pt x="250" y="632"/>
                    <a:pt x="346" y="668"/>
                  </a:cubicBezTo>
                  <a:cubicBezTo>
                    <a:pt x="417" y="537"/>
                    <a:pt x="477" y="382"/>
                    <a:pt x="536" y="263"/>
                  </a:cubicBezTo>
                  <a:cubicBezTo>
                    <a:pt x="346" y="179"/>
                    <a:pt x="167" y="84"/>
                    <a:pt x="0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71975" y="3099475"/>
              <a:ext cx="16700" cy="13725"/>
            </a:xfrm>
            <a:custGeom>
              <a:avLst/>
              <a:gdLst/>
              <a:ahLst/>
              <a:cxnLst/>
              <a:rect l="l" t="t" r="r" b="b"/>
              <a:pathLst>
                <a:path w="668" h="549" extrusionOk="0">
                  <a:moveTo>
                    <a:pt x="1" y="1"/>
                  </a:moveTo>
                  <a:cubicBezTo>
                    <a:pt x="84" y="179"/>
                    <a:pt x="215" y="334"/>
                    <a:pt x="334" y="477"/>
                  </a:cubicBezTo>
                  <a:cubicBezTo>
                    <a:pt x="430" y="489"/>
                    <a:pt x="513" y="512"/>
                    <a:pt x="608" y="548"/>
                  </a:cubicBezTo>
                  <a:cubicBezTo>
                    <a:pt x="620" y="489"/>
                    <a:pt x="632" y="441"/>
                    <a:pt x="668" y="382"/>
                  </a:cubicBezTo>
                  <a:cubicBezTo>
                    <a:pt x="453" y="262"/>
                    <a:pt x="227" y="131"/>
                    <a:pt x="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416350" y="3071200"/>
              <a:ext cx="16375" cy="24425"/>
            </a:xfrm>
            <a:custGeom>
              <a:avLst/>
              <a:gdLst/>
              <a:ahLst/>
              <a:cxnLst/>
              <a:rect l="l" t="t" r="r" b="b"/>
              <a:pathLst>
                <a:path w="655" h="977" extrusionOk="0">
                  <a:moveTo>
                    <a:pt x="60" y="0"/>
                  </a:moveTo>
                  <a:cubicBezTo>
                    <a:pt x="24" y="215"/>
                    <a:pt x="0" y="489"/>
                    <a:pt x="0" y="739"/>
                  </a:cubicBezTo>
                  <a:cubicBezTo>
                    <a:pt x="226" y="834"/>
                    <a:pt x="417" y="917"/>
                    <a:pt x="560" y="977"/>
                  </a:cubicBezTo>
                  <a:cubicBezTo>
                    <a:pt x="583" y="965"/>
                    <a:pt x="619" y="929"/>
                    <a:pt x="655" y="917"/>
                  </a:cubicBezTo>
                  <a:cubicBezTo>
                    <a:pt x="524" y="715"/>
                    <a:pt x="298" y="358"/>
                    <a:pt x="60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71100" y="3103350"/>
              <a:ext cx="3900" cy="7175"/>
            </a:xfrm>
            <a:custGeom>
              <a:avLst/>
              <a:gdLst/>
              <a:ahLst/>
              <a:cxnLst/>
              <a:rect l="l" t="t" r="r" b="b"/>
              <a:pathLst>
                <a:path w="156" h="287" extrusionOk="0">
                  <a:moveTo>
                    <a:pt x="156" y="0"/>
                  </a:moveTo>
                  <a:cubicBezTo>
                    <a:pt x="108" y="48"/>
                    <a:pt x="48" y="96"/>
                    <a:pt x="1" y="143"/>
                  </a:cubicBezTo>
                  <a:cubicBezTo>
                    <a:pt x="60" y="203"/>
                    <a:pt x="96" y="238"/>
                    <a:pt x="120" y="286"/>
                  </a:cubicBezTo>
                  <a:cubicBezTo>
                    <a:pt x="120" y="286"/>
                    <a:pt x="132" y="167"/>
                    <a:pt x="156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8375" y="3088450"/>
              <a:ext cx="12525" cy="14325"/>
            </a:xfrm>
            <a:custGeom>
              <a:avLst/>
              <a:gdLst/>
              <a:ahLst/>
              <a:cxnLst/>
              <a:rect l="l" t="t" r="r" b="b"/>
              <a:pathLst>
                <a:path w="501" h="573" extrusionOk="0">
                  <a:moveTo>
                    <a:pt x="215" y="1"/>
                  </a:moveTo>
                  <a:cubicBezTo>
                    <a:pt x="143" y="49"/>
                    <a:pt x="72" y="108"/>
                    <a:pt x="0" y="156"/>
                  </a:cubicBezTo>
                  <a:cubicBezTo>
                    <a:pt x="143" y="299"/>
                    <a:pt x="310" y="453"/>
                    <a:pt x="429" y="572"/>
                  </a:cubicBezTo>
                  <a:cubicBezTo>
                    <a:pt x="453" y="561"/>
                    <a:pt x="477" y="561"/>
                    <a:pt x="500" y="537"/>
                  </a:cubicBezTo>
                  <a:cubicBezTo>
                    <a:pt x="429" y="394"/>
                    <a:pt x="322" y="215"/>
                    <a:pt x="215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499675" y="3102750"/>
              <a:ext cx="5100" cy="5975"/>
            </a:xfrm>
            <a:custGeom>
              <a:avLst/>
              <a:gdLst/>
              <a:ahLst/>
              <a:cxnLst/>
              <a:rect l="l" t="t" r="r" b="b"/>
              <a:pathLst>
                <a:path w="204" h="239" extrusionOk="0">
                  <a:moveTo>
                    <a:pt x="60" y="0"/>
                  </a:moveTo>
                  <a:cubicBezTo>
                    <a:pt x="48" y="12"/>
                    <a:pt x="25" y="12"/>
                    <a:pt x="1" y="24"/>
                  </a:cubicBezTo>
                  <a:cubicBezTo>
                    <a:pt x="96" y="120"/>
                    <a:pt x="167" y="191"/>
                    <a:pt x="203" y="239"/>
                  </a:cubicBezTo>
                  <a:cubicBezTo>
                    <a:pt x="203" y="239"/>
                    <a:pt x="156" y="143"/>
                    <a:pt x="60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53825" y="3105425"/>
              <a:ext cx="5675" cy="13425"/>
            </a:xfrm>
            <a:custGeom>
              <a:avLst/>
              <a:gdLst/>
              <a:ahLst/>
              <a:cxnLst/>
              <a:rect l="l" t="t" r="r" b="b"/>
              <a:pathLst>
                <a:path w="227" h="537" extrusionOk="0">
                  <a:moveTo>
                    <a:pt x="1" y="1"/>
                  </a:moveTo>
                  <a:cubicBezTo>
                    <a:pt x="36" y="310"/>
                    <a:pt x="60" y="536"/>
                    <a:pt x="60" y="536"/>
                  </a:cubicBezTo>
                  <a:cubicBezTo>
                    <a:pt x="60" y="453"/>
                    <a:pt x="144" y="274"/>
                    <a:pt x="227" y="8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51700" y="3092925"/>
              <a:ext cx="7475" cy="14900"/>
            </a:xfrm>
            <a:custGeom>
              <a:avLst/>
              <a:gdLst/>
              <a:ahLst/>
              <a:cxnLst/>
              <a:rect l="l" t="t" r="r" b="b"/>
              <a:pathLst>
                <a:path w="299" h="596" extrusionOk="0">
                  <a:moveTo>
                    <a:pt x="144" y="1"/>
                  </a:moveTo>
                  <a:lnTo>
                    <a:pt x="1" y="227"/>
                  </a:lnTo>
                  <a:cubicBezTo>
                    <a:pt x="84" y="358"/>
                    <a:pt x="156" y="477"/>
                    <a:pt x="215" y="596"/>
                  </a:cubicBezTo>
                  <a:cubicBezTo>
                    <a:pt x="239" y="596"/>
                    <a:pt x="275" y="584"/>
                    <a:pt x="299" y="560"/>
                  </a:cubicBezTo>
                  <a:cubicBezTo>
                    <a:pt x="239" y="358"/>
                    <a:pt x="179" y="155"/>
                    <a:pt x="144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55875" y="3074775"/>
              <a:ext cx="17875" cy="28600"/>
            </a:xfrm>
            <a:custGeom>
              <a:avLst/>
              <a:gdLst/>
              <a:ahLst/>
              <a:cxnLst/>
              <a:rect l="l" t="t" r="r" b="b"/>
              <a:pathLst>
                <a:path w="715" h="1144" extrusionOk="0">
                  <a:moveTo>
                    <a:pt x="453" y="0"/>
                  </a:moveTo>
                  <a:cubicBezTo>
                    <a:pt x="298" y="191"/>
                    <a:pt x="132" y="429"/>
                    <a:pt x="1" y="667"/>
                  </a:cubicBezTo>
                  <a:cubicBezTo>
                    <a:pt x="108" y="822"/>
                    <a:pt x="251" y="989"/>
                    <a:pt x="417" y="1143"/>
                  </a:cubicBezTo>
                  <a:cubicBezTo>
                    <a:pt x="524" y="1108"/>
                    <a:pt x="608" y="1048"/>
                    <a:pt x="715" y="1000"/>
                  </a:cubicBezTo>
                  <a:cubicBezTo>
                    <a:pt x="620" y="655"/>
                    <a:pt x="513" y="298"/>
                    <a:pt x="453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90100" y="30994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3" y="1"/>
                  </a:moveTo>
                  <a:lnTo>
                    <a:pt x="13" y="24"/>
                  </a:lnTo>
                  <a:lnTo>
                    <a:pt x="13" y="1"/>
                  </a:lnTo>
                  <a:cubicBezTo>
                    <a:pt x="1" y="1"/>
                    <a:pt x="1" y="1"/>
                    <a:pt x="13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74925" y="3109900"/>
              <a:ext cx="5975" cy="7450"/>
            </a:xfrm>
            <a:custGeom>
              <a:avLst/>
              <a:gdLst/>
              <a:ahLst/>
              <a:cxnLst/>
              <a:rect l="l" t="t" r="r" b="b"/>
              <a:pathLst>
                <a:path w="239" h="298" extrusionOk="0">
                  <a:moveTo>
                    <a:pt x="108" y="0"/>
                  </a:moveTo>
                  <a:cubicBezTo>
                    <a:pt x="60" y="24"/>
                    <a:pt x="36" y="60"/>
                    <a:pt x="1" y="84"/>
                  </a:cubicBezTo>
                  <a:cubicBezTo>
                    <a:pt x="108" y="179"/>
                    <a:pt x="179" y="250"/>
                    <a:pt x="227" y="298"/>
                  </a:cubicBezTo>
                  <a:cubicBezTo>
                    <a:pt x="227" y="274"/>
                    <a:pt x="239" y="274"/>
                    <a:pt x="239" y="274"/>
                  </a:cubicBezTo>
                  <a:cubicBezTo>
                    <a:pt x="191" y="191"/>
                    <a:pt x="155" y="95"/>
                    <a:pt x="108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13925" y="3103350"/>
              <a:ext cx="4775" cy="11925"/>
            </a:xfrm>
            <a:custGeom>
              <a:avLst/>
              <a:gdLst/>
              <a:ahLst/>
              <a:cxnLst/>
              <a:rect l="l" t="t" r="r" b="b"/>
              <a:pathLst>
                <a:path w="191" h="477" extrusionOk="0">
                  <a:moveTo>
                    <a:pt x="191" y="0"/>
                  </a:moveTo>
                  <a:lnTo>
                    <a:pt x="191" y="0"/>
                  </a:lnTo>
                  <a:cubicBezTo>
                    <a:pt x="131" y="36"/>
                    <a:pt x="60" y="60"/>
                    <a:pt x="0" y="119"/>
                  </a:cubicBezTo>
                  <a:cubicBezTo>
                    <a:pt x="107" y="334"/>
                    <a:pt x="167" y="477"/>
                    <a:pt x="167" y="477"/>
                  </a:cubicBezTo>
                  <a:cubicBezTo>
                    <a:pt x="155" y="334"/>
                    <a:pt x="167" y="167"/>
                    <a:pt x="191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53200" y="3129550"/>
              <a:ext cx="2100" cy="1500"/>
            </a:xfrm>
            <a:custGeom>
              <a:avLst/>
              <a:gdLst/>
              <a:ahLst/>
              <a:cxnLst/>
              <a:rect l="l" t="t" r="r" b="b"/>
              <a:pathLst>
                <a:path w="84" h="60" extrusionOk="0">
                  <a:moveTo>
                    <a:pt x="84" y="0"/>
                  </a:moveTo>
                  <a:cubicBezTo>
                    <a:pt x="75" y="5"/>
                    <a:pt x="66" y="10"/>
                    <a:pt x="58" y="15"/>
                  </a:cubicBezTo>
                  <a:lnTo>
                    <a:pt x="58" y="15"/>
                  </a:lnTo>
                  <a:cubicBezTo>
                    <a:pt x="66" y="13"/>
                    <a:pt x="74" y="12"/>
                    <a:pt x="84" y="12"/>
                  </a:cubicBezTo>
                  <a:lnTo>
                    <a:pt x="84" y="0"/>
                  </a:lnTo>
                  <a:close/>
                  <a:moveTo>
                    <a:pt x="58" y="15"/>
                  </a:moveTo>
                  <a:cubicBezTo>
                    <a:pt x="36" y="20"/>
                    <a:pt x="18" y="33"/>
                    <a:pt x="0" y="60"/>
                  </a:cubicBezTo>
                  <a:cubicBezTo>
                    <a:pt x="0" y="60"/>
                    <a:pt x="24" y="36"/>
                    <a:pt x="58" y="15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42475" y="3106325"/>
              <a:ext cx="7175" cy="10150"/>
            </a:xfrm>
            <a:custGeom>
              <a:avLst/>
              <a:gdLst/>
              <a:ahLst/>
              <a:cxnLst/>
              <a:rect l="l" t="t" r="r" b="b"/>
              <a:pathLst>
                <a:path w="287" h="406" extrusionOk="0">
                  <a:moveTo>
                    <a:pt x="215" y="0"/>
                  </a:moveTo>
                  <a:cubicBezTo>
                    <a:pt x="72" y="238"/>
                    <a:pt x="1" y="405"/>
                    <a:pt x="1" y="405"/>
                  </a:cubicBezTo>
                  <a:cubicBezTo>
                    <a:pt x="48" y="358"/>
                    <a:pt x="156" y="298"/>
                    <a:pt x="287" y="227"/>
                  </a:cubicBezTo>
                  <a:cubicBezTo>
                    <a:pt x="263" y="155"/>
                    <a:pt x="239" y="84"/>
                    <a:pt x="215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924750"/>
              <a:ext cx="3284675" cy="341425"/>
            </a:xfrm>
            <a:custGeom>
              <a:avLst/>
              <a:gdLst/>
              <a:ahLst/>
              <a:cxnLst/>
              <a:rect l="l" t="t" r="r" b="b"/>
              <a:pathLst>
                <a:path w="131387" h="13657" extrusionOk="0">
                  <a:moveTo>
                    <a:pt x="60104" y="7954"/>
                  </a:moveTo>
                  <a:lnTo>
                    <a:pt x="60104" y="7954"/>
                  </a:lnTo>
                  <a:cubicBezTo>
                    <a:pt x="60096" y="7959"/>
                    <a:pt x="60089" y="7964"/>
                    <a:pt x="60081" y="7970"/>
                  </a:cubicBezTo>
                  <a:lnTo>
                    <a:pt x="60081" y="7970"/>
                  </a:lnTo>
                  <a:cubicBezTo>
                    <a:pt x="60096" y="7959"/>
                    <a:pt x="60104" y="7954"/>
                    <a:pt x="60104" y="7954"/>
                  </a:cubicBezTo>
                  <a:close/>
                  <a:moveTo>
                    <a:pt x="93977" y="8490"/>
                  </a:moveTo>
                  <a:lnTo>
                    <a:pt x="93977" y="8490"/>
                  </a:lnTo>
                  <a:cubicBezTo>
                    <a:pt x="93977" y="8490"/>
                    <a:pt x="93968" y="8494"/>
                    <a:pt x="93962" y="8500"/>
                  </a:cubicBezTo>
                  <a:lnTo>
                    <a:pt x="93962" y="8500"/>
                  </a:lnTo>
                  <a:lnTo>
                    <a:pt x="93977" y="8490"/>
                  </a:lnTo>
                  <a:close/>
                  <a:moveTo>
                    <a:pt x="77487" y="8442"/>
                  </a:moveTo>
                  <a:cubicBezTo>
                    <a:pt x="77446" y="8458"/>
                    <a:pt x="77394" y="8486"/>
                    <a:pt x="77346" y="8521"/>
                  </a:cubicBezTo>
                  <a:lnTo>
                    <a:pt x="77346" y="8521"/>
                  </a:lnTo>
                  <a:cubicBezTo>
                    <a:pt x="77434" y="8472"/>
                    <a:pt x="77487" y="8442"/>
                    <a:pt x="77487" y="8442"/>
                  </a:cubicBezTo>
                  <a:close/>
                  <a:moveTo>
                    <a:pt x="28159" y="1"/>
                  </a:moveTo>
                  <a:cubicBezTo>
                    <a:pt x="28159" y="2"/>
                    <a:pt x="26600" y="7168"/>
                    <a:pt x="27731" y="9490"/>
                  </a:cubicBezTo>
                  <a:cubicBezTo>
                    <a:pt x="27731" y="9490"/>
                    <a:pt x="23802" y="6180"/>
                    <a:pt x="22682" y="4227"/>
                  </a:cubicBezTo>
                  <a:lnTo>
                    <a:pt x="22682" y="4227"/>
                  </a:lnTo>
                  <a:cubicBezTo>
                    <a:pt x="22682" y="4228"/>
                    <a:pt x="22909" y="8609"/>
                    <a:pt x="23266" y="9466"/>
                  </a:cubicBezTo>
                  <a:cubicBezTo>
                    <a:pt x="23266" y="9466"/>
                    <a:pt x="16074" y="1227"/>
                    <a:pt x="14717" y="405"/>
                  </a:cubicBezTo>
                  <a:lnTo>
                    <a:pt x="14717" y="405"/>
                  </a:lnTo>
                  <a:cubicBezTo>
                    <a:pt x="14717" y="406"/>
                    <a:pt x="16658" y="4454"/>
                    <a:pt x="17979" y="7978"/>
                  </a:cubicBezTo>
                  <a:cubicBezTo>
                    <a:pt x="16944" y="8680"/>
                    <a:pt x="15717" y="9645"/>
                    <a:pt x="15408" y="10478"/>
                  </a:cubicBezTo>
                  <a:cubicBezTo>
                    <a:pt x="15408" y="10478"/>
                    <a:pt x="14658" y="6692"/>
                    <a:pt x="15527" y="5596"/>
                  </a:cubicBezTo>
                  <a:lnTo>
                    <a:pt x="15527" y="5596"/>
                  </a:lnTo>
                  <a:cubicBezTo>
                    <a:pt x="15526" y="5597"/>
                    <a:pt x="11919" y="8252"/>
                    <a:pt x="11586" y="9990"/>
                  </a:cubicBezTo>
                  <a:cubicBezTo>
                    <a:pt x="11586" y="9990"/>
                    <a:pt x="10312" y="5335"/>
                    <a:pt x="11086" y="4323"/>
                  </a:cubicBezTo>
                  <a:lnTo>
                    <a:pt x="11086" y="4323"/>
                  </a:lnTo>
                  <a:cubicBezTo>
                    <a:pt x="11085" y="4323"/>
                    <a:pt x="7907" y="7728"/>
                    <a:pt x="7907" y="8394"/>
                  </a:cubicBezTo>
                  <a:cubicBezTo>
                    <a:pt x="7907" y="8394"/>
                    <a:pt x="5466" y="5287"/>
                    <a:pt x="5406" y="4430"/>
                  </a:cubicBezTo>
                  <a:lnTo>
                    <a:pt x="5406" y="4430"/>
                  </a:lnTo>
                  <a:cubicBezTo>
                    <a:pt x="5406" y="4431"/>
                    <a:pt x="4764" y="8609"/>
                    <a:pt x="5692" y="10264"/>
                  </a:cubicBezTo>
                  <a:cubicBezTo>
                    <a:pt x="5692" y="10264"/>
                    <a:pt x="3037" y="8192"/>
                    <a:pt x="2454" y="7132"/>
                  </a:cubicBezTo>
                  <a:lnTo>
                    <a:pt x="2454" y="7132"/>
                  </a:lnTo>
                  <a:cubicBezTo>
                    <a:pt x="2454" y="7133"/>
                    <a:pt x="2442" y="9847"/>
                    <a:pt x="2632" y="10466"/>
                  </a:cubicBezTo>
                  <a:cubicBezTo>
                    <a:pt x="2573" y="10466"/>
                    <a:pt x="787" y="6287"/>
                    <a:pt x="346" y="5692"/>
                  </a:cubicBezTo>
                  <a:cubicBezTo>
                    <a:pt x="346" y="5692"/>
                    <a:pt x="1" y="10883"/>
                    <a:pt x="346" y="13657"/>
                  </a:cubicBezTo>
                  <a:lnTo>
                    <a:pt x="20432" y="13157"/>
                  </a:lnTo>
                  <a:lnTo>
                    <a:pt x="38506" y="12728"/>
                  </a:lnTo>
                  <a:lnTo>
                    <a:pt x="54234" y="12347"/>
                  </a:lnTo>
                  <a:lnTo>
                    <a:pt x="77201" y="11788"/>
                  </a:lnTo>
                  <a:lnTo>
                    <a:pt x="96501" y="11335"/>
                  </a:lnTo>
                  <a:lnTo>
                    <a:pt x="109896" y="11002"/>
                  </a:lnTo>
                  <a:lnTo>
                    <a:pt x="131386" y="10478"/>
                  </a:lnTo>
                  <a:cubicBezTo>
                    <a:pt x="131160" y="9025"/>
                    <a:pt x="130470" y="5239"/>
                    <a:pt x="130470" y="5239"/>
                  </a:cubicBezTo>
                  <a:cubicBezTo>
                    <a:pt x="130410" y="5549"/>
                    <a:pt x="130386" y="7787"/>
                    <a:pt x="130386" y="7787"/>
                  </a:cubicBezTo>
                  <a:cubicBezTo>
                    <a:pt x="130374" y="7454"/>
                    <a:pt x="130065" y="6013"/>
                    <a:pt x="130065" y="6013"/>
                  </a:cubicBezTo>
                  <a:cubicBezTo>
                    <a:pt x="130017" y="6585"/>
                    <a:pt x="129505" y="7728"/>
                    <a:pt x="129505" y="7728"/>
                  </a:cubicBezTo>
                  <a:cubicBezTo>
                    <a:pt x="129589" y="6823"/>
                    <a:pt x="128898" y="4573"/>
                    <a:pt x="128898" y="4573"/>
                  </a:cubicBezTo>
                  <a:lnTo>
                    <a:pt x="128898" y="4573"/>
                  </a:lnTo>
                  <a:cubicBezTo>
                    <a:pt x="128993" y="5037"/>
                    <a:pt x="128636" y="6739"/>
                    <a:pt x="128636" y="6739"/>
                  </a:cubicBezTo>
                  <a:cubicBezTo>
                    <a:pt x="128565" y="6370"/>
                    <a:pt x="127160" y="4502"/>
                    <a:pt x="127160" y="4501"/>
                  </a:cubicBezTo>
                  <a:lnTo>
                    <a:pt x="127160" y="4501"/>
                  </a:lnTo>
                  <a:cubicBezTo>
                    <a:pt x="127529" y="5061"/>
                    <a:pt x="127707" y="7668"/>
                    <a:pt x="127707" y="7668"/>
                  </a:cubicBezTo>
                  <a:cubicBezTo>
                    <a:pt x="127386" y="6704"/>
                    <a:pt x="125898" y="5228"/>
                    <a:pt x="125898" y="5227"/>
                  </a:cubicBezTo>
                  <a:lnTo>
                    <a:pt x="125898" y="5227"/>
                  </a:lnTo>
                  <a:cubicBezTo>
                    <a:pt x="126314" y="5835"/>
                    <a:pt x="126553" y="8013"/>
                    <a:pt x="126553" y="8013"/>
                  </a:cubicBezTo>
                  <a:cubicBezTo>
                    <a:pt x="126338" y="7537"/>
                    <a:pt x="125814" y="7013"/>
                    <a:pt x="125374" y="6609"/>
                  </a:cubicBezTo>
                  <a:cubicBezTo>
                    <a:pt x="125362" y="4561"/>
                    <a:pt x="125481" y="2239"/>
                    <a:pt x="125481" y="2239"/>
                  </a:cubicBezTo>
                  <a:lnTo>
                    <a:pt x="125481" y="2239"/>
                  </a:lnTo>
                  <a:cubicBezTo>
                    <a:pt x="125136" y="2679"/>
                    <a:pt x="123719" y="7561"/>
                    <a:pt x="123719" y="7561"/>
                  </a:cubicBezTo>
                  <a:cubicBezTo>
                    <a:pt x="123731" y="7037"/>
                    <a:pt x="123219" y="4406"/>
                    <a:pt x="123219" y="4406"/>
                  </a:cubicBezTo>
                  <a:cubicBezTo>
                    <a:pt x="123076" y="5596"/>
                    <a:pt x="122088" y="7656"/>
                    <a:pt x="122088" y="7656"/>
                  </a:cubicBezTo>
                  <a:cubicBezTo>
                    <a:pt x="122195" y="6204"/>
                    <a:pt x="120552" y="1764"/>
                    <a:pt x="120552" y="1763"/>
                  </a:cubicBezTo>
                  <a:lnTo>
                    <a:pt x="120552" y="1763"/>
                  </a:lnTo>
                  <a:cubicBezTo>
                    <a:pt x="120826" y="2858"/>
                    <a:pt x="120504" y="6382"/>
                    <a:pt x="120504" y="6382"/>
                  </a:cubicBezTo>
                  <a:cubicBezTo>
                    <a:pt x="120302" y="5811"/>
                    <a:pt x="117397" y="2906"/>
                    <a:pt x="117397" y="2906"/>
                  </a:cubicBezTo>
                  <a:lnTo>
                    <a:pt x="117397" y="2906"/>
                  </a:lnTo>
                  <a:cubicBezTo>
                    <a:pt x="118230" y="3858"/>
                    <a:pt x="119361" y="7906"/>
                    <a:pt x="119361" y="7906"/>
                  </a:cubicBezTo>
                  <a:cubicBezTo>
                    <a:pt x="118647" y="6668"/>
                    <a:pt x="116099" y="4894"/>
                    <a:pt x="116099" y="4894"/>
                  </a:cubicBezTo>
                  <a:lnTo>
                    <a:pt x="116099" y="4894"/>
                  </a:lnTo>
                  <a:cubicBezTo>
                    <a:pt x="116920" y="5704"/>
                    <a:pt x="118063" y="8454"/>
                    <a:pt x="118063" y="8454"/>
                  </a:cubicBezTo>
                  <a:cubicBezTo>
                    <a:pt x="117337" y="7502"/>
                    <a:pt x="115266" y="6442"/>
                    <a:pt x="115265" y="6442"/>
                  </a:cubicBezTo>
                  <a:lnTo>
                    <a:pt x="115265" y="6442"/>
                  </a:lnTo>
                  <a:cubicBezTo>
                    <a:pt x="115885" y="6847"/>
                    <a:pt x="116313" y="7454"/>
                    <a:pt x="116623" y="8037"/>
                  </a:cubicBezTo>
                  <a:cubicBezTo>
                    <a:pt x="115599" y="6966"/>
                    <a:pt x="114456" y="5906"/>
                    <a:pt x="114456" y="5906"/>
                  </a:cubicBezTo>
                  <a:lnTo>
                    <a:pt x="114456" y="5906"/>
                  </a:lnTo>
                  <a:cubicBezTo>
                    <a:pt x="114468" y="6406"/>
                    <a:pt x="115408" y="8823"/>
                    <a:pt x="115408" y="8823"/>
                  </a:cubicBezTo>
                  <a:cubicBezTo>
                    <a:pt x="115253" y="8549"/>
                    <a:pt x="113861" y="7133"/>
                    <a:pt x="113860" y="7132"/>
                  </a:cubicBezTo>
                  <a:lnTo>
                    <a:pt x="113860" y="7132"/>
                  </a:lnTo>
                  <a:cubicBezTo>
                    <a:pt x="114075" y="7775"/>
                    <a:pt x="113587" y="8883"/>
                    <a:pt x="113587" y="8883"/>
                  </a:cubicBezTo>
                  <a:cubicBezTo>
                    <a:pt x="113241" y="8109"/>
                    <a:pt x="109992" y="5704"/>
                    <a:pt x="109991" y="5704"/>
                  </a:cubicBezTo>
                  <a:lnTo>
                    <a:pt x="109991" y="5704"/>
                  </a:lnTo>
                  <a:cubicBezTo>
                    <a:pt x="110658" y="6311"/>
                    <a:pt x="111432" y="8216"/>
                    <a:pt x="111432" y="8216"/>
                  </a:cubicBezTo>
                  <a:cubicBezTo>
                    <a:pt x="111015" y="7906"/>
                    <a:pt x="106778" y="6347"/>
                    <a:pt x="106776" y="6347"/>
                  </a:cubicBezTo>
                  <a:lnTo>
                    <a:pt x="106776" y="6347"/>
                  </a:lnTo>
                  <a:cubicBezTo>
                    <a:pt x="108038" y="6847"/>
                    <a:pt x="110622" y="9037"/>
                    <a:pt x="110622" y="9037"/>
                  </a:cubicBezTo>
                  <a:cubicBezTo>
                    <a:pt x="110181" y="8799"/>
                    <a:pt x="109455" y="8514"/>
                    <a:pt x="108693" y="8263"/>
                  </a:cubicBezTo>
                  <a:cubicBezTo>
                    <a:pt x="108479" y="7918"/>
                    <a:pt x="108324" y="7668"/>
                    <a:pt x="108324" y="7668"/>
                  </a:cubicBezTo>
                  <a:lnTo>
                    <a:pt x="108324" y="7668"/>
                  </a:lnTo>
                  <a:cubicBezTo>
                    <a:pt x="108336" y="7728"/>
                    <a:pt x="108395" y="7930"/>
                    <a:pt x="108467" y="8192"/>
                  </a:cubicBezTo>
                  <a:cubicBezTo>
                    <a:pt x="108086" y="8049"/>
                    <a:pt x="107693" y="7930"/>
                    <a:pt x="107336" y="7835"/>
                  </a:cubicBezTo>
                  <a:cubicBezTo>
                    <a:pt x="107134" y="7514"/>
                    <a:pt x="106955" y="7299"/>
                    <a:pt x="106955" y="7299"/>
                  </a:cubicBezTo>
                  <a:lnTo>
                    <a:pt x="106955" y="7299"/>
                  </a:lnTo>
                  <a:cubicBezTo>
                    <a:pt x="107014" y="7382"/>
                    <a:pt x="107050" y="7561"/>
                    <a:pt x="107098" y="7752"/>
                  </a:cubicBezTo>
                  <a:cubicBezTo>
                    <a:pt x="106443" y="7561"/>
                    <a:pt x="105979" y="7430"/>
                    <a:pt x="105979" y="7430"/>
                  </a:cubicBezTo>
                  <a:lnTo>
                    <a:pt x="105979" y="7430"/>
                  </a:lnTo>
                  <a:cubicBezTo>
                    <a:pt x="106312" y="7549"/>
                    <a:pt x="106729" y="7752"/>
                    <a:pt x="107145" y="7978"/>
                  </a:cubicBezTo>
                  <a:cubicBezTo>
                    <a:pt x="107193" y="8287"/>
                    <a:pt x="107217" y="8573"/>
                    <a:pt x="107217" y="8573"/>
                  </a:cubicBezTo>
                  <a:cubicBezTo>
                    <a:pt x="107074" y="8347"/>
                    <a:pt x="105598" y="7264"/>
                    <a:pt x="105598" y="7263"/>
                  </a:cubicBezTo>
                  <a:lnTo>
                    <a:pt x="105598" y="7263"/>
                  </a:lnTo>
                  <a:cubicBezTo>
                    <a:pt x="105824" y="7442"/>
                    <a:pt x="106133" y="7990"/>
                    <a:pt x="106371" y="8442"/>
                  </a:cubicBezTo>
                  <a:cubicBezTo>
                    <a:pt x="106074" y="8371"/>
                    <a:pt x="105848" y="8323"/>
                    <a:pt x="105705" y="8287"/>
                  </a:cubicBezTo>
                  <a:cubicBezTo>
                    <a:pt x="105229" y="7966"/>
                    <a:pt x="104776" y="7716"/>
                    <a:pt x="104776" y="7716"/>
                  </a:cubicBezTo>
                  <a:lnTo>
                    <a:pt x="104776" y="7716"/>
                  </a:lnTo>
                  <a:cubicBezTo>
                    <a:pt x="105240" y="8073"/>
                    <a:pt x="105895" y="9335"/>
                    <a:pt x="105895" y="9335"/>
                  </a:cubicBezTo>
                  <a:cubicBezTo>
                    <a:pt x="105645" y="9061"/>
                    <a:pt x="105121" y="8752"/>
                    <a:pt x="104693" y="8525"/>
                  </a:cubicBezTo>
                  <a:cubicBezTo>
                    <a:pt x="104228" y="7323"/>
                    <a:pt x="103800" y="5942"/>
                    <a:pt x="103800" y="5942"/>
                  </a:cubicBezTo>
                  <a:cubicBezTo>
                    <a:pt x="103633" y="6204"/>
                    <a:pt x="103645" y="9097"/>
                    <a:pt x="103645" y="9097"/>
                  </a:cubicBezTo>
                  <a:cubicBezTo>
                    <a:pt x="103538" y="8787"/>
                    <a:pt x="102562" y="7264"/>
                    <a:pt x="102561" y="7263"/>
                  </a:cubicBezTo>
                  <a:lnTo>
                    <a:pt x="102561" y="7263"/>
                  </a:lnTo>
                  <a:cubicBezTo>
                    <a:pt x="102728" y="7966"/>
                    <a:pt x="102430" y="9168"/>
                    <a:pt x="102430" y="9168"/>
                  </a:cubicBezTo>
                  <a:cubicBezTo>
                    <a:pt x="102169" y="8335"/>
                    <a:pt x="99943" y="5752"/>
                    <a:pt x="99942" y="5751"/>
                  </a:cubicBezTo>
                  <a:lnTo>
                    <a:pt x="99942" y="5751"/>
                  </a:lnTo>
                  <a:cubicBezTo>
                    <a:pt x="100406" y="6406"/>
                    <a:pt x="100966" y="8454"/>
                    <a:pt x="100966" y="8454"/>
                  </a:cubicBezTo>
                  <a:cubicBezTo>
                    <a:pt x="100680" y="8121"/>
                    <a:pt x="97859" y="6466"/>
                    <a:pt x="97858" y="6466"/>
                  </a:cubicBezTo>
                  <a:lnTo>
                    <a:pt x="97858" y="6466"/>
                  </a:lnTo>
                  <a:cubicBezTo>
                    <a:pt x="98704" y="7001"/>
                    <a:pt x="100466" y="9335"/>
                    <a:pt x="100466" y="9335"/>
                  </a:cubicBezTo>
                  <a:cubicBezTo>
                    <a:pt x="99656" y="8633"/>
                    <a:pt x="97371" y="7645"/>
                    <a:pt x="97370" y="7644"/>
                  </a:cubicBezTo>
                  <a:lnTo>
                    <a:pt x="97370" y="7644"/>
                  </a:lnTo>
                  <a:cubicBezTo>
                    <a:pt x="98156" y="8097"/>
                    <a:pt x="99632" y="9668"/>
                    <a:pt x="99632" y="9668"/>
                  </a:cubicBezTo>
                  <a:cubicBezTo>
                    <a:pt x="98871" y="9133"/>
                    <a:pt x="97109" y="8538"/>
                    <a:pt x="97108" y="8537"/>
                  </a:cubicBezTo>
                  <a:lnTo>
                    <a:pt x="97108" y="8537"/>
                  </a:lnTo>
                  <a:cubicBezTo>
                    <a:pt x="97644" y="8752"/>
                    <a:pt x="98108" y="9097"/>
                    <a:pt x="98466" y="9430"/>
                  </a:cubicBezTo>
                  <a:cubicBezTo>
                    <a:pt x="97466" y="8811"/>
                    <a:pt x="96382" y="8216"/>
                    <a:pt x="96382" y="8216"/>
                  </a:cubicBezTo>
                  <a:lnTo>
                    <a:pt x="96382" y="8216"/>
                  </a:lnTo>
                  <a:cubicBezTo>
                    <a:pt x="96454" y="8371"/>
                    <a:pt x="96858" y="8859"/>
                    <a:pt x="97204" y="9264"/>
                  </a:cubicBezTo>
                  <a:cubicBezTo>
                    <a:pt x="97132" y="9276"/>
                    <a:pt x="97037" y="9299"/>
                    <a:pt x="96918" y="9335"/>
                  </a:cubicBezTo>
                  <a:cubicBezTo>
                    <a:pt x="96561" y="9109"/>
                    <a:pt x="96239" y="8918"/>
                    <a:pt x="96239" y="8918"/>
                  </a:cubicBezTo>
                  <a:lnTo>
                    <a:pt x="96239" y="8918"/>
                  </a:lnTo>
                  <a:cubicBezTo>
                    <a:pt x="96370" y="9085"/>
                    <a:pt x="96430" y="9287"/>
                    <a:pt x="96454" y="9466"/>
                  </a:cubicBezTo>
                  <a:cubicBezTo>
                    <a:pt x="96323" y="9514"/>
                    <a:pt x="96180" y="9561"/>
                    <a:pt x="96037" y="9609"/>
                  </a:cubicBezTo>
                  <a:cubicBezTo>
                    <a:pt x="95906" y="9514"/>
                    <a:pt x="95739" y="9430"/>
                    <a:pt x="95561" y="9335"/>
                  </a:cubicBezTo>
                  <a:cubicBezTo>
                    <a:pt x="95834" y="9085"/>
                    <a:pt x="96144" y="8847"/>
                    <a:pt x="96418" y="8728"/>
                  </a:cubicBezTo>
                  <a:lnTo>
                    <a:pt x="96418" y="8728"/>
                  </a:lnTo>
                  <a:cubicBezTo>
                    <a:pt x="96417" y="8728"/>
                    <a:pt x="95846" y="8930"/>
                    <a:pt x="95251" y="9156"/>
                  </a:cubicBezTo>
                  <a:cubicBezTo>
                    <a:pt x="94822" y="8930"/>
                    <a:pt x="94358" y="8692"/>
                    <a:pt x="93953" y="8514"/>
                  </a:cubicBezTo>
                  <a:cubicBezTo>
                    <a:pt x="93953" y="8509"/>
                    <a:pt x="93957" y="8504"/>
                    <a:pt x="93962" y="8500"/>
                  </a:cubicBezTo>
                  <a:lnTo>
                    <a:pt x="93962" y="8500"/>
                  </a:lnTo>
                  <a:lnTo>
                    <a:pt x="93941" y="8514"/>
                  </a:lnTo>
                  <a:cubicBezTo>
                    <a:pt x="93465" y="8299"/>
                    <a:pt x="93120" y="8133"/>
                    <a:pt x="93120" y="8133"/>
                  </a:cubicBezTo>
                  <a:lnTo>
                    <a:pt x="93120" y="8133"/>
                  </a:lnTo>
                  <a:cubicBezTo>
                    <a:pt x="93334" y="8240"/>
                    <a:pt x="93572" y="8430"/>
                    <a:pt x="93810" y="8633"/>
                  </a:cubicBezTo>
                  <a:cubicBezTo>
                    <a:pt x="93691" y="8752"/>
                    <a:pt x="93501" y="8930"/>
                    <a:pt x="93322" y="9133"/>
                  </a:cubicBezTo>
                  <a:cubicBezTo>
                    <a:pt x="92263" y="8847"/>
                    <a:pt x="91001" y="8538"/>
                    <a:pt x="91000" y="8537"/>
                  </a:cubicBezTo>
                  <a:lnTo>
                    <a:pt x="91000" y="8537"/>
                  </a:lnTo>
                  <a:cubicBezTo>
                    <a:pt x="91501" y="8668"/>
                    <a:pt x="92370" y="9049"/>
                    <a:pt x="93084" y="9383"/>
                  </a:cubicBezTo>
                  <a:cubicBezTo>
                    <a:pt x="93025" y="9454"/>
                    <a:pt x="92941" y="9526"/>
                    <a:pt x="92905" y="9609"/>
                  </a:cubicBezTo>
                  <a:cubicBezTo>
                    <a:pt x="92524" y="9514"/>
                    <a:pt x="92143" y="9430"/>
                    <a:pt x="91798" y="9371"/>
                  </a:cubicBezTo>
                  <a:cubicBezTo>
                    <a:pt x="91786" y="9335"/>
                    <a:pt x="91751" y="9311"/>
                    <a:pt x="91751" y="9264"/>
                  </a:cubicBezTo>
                  <a:cubicBezTo>
                    <a:pt x="91751" y="9264"/>
                    <a:pt x="91739" y="9287"/>
                    <a:pt x="91715" y="9335"/>
                  </a:cubicBezTo>
                  <a:cubicBezTo>
                    <a:pt x="91441" y="9276"/>
                    <a:pt x="91191" y="9228"/>
                    <a:pt x="91024" y="9204"/>
                  </a:cubicBezTo>
                  <a:cubicBezTo>
                    <a:pt x="90953" y="8966"/>
                    <a:pt x="90858" y="8752"/>
                    <a:pt x="90798" y="8668"/>
                  </a:cubicBezTo>
                  <a:cubicBezTo>
                    <a:pt x="90798" y="8668"/>
                    <a:pt x="90369" y="9216"/>
                    <a:pt x="90012" y="9787"/>
                  </a:cubicBezTo>
                  <a:cubicBezTo>
                    <a:pt x="90000" y="9490"/>
                    <a:pt x="90084" y="9168"/>
                    <a:pt x="90405" y="8954"/>
                  </a:cubicBezTo>
                  <a:lnTo>
                    <a:pt x="90405" y="8954"/>
                  </a:lnTo>
                  <a:cubicBezTo>
                    <a:pt x="90405" y="8954"/>
                    <a:pt x="89226" y="9549"/>
                    <a:pt x="89048" y="10049"/>
                  </a:cubicBezTo>
                  <a:cubicBezTo>
                    <a:pt x="89048" y="10049"/>
                    <a:pt x="88762" y="8621"/>
                    <a:pt x="89072" y="8192"/>
                  </a:cubicBezTo>
                  <a:lnTo>
                    <a:pt x="89072" y="8192"/>
                  </a:lnTo>
                  <a:cubicBezTo>
                    <a:pt x="89071" y="8192"/>
                    <a:pt x="87786" y="9157"/>
                    <a:pt x="87738" y="9811"/>
                  </a:cubicBezTo>
                  <a:cubicBezTo>
                    <a:pt x="87738" y="9811"/>
                    <a:pt x="86845" y="7668"/>
                    <a:pt x="87131" y="7180"/>
                  </a:cubicBezTo>
                  <a:lnTo>
                    <a:pt x="87131" y="7180"/>
                  </a:lnTo>
                  <a:cubicBezTo>
                    <a:pt x="87131" y="7181"/>
                    <a:pt x="85964" y="8740"/>
                    <a:pt x="86059" y="9061"/>
                  </a:cubicBezTo>
                  <a:cubicBezTo>
                    <a:pt x="86059" y="9061"/>
                    <a:pt x="84107" y="7180"/>
                    <a:pt x="83821" y="6585"/>
                  </a:cubicBezTo>
                  <a:lnTo>
                    <a:pt x="83821" y="6585"/>
                  </a:lnTo>
                  <a:cubicBezTo>
                    <a:pt x="83821" y="6585"/>
                    <a:pt x="84488" y="9026"/>
                    <a:pt x="85262" y="9799"/>
                  </a:cubicBezTo>
                  <a:cubicBezTo>
                    <a:pt x="85262" y="9799"/>
                    <a:pt x="83357" y="8704"/>
                    <a:pt x="82642" y="8073"/>
                  </a:cubicBezTo>
                  <a:lnTo>
                    <a:pt x="82642" y="8073"/>
                  </a:lnTo>
                  <a:cubicBezTo>
                    <a:pt x="82642" y="8073"/>
                    <a:pt x="83452" y="9526"/>
                    <a:pt x="83714" y="9811"/>
                  </a:cubicBezTo>
                  <a:cubicBezTo>
                    <a:pt x="83714" y="9811"/>
                    <a:pt x="79904" y="7120"/>
                    <a:pt x="79309" y="6870"/>
                  </a:cubicBezTo>
                  <a:lnTo>
                    <a:pt x="79309" y="6870"/>
                  </a:lnTo>
                  <a:cubicBezTo>
                    <a:pt x="79309" y="6871"/>
                    <a:pt x="80654" y="8192"/>
                    <a:pt x="81678" y="9347"/>
                  </a:cubicBezTo>
                  <a:cubicBezTo>
                    <a:pt x="81452" y="9585"/>
                    <a:pt x="81202" y="9907"/>
                    <a:pt x="81249" y="10168"/>
                  </a:cubicBezTo>
                  <a:cubicBezTo>
                    <a:pt x="81249" y="10168"/>
                    <a:pt x="80356" y="8930"/>
                    <a:pt x="80463" y="8573"/>
                  </a:cubicBezTo>
                  <a:lnTo>
                    <a:pt x="80463" y="8573"/>
                  </a:lnTo>
                  <a:cubicBezTo>
                    <a:pt x="80463" y="8573"/>
                    <a:pt x="80047" y="9061"/>
                    <a:pt x="79928" y="9561"/>
                  </a:cubicBezTo>
                  <a:cubicBezTo>
                    <a:pt x="79832" y="9585"/>
                    <a:pt x="79725" y="9597"/>
                    <a:pt x="79606" y="9633"/>
                  </a:cubicBezTo>
                  <a:cubicBezTo>
                    <a:pt x="79487" y="9466"/>
                    <a:pt x="79356" y="9287"/>
                    <a:pt x="79225" y="9097"/>
                  </a:cubicBezTo>
                  <a:cubicBezTo>
                    <a:pt x="79523" y="8954"/>
                    <a:pt x="79809" y="8835"/>
                    <a:pt x="80023" y="8764"/>
                  </a:cubicBezTo>
                  <a:lnTo>
                    <a:pt x="80023" y="8764"/>
                  </a:lnTo>
                  <a:cubicBezTo>
                    <a:pt x="80023" y="8764"/>
                    <a:pt x="79665" y="8871"/>
                    <a:pt x="79178" y="9025"/>
                  </a:cubicBezTo>
                  <a:cubicBezTo>
                    <a:pt x="78939" y="8668"/>
                    <a:pt x="78761" y="8323"/>
                    <a:pt x="78797" y="8192"/>
                  </a:cubicBezTo>
                  <a:lnTo>
                    <a:pt x="78797" y="8192"/>
                  </a:lnTo>
                  <a:cubicBezTo>
                    <a:pt x="78796" y="8192"/>
                    <a:pt x="78535" y="8823"/>
                    <a:pt x="78463" y="9252"/>
                  </a:cubicBezTo>
                  <a:cubicBezTo>
                    <a:pt x="78380" y="9276"/>
                    <a:pt x="78285" y="9299"/>
                    <a:pt x="78201" y="9323"/>
                  </a:cubicBezTo>
                  <a:cubicBezTo>
                    <a:pt x="77939" y="9133"/>
                    <a:pt x="77558" y="8811"/>
                    <a:pt x="77284" y="8573"/>
                  </a:cubicBezTo>
                  <a:cubicBezTo>
                    <a:pt x="77303" y="8554"/>
                    <a:pt x="77324" y="8537"/>
                    <a:pt x="77346" y="8521"/>
                  </a:cubicBezTo>
                  <a:lnTo>
                    <a:pt x="77346" y="8521"/>
                  </a:lnTo>
                  <a:cubicBezTo>
                    <a:pt x="77324" y="8533"/>
                    <a:pt x="77299" y="8547"/>
                    <a:pt x="77273" y="8561"/>
                  </a:cubicBezTo>
                  <a:cubicBezTo>
                    <a:pt x="77142" y="8442"/>
                    <a:pt x="77034" y="8335"/>
                    <a:pt x="76987" y="8263"/>
                  </a:cubicBezTo>
                  <a:lnTo>
                    <a:pt x="76987" y="8263"/>
                  </a:lnTo>
                  <a:cubicBezTo>
                    <a:pt x="76987" y="8264"/>
                    <a:pt x="77046" y="8406"/>
                    <a:pt x="77142" y="8621"/>
                  </a:cubicBezTo>
                  <a:cubicBezTo>
                    <a:pt x="76892" y="8752"/>
                    <a:pt x="76534" y="8954"/>
                    <a:pt x="76141" y="9168"/>
                  </a:cubicBezTo>
                  <a:cubicBezTo>
                    <a:pt x="75915" y="8954"/>
                    <a:pt x="75713" y="8752"/>
                    <a:pt x="75641" y="8692"/>
                  </a:cubicBezTo>
                  <a:lnTo>
                    <a:pt x="75641" y="8692"/>
                  </a:lnTo>
                  <a:cubicBezTo>
                    <a:pt x="75641" y="8692"/>
                    <a:pt x="75772" y="8930"/>
                    <a:pt x="75975" y="9276"/>
                  </a:cubicBezTo>
                  <a:cubicBezTo>
                    <a:pt x="75141" y="9752"/>
                    <a:pt x="74225" y="10311"/>
                    <a:pt x="74010" y="10585"/>
                  </a:cubicBezTo>
                  <a:cubicBezTo>
                    <a:pt x="74010" y="10585"/>
                    <a:pt x="73689" y="9883"/>
                    <a:pt x="73951" y="9466"/>
                  </a:cubicBezTo>
                  <a:lnTo>
                    <a:pt x="73951" y="9466"/>
                  </a:lnTo>
                  <a:cubicBezTo>
                    <a:pt x="73950" y="9466"/>
                    <a:pt x="72522" y="10430"/>
                    <a:pt x="72343" y="10633"/>
                  </a:cubicBezTo>
                  <a:cubicBezTo>
                    <a:pt x="72343" y="10633"/>
                    <a:pt x="73463" y="9002"/>
                    <a:pt x="73522" y="8680"/>
                  </a:cubicBezTo>
                  <a:lnTo>
                    <a:pt x="73522" y="8680"/>
                  </a:lnTo>
                  <a:cubicBezTo>
                    <a:pt x="73522" y="8680"/>
                    <a:pt x="72343" y="9407"/>
                    <a:pt x="71248" y="10157"/>
                  </a:cubicBezTo>
                  <a:cubicBezTo>
                    <a:pt x="71605" y="9752"/>
                    <a:pt x="72081" y="9347"/>
                    <a:pt x="72701" y="9049"/>
                  </a:cubicBezTo>
                  <a:lnTo>
                    <a:pt x="72701" y="9049"/>
                  </a:lnTo>
                  <a:cubicBezTo>
                    <a:pt x="72700" y="9050"/>
                    <a:pt x="70605" y="9823"/>
                    <a:pt x="69784" y="10490"/>
                  </a:cubicBezTo>
                  <a:cubicBezTo>
                    <a:pt x="69784" y="10490"/>
                    <a:pt x="71200" y="8609"/>
                    <a:pt x="72081" y="8049"/>
                  </a:cubicBezTo>
                  <a:lnTo>
                    <a:pt x="72081" y="8049"/>
                  </a:lnTo>
                  <a:cubicBezTo>
                    <a:pt x="72081" y="8049"/>
                    <a:pt x="69391" y="9299"/>
                    <a:pt x="68533" y="10180"/>
                  </a:cubicBezTo>
                  <a:cubicBezTo>
                    <a:pt x="68533" y="10180"/>
                    <a:pt x="70105" y="7382"/>
                    <a:pt x="71034" y="6728"/>
                  </a:cubicBezTo>
                  <a:lnTo>
                    <a:pt x="71034" y="6728"/>
                  </a:lnTo>
                  <a:cubicBezTo>
                    <a:pt x="71033" y="6728"/>
                    <a:pt x="67783" y="8752"/>
                    <a:pt x="67498" y="9168"/>
                  </a:cubicBezTo>
                  <a:cubicBezTo>
                    <a:pt x="67498" y="9168"/>
                    <a:pt x="67521" y="6716"/>
                    <a:pt x="67938" y="5930"/>
                  </a:cubicBezTo>
                  <a:lnTo>
                    <a:pt x="67938" y="5930"/>
                  </a:lnTo>
                  <a:cubicBezTo>
                    <a:pt x="67937" y="5931"/>
                    <a:pt x="65712" y="9097"/>
                    <a:pt x="65664" y="10121"/>
                  </a:cubicBezTo>
                  <a:cubicBezTo>
                    <a:pt x="65664" y="10121"/>
                    <a:pt x="64771" y="8680"/>
                    <a:pt x="64759" y="7835"/>
                  </a:cubicBezTo>
                  <a:cubicBezTo>
                    <a:pt x="64759" y="7835"/>
                    <a:pt x="63878" y="9752"/>
                    <a:pt x="63830" y="10121"/>
                  </a:cubicBezTo>
                  <a:cubicBezTo>
                    <a:pt x="63830" y="10121"/>
                    <a:pt x="62747" y="6585"/>
                    <a:pt x="62378" y="6251"/>
                  </a:cubicBezTo>
                  <a:cubicBezTo>
                    <a:pt x="62378" y="6251"/>
                    <a:pt x="62271" y="7978"/>
                    <a:pt x="62021" y="9502"/>
                  </a:cubicBezTo>
                  <a:cubicBezTo>
                    <a:pt x="61449" y="9811"/>
                    <a:pt x="60759" y="10228"/>
                    <a:pt x="60461" y="10585"/>
                  </a:cubicBezTo>
                  <a:cubicBezTo>
                    <a:pt x="60461" y="10585"/>
                    <a:pt x="60663" y="9942"/>
                    <a:pt x="60961" y="9347"/>
                  </a:cubicBezTo>
                  <a:cubicBezTo>
                    <a:pt x="61140" y="9287"/>
                    <a:pt x="61318" y="9240"/>
                    <a:pt x="61509" y="9180"/>
                  </a:cubicBezTo>
                  <a:lnTo>
                    <a:pt x="61509" y="9180"/>
                  </a:lnTo>
                  <a:cubicBezTo>
                    <a:pt x="61508" y="9180"/>
                    <a:pt x="61318" y="9228"/>
                    <a:pt x="60997" y="9299"/>
                  </a:cubicBezTo>
                  <a:cubicBezTo>
                    <a:pt x="61175" y="8966"/>
                    <a:pt x="61366" y="8644"/>
                    <a:pt x="61568" y="8466"/>
                  </a:cubicBezTo>
                  <a:lnTo>
                    <a:pt x="61568" y="8466"/>
                  </a:lnTo>
                  <a:cubicBezTo>
                    <a:pt x="61568" y="8466"/>
                    <a:pt x="60699" y="8978"/>
                    <a:pt x="59949" y="9537"/>
                  </a:cubicBezTo>
                  <a:cubicBezTo>
                    <a:pt x="59723" y="9597"/>
                    <a:pt x="59508" y="9645"/>
                    <a:pt x="59246" y="9704"/>
                  </a:cubicBezTo>
                  <a:cubicBezTo>
                    <a:pt x="59366" y="9323"/>
                    <a:pt x="59544" y="8823"/>
                    <a:pt x="59747" y="8454"/>
                  </a:cubicBezTo>
                  <a:cubicBezTo>
                    <a:pt x="60008" y="8335"/>
                    <a:pt x="60259" y="8228"/>
                    <a:pt x="60485" y="8156"/>
                  </a:cubicBezTo>
                  <a:lnTo>
                    <a:pt x="60485" y="8156"/>
                  </a:lnTo>
                  <a:cubicBezTo>
                    <a:pt x="60484" y="8156"/>
                    <a:pt x="60223" y="8228"/>
                    <a:pt x="59806" y="8335"/>
                  </a:cubicBezTo>
                  <a:cubicBezTo>
                    <a:pt x="59884" y="8180"/>
                    <a:pt x="59982" y="8045"/>
                    <a:pt x="60081" y="7970"/>
                  </a:cubicBezTo>
                  <a:lnTo>
                    <a:pt x="60081" y="7970"/>
                  </a:lnTo>
                  <a:cubicBezTo>
                    <a:pt x="60008" y="8023"/>
                    <a:pt x="59759" y="8201"/>
                    <a:pt x="59461" y="8430"/>
                  </a:cubicBezTo>
                  <a:cubicBezTo>
                    <a:pt x="59008" y="8549"/>
                    <a:pt x="58461" y="8704"/>
                    <a:pt x="57853" y="8883"/>
                  </a:cubicBezTo>
                  <a:cubicBezTo>
                    <a:pt x="57818" y="8549"/>
                    <a:pt x="57806" y="8192"/>
                    <a:pt x="57877" y="8025"/>
                  </a:cubicBezTo>
                  <a:lnTo>
                    <a:pt x="57877" y="8025"/>
                  </a:lnTo>
                  <a:cubicBezTo>
                    <a:pt x="57877" y="8026"/>
                    <a:pt x="57568" y="8502"/>
                    <a:pt x="57270" y="9049"/>
                  </a:cubicBezTo>
                  <a:cubicBezTo>
                    <a:pt x="56913" y="9156"/>
                    <a:pt x="56556" y="9276"/>
                    <a:pt x="56210" y="9383"/>
                  </a:cubicBezTo>
                  <a:cubicBezTo>
                    <a:pt x="56198" y="9299"/>
                    <a:pt x="56187" y="9228"/>
                    <a:pt x="56187" y="9168"/>
                  </a:cubicBezTo>
                  <a:cubicBezTo>
                    <a:pt x="56187" y="9168"/>
                    <a:pt x="56127" y="9276"/>
                    <a:pt x="56056" y="9442"/>
                  </a:cubicBezTo>
                  <a:cubicBezTo>
                    <a:pt x="55913" y="9478"/>
                    <a:pt x="55782" y="9526"/>
                    <a:pt x="55663" y="9573"/>
                  </a:cubicBezTo>
                  <a:cubicBezTo>
                    <a:pt x="55710" y="9145"/>
                    <a:pt x="55758" y="8704"/>
                    <a:pt x="55734" y="8585"/>
                  </a:cubicBezTo>
                  <a:cubicBezTo>
                    <a:pt x="56770" y="7847"/>
                    <a:pt x="57925" y="7097"/>
                    <a:pt x="58758" y="6787"/>
                  </a:cubicBezTo>
                  <a:lnTo>
                    <a:pt x="58758" y="6787"/>
                  </a:lnTo>
                  <a:cubicBezTo>
                    <a:pt x="58757" y="6788"/>
                    <a:pt x="52067" y="9026"/>
                    <a:pt x="51436" y="9478"/>
                  </a:cubicBezTo>
                  <a:cubicBezTo>
                    <a:pt x="51436" y="9478"/>
                    <a:pt x="51984" y="6847"/>
                    <a:pt x="52936" y="6013"/>
                  </a:cubicBezTo>
                  <a:lnTo>
                    <a:pt x="52936" y="6013"/>
                  </a:lnTo>
                  <a:cubicBezTo>
                    <a:pt x="52935" y="6014"/>
                    <a:pt x="47912" y="9466"/>
                    <a:pt x="47626" y="10573"/>
                  </a:cubicBezTo>
                  <a:cubicBezTo>
                    <a:pt x="47626" y="10573"/>
                    <a:pt x="46138" y="9049"/>
                    <a:pt x="46257" y="8133"/>
                  </a:cubicBezTo>
                  <a:lnTo>
                    <a:pt x="46257" y="8133"/>
                  </a:lnTo>
                  <a:cubicBezTo>
                    <a:pt x="46256" y="8133"/>
                    <a:pt x="44114" y="10228"/>
                    <a:pt x="43935" y="10645"/>
                  </a:cubicBezTo>
                  <a:cubicBezTo>
                    <a:pt x="43935" y="10645"/>
                    <a:pt x="44638" y="7120"/>
                    <a:pt x="44447" y="6406"/>
                  </a:cubicBezTo>
                  <a:lnTo>
                    <a:pt x="44447" y="6406"/>
                  </a:lnTo>
                  <a:cubicBezTo>
                    <a:pt x="44447" y="6406"/>
                    <a:pt x="42578" y="7966"/>
                    <a:pt x="40935" y="9597"/>
                  </a:cubicBezTo>
                  <a:cubicBezTo>
                    <a:pt x="41292" y="8728"/>
                    <a:pt x="41911" y="7835"/>
                    <a:pt x="42994" y="7216"/>
                  </a:cubicBezTo>
                  <a:lnTo>
                    <a:pt x="42994" y="7216"/>
                  </a:lnTo>
                  <a:cubicBezTo>
                    <a:pt x="42994" y="7216"/>
                    <a:pt x="39089" y="8895"/>
                    <a:pt x="37934" y="10359"/>
                  </a:cubicBezTo>
                  <a:cubicBezTo>
                    <a:pt x="37934" y="10359"/>
                    <a:pt x="39042" y="6192"/>
                    <a:pt x="40423" y="4989"/>
                  </a:cubicBezTo>
                  <a:lnTo>
                    <a:pt x="40423" y="4989"/>
                  </a:lnTo>
                  <a:cubicBezTo>
                    <a:pt x="40422" y="4990"/>
                    <a:pt x="35636" y="7716"/>
                    <a:pt x="34636" y="9645"/>
                  </a:cubicBezTo>
                  <a:cubicBezTo>
                    <a:pt x="34636" y="9645"/>
                    <a:pt x="35041" y="3394"/>
                    <a:pt x="36482" y="1977"/>
                  </a:cubicBezTo>
                  <a:lnTo>
                    <a:pt x="36482" y="1977"/>
                  </a:lnTo>
                  <a:cubicBezTo>
                    <a:pt x="36481" y="1978"/>
                    <a:pt x="31148" y="6430"/>
                    <a:pt x="30993" y="7371"/>
                  </a:cubicBezTo>
                  <a:cubicBezTo>
                    <a:pt x="30993" y="7371"/>
                    <a:pt x="28112" y="1775"/>
                    <a:pt x="28159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80625" y="3135500"/>
              <a:ext cx="12225" cy="18475"/>
            </a:xfrm>
            <a:custGeom>
              <a:avLst/>
              <a:gdLst/>
              <a:ahLst/>
              <a:cxnLst/>
              <a:rect l="l" t="t" r="r" b="b"/>
              <a:pathLst>
                <a:path w="489" h="739" extrusionOk="0">
                  <a:moveTo>
                    <a:pt x="1" y="0"/>
                  </a:moveTo>
                  <a:cubicBezTo>
                    <a:pt x="120" y="238"/>
                    <a:pt x="227" y="488"/>
                    <a:pt x="322" y="679"/>
                  </a:cubicBezTo>
                  <a:cubicBezTo>
                    <a:pt x="370" y="715"/>
                    <a:pt x="417" y="726"/>
                    <a:pt x="465" y="738"/>
                  </a:cubicBezTo>
                  <a:cubicBezTo>
                    <a:pt x="477" y="643"/>
                    <a:pt x="477" y="500"/>
                    <a:pt x="489" y="369"/>
                  </a:cubicBezTo>
                  <a:cubicBezTo>
                    <a:pt x="322" y="250"/>
                    <a:pt x="167" y="119"/>
                    <a:pt x="1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02650" y="3153050"/>
              <a:ext cx="3300" cy="6875"/>
            </a:xfrm>
            <a:custGeom>
              <a:avLst/>
              <a:gdLst/>
              <a:ahLst/>
              <a:cxnLst/>
              <a:rect l="l" t="t" r="r" b="b"/>
              <a:pathLst>
                <a:path w="132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20"/>
                    <a:pt x="84" y="203"/>
                    <a:pt x="120" y="274"/>
                  </a:cubicBezTo>
                  <a:lnTo>
                    <a:pt x="132" y="274"/>
                  </a:lnTo>
                  <a:cubicBezTo>
                    <a:pt x="120" y="215"/>
                    <a:pt x="96" y="144"/>
                    <a:pt x="72" y="60"/>
                  </a:cubicBezTo>
                  <a:cubicBezTo>
                    <a:pt x="36" y="36"/>
                    <a:pt x="25" y="13"/>
                    <a:pt x="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118125" y="3165850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3" y="24"/>
                    <a:pt x="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8075" y="3136975"/>
              <a:ext cx="21750" cy="23550"/>
            </a:xfrm>
            <a:custGeom>
              <a:avLst/>
              <a:gdLst/>
              <a:ahLst/>
              <a:cxnLst/>
              <a:rect l="l" t="t" r="r" b="b"/>
              <a:pathLst>
                <a:path w="870" h="942" extrusionOk="0">
                  <a:moveTo>
                    <a:pt x="0" y="1"/>
                  </a:moveTo>
                  <a:lnTo>
                    <a:pt x="0" y="1"/>
                  </a:lnTo>
                  <a:cubicBezTo>
                    <a:pt x="333" y="298"/>
                    <a:pt x="691" y="656"/>
                    <a:pt x="869" y="941"/>
                  </a:cubicBezTo>
                  <a:cubicBezTo>
                    <a:pt x="869" y="941"/>
                    <a:pt x="762" y="644"/>
                    <a:pt x="619" y="263"/>
                  </a:cubicBezTo>
                  <a:cubicBezTo>
                    <a:pt x="417" y="179"/>
                    <a:pt x="226" y="72"/>
                    <a:pt x="0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21050" y="3161975"/>
              <a:ext cx="13125" cy="14325"/>
            </a:xfrm>
            <a:custGeom>
              <a:avLst/>
              <a:gdLst/>
              <a:ahLst/>
              <a:cxnLst/>
              <a:rect l="l" t="t" r="r" b="b"/>
              <a:pathLst>
                <a:path w="525" h="573" extrusionOk="0">
                  <a:moveTo>
                    <a:pt x="1" y="1"/>
                  </a:moveTo>
                  <a:cubicBezTo>
                    <a:pt x="49" y="179"/>
                    <a:pt x="96" y="358"/>
                    <a:pt x="120" y="513"/>
                  </a:cubicBezTo>
                  <a:cubicBezTo>
                    <a:pt x="203" y="537"/>
                    <a:pt x="287" y="560"/>
                    <a:pt x="382" y="572"/>
                  </a:cubicBezTo>
                  <a:cubicBezTo>
                    <a:pt x="418" y="453"/>
                    <a:pt x="477" y="334"/>
                    <a:pt x="525" y="239"/>
                  </a:cubicBezTo>
                  <a:cubicBezTo>
                    <a:pt x="346" y="156"/>
                    <a:pt x="168" y="72"/>
                    <a:pt x="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741300" y="3170925"/>
              <a:ext cx="16400" cy="12225"/>
            </a:xfrm>
            <a:custGeom>
              <a:avLst/>
              <a:gdLst/>
              <a:ahLst/>
              <a:cxnLst/>
              <a:rect l="l" t="t" r="r" b="b"/>
              <a:pathLst>
                <a:path w="656" h="489" extrusionOk="0">
                  <a:moveTo>
                    <a:pt x="1" y="0"/>
                  </a:moveTo>
                  <a:cubicBezTo>
                    <a:pt x="108" y="143"/>
                    <a:pt x="239" y="298"/>
                    <a:pt x="358" y="417"/>
                  </a:cubicBezTo>
                  <a:cubicBezTo>
                    <a:pt x="441" y="441"/>
                    <a:pt x="524" y="452"/>
                    <a:pt x="608" y="488"/>
                  </a:cubicBezTo>
                  <a:lnTo>
                    <a:pt x="655" y="357"/>
                  </a:lnTo>
                  <a:cubicBezTo>
                    <a:pt x="441" y="250"/>
                    <a:pt x="227" y="131"/>
                    <a:pt x="1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81475" y="3147700"/>
              <a:ext cx="16400" cy="21150"/>
            </a:xfrm>
            <a:custGeom>
              <a:avLst/>
              <a:gdLst/>
              <a:ahLst/>
              <a:cxnLst/>
              <a:rect l="l" t="t" r="r" b="b"/>
              <a:pathLst>
                <a:path w="656" h="846" extrusionOk="0">
                  <a:moveTo>
                    <a:pt x="13" y="0"/>
                  </a:moveTo>
                  <a:cubicBezTo>
                    <a:pt x="1" y="191"/>
                    <a:pt x="1" y="429"/>
                    <a:pt x="13" y="643"/>
                  </a:cubicBezTo>
                  <a:cubicBezTo>
                    <a:pt x="227" y="715"/>
                    <a:pt x="418" y="786"/>
                    <a:pt x="549" y="846"/>
                  </a:cubicBezTo>
                  <a:cubicBezTo>
                    <a:pt x="596" y="822"/>
                    <a:pt x="620" y="810"/>
                    <a:pt x="656" y="786"/>
                  </a:cubicBezTo>
                  <a:cubicBezTo>
                    <a:pt x="525" y="608"/>
                    <a:pt x="287" y="298"/>
                    <a:pt x="13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33875" y="3175675"/>
              <a:ext cx="3300" cy="5975"/>
            </a:xfrm>
            <a:custGeom>
              <a:avLst/>
              <a:gdLst/>
              <a:ahLst/>
              <a:cxnLst/>
              <a:rect l="l" t="t" r="r" b="b"/>
              <a:pathLst>
                <a:path w="132" h="239" extrusionOk="0">
                  <a:moveTo>
                    <a:pt x="131" y="1"/>
                  </a:moveTo>
                  <a:lnTo>
                    <a:pt x="131" y="1"/>
                  </a:lnTo>
                  <a:cubicBezTo>
                    <a:pt x="96" y="48"/>
                    <a:pt x="48" y="72"/>
                    <a:pt x="0" y="120"/>
                  </a:cubicBezTo>
                  <a:cubicBezTo>
                    <a:pt x="60" y="167"/>
                    <a:pt x="96" y="203"/>
                    <a:pt x="119" y="239"/>
                  </a:cubicBezTo>
                  <a:cubicBezTo>
                    <a:pt x="119" y="239"/>
                    <a:pt x="131" y="143"/>
                    <a:pt x="13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48750" y="3163475"/>
              <a:ext cx="12225" cy="11325"/>
            </a:xfrm>
            <a:custGeom>
              <a:avLst/>
              <a:gdLst/>
              <a:ahLst/>
              <a:cxnLst/>
              <a:rect l="l" t="t" r="r" b="b"/>
              <a:pathLst>
                <a:path w="489" h="453" extrusionOk="0">
                  <a:moveTo>
                    <a:pt x="191" y="0"/>
                  </a:moveTo>
                  <a:cubicBezTo>
                    <a:pt x="120" y="36"/>
                    <a:pt x="60" y="72"/>
                    <a:pt x="1" y="96"/>
                  </a:cubicBezTo>
                  <a:cubicBezTo>
                    <a:pt x="155" y="238"/>
                    <a:pt x="298" y="358"/>
                    <a:pt x="417" y="453"/>
                  </a:cubicBezTo>
                  <a:cubicBezTo>
                    <a:pt x="453" y="453"/>
                    <a:pt x="477" y="441"/>
                    <a:pt x="489" y="441"/>
                  </a:cubicBezTo>
                  <a:cubicBezTo>
                    <a:pt x="417" y="322"/>
                    <a:pt x="310" y="179"/>
                    <a:pt x="191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60075" y="3175075"/>
              <a:ext cx="4775" cy="5400"/>
            </a:xfrm>
            <a:custGeom>
              <a:avLst/>
              <a:gdLst/>
              <a:ahLst/>
              <a:cxnLst/>
              <a:rect l="l" t="t" r="r" b="b"/>
              <a:pathLst>
                <a:path w="191" h="216" extrusionOk="0">
                  <a:moveTo>
                    <a:pt x="60" y="1"/>
                  </a:moveTo>
                  <a:cubicBezTo>
                    <a:pt x="24" y="25"/>
                    <a:pt x="12" y="25"/>
                    <a:pt x="0" y="36"/>
                  </a:cubicBezTo>
                  <a:cubicBezTo>
                    <a:pt x="83" y="108"/>
                    <a:pt x="155" y="179"/>
                    <a:pt x="191" y="215"/>
                  </a:cubicBezTo>
                  <a:cubicBezTo>
                    <a:pt x="191" y="215"/>
                    <a:pt x="143" y="144"/>
                    <a:pt x="60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24625" y="3176275"/>
              <a:ext cx="5400" cy="11625"/>
            </a:xfrm>
            <a:custGeom>
              <a:avLst/>
              <a:gdLst/>
              <a:ahLst/>
              <a:cxnLst/>
              <a:rect l="l" t="t" r="r" b="b"/>
              <a:pathLst>
                <a:path w="216" h="465" extrusionOk="0">
                  <a:moveTo>
                    <a:pt x="1" y="0"/>
                  </a:moveTo>
                  <a:cubicBezTo>
                    <a:pt x="37" y="274"/>
                    <a:pt x="84" y="465"/>
                    <a:pt x="84" y="465"/>
                  </a:cubicBezTo>
                  <a:cubicBezTo>
                    <a:pt x="84" y="405"/>
                    <a:pt x="144" y="238"/>
                    <a:pt x="215" y="84"/>
                  </a:cubicBezTo>
                  <a:cubicBezTo>
                    <a:pt x="144" y="48"/>
                    <a:pt x="72" y="36"/>
                    <a:pt x="1" y="0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18350" y="3161975"/>
              <a:ext cx="8650" cy="13725"/>
            </a:xfrm>
            <a:custGeom>
              <a:avLst/>
              <a:gdLst/>
              <a:ahLst/>
              <a:cxnLst/>
              <a:rect l="l" t="t" r="r" b="b"/>
              <a:pathLst>
                <a:path w="346" h="549" extrusionOk="0">
                  <a:moveTo>
                    <a:pt x="131" y="1"/>
                  </a:moveTo>
                  <a:cubicBezTo>
                    <a:pt x="84" y="72"/>
                    <a:pt x="48" y="132"/>
                    <a:pt x="0" y="203"/>
                  </a:cubicBezTo>
                  <a:cubicBezTo>
                    <a:pt x="84" y="322"/>
                    <a:pt x="179" y="441"/>
                    <a:pt x="250" y="549"/>
                  </a:cubicBezTo>
                  <a:lnTo>
                    <a:pt x="346" y="501"/>
                  </a:lnTo>
                  <a:cubicBezTo>
                    <a:pt x="262" y="322"/>
                    <a:pt x="191" y="132"/>
                    <a:pt x="13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22500" y="3145600"/>
              <a:ext cx="19675" cy="25925"/>
            </a:xfrm>
            <a:custGeom>
              <a:avLst/>
              <a:gdLst/>
              <a:ahLst/>
              <a:cxnLst/>
              <a:rect l="l" t="t" r="r" b="b"/>
              <a:pathLst>
                <a:path w="787" h="1037" extrusionOk="0">
                  <a:moveTo>
                    <a:pt x="430" y="1"/>
                  </a:moveTo>
                  <a:cubicBezTo>
                    <a:pt x="275" y="180"/>
                    <a:pt x="132" y="394"/>
                    <a:pt x="1" y="608"/>
                  </a:cubicBezTo>
                  <a:cubicBezTo>
                    <a:pt x="120" y="739"/>
                    <a:pt x="299" y="894"/>
                    <a:pt x="477" y="1037"/>
                  </a:cubicBezTo>
                  <a:lnTo>
                    <a:pt x="787" y="906"/>
                  </a:lnTo>
                  <a:cubicBezTo>
                    <a:pt x="632" y="596"/>
                    <a:pt x="513" y="251"/>
                    <a:pt x="430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59200" y="3167925"/>
              <a:ext cx="850" cy="625"/>
            </a:xfrm>
            <a:custGeom>
              <a:avLst/>
              <a:gdLst/>
              <a:ahLst/>
              <a:cxnLst/>
              <a:rect l="l" t="t" r="r" b="b"/>
              <a:pathLst>
                <a:path w="34" h="25" extrusionOk="0">
                  <a:moveTo>
                    <a:pt x="21" y="1"/>
                  </a:moveTo>
                  <a:cubicBezTo>
                    <a:pt x="5" y="1"/>
                    <a:pt x="0" y="6"/>
                    <a:pt x="5" y="6"/>
                  </a:cubicBezTo>
                  <a:cubicBezTo>
                    <a:pt x="8" y="6"/>
                    <a:pt x="13" y="5"/>
                    <a:pt x="21" y="1"/>
                  </a:cubicBezTo>
                  <a:close/>
                  <a:moveTo>
                    <a:pt x="21" y="1"/>
                  </a:moveTo>
                  <a:cubicBezTo>
                    <a:pt x="21" y="25"/>
                    <a:pt x="21" y="25"/>
                    <a:pt x="33" y="25"/>
                  </a:cubicBezTo>
                  <a:cubicBezTo>
                    <a:pt x="21" y="25"/>
                    <a:pt x="21" y="13"/>
                    <a:pt x="2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44250" y="3177450"/>
              <a:ext cx="6575" cy="6875"/>
            </a:xfrm>
            <a:custGeom>
              <a:avLst/>
              <a:gdLst/>
              <a:ahLst/>
              <a:cxnLst/>
              <a:rect l="l" t="t" r="r" b="b"/>
              <a:pathLst>
                <a:path w="263" h="275" extrusionOk="0">
                  <a:moveTo>
                    <a:pt x="107" y="1"/>
                  </a:moveTo>
                  <a:cubicBezTo>
                    <a:pt x="83" y="37"/>
                    <a:pt x="36" y="49"/>
                    <a:pt x="0" y="72"/>
                  </a:cubicBezTo>
                  <a:cubicBezTo>
                    <a:pt x="107" y="168"/>
                    <a:pt x="179" y="227"/>
                    <a:pt x="238" y="275"/>
                  </a:cubicBezTo>
                  <a:cubicBezTo>
                    <a:pt x="238" y="251"/>
                    <a:pt x="262" y="251"/>
                    <a:pt x="262" y="251"/>
                  </a:cubicBezTo>
                  <a:cubicBezTo>
                    <a:pt x="203" y="180"/>
                    <a:pt x="143" y="96"/>
                    <a:pt x="107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84425" y="3171800"/>
              <a:ext cx="5075" cy="11050"/>
            </a:xfrm>
            <a:custGeom>
              <a:avLst/>
              <a:gdLst/>
              <a:ahLst/>
              <a:cxnLst/>
              <a:rect l="l" t="t" r="r" b="b"/>
              <a:pathLst>
                <a:path w="203" h="442" extrusionOk="0">
                  <a:moveTo>
                    <a:pt x="203" y="1"/>
                  </a:moveTo>
                  <a:cubicBezTo>
                    <a:pt x="143" y="36"/>
                    <a:pt x="84" y="60"/>
                    <a:pt x="0" y="108"/>
                  </a:cubicBezTo>
                  <a:cubicBezTo>
                    <a:pt x="120" y="298"/>
                    <a:pt x="203" y="441"/>
                    <a:pt x="203" y="441"/>
                  </a:cubicBezTo>
                  <a:cubicBezTo>
                    <a:pt x="167" y="298"/>
                    <a:pt x="167" y="156"/>
                    <a:pt x="203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21925" y="3195025"/>
              <a:ext cx="2100" cy="1500"/>
            </a:xfrm>
            <a:custGeom>
              <a:avLst/>
              <a:gdLst/>
              <a:ahLst/>
              <a:cxnLst/>
              <a:rect l="l" t="t" r="r" b="b"/>
              <a:pathLst>
                <a:path w="84" h="60" extrusionOk="0">
                  <a:moveTo>
                    <a:pt x="83" y="0"/>
                  </a:moveTo>
                  <a:cubicBezTo>
                    <a:pt x="75" y="9"/>
                    <a:pt x="66" y="17"/>
                    <a:pt x="59" y="23"/>
                  </a:cubicBezTo>
                  <a:lnTo>
                    <a:pt x="59" y="23"/>
                  </a:lnTo>
                  <a:cubicBezTo>
                    <a:pt x="66" y="19"/>
                    <a:pt x="74" y="15"/>
                    <a:pt x="83" y="12"/>
                  </a:cubicBezTo>
                  <a:lnTo>
                    <a:pt x="83" y="0"/>
                  </a:lnTo>
                  <a:close/>
                  <a:moveTo>
                    <a:pt x="59" y="23"/>
                  </a:moveTo>
                  <a:cubicBezTo>
                    <a:pt x="36" y="35"/>
                    <a:pt x="18" y="51"/>
                    <a:pt x="0" y="60"/>
                  </a:cubicBezTo>
                  <a:cubicBezTo>
                    <a:pt x="0" y="60"/>
                    <a:pt x="24" y="52"/>
                    <a:pt x="59" y="23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9425" y="3174175"/>
              <a:ext cx="7150" cy="8975"/>
            </a:xfrm>
            <a:custGeom>
              <a:avLst/>
              <a:gdLst/>
              <a:ahLst/>
              <a:cxnLst/>
              <a:rect l="l" t="t" r="r" b="b"/>
              <a:pathLst>
                <a:path w="286" h="359" extrusionOk="0">
                  <a:moveTo>
                    <a:pt x="191" y="1"/>
                  </a:moveTo>
                  <a:cubicBezTo>
                    <a:pt x="72" y="203"/>
                    <a:pt x="0" y="358"/>
                    <a:pt x="0" y="358"/>
                  </a:cubicBezTo>
                  <a:cubicBezTo>
                    <a:pt x="48" y="322"/>
                    <a:pt x="143" y="263"/>
                    <a:pt x="286" y="203"/>
                  </a:cubicBezTo>
                  <a:cubicBezTo>
                    <a:pt x="250" y="132"/>
                    <a:pt x="226" y="72"/>
                    <a:pt x="191" y="1"/>
                  </a:cubicBez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75" y="3022375"/>
              <a:ext cx="7139600" cy="316750"/>
            </a:xfrm>
            <a:custGeom>
              <a:avLst/>
              <a:gdLst/>
              <a:ahLst/>
              <a:cxnLst/>
              <a:rect l="l" t="t" r="r" b="b"/>
              <a:pathLst>
                <a:path w="285584" h="12670" extrusionOk="0">
                  <a:moveTo>
                    <a:pt x="285584" y="1"/>
                  </a:moveTo>
                  <a:lnTo>
                    <a:pt x="169188" y="4763"/>
                  </a:lnTo>
                  <a:lnTo>
                    <a:pt x="0" y="7323"/>
                  </a:lnTo>
                  <a:lnTo>
                    <a:pt x="0" y="9121"/>
                  </a:lnTo>
                  <a:lnTo>
                    <a:pt x="285584" y="12669"/>
                  </a:lnTo>
                  <a:lnTo>
                    <a:pt x="285584" y="1"/>
                  </a:lnTo>
                  <a:close/>
                </a:path>
              </a:pathLst>
            </a:custGeom>
            <a:solidFill>
              <a:srgbClr val="BFB0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753325" y="3189075"/>
              <a:ext cx="4390750" cy="187850"/>
            </a:xfrm>
            <a:custGeom>
              <a:avLst/>
              <a:gdLst/>
              <a:ahLst/>
              <a:cxnLst/>
              <a:rect l="l" t="t" r="r" b="b"/>
              <a:pathLst>
                <a:path w="175630" h="7514" extrusionOk="0">
                  <a:moveTo>
                    <a:pt x="175630" y="0"/>
                  </a:moveTo>
                  <a:lnTo>
                    <a:pt x="1" y="4132"/>
                  </a:lnTo>
                  <a:lnTo>
                    <a:pt x="175582" y="7513"/>
                  </a:lnTo>
                  <a:lnTo>
                    <a:pt x="175630" y="0"/>
                  </a:ln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5" y="3254550"/>
              <a:ext cx="5755200" cy="244400"/>
            </a:xfrm>
            <a:custGeom>
              <a:avLst/>
              <a:gdLst/>
              <a:ahLst/>
              <a:cxnLst/>
              <a:rect l="l" t="t" r="r" b="b"/>
              <a:pathLst>
                <a:path w="230208" h="9776" extrusionOk="0">
                  <a:moveTo>
                    <a:pt x="274" y="1"/>
                  </a:moveTo>
                  <a:lnTo>
                    <a:pt x="0" y="9776"/>
                  </a:lnTo>
                  <a:lnTo>
                    <a:pt x="230208" y="965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928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166775" y="3056900"/>
              <a:ext cx="116400" cy="93200"/>
            </a:xfrm>
            <a:custGeom>
              <a:avLst/>
              <a:gdLst/>
              <a:ahLst/>
              <a:cxnLst/>
              <a:rect l="l" t="t" r="r" b="b"/>
              <a:pathLst>
                <a:path w="4656" h="3728" extrusionOk="0">
                  <a:moveTo>
                    <a:pt x="2382" y="1"/>
                  </a:moveTo>
                  <a:lnTo>
                    <a:pt x="2382" y="1"/>
                  </a:lnTo>
                  <a:cubicBezTo>
                    <a:pt x="2382" y="2"/>
                    <a:pt x="1620" y="2013"/>
                    <a:pt x="1667" y="2620"/>
                  </a:cubicBezTo>
                  <a:cubicBezTo>
                    <a:pt x="1667" y="2620"/>
                    <a:pt x="1215" y="1823"/>
                    <a:pt x="1155" y="1323"/>
                  </a:cubicBezTo>
                  <a:cubicBezTo>
                    <a:pt x="1155" y="1323"/>
                    <a:pt x="917" y="2489"/>
                    <a:pt x="917" y="2716"/>
                  </a:cubicBezTo>
                  <a:cubicBezTo>
                    <a:pt x="917" y="2716"/>
                    <a:pt x="739" y="811"/>
                    <a:pt x="632" y="430"/>
                  </a:cubicBezTo>
                  <a:cubicBezTo>
                    <a:pt x="632" y="430"/>
                    <a:pt x="24" y="2799"/>
                    <a:pt x="1" y="3728"/>
                  </a:cubicBezTo>
                  <a:lnTo>
                    <a:pt x="3787" y="3192"/>
                  </a:lnTo>
                  <a:cubicBezTo>
                    <a:pt x="3787" y="3192"/>
                    <a:pt x="3965" y="2144"/>
                    <a:pt x="4656" y="1596"/>
                  </a:cubicBezTo>
                  <a:lnTo>
                    <a:pt x="4656" y="1596"/>
                  </a:lnTo>
                  <a:cubicBezTo>
                    <a:pt x="4656" y="1597"/>
                    <a:pt x="3775" y="2180"/>
                    <a:pt x="3453" y="2620"/>
                  </a:cubicBezTo>
                  <a:cubicBezTo>
                    <a:pt x="3453" y="2620"/>
                    <a:pt x="3953" y="1406"/>
                    <a:pt x="4311" y="1013"/>
                  </a:cubicBezTo>
                  <a:lnTo>
                    <a:pt x="4311" y="1013"/>
                  </a:lnTo>
                  <a:cubicBezTo>
                    <a:pt x="4310" y="1013"/>
                    <a:pt x="3215" y="1918"/>
                    <a:pt x="2882" y="2489"/>
                  </a:cubicBezTo>
                  <a:cubicBezTo>
                    <a:pt x="2882" y="2489"/>
                    <a:pt x="3406" y="715"/>
                    <a:pt x="3775" y="275"/>
                  </a:cubicBezTo>
                  <a:lnTo>
                    <a:pt x="3775" y="275"/>
                  </a:lnTo>
                  <a:cubicBezTo>
                    <a:pt x="3774" y="275"/>
                    <a:pt x="2465" y="1680"/>
                    <a:pt x="2382" y="1954"/>
                  </a:cubicBezTo>
                  <a:cubicBezTo>
                    <a:pt x="2382" y="1954"/>
                    <a:pt x="2239" y="489"/>
                    <a:pt x="2382" y="1"/>
                  </a:cubicBezTo>
                  <a:close/>
                </a:path>
              </a:pathLst>
            </a:custGeom>
            <a:solidFill>
              <a:srgbClr val="BAA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019325" y="3073275"/>
              <a:ext cx="170400" cy="86950"/>
            </a:xfrm>
            <a:custGeom>
              <a:avLst/>
              <a:gdLst/>
              <a:ahLst/>
              <a:cxnLst/>
              <a:rect l="l" t="t" r="r" b="b"/>
              <a:pathLst>
                <a:path w="6816" h="3478" extrusionOk="0">
                  <a:moveTo>
                    <a:pt x="5" y="2787"/>
                  </a:moveTo>
                  <a:cubicBezTo>
                    <a:pt x="1" y="2787"/>
                    <a:pt x="17" y="2793"/>
                    <a:pt x="47" y="2803"/>
                  </a:cubicBezTo>
                  <a:lnTo>
                    <a:pt x="47" y="2803"/>
                  </a:lnTo>
                  <a:cubicBezTo>
                    <a:pt x="33" y="2798"/>
                    <a:pt x="19" y="2792"/>
                    <a:pt x="5" y="2787"/>
                  </a:cubicBezTo>
                  <a:close/>
                  <a:moveTo>
                    <a:pt x="3184" y="1"/>
                  </a:moveTo>
                  <a:cubicBezTo>
                    <a:pt x="3351" y="465"/>
                    <a:pt x="3541" y="1930"/>
                    <a:pt x="3541" y="1930"/>
                  </a:cubicBezTo>
                  <a:cubicBezTo>
                    <a:pt x="3446" y="1680"/>
                    <a:pt x="2446" y="537"/>
                    <a:pt x="2446" y="537"/>
                  </a:cubicBezTo>
                  <a:lnTo>
                    <a:pt x="2446" y="537"/>
                  </a:lnTo>
                  <a:cubicBezTo>
                    <a:pt x="2743" y="906"/>
                    <a:pt x="3351" y="2561"/>
                    <a:pt x="3351" y="2561"/>
                  </a:cubicBezTo>
                  <a:cubicBezTo>
                    <a:pt x="3065" y="2061"/>
                    <a:pt x="2267" y="1370"/>
                    <a:pt x="2267" y="1370"/>
                  </a:cubicBezTo>
                  <a:lnTo>
                    <a:pt x="2267" y="1370"/>
                  </a:lnTo>
                  <a:cubicBezTo>
                    <a:pt x="2541" y="1680"/>
                    <a:pt x="3053" y="2787"/>
                    <a:pt x="3053" y="2787"/>
                  </a:cubicBezTo>
                  <a:cubicBezTo>
                    <a:pt x="2779" y="2418"/>
                    <a:pt x="2172" y="2001"/>
                    <a:pt x="2172" y="2001"/>
                  </a:cubicBezTo>
                  <a:lnTo>
                    <a:pt x="2172" y="2001"/>
                  </a:lnTo>
                  <a:cubicBezTo>
                    <a:pt x="2351" y="2156"/>
                    <a:pt x="2517" y="2382"/>
                    <a:pt x="2636" y="2620"/>
                  </a:cubicBezTo>
                  <a:cubicBezTo>
                    <a:pt x="2291" y="2203"/>
                    <a:pt x="1922" y="1787"/>
                    <a:pt x="1922" y="1787"/>
                  </a:cubicBezTo>
                  <a:lnTo>
                    <a:pt x="1922" y="1787"/>
                  </a:lnTo>
                  <a:cubicBezTo>
                    <a:pt x="1970" y="2001"/>
                    <a:pt x="2386" y="2954"/>
                    <a:pt x="2386" y="2954"/>
                  </a:cubicBezTo>
                  <a:cubicBezTo>
                    <a:pt x="2327" y="2846"/>
                    <a:pt x="1863" y="2299"/>
                    <a:pt x="1862" y="2299"/>
                  </a:cubicBezTo>
                  <a:lnTo>
                    <a:pt x="1862" y="2299"/>
                  </a:lnTo>
                  <a:cubicBezTo>
                    <a:pt x="1970" y="2537"/>
                    <a:pt x="1934" y="2977"/>
                    <a:pt x="1934" y="2977"/>
                  </a:cubicBezTo>
                  <a:cubicBezTo>
                    <a:pt x="1803" y="2680"/>
                    <a:pt x="815" y="1763"/>
                    <a:pt x="815" y="1763"/>
                  </a:cubicBezTo>
                  <a:lnTo>
                    <a:pt x="815" y="1763"/>
                  </a:lnTo>
                  <a:cubicBezTo>
                    <a:pt x="1029" y="1977"/>
                    <a:pt x="1350" y="2727"/>
                    <a:pt x="1350" y="2727"/>
                  </a:cubicBezTo>
                  <a:cubicBezTo>
                    <a:pt x="1231" y="2608"/>
                    <a:pt x="125" y="2037"/>
                    <a:pt x="124" y="2037"/>
                  </a:cubicBezTo>
                  <a:lnTo>
                    <a:pt x="124" y="2037"/>
                  </a:lnTo>
                  <a:cubicBezTo>
                    <a:pt x="446" y="2227"/>
                    <a:pt x="1219" y="3049"/>
                    <a:pt x="1219" y="3049"/>
                  </a:cubicBezTo>
                  <a:cubicBezTo>
                    <a:pt x="874" y="2811"/>
                    <a:pt x="17" y="2465"/>
                    <a:pt x="17" y="2465"/>
                  </a:cubicBezTo>
                  <a:lnTo>
                    <a:pt x="17" y="2465"/>
                  </a:lnTo>
                  <a:cubicBezTo>
                    <a:pt x="315" y="2620"/>
                    <a:pt x="934" y="3168"/>
                    <a:pt x="934" y="3168"/>
                  </a:cubicBezTo>
                  <a:cubicBezTo>
                    <a:pt x="687" y="3020"/>
                    <a:pt x="195" y="2855"/>
                    <a:pt x="47" y="2803"/>
                  </a:cubicBezTo>
                  <a:lnTo>
                    <a:pt x="47" y="2803"/>
                  </a:lnTo>
                  <a:cubicBezTo>
                    <a:pt x="561" y="3015"/>
                    <a:pt x="922" y="3477"/>
                    <a:pt x="922" y="3477"/>
                  </a:cubicBezTo>
                  <a:cubicBezTo>
                    <a:pt x="3124" y="3418"/>
                    <a:pt x="5184" y="3275"/>
                    <a:pt x="6815" y="2882"/>
                  </a:cubicBezTo>
                  <a:cubicBezTo>
                    <a:pt x="6637" y="2251"/>
                    <a:pt x="6339" y="1323"/>
                    <a:pt x="6339" y="1322"/>
                  </a:cubicBezTo>
                  <a:lnTo>
                    <a:pt x="6339" y="1322"/>
                  </a:lnTo>
                  <a:cubicBezTo>
                    <a:pt x="6351" y="1473"/>
                    <a:pt x="6508" y="2399"/>
                    <a:pt x="6517" y="2451"/>
                  </a:cubicBezTo>
                  <a:lnTo>
                    <a:pt x="6517" y="2451"/>
                  </a:lnTo>
                  <a:cubicBezTo>
                    <a:pt x="6492" y="2304"/>
                    <a:pt x="6280" y="1680"/>
                    <a:pt x="6280" y="1680"/>
                  </a:cubicBezTo>
                  <a:lnTo>
                    <a:pt x="6280" y="1680"/>
                  </a:lnTo>
                  <a:cubicBezTo>
                    <a:pt x="6315" y="1930"/>
                    <a:pt x="6232" y="2442"/>
                    <a:pt x="6232" y="2442"/>
                  </a:cubicBezTo>
                  <a:cubicBezTo>
                    <a:pt x="6196" y="2037"/>
                    <a:pt x="5804" y="1061"/>
                    <a:pt x="5803" y="1060"/>
                  </a:cubicBezTo>
                  <a:lnTo>
                    <a:pt x="5803" y="1060"/>
                  </a:lnTo>
                  <a:cubicBezTo>
                    <a:pt x="5863" y="1251"/>
                    <a:pt x="5899" y="2013"/>
                    <a:pt x="5899" y="2013"/>
                  </a:cubicBezTo>
                  <a:cubicBezTo>
                    <a:pt x="5851" y="1858"/>
                    <a:pt x="5280" y="1061"/>
                    <a:pt x="5279" y="1060"/>
                  </a:cubicBezTo>
                  <a:lnTo>
                    <a:pt x="5279" y="1060"/>
                  </a:lnTo>
                  <a:cubicBezTo>
                    <a:pt x="5434" y="1299"/>
                    <a:pt x="5684" y="2430"/>
                    <a:pt x="5684" y="2430"/>
                  </a:cubicBezTo>
                  <a:cubicBezTo>
                    <a:pt x="5506" y="2013"/>
                    <a:pt x="4958" y="1394"/>
                    <a:pt x="4958" y="1394"/>
                  </a:cubicBezTo>
                  <a:lnTo>
                    <a:pt x="4958" y="1394"/>
                  </a:lnTo>
                  <a:cubicBezTo>
                    <a:pt x="5125" y="1656"/>
                    <a:pt x="5363" y="2584"/>
                    <a:pt x="5363" y="2584"/>
                  </a:cubicBezTo>
                  <a:cubicBezTo>
                    <a:pt x="5268" y="2382"/>
                    <a:pt x="5077" y="2156"/>
                    <a:pt x="4910" y="1989"/>
                  </a:cubicBezTo>
                  <a:cubicBezTo>
                    <a:pt x="4744" y="1120"/>
                    <a:pt x="4601" y="108"/>
                    <a:pt x="4601" y="108"/>
                  </a:cubicBezTo>
                  <a:cubicBezTo>
                    <a:pt x="4529" y="310"/>
                    <a:pt x="4517" y="2406"/>
                    <a:pt x="4517" y="2406"/>
                  </a:cubicBezTo>
                  <a:cubicBezTo>
                    <a:pt x="4482" y="2192"/>
                    <a:pt x="4125" y="1085"/>
                    <a:pt x="4125" y="1084"/>
                  </a:cubicBezTo>
                  <a:lnTo>
                    <a:pt x="4125" y="1084"/>
                  </a:lnTo>
                  <a:cubicBezTo>
                    <a:pt x="4184" y="1572"/>
                    <a:pt x="4065" y="2453"/>
                    <a:pt x="4065" y="2453"/>
                  </a:cubicBezTo>
                  <a:cubicBezTo>
                    <a:pt x="3970" y="1846"/>
                    <a:pt x="3184" y="2"/>
                    <a:pt x="3184" y="1"/>
                  </a:cubicBezTo>
                  <a:close/>
                </a:path>
              </a:pathLst>
            </a:custGeom>
            <a:solidFill>
              <a:srgbClr val="BAA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11150" y="2806275"/>
              <a:ext cx="648025" cy="272975"/>
            </a:xfrm>
            <a:custGeom>
              <a:avLst/>
              <a:gdLst/>
              <a:ahLst/>
              <a:cxnLst/>
              <a:rect l="l" t="t" r="r" b="b"/>
              <a:pathLst>
                <a:path w="25921" h="10919" extrusionOk="0">
                  <a:moveTo>
                    <a:pt x="12823" y="1"/>
                  </a:moveTo>
                  <a:lnTo>
                    <a:pt x="12823" y="1"/>
                  </a:lnTo>
                  <a:cubicBezTo>
                    <a:pt x="13311" y="1525"/>
                    <a:pt x="13633" y="6371"/>
                    <a:pt x="13633" y="6371"/>
                  </a:cubicBezTo>
                  <a:cubicBezTo>
                    <a:pt x="13311" y="5561"/>
                    <a:pt x="9847" y="1633"/>
                    <a:pt x="9847" y="1632"/>
                  </a:cubicBezTo>
                  <a:lnTo>
                    <a:pt x="9847" y="1632"/>
                  </a:lnTo>
                  <a:cubicBezTo>
                    <a:pt x="10859" y="2894"/>
                    <a:pt x="12740" y="8395"/>
                    <a:pt x="12740" y="8395"/>
                  </a:cubicBezTo>
                  <a:cubicBezTo>
                    <a:pt x="11811" y="6704"/>
                    <a:pt x="8966" y="4311"/>
                    <a:pt x="8966" y="4311"/>
                  </a:cubicBezTo>
                  <a:lnTo>
                    <a:pt x="8966" y="4311"/>
                  </a:lnTo>
                  <a:cubicBezTo>
                    <a:pt x="9918" y="5394"/>
                    <a:pt x="11549" y="9073"/>
                    <a:pt x="11549" y="9073"/>
                  </a:cubicBezTo>
                  <a:cubicBezTo>
                    <a:pt x="10656" y="7800"/>
                    <a:pt x="8454" y="6335"/>
                    <a:pt x="8454" y="6335"/>
                  </a:cubicBezTo>
                  <a:lnTo>
                    <a:pt x="8454" y="6335"/>
                  </a:lnTo>
                  <a:cubicBezTo>
                    <a:pt x="9132" y="6871"/>
                    <a:pt x="9668" y="7680"/>
                    <a:pt x="10061" y="8454"/>
                  </a:cubicBezTo>
                  <a:cubicBezTo>
                    <a:pt x="8859" y="7002"/>
                    <a:pt x="7561" y="5597"/>
                    <a:pt x="7561" y="5597"/>
                  </a:cubicBezTo>
                  <a:lnTo>
                    <a:pt x="7561" y="5597"/>
                  </a:lnTo>
                  <a:cubicBezTo>
                    <a:pt x="7680" y="6228"/>
                    <a:pt x="9025" y="9431"/>
                    <a:pt x="9025" y="9431"/>
                  </a:cubicBezTo>
                  <a:cubicBezTo>
                    <a:pt x="8835" y="9062"/>
                    <a:pt x="7239" y="7181"/>
                    <a:pt x="7239" y="7180"/>
                  </a:cubicBezTo>
                  <a:lnTo>
                    <a:pt x="7239" y="7180"/>
                  </a:lnTo>
                  <a:cubicBezTo>
                    <a:pt x="7561" y="8014"/>
                    <a:pt x="7323" y="9443"/>
                    <a:pt x="7323" y="9443"/>
                  </a:cubicBezTo>
                  <a:cubicBezTo>
                    <a:pt x="6870" y="8431"/>
                    <a:pt x="3418" y="5264"/>
                    <a:pt x="3417" y="5263"/>
                  </a:cubicBezTo>
                  <a:lnTo>
                    <a:pt x="3417" y="5263"/>
                  </a:lnTo>
                  <a:cubicBezTo>
                    <a:pt x="4132" y="6037"/>
                    <a:pt x="5203" y="8514"/>
                    <a:pt x="5203" y="8514"/>
                  </a:cubicBezTo>
                  <a:cubicBezTo>
                    <a:pt x="4751" y="8109"/>
                    <a:pt x="703" y="6050"/>
                    <a:pt x="703" y="6049"/>
                  </a:cubicBezTo>
                  <a:lnTo>
                    <a:pt x="703" y="6049"/>
                  </a:lnTo>
                  <a:cubicBezTo>
                    <a:pt x="1905" y="6728"/>
                    <a:pt x="4632" y="9538"/>
                    <a:pt x="4632" y="9538"/>
                  </a:cubicBezTo>
                  <a:cubicBezTo>
                    <a:pt x="3429" y="8669"/>
                    <a:pt x="239" y="7407"/>
                    <a:pt x="238" y="7407"/>
                  </a:cubicBezTo>
                  <a:lnTo>
                    <a:pt x="238" y="7407"/>
                  </a:lnTo>
                  <a:cubicBezTo>
                    <a:pt x="1358" y="7978"/>
                    <a:pt x="3548" y="9859"/>
                    <a:pt x="3548" y="9859"/>
                  </a:cubicBezTo>
                  <a:cubicBezTo>
                    <a:pt x="2497" y="9224"/>
                    <a:pt x="189" y="8476"/>
                    <a:pt x="10" y="8476"/>
                  </a:cubicBezTo>
                  <a:cubicBezTo>
                    <a:pt x="5" y="8476"/>
                    <a:pt x="2" y="8477"/>
                    <a:pt x="0" y="8478"/>
                  </a:cubicBezTo>
                  <a:cubicBezTo>
                    <a:pt x="1953" y="9228"/>
                    <a:pt x="3274" y="10919"/>
                    <a:pt x="3274" y="10919"/>
                  </a:cubicBezTo>
                  <a:lnTo>
                    <a:pt x="25920" y="10919"/>
                  </a:lnTo>
                  <a:cubicBezTo>
                    <a:pt x="25408" y="8812"/>
                    <a:pt x="24289" y="4835"/>
                    <a:pt x="24289" y="4835"/>
                  </a:cubicBezTo>
                  <a:lnTo>
                    <a:pt x="24289" y="4835"/>
                  </a:lnTo>
                  <a:cubicBezTo>
                    <a:pt x="24277" y="5299"/>
                    <a:pt x="24646" y="8538"/>
                    <a:pt x="24646" y="8538"/>
                  </a:cubicBezTo>
                  <a:cubicBezTo>
                    <a:pt x="24575" y="8061"/>
                    <a:pt x="23956" y="5966"/>
                    <a:pt x="23956" y="5966"/>
                  </a:cubicBezTo>
                  <a:lnTo>
                    <a:pt x="23956" y="5966"/>
                  </a:lnTo>
                  <a:cubicBezTo>
                    <a:pt x="24015" y="6787"/>
                    <a:pt x="23610" y="8419"/>
                    <a:pt x="23610" y="8419"/>
                  </a:cubicBezTo>
                  <a:cubicBezTo>
                    <a:pt x="23539" y="7121"/>
                    <a:pt x="22360" y="3847"/>
                    <a:pt x="22360" y="3847"/>
                  </a:cubicBezTo>
                  <a:lnTo>
                    <a:pt x="22360" y="3847"/>
                  </a:lnTo>
                  <a:cubicBezTo>
                    <a:pt x="22539" y="4525"/>
                    <a:pt x="22443" y="6990"/>
                    <a:pt x="22443" y="6990"/>
                  </a:cubicBezTo>
                  <a:cubicBezTo>
                    <a:pt x="22289" y="6454"/>
                    <a:pt x="20384" y="3764"/>
                    <a:pt x="20384" y="3763"/>
                  </a:cubicBezTo>
                  <a:lnTo>
                    <a:pt x="20384" y="3763"/>
                  </a:lnTo>
                  <a:cubicBezTo>
                    <a:pt x="20896" y="4585"/>
                    <a:pt x="21574" y="8300"/>
                    <a:pt x="21574" y="8300"/>
                  </a:cubicBezTo>
                  <a:cubicBezTo>
                    <a:pt x="21039" y="6918"/>
                    <a:pt x="19110" y="4799"/>
                    <a:pt x="19110" y="4799"/>
                  </a:cubicBezTo>
                  <a:lnTo>
                    <a:pt x="19110" y="4799"/>
                  </a:lnTo>
                  <a:cubicBezTo>
                    <a:pt x="19693" y="5680"/>
                    <a:pt x="20348" y="8764"/>
                    <a:pt x="20348" y="8764"/>
                  </a:cubicBezTo>
                  <a:cubicBezTo>
                    <a:pt x="20038" y="8097"/>
                    <a:pt x="19360" y="7335"/>
                    <a:pt x="18800" y="6764"/>
                  </a:cubicBezTo>
                  <a:cubicBezTo>
                    <a:pt x="18419" y="3870"/>
                    <a:pt x="18122" y="549"/>
                    <a:pt x="18122" y="549"/>
                  </a:cubicBezTo>
                  <a:cubicBezTo>
                    <a:pt x="17824" y="1192"/>
                    <a:pt x="17205" y="8050"/>
                    <a:pt x="17205" y="8050"/>
                  </a:cubicBezTo>
                  <a:cubicBezTo>
                    <a:pt x="17133" y="7323"/>
                    <a:pt x="16098" y="3656"/>
                    <a:pt x="16097" y="3656"/>
                  </a:cubicBezTo>
                  <a:lnTo>
                    <a:pt x="16097" y="3656"/>
                  </a:lnTo>
                  <a:cubicBezTo>
                    <a:pt x="16169" y="5311"/>
                    <a:pt x="15502" y="8133"/>
                    <a:pt x="15502" y="8133"/>
                  </a:cubicBezTo>
                  <a:cubicBezTo>
                    <a:pt x="15347" y="6157"/>
                    <a:pt x="12824" y="2"/>
                    <a:pt x="12823" y="1"/>
                  </a:cubicBezTo>
                  <a:close/>
                </a:path>
              </a:pathLst>
            </a:custGeom>
            <a:solidFill>
              <a:srgbClr val="BFB0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189175" y="2806275"/>
              <a:ext cx="622425" cy="272975"/>
            </a:xfrm>
            <a:custGeom>
              <a:avLst/>
              <a:gdLst/>
              <a:ahLst/>
              <a:cxnLst/>
              <a:rect l="l" t="t" r="r" b="b"/>
              <a:pathLst>
                <a:path w="24897" h="10919" extrusionOk="0">
                  <a:moveTo>
                    <a:pt x="12597" y="1"/>
                  </a:moveTo>
                  <a:cubicBezTo>
                    <a:pt x="12597" y="2"/>
                    <a:pt x="10169" y="6157"/>
                    <a:pt x="10026" y="8133"/>
                  </a:cubicBezTo>
                  <a:cubicBezTo>
                    <a:pt x="10026" y="8133"/>
                    <a:pt x="9383" y="5311"/>
                    <a:pt x="9454" y="3656"/>
                  </a:cubicBezTo>
                  <a:lnTo>
                    <a:pt x="9454" y="3656"/>
                  </a:lnTo>
                  <a:cubicBezTo>
                    <a:pt x="9454" y="3656"/>
                    <a:pt x="8466" y="7323"/>
                    <a:pt x="8383" y="8050"/>
                  </a:cubicBezTo>
                  <a:cubicBezTo>
                    <a:pt x="8383" y="8050"/>
                    <a:pt x="7787" y="1192"/>
                    <a:pt x="7513" y="549"/>
                  </a:cubicBezTo>
                  <a:cubicBezTo>
                    <a:pt x="7513" y="549"/>
                    <a:pt x="7228" y="3870"/>
                    <a:pt x="6859" y="6764"/>
                  </a:cubicBezTo>
                  <a:cubicBezTo>
                    <a:pt x="6323" y="7335"/>
                    <a:pt x="5680" y="8097"/>
                    <a:pt x="5370" y="8764"/>
                  </a:cubicBezTo>
                  <a:cubicBezTo>
                    <a:pt x="5370" y="8764"/>
                    <a:pt x="6013" y="5680"/>
                    <a:pt x="6561" y="4799"/>
                  </a:cubicBezTo>
                  <a:lnTo>
                    <a:pt x="6561" y="4799"/>
                  </a:lnTo>
                  <a:cubicBezTo>
                    <a:pt x="6561" y="4799"/>
                    <a:pt x="4715" y="6918"/>
                    <a:pt x="4192" y="8300"/>
                  </a:cubicBezTo>
                  <a:cubicBezTo>
                    <a:pt x="4192" y="8300"/>
                    <a:pt x="4835" y="4585"/>
                    <a:pt x="5335" y="3763"/>
                  </a:cubicBezTo>
                  <a:lnTo>
                    <a:pt x="5335" y="3763"/>
                  </a:lnTo>
                  <a:cubicBezTo>
                    <a:pt x="5334" y="3764"/>
                    <a:pt x="3513" y="6454"/>
                    <a:pt x="3346" y="6990"/>
                  </a:cubicBezTo>
                  <a:cubicBezTo>
                    <a:pt x="3346" y="6990"/>
                    <a:pt x="3251" y="4525"/>
                    <a:pt x="3418" y="3847"/>
                  </a:cubicBezTo>
                  <a:lnTo>
                    <a:pt x="3418" y="3847"/>
                  </a:lnTo>
                  <a:cubicBezTo>
                    <a:pt x="3418" y="3847"/>
                    <a:pt x="2287" y="7121"/>
                    <a:pt x="2215" y="8419"/>
                  </a:cubicBezTo>
                  <a:cubicBezTo>
                    <a:pt x="2215" y="8419"/>
                    <a:pt x="1822" y="6787"/>
                    <a:pt x="1882" y="5966"/>
                  </a:cubicBezTo>
                  <a:lnTo>
                    <a:pt x="1882" y="5966"/>
                  </a:lnTo>
                  <a:cubicBezTo>
                    <a:pt x="1882" y="5966"/>
                    <a:pt x="1286" y="8061"/>
                    <a:pt x="1215" y="8538"/>
                  </a:cubicBezTo>
                  <a:cubicBezTo>
                    <a:pt x="1215" y="8538"/>
                    <a:pt x="1572" y="5299"/>
                    <a:pt x="1560" y="4835"/>
                  </a:cubicBezTo>
                  <a:lnTo>
                    <a:pt x="1560" y="4835"/>
                  </a:lnTo>
                  <a:cubicBezTo>
                    <a:pt x="1560" y="4835"/>
                    <a:pt x="489" y="8812"/>
                    <a:pt x="1" y="10919"/>
                  </a:cubicBezTo>
                  <a:lnTo>
                    <a:pt x="21741" y="10919"/>
                  </a:lnTo>
                  <a:cubicBezTo>
                    <a:pt x="21741" y="10919"/>
                    <a:pt x="23004" y="9228"/>
                    <a:pt x="24897" y="8478"/>
                  </a:cubicBezTo>
                  <a:cubicBezTo>
                    <a:pt x="24896" y="8477"/>
                    <a:pt x="24893" y="8476"/>
                    <a:pt x="24889" y="8476"/>
                  </a:cubicBezTo>
                  <a:cubicBezTo>
                    <a:pt x="24737" y="8476"/>
                    <a:pt x="22521" y="9224"/>
                    <a:pt x="21515" y="9859"/>
                  </a:cubicBezTo>
                  <a:cubicBezTo>
                    <a:pt x="21515" y="9859"/>
                    <a:pt x="23623" y="7978"/>
                    <a:pt x="24694" y="7407"/>
                  </a:cubicBezTo>
                  <a:lnTo>
                    <a:pt x="24694" y="7407"/>
                  </a:lnTo>
                  <a:cubicBezTo>
                    <a:pt x="24694" y="7407"/>
                    <a:pt x="21634" y="8669"/>
                    <a:pt x="20467" y="9538"/>
                  </a:cubicBezTo>
                  <a:cubicBezTo>
                    <a:pt x="20467" y="9538"/>
                    <a:pt x="23087" y="6728"/>
                    <a:pt x="24242" y="6049"/>
                  </a:cubicBezTo>
                  <a:lnTo>
                    <a:pt x="24242" y="6049"/>
                  </a:lnTo>
                  <a:cubicBezTo>
                    <a:pt x="24241" y="6050"/>
                    <a:pt x="20336" y="8109"/>
                    <a:pt x="19920" y="8514"/>
                  </a:cubicBezTo>
                  <a:cubicBezTo>
                    <a:pt x="19920" y="8514"/>
                    <a:pt x="20944" y="6037"/>
                    <a:pt x="21646" y="5263"/>
                  </a:cubicBezTo>
                  <a:lnTo>
                    <a:pt x="21646" y="5263"/>
                  </a:lnTo>
                  <a:cubicBezTo>
                    <a:pt x="21646" y="5264"/>
                    <a:pt x="18324" y="8431"/>
                    <a:pt x="17884" y="9443"/>
                  </a:cubicBezTo>
                  <a:cubicBezTo>
                    <a:pt x="17884" y="9443"/>
                    <a:pt x="17658" y="8014"/>
                    <a:pt x="17967" y="7180"/>
                  </a:cubicBezTo>
                  <a:lnTo>
                    <a:pt x="17967" y="7180"/>
                  </a:lnTo>
                  <a:cubicBezTo>
                    <a:pt x="17967" y="7181"/>
                    <a:pt x="16443" y="9062"/>
                    <a:pt x="16265" y="9431"/>
                  </a:cubicBezTo>
                  <a:cubicBezTo>
                    <a:pt x="16265" y="9431"/>
                    <a:pt x="17550" y="6228"/>
                    <a:pt x="17658" y="5597"/>
                  </a:cubicBezTo>
                  <a:lnTo>
                    <a:pt x="17658" y="5597"/>
                  </a:lnTo>
                  <a:cubicBezTo>
                    <a:pt x="17657" y="5597"/>
                    <a:pt x="16407" y="7002"/>
                    <a:pt x="15264" y="8454"/>
                  </a:cubicBezTo>
                  <a:cubicBezTo>
                    <a:pt x="15645" y="7680"/>
                    <a:pt x="16157" y="6871"/>
                    <a:pt x="16800" y="6335"/>
                  </a:cubicBezTo>
                  <a:lnTo>
                    <a:pt x="16800" y="6335"/>
                  </a:lnTo>
                  <a:cubicBezTo>
                    <a:pt x="16800" y="6335"/>
                    <a:pt x="14681" y="7800"/>
                    <a:pt x="13824" y="9073"/>
                  </a:cubicBezTo>
                  <a:cubicBezTo>
                    <a:pt x="13824" y="9073"/>
                    <a:pt x="15395" y="5394"/>
                    <a:pt x="16300" y="4311"/>
                  </a:cubicBezTo>
                  <a:lnTo>
                    <a:pt x="16300" y="4311"/>
                  </a:lnTo>
                  <a:cubicBezTo>
                    <a:pt x="16300" y="4311"/>
                    <a:pt x="13586" y="6704"/>
                    <a:pt x="12669" y="8395"/>
                  </a:cubicBezTo>
                  <a:cubicBezTo>
                    <a:pt x="12669" y="8395"/>
                    <a:pt x="14491" y="2894"/>
                    <a:pt x="15455" y="1632"/>
                  </a:cubicBezTo>
                  <a:lnTo>
                    <a:pt x="15455" y="1632"/>
                  </a:lnTo>
                  <a:cubicBezTo>
                    <a:pt x="15454" y="1633"/>
                    <a:pt x="12121" y="5561"/>
                    <a:pt x="11812" y="6371"/>
                  </a:cubicBezTo>
                  <a:cubicBezTo>
                    <a:pt x="11812" y="6371"/>
                    <a:pt x="12133" y="1525"/>
                    <a:pt x="12597" y="1"/>
                  </a:cubicBezTo>
                  <a:close/>
                </a:path>
              </a:pathLst>
            </a:custGeom>
            <a:solidFill>
              <a:srgbClr val="BFB0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576350" y="3447650"/>
              <a:ext cx="2410450" cy="76300"/>
            </a:xfrm>
            <a:custGeom>
              <a:avLst/>
              <a:gdLst/>
              <a:ahLst/>
              <a:cxnLst/>
              <a:rect l="l" t="t" r="r" b="b"/>
              <a:pathLst>
                <a:path w="96418" h="3052" extrusionOk="0">
                  <a:moveTo>
                    <a:pt x="76222" y="0"/>
                  </a:moveTo>
                  <a:cubicBezTo>
                    <a:pt x="48923" y="0"/>
                    <a:pt x="24373" y="1173"/>
                    <a:pt x="1" y="2468"/>
                  </a:cubicBezTo>
                  <a:cubicBezTo>
                    <a:pt x="1" y="2468"/>
                    <a:pt x="4520" y="3051"/>
                    <a:pt x="21811" y="3051"/>
                  </a:cubicBezTo>
                  <a:cubicBezTo>
                    <a:pt x="25783" y="3051"/>
                    <a:pt x="30430" y="3020"/>
                    <a:pt x="35850" y="2945"/>
                  </a:cubicBezTo>
                  <a:cubicBezTo>
                    <a:pt x="59937" y="2623"/>
                    <a:pt x="80808" y="1742"/>
                    <a:pt x="96417" y="218"/>
                  </a:cubicBezTo>
                  <a:cubicBezTo>
                    <a:pt x="89503" y="68"/>
                    <a:pt x="82783" y="0"/>
                    <a:pt x="76222" y="0"/>
                  </a:cubicBezTo>
                  <a:close/>
                </a:path>
              </a:pathLst>
            </a:custGeom>
            <a:solidFill>
              <a:srgbClr val="00B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588300" y="3610250"/>
              <a:ext cx="5554600" cy="106000"/>
            </a:xfrm>
            <a:custGeom>
              <a:avLst/>
              <a:gdLst/>
              <a:ahLst/>
              <a:cxnLst/>
              <a:rect l="l" t="t" r="r" b="b"/>
              <a:pathLst>
                <a:path w="222184" h="4240" extrusionOk="0">
                  <a:moveTo>
                    <a:pt x="1" y="1"/>
                  </a:moveTo>
                  <a:lnTo>
                    <a:pt x="73498" y="2560"/>
                  </a:lnTo>
                  <a:lnTo>
                    <a:pt x="222183" y="4239"/>
                  </a:lnTo>
                  <a:lnTo>
                    <a:pt x="222183" y="17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B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75" y="3865350"/>
              <a:ext cx="7152400" cy="180700"/>
            </a:xfrm>
            <a:custGeom>
              <a:avLst/>
              <a:gdLst/>
              <a:ahLst/>
              <a:cxnLst/>
              <a:rect l="l" t="t" r="r" b="b"/>
              <a:pathLst>
                <a:path w="286096" h="7228" extrusionOk="0">
                  <a:moveTo>
                    <a:pt x="0" y="0"/>
                  </a:moveTo>
                  <a:lnTo>
                    <a:pt x="0" y="7227"/>
                  </a:lnTo>
                  <a:lnTo>
                    <a:pt x="286096" y="7227"/>
                  </a:lnTo>
                  <a:lnTo>
                    <a:pt x="286096" y="1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87500" y="3826350"/>
              <a:ext cx="505775" cy="220000"/>
            </a:xfrm>
            <a:custGeom>
              <a:avLst/>
              <a:gdLst/>
              <a:ahLst/>
              <a:cxnLst/>
              <a:rect l="l" t="t" r="r" b="b"/>
              <a:pathLst>
                <a:path w="20231" h="8800" extrusionOk="0">
                  <a:moveTo>
                    <a:pt x="2" y="6823"/>
                  </a:moveTo>
                  <a:cubicBezTo>
                    <a:pt x="0" y="6823"/>
                    <a:pt x="8" y="6826"/>
                    <a:pt x="22" y="6831"/>
                  </a:cubicBezTo>
                  <a:lnTo>
                    <a:pt x="22" y="6831"/>
                  </a:lnTo>
                  <a:cubicBezTo>
                    <a:pt x="16" y="6828"/>
                    <a:pt x="9" y="6825"/>
                    <a:pt x="2" y="6823"/>
                  </a:cubicBezTo>
                  <a:close/>
                  <a:moveTo>
                    <a:pt x="9956" y="1"/>
                  </a:moveTo>
                  <a:cubicBezTo>
                    <a:pt x="10349" y="1239"/>
                    <a:pt x="10599" y="5132"/>
                    <a:pt x="10599" y="5132"/>
                  </a:cubicBezTo>
                  <a:cubicBezTo>
                    <a:pt x="10349" y="4477"/>
                    <a:pt x="7635" y="1311"/>
                    <a:pt x="7634" y="1310"/>
                  </a:cubicBezTo>
                  <a:lnTo>
                    <a:pt x="7634" y="1310"/>
                  </a:lnTo>
                  <a:cubicBezTo>
                    <a:pt x="8432" y="2334"/>
                    <a:pt x="9896" y="6763"/>
                    <a:pt x="9896" y="6763"/>
                  </a:cubicBezTo>
                  <a:cubicBezTo>
                    <a:pt x="9158" y="5406"/>
                    <a:pt x="6944" y="3466"/>
                    <a:pt x="6943" y="3465"/>
                  </a:cubicBezTo>
                  <a:lnTo>
                    <a:pt x="6943" y="3465"/>
                  </a:lnTo>
                  <a:cubicBezTo>
                    <a:pt x="7682" y="4334"/>
                    <a:pt x="8968" y="7311"/>
                    <a:pt x="8968" y="7311"/>
                  </a:cubicBezTo>
                  <a:cubicBezTo>
                    <a:pt x="8253" y="6287"/>
                    <a:pt x="6539" y="5109"/>
                    <a:pt x="6539" y="5108"/>
                  </a:cubicBezTo>
                  <a:lnTo>
                    <a:pt x="6539" y="5108"/>
                  </a:lnTo>
                  <a:cubicBezTo>
                    <a:pt x="7063" y="5549"/>
                    <a:pt x="7479" y="6192"/>
                    <a:pt x="7789" y="6823"/>
                  </a:cubicBezTo>
                  <a:cubicBezTo>
                    <a:pt x="6848" y="5644"/>
                    <a:pt x="5836" y="4513"/>
                    <a:pt x="5836" y="4513"/>
                  </a:cubicBezTo>
                  <a:lnTo>
                    <a:pt x="5836" y="4513"/>
                  </a:lnTo>
                  <a:cubicBezTo>
                    <a:pt x="5931" y="5037"/>
                    <a:pt x="6967" y="7609"/>
                    <a:pt x="6967" y="7609"/>
                  </a:cubicBezTo>
                  <a:cubicBezTo>
                    <a:pt x="6801" y="7311"/>
                    <a:pt x="5574" y="5787"/>
                    <a:pt x="5574" y="5787"/>
                  </a:cubicBezTo>
                  <a:lnTo>
                    <a:pt x="5574" y="5787"/>
                  </a:lnTo>
                  <a:cubicBezTo>
                    <a:pt x="5824" y="6478"/>
                    <a:pt x="5646" y="7621"/>
                    <a:pt x="5646" y="7621"/>
                  </a:cubicBezTo>
                  <a:cubicBezTo>
                    <a:pt x="5289" y="6823"/>
                    <a:pt x="2598" y="4263"/>
                    <a:pt x="2598" y="4263"/>
                  </a:cubicBezTo>
                  <a:lnTo>
                    <a:pt x="2598" y="4263"/>
                  </a:lnTo>
                  <a:cubicBezTo>
                    <a:pt x="3157" y="4882"/>
                    <a:pt x="3991" y="6882"/>
                    <a:pt x="3991" y="6882"/>
                  </a:cubicBezTo>
                  <a:cubicBezTo>
                    <a:pt x="3645" y="6549"/>
                    <a:pt x="479" y="4894"/>
                    <a:pt x="478" y="4894"/>
                  </a:cubicBezTo>
                  <a:lnTo>
                    <a:pt x="478" y="4894"/>
                  </a:lnTo>
                  <a:cubicBezTo>
                    <a:pt x="1419" y="5418"/>
                    <a:pt x="3550" y="7692"/>
                    <a:pt x="3550" y="7692"/>
                  </a:cubicBezTo>
                  <a:cubicBezTo>
                    <a:pt x="2610" y="7001"/>
                    <a:pt x="122" y="5990"/>
                    <a:pt x="121" y="5989"/>
                  </a:cubicBezTo>
                  <a:lnTo>
                    <a:pt x="121" y="5989"/>
                  </a:lnTo>
                  <a:cubicBezTo>
                    <a:pt x="1002" y="6430"/>
                    <a:pt x="2717" y="7966"/>
                    <a:pt x="2717" y="7966"/>
                  </a:cubicBezTo>
                  <a:cubicBezTo>
                    <a:pt x="1917" y="7466"/>
                    <a:pt x="228" y="6905"/>
                    <a:pt x="22" y="6831"/>
                  </a:cubicBezTo>
                  <a:lnTo>
                    <a:pt x="22" y="6831"/>
                  </a:lnTo>
                  <a:cubicBezTo>
                    <a:pt x="1547" y="7442"/>
                    <a:pt x="2562" y="8799"/>
                    <a:pt x="2562" y="8799"/>
                  </a:cubicBezTo>
                  <a:lnTo>
                    <a:pt x="20231" y="8799"/>
                  </a:lnTo>
                  <a:cubicBezTo>
                    <a:pt x="19826" y="7085"/>
                    <a:pt x="18969" y="3882"/>
                    <a:pt x="18969" y="3882"/>
                  </a:cubicBezTo>
                  <a:lnTo>
                    <a:pt x="18969" y="3882"/>
                  </a:lnTo>
                  <a:cubicBezTo>
                    <a:pt x="18945" y="4263"/>
                    <a:pt x="19243" y="6882"/>
                    <a:pt x="19243" y="6882"/>
                  </a:cubicBezTo>
                  <a:cubicBezTo>
                    <a:pt x="19183" y="6501"/>
                    <a:pt x="18695" y="4811"/>
                    <a:pt x="18695" y="4811"/>
                  </a:cubicBezTo>
                  <a:lnTo>
                    <a:pt x="18695" y="4811"/>
                  </a:lnTo>
                  <a:cubicBezTo>
                    <a:pt x="18743" y="5465"/>
                    <a:pt x="18433" y="6787"/>
                    <a:pt x="18433" y="6787"/>
                  </a:cubicBezTo>
                  <a:cubicBezTo>
                    <a:pt x="18373" y="5751"/>
                    <a:pt x="17445" y="3109"/>
                    <a:pt x="17445" y="3108"/>
                  </a:cubicBezTo>
                  <a:lnTo>
                    <a:pt x="17445" y="3108"/>
                  </a:lnTo>
                  <a:cubicBezTo>
                    <a:pt x="17576" y="3644"/>
                    <a:pt x="17504" y="5644"/>
                    <a:pt x="17504" y="5644"/>
                  </a:cubicBezTo>
                  <a:cubicBezTo>
                    <a:pt x="17373" y="5216"/>
                    <a:pt x="15885" y="3037"/>
                    <a:pt x="15885" y="3037"/>
                  </a:cubicBezTo>
                  <a:lnTo>
                    <a:pt x="15885" y="3037"/>
                  </a:lnTo>
                  <a:cubicBezTo>
                    <a:pt x="16290" y="3691"/>
                    <a:pt x="16802" y="6704"/>
                    <a:pt x="16802" y="6704"/>
                  </a:cubicBezTo>
                  <a:cubicBezTo>
                    <a:pt x="16385" y="5573"/>
                    <a:pt x="14885" y="3870"/>
                    <a:pt x="14885" y="3870"/>
                  </a:cubicBezTo>
                  <a:lnTo>
                    <a:pt x="14885" y="3870"/>
                  </a:lnTo>
                  <a:cubicBezTo>
                    <a:pt x="15337" y="4573"/>
                    <a:pt x="15849" y="7061"/>
                    <a:pt x="15849" y="7061"/>
                  </a:cubicBezTo>
                  <a:cubicBezTo>
                    <a:pt x="15611" y="6525"/>
                    <a:pt x="15075" y="5906"/>
                    <a:pt x="14647" y="5454"/>
                  </a:cubicBezTo>
                  <a:cubicBezTo>
                    <a:pt x="14337" y="3108"/>
                    <a:pt x="14111" y="429"/>
                    <a:pt x="14111" y="429"/>
                  </a:cubicBezTo>
                  <a:cubicBezTo>
                    <a:pt x="13873" y="965"/>
                    <a:pt x="13397" y="6489"/>
                    <a:pt x="13397" y="6489"/>
                  </a:cubicBezTo>
                  <a:cubicBezTo>
                    <a:pt x="13325" y="5906"/>
                    <a:pt x="12516" y="2954"/>
                    <a:pt x="12516" y="2953"/>
                  </a:cubicBezTo>
                  <a:lnTo>
                    <a:pt x="12516" y="2953"/>
                  </a:lnTo>
                  <a:cubicBezTo>
                    <a:pt x="12575" y="4287"/>
                    <a:pt x="12063" y="6561"/>
                    <a:pt x="12063" y="6561"/>
                  </a:cubicBezTo>
                  <a:cubicBezTo>
                    <a:pt x="11920" y="4977"/>
                    <a:pt x="9956" y="1"/>
                    <a:pt x="9956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378075" y="3618300"/>
              <a:ext cx="846250" cy="428050"/>
            </a:xfrm>
            <a:custGeom>
              <a:avLst/>
              <a:gdLst/>
              <a:ahLst/>
              <a:cxnLst/>
              <a:rect l="l" t="t" r="r" b="b"/>
              <a:pathLst>
                <a:path w="33850" h="17122" extrusionOk="0">
                  <a:moveTo>
                    <a:pt x="20134" y="0"/>
                  </a:moveTo>
                  <a:lnTo>
                    <a:pt x="20134" y="0"/>
                  </a:lnTo>
                  <a:cubicBezTo>
                    <a:pt x="20241" y="2417"/>
                    <a:pt x="18955" y="9989"/>
                    <a:pt x="18955" y="9989"/>
                  </a:cubicBezTo>
                  <a:cubicBezTo>
                    <a:pt x="18812" y="8727"/>
                    <a:pt x="15574" y="2561"/>
                    <a:pt x="15573" y="2560"/>
                  </a:cubicBezTo>
                  <a:lnTo>
                    <a:pt x="15573" y="2560"/>
                  </a:lnTo>
                  <a:cubicBezTo>
                    <a:pt x="16490" y="4560"/>
                    <a:pt x="17050" y="13156"/>
                    <a:pt x="17050" y="13156"/>
                  </a:cubicBezTo>
                  <a:cubicBezTo>
                    <a:pt x="16383" y="10525"/>
                    <a:pt x="13454" y="6775"/>
                    <a:pt x="13454" y="6775"/>
                  </a:cubicBezTo>
                  <a:lnTo>
                    <a:pt x="13454" y="6775"/>
                  </a:lnTo>
                  <a:cubicBezTo>
                    <a:pt x="14347" y="8477"/>
                    <a:pt x="15216" y="14252"/>
                    <a:pt x="15216" y="14252"/>
                  </a:cubicBezTo>
                  <a:cubicBezTo>
                    <a:pt x="14478" y="12240"/>
                    <a:pt x="12050" y="9966"/>
                    <a:pt x="12049" y="9966"/>
                  </a:cubicBezTo>
                  <a:lnTo>
                    <a:pt x="12049" y="9966"/>
                  </a:lnTo>
                  <a:cubicBezTo>
                    <a:pt x="12752" y="10823"/>
                    <a:pt x="13168" y="12061"/>
                    <a:pt x="13430" y="13276"/>
                  </a:cubicBezTo>
                  <a:cubicBezTo>
                    <a:pt x="12347" y="11013"/>
                    <a:pt x="11109" y="8811"/>
                    <a:pt x="11109" y="8811"/>
                  </a:cubicBezTo>
                  <a:lnTo>
                    <a:pt x="11109" y="8811"/>
                  </a:lnTo>
                  <a:cubicBezTo>
                    <a:pt x="11037" y="9823"/>
                    <a:pt x="11692" y="14847"/>
                    <a:pt x="11692" y="14847"/>
                  </a:cubicBezTo>
                  <a:cubicBezTo>
                    <a:pt x="11561" y="14264"/>
                    <a:pt x="10097" y="11311"/>
                    <a:pt x="10097" y="11311"/>
                  </a:cubicBezTo>
                  <a:lnTo>
                    <a:pt x="10097" y="11311"/>
                  </a:lnTo>
                  <a:cubicBezTo>
                    <a:pt x="10251" y="12644"/>
                    <a:pt x="9418" y="14871"/>
                    <a:pt x="9418" y="14871"/>
                  </a:cubicBezTo>
                  <a:cubicBezTo>
                    <a:pt x="9144" y="13276"/>
                    <a:pt x="5668" y="8323"/>
                    <a:pt x="5667" y="8323"/>
                  </a:cubicBezTo>
                  <a:lnTo>
                    <a:pt x="5667" y="8323"/>
                  </a:lnTo>
                  <a:cubicBezTo>
                    <a:pt x="6346" y="9561"/>
                    <a:pt x="6894" y="13418"/>
                    <a:pt x="6894" y="13418"/>
                  </a:cubicBezTo>
                  <a:cubicBezTo>
                    <a:pt x="6453" y="12776"/>
                    <a:pt x="1763" y="9561"/>
                    <a:pt x="1762" y="9561"/>
                  </a:cubicBezTo>
                  <a:lnTo>
                    <a:pt x="1762" y="9561"/>
                  </a:lnTo>
                  <a:cubicBezTo>
                    <a:pt x="3131" y="10597"/>
                    <a:pt x="5763" y="15002"/>
                    <a:pt x="5763" y="15002"/>
                  </a:cubicBezTo>
                  <a:cubicBezTo>
                    <a:pt x="4453" y="13633"/>
                    <a:pt x="643" y="11668"/>
                    <a:pt x="643" y="11668"/>
                  </a:cubicBezTo>
                  <a:lnTo>
                    <a:pt x="643" y="11668"/>
                  </a:lnTo>
                  <a:cubicBezTo>
                    <a:pt x="1941" y="12549"/>
                    <a:pt x="4191" y="15526"/>
                    <a:pt x="4191" y="15526"/>
                  </a:cubicBezTo>
                  <a:cubicBezTo>
                    <a:pt x="2965" y="14490"/>
                    <a:pt x="24" y="13276"/>
                    <a:pt x="0" y="13276"/>
                  </a:cubicBezTo>
                  <a:lnTo>
                    <a:pt x="0" y="13276"/>
                  </a:lnTo>
                  <a:cubicBezTo>
                    <a:pt x="2346" y="14466"/>
                    <a:pt x="3512" y="17121"/>
                    <a:pt x="3512" y="17121"/>
                  </a:cubicBezTo>
                  <a:lnTo>
                    <a:pt x="33778" y="17121"/>
                  </a:lnTo>
                  <a:cubicBezTo>
                    <a:pt x="33850" y="13811"/>
                    <a:pt x="33778" y="7596"/>
                    <a:pt x="33778" y="7596"/>
                  </a:cubicBezTo>
                  <a:cubicBezTo>
                    <a:pt x="33600" y="8323"/>
                    <a:pt x="32945" y="13395"/>
                    <a:pt x="32945" y="13395"/>
                  </a:cubicBezTo>
                  <a:cubicBezTo>
                    <a:pt x="33016" y="12656"/>
                    <a:pt x="32933" y="9370"/>
                    <a:pt x="32933" y="9370"/>
                  </a:cubicBezTo>
                  <a:cubicBezTo>
                    <a:pt x="32707" y="10644"/>
                    <a:pt x="31587" y="13216"/>
                    <a:pt x="31587" y="13216"/>
                  </a:cubicBezTo>
                  <a:cubicBezTo>
                    <a:pt x="31968" y="11192"/>
                    <a:pt x="31552" y="6072"/>
                    <a:pt x="31552" y="6072"/>
                  </a:cubicBezTo>
                  <a:cubicBezTo>
                    <a:pt x="31552" y="7132"/>
                    <a:pt x="30540" y="11001"/>
                    <a:pt x="30540" y="11001"/>
                  </a:cubicBezTo>
                  <a:cubicBezTo>
                    <a:pt x="30516" y="10156"/>
                    <a:pt x="28933" y="5930"/>
                    <a:pt x="28932" y="5929"/>
                  </a:cubicBezTo>
                  <a:lnTo>
                    <a:pt x="28932" y="5929"/>
                  </a:lnTo>
                  <a:cubicBezTo>
                    <a:pt x="29325" y="7203"/>
                    <a:pt x="28897" y="13037"/>
                    <a:pt x="28897" y="13037"/>
                  </a:cubicBezTo>
                  <a:cubicBezTo>
                    <a:pt x="28670" y="10871"/>
                    <a:pt x="26861" y="7561"/>
                    <a:pt x="26861" y="7561"/>
                  </a:cubicBezTo>
                  <a:lnTo>
                    <a:pt x="26861" y="7561"/>
                  </a:lnTo>
                  <a:cubicBezTo>
                    <a:pt x="27325" y="8930"/>
                    <a:pt x="27099" y="13752"/>
                    <a:pt x="27099" y="13752"/>
                  </a:cubicBezTo>
                  <a:cubicBezTo>
                    <a:pt x="26920" y="12716"/>
                    <a:pt x="26277" y="11513"/>
                    <a:pt x="25741" y="10632"/>
                  </a:cubicBezTo>
                  <a:cubicBezTo>
                    <a:pt x="26253" y="6072"/>
                    <a:pt x="27039" y="881"/>
                    <a:pt x="27039" y="881"/>
                  </a:cubicBezTo>
                  <a:lnTo>
                    <a:pt x="27039" y="881"/>
                  </a:lnTo>
                  <a:cubicBezTo>
                    <a:pt x="26408" y="1893"/>
                    <a:pt x="23134" y="12644"/>
                    <a:pt x="23134" y="12644"/>
                  </a:cubicBezTo>
                  <a:cubicBezTo>
                    <a:pt x="23289" y="11490"/>
                    <a:pt x="23217" y="5751"/>
                    <a:pt x="23217" y="5751"/>
                  </a:cubicBezTo>
                  <a:lnTo>
                    <a:pt x="23217" y="5751"/>
                  </a:lnTo>
                  <a:cubicBezTo>
                    <a:pt x="22717" y="8334"/>
                    <a:pt x="20812" y="12764"/>
                    <a:pt x="20812" y="12764"/>
                  </a:cubicBezTo>
                  <a:cubicBezTo>
                    <a:pt x="21312" y="9644"/>
                    <a:pt x="20134" y="1"/>
                    <a:pt x="20134" y="0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20675" y="3826350"/>
              <a:ext cx="505750" cy="220000"/>
            </a:xfrm>
            <a:custGeom>
              <a:avLst/>
              <a:gdLst/>
              <a:ahLst/>
              <a:cxnLst/>
              <a:rect l="l" t="t" r="r" b="b"/>
              <a:pathLst>
                <a:path w="20230" h="8800" extrusionOk="0">
                  <a:moveTo>
                    <a:pt x="1" y="6823"/>
                  </a:moveTo>
                  <a:cubicBezTo>
                    <a:pt x="1" y="6823"/>
                    <a:pt x="3" y="6824"/>
                    <a:pt x="7" y="6825"/>
                  </a:cubicBezTo>
                  <a:lnTo>
                    <a:pt x="7" y="6825"/>
                  </a:lnTo>
                  <a:cubicBezTo>
                    <a:pt x="5" y="6824"/>
                    <a:pt x="3" y="6824"/>
                    <a:pt x="1" y="6823"/>
                  </a:cubicBezTo>
                  <a:close/>
                  <a:moveTo>
                    <a:pt x="9955" y="1"/>
                  </a:moveTo>
                  <a:lnTo>
                    <a:pt x="9955" y="1"/>
                  </a:lnTo>
                  <a:cubicBezTo>
                    <a:pt x="10348" y="1239"/>
                    <a:pt x="10598" y="5132"/>
                    <a:pt x="10598" y="5132"/>
                  </a:cubicBezTo>
                  <a:cubicBezTo>
                    <a:pt x="10348" y="4477"/>
                    <a:pt x="7634" y="1311"/>
                    <a:pt x="7633" y="1310"/>
                  </a:cubicBezTo>
                  <a:lnTo>
                    <a:pt x="7633" y="1310"/>
                  </a:lnTo>
                  <a:cubicBezTo>
                    <a:pt x="8431" y="2334"/>
                    <a:pt x="9895" y="6763"/>
                    <a:pt x="9895" y="6763"/>
                  </a:cubicBezTo>
                  <a:cubicBezTo>
                    <a:pt x="9157" y="5406"/>
                    <a:pt x="6943" y="3465"/>
                    <a:pt x="6943" y="3465"/>
                  </a:cubicBezTo>
                  <a:lnTo>
                    <a:pt x="6943" y="3465"/>
                  </a:lnTo>
                  <a:cubicBezTo>
                    <a:pt x="7681" y="4334"/>
                    <a:pt x="8967" y="7311"/>
                    <a:pt x="8967" y="7311"/>
                  </a:cubicBezTo>
                  <a:cubicBezTo>
                    <a:pt x="8252" y="6287"/>
                    <a:pt x="6538" y="5109"/>
                    <a:pt x="6538" y="5108"/>
                  </a:cubicBezTo>
                  <a:lnTo>
                    <a:pt x="6538" y="5108"/>
                  </a:lnTo>
                  <a:cubicBezTo>
                    <a:pt x="7062" y="5549"/>
                    <a:pt x="7478" y="6192"/>
                    <a:pt x="7788" y="6823"/>
                  </a:cubicBezTo>
                  <a:cubicBezTo>
                    <a:pt x="6847" y="5644"/>
                    <a:pt x="5835" y="4513"/>
                    <a:pt x="5835" y="4513"/>
                  </a:cubicBezTo>
                  <a:lnTo>
                    <a:pt x="5835" y="4513"/>
                  </a:lnTo>
                  <a:cubicBezTo>
                    <a:pt x="5931" y="5037"/>
                    <a:pt x="6966" y="7609"/>
                    <a:pt x="6966" y="7609"/>
                  </a:cubicBezTo>
                  <a:cubicBezTo>
                    <a:pt x="6812" y="7311"/>
                    <a:pt x="5573" y="5787"/>
                    <a:pt x="5573" y="5787"/>
                  </a:cubicBezTo>
                  <a:lnTo>
                    <a:pt x="5573" y="5787"/>
                  </a:lnTo>
                  <a:cubicBezTo>
                    <a:pt x="5823" y="6478"/>
                    <a:pt x="5645" y="7621"/>
                    <a:pt x="5645" y="7621"/>
                  </a:cubicBezTo>
                  <a:cubicBezTo>
                    <a:pt x="5288" y="6823"/>
                    <a:pt x="2597" y="4263"/>
                    <a:pt x="2597" y="4263"/>
                  </a:cubicBezTo>
                  <a:lnTo>
                    <a:pt x="2597" y="4263"/>
                  </a:lnTo>
                  <a:cubicBezTo>
                    <a:pt x="3156" y="4882"/>
                    <a:pt x="3990" y="6882"/>
                    <a:pt x="3990" y="6882"/>
                  </a:cubicBezTo>
                  <a:cubicBezTo>
                    <a:pt x="3645" y="6549"/>
                    <a:pt x="478" y="4894"/>
                    <a:pt x="477" y="4894"/>
                  </a:cubicBezTo>
                  <a:lnTo>
                    <a:pt x="477" y="4894"/>
                  </a:lnTo>
                  <a:cubicBezTo>
                    <a:pt x="1418" y="5418"/>
                    <a:pt x="3549" y="7692"/>
                    <a:pt x="3549" y="7692"/>
                  </a:cubicBezTo>
                  <a:cubicBezTo>
                    <a:pt x="2609" y="7001"/>
                    <a:pt x="121" y="5990"/>
                    <a:pt x="120" y="5989"/>
                  </a:cubicBezTo>
                  <a:lnTo>
                    <a:pt x="120" y="5989"/>
                  </a:lnTo>
                  <a:cubicBezTo>
                    <a:pt x="1001" y="6430"/>
                    <a:pt x="2716" y="7966"/>
                    <a:pt x="2716" y="7966"/>
                  </a:cubicBezTo>
                  <a:cubicBezTo>
                    <a:pt x="1889" y="7449"/>
                    <a:pt x="121" y="6866"/>
                    <a:pt x="7" y="6825"/>
                  </a:cubicBezTo>
                  <a:lnTo>
                    <a:pt x="7" y="6825"/>
                  </a:lnTo>
                  <a:cubicBezTo>
                    <a:pt x="1540" y="7433"/>
                    <a:pt x="2561" y="8799"/>
                    <a:pt x="2561" y="8799"/>
                  </a:cubicBezTo>
                  <a:lnTo>
                    <a:pt x="20230" y="8799"/>
                  </a:lnTo>
                  <a:cubicBezTo>
                    <a:pt x="19825" y="7085"/>
                    <a:pt x="18968" y="3882"/>
                    <a:pt x="18968" y="3882"/>
                  </a:cubicBezTo>
                  <a:lnTo>
                    <a:pt x="18968" y="3882"/>
                  </a:lnTo>
                  <a:cubicBezTo>
                    <a:pt x="18956" y="4263"/>
                    <a:pt x="19254" y="6882"/>
                    <a:pt x="19254" y="6882"/>
                  </a:cubicBezTo>
                  <a:cubicBezTo>
                    <a:pt x="19194" y="6501"/>
                    <a:pt x="18694" y="4811"/>
                    <a:pt x="18694" y="4811"/>
                  </a:cubicBezTo>
                  <a:lnTo>
                    <a:pt x="18694" y="4811"/>
                  </a:lnTo>
                  <a:cubicBezTo>
                    <a:pt x="18742" y="5465"/>
                    <a:pt x="18432" y="6787"/>
                    <a:pt x="18432" y="6787"/>
                  </a:cubicBezTo>
                  <a:cubicBezTo>
                    <a:pt x="18373" y="5751"/>
                    <a:pt x="17444" y="3108"/>
                    <a:pt x="17444" y="3108"/>
                  </a:cubicBezTo>
                  <a:lnTo>
                    <a:pt x="17444" y="3108"/>
                  </a:lnTo>
                  <a:cubicBezTo>
                    <a:pt x="17575" y="3644"/>
                    <a:pt x="17503" y="5644"/>
                    <a:pt x="17503" y="5644"/>
                  </a:cubicBezTo>
                  <a:cubicBezTo>
                    <a:pt x="17372" y="5216"/>
                    <a:pt x="15884" y="3037"/>
                    <a:pt x="15884" y="3037"/>
                  </a:cubicBezTo>
                  <a:lnTo>
                    <a:pt x="15884" y="3037"/>
                  </a:lnTo>
                  <a:cubicBezTo>
                    <a:pt x="16289" y="3691"/>
                    <a:pt x="16801" y="6704"/>
                    <a:pt x="16801" y="6704"/>
                  </a:cubicBezTo>
                  <a:cubicBezTo>
                    <a:pt x="16396" y="5573"/>
                    <a:pt x="14884" y="3870"/>
                    <a:pt x="14884" y="3870"/>
                  </a:cubicBezTo>
                  <a:lnTo>
                    <a:pt x="14884" y="3870"/>
                  </a:lnTo>
                  <a:cubicBezTo>
                    <a:pt x="15336" y="4573"/>
                    <a:pt x="15860" y="7061"/>
                    <a:pt x="15860" y="7061"/>
                  </a:cubicBezTo>
                  <a:cubicBezTo>
                    <a:pt x="15610" y="6525"/>
                    <a:pt x="15075" y="5906"/>
                    <a:pt x="14646" y="5454"/>
                  </a:cubicBezTo>
                  <a:cubicBezTo>
                    <a:pt x="14336" y="3108"/>
                    <a:pt x="14110" y="429"/>
                    <a:pt x="14110" y="429"/>
                  </a:cubicBezTo>
                  <a:cubicBezTo>
                    <a:pt x="13872" y="965"/>
                    <a:pt x="13396" y="6489"/>
                    <a:pt x="13396" y="6489"/>
                  </a:cubicBezTo>
                  <a:cubicBezTo>
                    <a:pt x="13324" y="5906"/>
                    <a:pt x="12515" y="2954"/>
                    <a:pt x="12515" y="2953"/>
                  </a:cubicBezTo>
                  <a:lnTo>
                    <a:pt x="12515" y="2953"/>
                  </a:lnTo>
                  <a:cubicBezTo>
                    <a:pt x="12574" y="4287"/>
                    <a:pt x="12062" y="6561"/>
                    <a:pt x="12062" y="6561"/>
                  </a:cubicBezTo>
                  <a:cubicBezTo>
                    <a:pt x="11919" y="4977"/>
                    <a:pt x="9955" y="1"/>
                    <a:pt x="9955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311525" y="3618300"/>
              <a:ext cx="846550" cy="428050"/>
            </a:xfrm>
            <a:custGeom>
              <a:avLst/>
              <a:gdLst/>
              <a:ahLst/>
              <a:cxnLst/>
              <a:rect l="l" t="t" r="r" b="b"/>
              <a:pathLst>
                <a:path w="33862" h="17122" extrusionOk="0">
                  <a:moveTo>
                    <a:pt x="20134" y="0"/>
                  </a:moveTo>
                  <a:cubicBezTo>
                    <a:pt x="20241" y="2417"/>
                    <a:pt x="18955" y="9989"/>
                    <a:pt x="18955" y="9989"/>
                  </a:cubicBezTo>
                  <a:cubicBezTo>
                    <a:pt x="18812" y="8727"/>
                    <a:pt x="15586" y="2561"/>
                    <a:pt x="15585" y="2560"/>
                  </a:cubicBezTo>
                  <a:lnTo>
                    <a:pt x="15585" y="2560"/>
                  </a:lnTo>
                  <a:cubicBezTo>
                    <a:pt x="16490" y="4560"/>
                    <a:pt x="17050" y="13156"/>
                    <a:pt x="17050" y="13156"/>
                  </a:cubicBezTo>
                  <a:cubicBezTo>
                    <a:pt x="16383" y="10525"/>
                    <a:pt x="13454" y="6775"/>
                    <a:pt x="13454" y="6775"/>
                  </a:cubicBezTo>
                  <a:lnTo>
                    <a:pt x="13454" y="6775"/>
                  </a:lnTo>
                  <a:cubicBezTo>
                    <a:pt x="14347" y="8477"/>
                    <a:pt x="15216" y="14252"/>
                    <a:pt x="15216" y="14252"/>
                  </a:cubicBezTo>
                  <a:cubicBezTo>
                    <a:pt x="14478" y="12240"/>
                    <a:pt x="12049" y="9966"/>
                    <a:pt x="12049" y="9966"/>
                  </a:cubicBezTo>
                  <a:lnTo>
                    <a:pt x="12049" y="9966"/>
                  </a:lnTo>
                  <a:cubicBezTo>
                    <a:pt x="12752" y="10823"/>
                    <a:pt x="13168" y="12061"/>
                    <a:pt x="13430" y="13276"/>
                  </a:cubicBezTo>
                  <a:cubicBezTo>
                    <a:pt x="12347" y="11013"/>
                    <a:pt x="11109" y="8811"/>
                    <a:pt x="11109" y="8811"/>
                  </a:cubicBezTo>
                  <a:lnTo>
                    <a:pt x="11109" y="8811"/>
                  </a:lnTo>
                  <a:cubicBezTo>
                    <a:pt x="11037" y="9823"/>
                    <a:pt x="11692" y="14847"/>
                    <a:pt x="11692" y="14847"/>
                  </a:cubicBezTo>
                  <a:cubicBezTo>
                    <a:pt x="11561" y="14264"/>
                    <a:pt x="10097" y="11311"/>
                    <a:pt x="10097" y="11311"/>
                  </a:cubicBezTo>
                  <a:lnTo>
                    <a:pt x="10097" y="11311"/>
                  </a:lnTo>
                  <a:cubicBezTo>
                    <a:pt x="10251" y="12644"/>
                    <a:pt x="9418" y="14871"/>
                    <a:pt x="9418" y="14871"/>
                  </a:cubicBezTo>
                  <a:cubicBezTo>
                    <a:pt x="9144" y="13276"/>
                    <a:pt x="5668" y="8323"/>
                    <a:pt x="5667" y="8323"/>
                  </a:cubicBezTo>
                  <a:lnTo>
                    <a:pt x="5667" y="8323"/>
                  </a:lnTo>
                  <a:cubicBezTo>
                    <a:pt x="6346" y="9561"/>
                    <a:pt x="6906" y="13418"/>
                    <a:pt x="6906" y="13418"/>
                  </a:cubicBezTo>
                  <a:cubicBezTo>
                    <a:pt x="6453" y="12775"/>
                    <a:pt x="1763" y="9561"/>
                    <a:pt x="1762" y="9561"/>
                  </a:cubicBezTo>
                  <a:lnTo>
                    <a:pt x="1762" y="9561"/>
                  </a:lnTo>
                  <a:cubicBezTo>
                    <a:pt x="3131" y="10597"/>
                    <a:pt x="5775" y="15002"/>
                    <a:pt x="5775" y="15002"/>
                  </a:cubicBezTo>
                  <a:cubicBezTo>
                    <a:pt x="4465" y="13633"/>
                    <a:pt x="655" y="11668"/>
                    <a:pt x="655" y="11668"/>
                  </a:cubicBezTo>
                  <a:lnTo>
                    <a:pt x="655" y="11668"/>
                  </a:lnTo>
                  <a:cubicBezTo>
                    <a:pt x="1941" y="12549"/>
                    <a:pt x="4191" y="15526"/>
                    <a:pt x="4191" y="15526"/>
                  </a:cubicBezTo>
                  <a:cubicBezTo>
                    <a:pt x="2977" y="14490"/>
                    <a:pt x="12" y="13276"/>
                    <a:pt x="0" y="13276"/>
                  </a:cubicBezTo>
                  <a:lnTo>
                    <a:pt x="0" y="13276"/>
                  </a:lnTo>
                  <a:cubicBezTo>
                    <a:pt x="2346" y="14466"/>
                    <a:pt x="3512" y="17121"/>
                    <a:pt x="3512" y="17121"/>
                  </a:cubicBezTo>
                  <a:lnTo>
                    <a:pt x="33778" y="17121"/>
                  </a:lnTo>
                  <a:cubicBezTo>
                    <a:pt x="33861" y="13811"/>
                    <a:pt x="33778" y="7596"/>
                    <a:pt x="33778" y="7596"/>
                  </a:cubicBezTo>
                  <a:cubicBezTo>
                    <a:pt x="33600" y="8323"/>
                    <a:pt x="32945" y="13395"/>
                    <a:pt x="32945" y="13395"/>
                  </a:cubicBezTo>
                  <a:cubicBezTo>
                    <a:pt x="33028" y="12656"/>
                    <a:pt x="32933" y="9370"/>
                    <a:pt x="32933" y="9370"/>
                  </a:cubicBezTo>
                  <a:cubicBezTo>
                    <a:pt x="32707" y="10644"/>
                    <a:pt x="31599" y="13216"/>
                    <a:pt x="31599" y="13216"/>
                  </a:cubicBezTo>
                  <a:cubicBezTo>
                    <a:pt x="31968" y="11192"/>
                    <a:pt x="31552" y="6072"/>
                    <a:pt x="31552" y="6072"/>
                  </a:cubicBezTo>
                  <a:cubicBezTo>
                    <a:pt x="31552" y="7132"/>
                    <a:pt x="30540" y="11001"/>
                    <a:pt x="30540" y="11001"/>
                  </a:cubicBezTo>
                  <a:cubicBezTo>
                    <a:pt x="30528" y="10156"/>
                    <a:pt x="28932" y="5930"/>
                    <a:pt x="28932" y="5929"/>
                  </a:cubicBezTo>
                  <a:lnTo>
                    <a:pt x="28932" y="5929"/>
                  </a:lnTo>
                  <a:cubicBezTo>
                    <a:pt x="29337" y="7203"/>
                    <a:pt x="28897" y="13037"/>
                    <a:pt x="28897" y="13037"/>
                  </a:cubicBezTo>
                  <a:cubicBezTo>
                    <a:pt x="28682" y="10871"/>
                    <a:pt x="26861" y="7561"/>
                    <a:pt x="26861" y="7561"/>
                  </a:cubicBezTo>
                  <a:lnTo>
                    <a:pt x="26861" y="7561"/>
                  </a:lnTo>
                  <a:cubicBezTo>
                    <a:pt x="27325" y="8930"/>
                    <a:pt x="27099" y="13752"/>
                    <a:pt x="27099" y="13752"/>
                  </a:cubicBezTo>
                  <a:cubicBezTo>
                    <a:pt x="26920" y="12716"/>
                    <a:pt x="26277" y="11513"/>
                    <a:pt x="25741" y="10632"/>
                  </a:cubicBezTo>
                  <a:cubicBezTo>
                    <a:pt x="26253" y="6072"/>
                    <a:pt x="27039" y="881"/>
                    <a:pt x="27039" y="881"/>
                  </a:cubicBezTo>
                  <a:lnTo>
                    <a:pt x="27039" y="881"/>
                  </a:lnTo>
                  <a:cubicBezTo>
                    <a:pt x="26420" y="1893"/>
                    <a:pt x="23146" y="12644"/>
                    <a:pt x="23146" y="12644"/>
                  </a:cubicBezTo>
                  <a:cubicBezTo>
                    <a:pt x="23289" y="11490"/>
                    <a:pt x="23217" y="5751"/>
                    <a:pt x="23217" y="5751"/>
                  </a:cubicBezTo>
                  <a:lnTo>
                    <a:pt x="23217" y="5751"/>
                  </a:lnTo>
                  <a:cubicBezTo>
                    <a:pt x="22729" y="8334"/>
                    <a:pt x="20812" y="12764"/>
                    <a:pt x="20812" y="12764"/>
                  </a:cubicBezTo>
                  <a:cubicBezTo>
                    <a:pt x="21312" y="9644"/>
                    <a:pt x="20134" y="1"/>
                    <a:pt x="20134" y="0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2550" y="3641500"/>
              <a:ext cx="613775" cy="404850"/>
            </a:xfrm>
            <a:custGeom>
              <a:avLst/>
              <a:gdLst/>
              <a:ahLst/>
              <a:cxnLst/>
              <a:rect l="l" t="t" r="r" b="b"/>
              <a:pathLst>
                <a:path w="24551" h="16194" extrusionOk="0">
                  <a:moveTo>
                    <a:pt x="11001" y="1"/>
                  </a:moveTo>
                  <a:lnTo>
                    <a:pt x="11001" y="1"/>
                  </a:lnTo>
                  <a:cubicBezTo>
                    <a:pt x="11001" y="3"/>
                    <a:pt x="9668" y="10169"/>
                    <a:pt x="10656" y="13264"/>
                  </a:cubicBezTo>
                  <a:cubicBezTo>
                    <a:pt x="10656" y="13264"/>
                    <a:pt x="7346" y="9121"/>
                    <a:pt x="6406" y="6573"/>
                  </a:cubicBezTo>
                  <a:lnTo>
                    <a:pt x="6406" y="6573"/>
                  </a:lnTo>
                  <a:cubicBezTo>
                    <a:pt x="6406" y="6574"/>
                    <a:pt x="6632" y="12479"/>
                    <a:pt x="6929" y="13633"/>
                  </a:cubicBezTo>
                  <a:cubicBezTo>
                    <a:pt x="6929" y="13633"/>
                    <a:pt x="1072" y="3323"/>
                    <a:pt x="0" y="2406"/>
                  </a:cubicBezTo>
                  <a:lnTo>
                    <a:pt x="0" y="2406"/>
                  </a:lnTo>
                  <a:cubicBezTo>
                    <a:pt x="0" y="2407"/>
                    <a:pt x="4370" y="14217"/>
                    <a:pt x="3560" y="16193"/>
                  </a:cubicBezTo>
                  <a:lnTo>
                    <a:pt x="22086" y="16193"/>
                  </a:lnTo>
                  <a:cubicBezTo>
                    <a:pt x="22086" y="16193"/>
                    <a:pt x="21777" y="11157"/>
                    <a:pt x="24551" y="8430"/>
                  </a:cubicBezTo>
                  <a:lnTo>
                    <a:pt x="24551" y="8430"/>
                  </a:lnTo>
                  <a:cubicBezTo>
                    <a:pt x="24550" y="8431"/>
                    <a:pt x="20824" y="11312"/>
                    <a:pt x="19729" y="13538"/>
                  </a:cubicBezTo>
                  <a:cubicBezTo>
                    <a:pt x="19729" y="13538"/>
                    <a:pt x="20788" y="7418"/>
                    <a:pt x="22110" y="5478"/>
                  </a:cubicBezTo>
                  <a:lnTo>
                    <a:pt x="22110" y="5478"/>
                  </a:lnTo>
                  <a:cubicBezTo>
                    <a:pt x="22109" y="5478"/>
                    <a:pt x="17633" y="9967"/>
                    <a:pt x="16716" y="12824"/>
                  </a:cubicBezTo>
                  <a:cubicBezTo>
                    <a:pt x="16716" y="12824"/>
                    <a:pt x="17109" y="3870"/>
                    <a:pt x="18443" y="1620"/>
                  </a:cubicBezTo>
                  <a:lnTo>
                    <a:pt x="18443" y="1620"/>
                  </a:lnTo>
                  <a:cubicBezTo>
                    <a:pt x="18442" y="1622"/>
                    <a:pt x="13621" y="8657"/>
                    <a:pt x="13466" y="9990"/>
                  </a:cubicBezTo>
                  <a:cubicBezTo>
                    <a:pt x="13466" y="9990"/>
                    <a:pt x="10966" y="2489"/>
                    <a:pt x="11001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58325" y="3698650"/>
              <a:ext cx="589975" cy="346800"/>
            </a:xfrm>
            <a:custGeom>
              <a:avLst/>
              <a:gdLst/>
              <a:ahLst/>
              <a:cxnLst/>
              <a:rect l="l" t="t" r="r" b="b"/>
              <a:pathLst>
                <a:path w="23599" h="13872" extrusionOk="0">
                  <a:moveTo>
                    <a:pt x="14705" y="1"/>
                  </a:moveTo>
                  <a:cubicBezTo>
                    <a:pt x="14704" y="2"/>
                    <a:pt x="9192" y="7835"/>
                    <a:pt x="8800" y="10335"/>
                  </a:cubicBezTo>
                  <a:cubicBezTo>
                    <a:pt x="8800" y="10335"/>
                    <a:pt x="7502" y="6823"/>
                    <a:pt x="7704" y="4739"/>
                  </a:cubicBezTo>
                  <a:lnTo>
                    <a:pt x="7704" y="4739"/>
                  </a:lnTo>
                  <a:cubicBezTo>
                    <a:pt x="7704" y="4740"/>
                    <a:pt x="5418" y="9383"/>
                    <a:pt x="5204" y="10300"/>
                  </a:cubicBezTo>
                  <a:cubicBezTo>
                    <a:pt x="5204" y="10300"/>
                    <a:pt x="6240" y="2406"/>
                    <a:pt x="6121" y="798"/>
                  </a:cubicBezTo>
                  <a:lnTo>
                    <a:pt x="6121" y="798"/>
                  </a:lnTo>
                  <a:cubicBezTo>
                    <a:pt x="6120" y="799"/>
                    <a:pt x="918" y="10157"/>
                    <a:pt x="1" y="13872"/>
                  </a:cubicBezTo>
                  <a:lnTo>
                    <a:pt x="18063" y="13872"/>
                  </a:lnTo>
                  <a:cubicBezTo>
                    <a:pt x="18063" y="13872"/>
                    <a:pt x="19896" y="9704"/>
                    <a:pt x="23599" y="7835"/>
                  </a:cubicBezTo>
                  <a:lnTo>
                    <a:pt x="23599" y="7835"/>
                  </a:lnTo>
                  <a:cubicBezTo>
                    <a:pt x="23598" y="7835"/>
                    <a:pt x="18944" y="9740"/>
                    <a:pt x="17015" y="11371"/>
                  </a:cubicBezTo>
                  <a:cubicBezTo>
                    <a:pt x="17015" y="11371"/>
                    <a:pt x="20563" y="6692"/>
                    <a:pt x="22611" y="5287"/>
                  </a:cubicBezTo>
                  <a:lnTo>
                    <a:pt x="22611" y="5287"/>
                  </a:lnTo>
                  <a:cubicBezTo>
                    <a:pt x="22610" y="5287"/>
                    <a:pt x="16598" y="8395"/>
                    <a:pt x="14538" y="10538"/>
                  </a:cubicBezTo>
                  <a:cubicBezTo>
                    <a:pt x="14538" y="10538"/>
                    <a:pt x="18694" y="3596"/>
                    <a:pt x="20849" y="1953"/>
                  </a:cubicBezTo>
                  <a:lnTo>
                    <a:pt x="20849" y="1953"/>
                  </a:lnTo>
                  <a:cubicBezTo>
                    <a:pt x="20848" y="1954"/>
                    <a:pt x="13455" y="7025"/>
                    <a:pt x="12752" y="8037"/>
                  </a:cubicBezTo>
                  <a:cubicBezTo>
                    <a:pt x="12752" y="8037"/>
                    <a:pt x="13633" y="1941"/>
                    <a:pt x="14705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454325" y="3750750"/>
              <a:ext cx="800125" cy="295300"/>
            </a:xfrm>
            <a:custGeom>
              <a:avLst/>
              <a:gdLst/>
              <a:ahLst/>
              <a:cxnLst/>
              <a:rect l="l" t="t" r="r" b="b"/>
              <a:pathLst>
                <a:path w="32005" h="11812" extrusionOk="0">
                  <a:moveTo>
                    <a:pt x="32004" y="9156"/>
                  </a:moveTo>
                  <a:lnTo>
                    <a:pt x="32004" y="9156"/>
                  </a:lnTo>
                  <a:cubicBezTo>
                    <a:pt x="32003" y="9157"/>
                    <a:pt x="32002" y="9157"/>
                    <a:pt x="32001" y="9158"/>
                  </a:cubicBezTo>
                  <a:lnTo>
                    <a:pt x="32001" y="9158"/>
                  </a:lnTo>
                  <a:cubicBezTo>
                    <a:pt x="32003" y="9157"/>
                    <a:pt x="32004" y="9156"/>
                    <a:pt x="32004" y="9156"/>
                  </a:cubicBezTo>
                  <a:close/>
                  <a:moveTo>
                    <a:pt x="11370" y="0"/>
                  </a:moveTo>
                  <a:cubicBezTo>
                    <a:pt x="11371" y="2"/>
                    <a:pt x="11823" y="6668"/>
                    <a:pt x="12775" y="8811"/>
                  </a:cubicBezTo>
                  <a:cubicBezTo>
                    <a:pt x="12775" y="8811"/>
                    <a:pt x="10311" y="5763"/>
                    <a:pt x="9454" y="3965"/>
                  </a:cubicBezTo>
                  <a:lnTo>
                    <a:pt x="9454" y="3965"/>
                  </a:lnTo>
                  <a:cubicBezTo>
                    <a:pt x="9454" y="3966"/>
                    <a:pt x="10299" y="7918"/>
                    <a:pt x="10608" y="8728"/>
                  </a:cubicBezTo>
                  <a:cubicBezTo>
                    <a:pt x="10608" y="8728"/>
                    <a:pt x="5894" y="1310"/>
                    <a:pt x="5155" y="596"/>
                  </a:cubicBezTo>
                  <a:lnTo>
                    <a:pt x="5155" y="596"/>
                  </a:lnTo>
                  <a:cubicBezTo>
                    <a:pt x="5156" y="596"/>
                    <a:pt x="6703" y="4191"/>
                    <a:pt x="7906" y="7323"/>
                  </a:cubicBezTo>
                  <a:cubicBezTo>
                    <a:pt x="7549" y="7942"/>
                    <a:pt x="7156" y="8775"/>
                    <a:pt x="7156" y="9490"/>
                  </a:cubicBezTo>
                  <a:cubicBezTo>
                    <a:pt x="7156" y="9490"/>
                    <a:pt x="6191" y="6156"/>
                    <a:pt x="6406" y="5203"/>
                  </a:cubicBezTo>
                  <a:lnTo>
                    <a:pt x="6406" y="5203"/>
                  </a:lnTo>
                  <a:cubicBezTo>
                    <a:pt x="6405" y="5204"/>
                    <a:pt x="5251" y="7478"/>
                    <a:pt x="5394" y="8978"/>
                  </a:cubicBezTo>
                  <a:cubicBezTo>
                    <a:pt x="5394" y="8978"/>
                    <a:pt x="4060" y="4941"/>
                    <a:pt x="4227" y="4072"/>
                  </a:cubicBezTo>
                  <a:lnTo>
                    <a:pt x="4227" y="4072"/>
                  </a:lnTo>
                  <a:cubicBezTo>
                    <a:pt x="4226" y="4073"/>
                    <a:pt x="3441" y="6989"/>
                    <a:pt x="3548" y="7561"/>
                  </a:cubicBezTo>
                  <a:cubicBezTo>
                    <a:pt x="3548" y="7561"/>
                    <a:pt x="2000" y="4906"/>
                    <a:pt x="1834" y="4168"/>
                  </a:cubicBezTo>
                  <a:lnTo>
                    <a:pt x="1834" y="4168"/>
                  </a:lnTo>
                  <a:cubicBezTo>
                    <a:pt x="1834" y="4168"/>
                    <a:pt x="2262" y="7716"/>
                    <a:pt x="2917" y="9109"/>
                  </a:cubicBezTo>
                  <a:cubicBezTo>
                    <a:pt x="2917" y="9109"/>
                    <a:pt x="1488" y="7346"/>
                    <a:pt x="1072" y="6454"/>
                  </a:cubicBezTo>
                  <a:lnTo>
                    <a:pt x="1072" y="6454"/>
                  </a:lnTo>
                  <a:cubicBezTo>
                    <a:pt x="1072" y="6454"/>
                    <a:pt x="1524" y="8716"/>
                    <a:pt x="1703" y="9228"/>
                  </a:cubicBezTo>
                  <a:cubicBezTo>
                    <a:pt x="1703" y="9228"/>
                    <a:pt x="286" y="5715"/>
                    <a:pt x="0" y="5227"/>
                  </a:cubicBezTo>
                  <a:lnTo>
                    <a:pt x="0" y="5227"/>
                  </a:lnTo>
                  <a:cubicBezTo>
                    <a:pt x="0" y="5228"/>
                    <a:pt x="929" y="9525"/>
                    <a:pt x="1524" y="11811"/>
                  </a:cubicBezTo>
                  <a:lnTo>
                    <a:pt x="29385" y="11811"/>
                  </a:lnTo>
                  <a:cubicBezTo>
                    <a:pt x="29385" y="11811"/>
                    <a:pt x="30015" y="9980"/>
                    <a:pt x="32001" y="9158"/>
                  </a:cubicBezTo>
                  <a:lnTo>
                    <a:pt x="32001" y="9158"/>
                  </a:lnTo>
                  <a:cubicBezTo>
                    <a:pt x="31900" y="9194"/>
                    <a:pt x="29458" y="10006"/>
                    <a:pt x="28527" y="10716"/>
                  </a:cubicBezTo>
                  <a:cubicBezTo>
                    <a:pt x="28527" y="10716"/>
                    <a:pt x="30135" y="8668"/>
                    <a:pt x="31182" y="8049"/>
                  </a:cubicBezTo>
                  <a:lnTo>
                    <a:pt x="31182" y="8049"/>
                  </a:lnTo>
                  <a:cubicBezTo>
                    <a:pt x="31182" y="8049"/>
                    <a:pt x="27980" y="9406"/>
                    <a:pt x="26991" y="10359"/>
                  </a:cubicBezTo>
                  <a:cubicBezTo>
                    <a:pt x="26991" y="10359"/>
                    <a:pt x="28718" y="7311"/>
                    <a:pt x="29813" y="6596"/>
                  </a:cubicBezTo>
                  <a:lnTo>
                    <a:pt x="29813" y="6596"/>
                  </a:lnTo>
                  <a:cubicBezTo>
                    <a:pt x="29812" y="6597"/>
                    <a:pt x="26003" y="8811"/>
                    <a:pt x="25706" y="9263"/>
                  </a:cubicBezTo>
                  <a:cubicBezTo>
                    <a:pt x="25706" y="9263"/>
                    <a:pt x="25598" y="6596"/>
                    <a:pt x="26027" y="5751"/>
                  </a:cubicBezTo>
                  <a:lnTo>
                    <a:pt x="26027" y="5751"/>
                  </a:lnTo>
                  <a:cubicBezTo>
                    <a:pt x="26027" y="5752"/>
                    <a:pt x="23610" y="9168"/>
                    <a:pt x="23622" y="10275"/>
                  </a:cubicBezTo>
                  <a:cubicBezTo>
                    <a:pt x="23622" y="10275"/>
                    <a:pt x="22503" y="8728"/>
                    <a:pt x="22419" y="7823"/>
                  </a:cubicBezTo>
                  <a:cubicBezTo>
                    <a:pt x="22419" y="7823"/>
                    <a:pt x="21538" y="9859"/>
                    <a:pt x="21527" y="10264"/>
                  </a:cubicBezTo>
                  <a:cubicBezTo>
                    <a:pt x="21527" y="10264"/>
                    <a:pt x="21324" y="6811"/>
                    <a:pt x="21086" y="6096"/>
                  </a:cubicBezTo>
                  <a:cubicBezTo>
                    <a:pt x="21086" y="6096"/>
                    <a:pt x="20312" y="7620"/>
                    <a:pt x="19657" y="9168"/>
                  </a:cubicBezTo>
                  <a:cubicBezTo>
                    <a:pt x="19705" y="8335"/>
                    <a:pt x="19895" y="7477"/>
                    <a:pt x="20407" y="6882"/>
                  </a:cubicBezTo>
                  <a:lnTo>
                    <a:pt x="20407" y="6882"/>
                  </a:lnTo>
                  <a:cubicBezTo>
                    <a:pt x="20407" y="6882"/>
                    <a:pt x="18526" y="8454"/>
                    <a:pt x="18169" y="9847"/>
                  </a:cubicBezTo>
                  <a:cubicBezTo>
                    <a:pt x="18169" y="9847"/>
                    <a:pt x="18074" y="5858"/>
                    <a:pt x="18609" y="4679"/>
                  </a:cubicBezTo>
                  <a:lnTo>
                    <a:pt x="18609" y="4679"/>
                  </a:lnTo>
                  <a:cubicBezTo>
                    <a:pt x="18609" y="4680"/>
                    <a:pt x="16490" y="7263"/>
                    <a:pt x="16300" y="9085"/>
                  </a:cubicBezTo>
                  <a:cubicBezTo>
                    <a:pt x="16300" y="9085"/>
                    <a:pt x="15454" y="3144"/>
                    <a:pt x="15966" y="1774"/>
                  </a:cubicBezTo>
                  <a:lnTo>
                    <a:pt x="15966" y="1774"/>
                  </a:lnTo>
                  <a:cubicBezTo>
                    <a:pt x="15966" y="1775"/>
                    <a:pt x="13978" y="6037"/>
                    <a:pt x="14037" y="6894"/>
                  </a:cubicBezTo>
                  <a:cubicBezTo>
                    <a:pt x="14037" y="6894"/>
                    <a:pt x="11656" y="1655"/>
                    <a:pt x="11370" y="0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821800" y="3699250"/>
              <a:ext cx="797450" cy="347400"/>
            </a:xfrm>
            <a:custGeom>
              <a:avLst/>
              <a:gdLst/>
              <a:ahLst/>
              <a:cxnLst/>
              <a:rect l="l" t="t" r="r" b="b"/>
              <a:pathLst>
                <a:path w="31898" h="13896" extrusionOk="0">
                  <a:moveTo>
                    <a:pt x="16157" y="1"/>
                  </a:moveTo>
                  <a:cubicBezTo>
                    <a:pt x="16156" y="2"/>
                    <a:pt x="13049" y="7823"/>
                    <a:pt x="12859" y="10359"/>
                  </a:cubicBezTo>
                  <a:cubicBezTo>
                    <a:pt x="12859" y="10359"/>
                    <a:pt x="12026" y="6763"/>
                    <a:pt x="12133" y="4656"/>
                  </a:cubicBezTo>
                  <a:lnTo>
                    <a:pt x="12133" y="4656"/>
                  </a:lnTo>
                  <a:cubicBezTo>
                    <a:pt x="12132" y="4657"/>
                    <a:pt x="10847" y="9311"/>
                    <a:pt x="10740" y="10252"/>
                  </a:cubicBezTo>
                  <a:cubicBezTo>
                    <a:pt x="10740" y="10252"/>
                    <a:pt x="9990" y="1525"/>
                    <a:pt x="9609" y="691"/>
                  </a:cubicBezTo>
                  <a:cubicBezTo>
                    <a:pt x="9609" y="691"/>
                    <a:pt x="9251" y="4906"/>
                    <a:pt x="8763" y="8597"/>
                  </a:cubicBezTo>
                  <a:cubicBezTo>
                    <a:pt x="8085" y="9311"/>
                    <a:pt x="7251" y="10299"/>
                    <a:pt x="6858" y="11145"/>
                  </a:cubicBezTo>
                  <a:cubicBezTo>
                    <a:pt x="6858" y="11145"/>
                    <a:pt x="7680" y="7228"/>
                    <a:pt x="8382" y="6108"/>
                  </a:cubicBezTo>
                  <a:lnTo>
                    <a:pt x="8382" y="6108"/>
                  </a:lnTo>
                  <a:cubicBezTo>
                    <a:pt x="8382" y="6109"/>
                    <a:pt x="6013" y="8788"/>
                    <a:pt x="5358" y="10561"/>
                  </a:cubicBezTo>
                  <a:cubicBezTo>
                    <a:pt x="5358" y="10561"/>
                    <a:pt x="6191" y="5811"/>
                    <a:pt x="6811" y="4787"/>
                  </a:cubicBezTo>
                  <a:lnTo>
                    <a:pt x="6811" y="4787"/>
                  </a:lnTo>
                  <a:cubicBezTo>
                    <a:pt x="6810" y="4788"/>
                    <a:pt x="4465" y="8228"/>
                    <a:pt x="4275" y="8895"/>
                  </a:cubicBezTo>
                  <a:cubicBezTo>
                    <a:pt x="4275" y="8895"/>
                    <a:pt x="4156" y="5751"/>
                    <a:pt x="4382" y="4906"/>
                  </a:cubicBezTo>
                  <a:lnTo>
                    <a:pt x="4382" y="4906"/>
                  </a:lnTo>
                  <a:cubicBezTo>
                    <a:pt x="4381" y="4907"/>
                    <a:pt x="2917" y="9061"/>
                    <a:pt x="2822" y="10716"/>
                  </a:cubicBezTo>
                  <a:cubicBezTo>
                    <a:pt x="2822" y="10716"/>
                    <a:pt x="2334" y="8633"/>
                    <a:pt x="2417" y="7585"/>
                  </a:cubicBezTo>
                  <a:lnTo>
                    <a:pt x="2417" y="7585"/>
                  </a:lnTo>
                  <a:cubicBezTo>
                    <a:pt x="2417" y="7585"/>
                    <a:pt x="1655" y="10252"/>
                    <a:pt x="1548" y="10859"/>
                  </a:cubicBezTo>
                  <a:cubicBezTo>
                    <a:pt x="1548" y="10859"/>
                    <a:pt x="2012" y="6739"/>
                    <a:pt x="2000" y="6156"/>
                  </a:cubicBezTo>
                  <a:lnTo>
                    <a:pt x="2000" y="6156"/>
                  </a:lnTo>
                  <a:cubicBezTo>
                    <a:pt x="2000" y="6157"/>
                    <a:pt x="631" y="11205"/>
                    <a:pt x="0" y="13895"/>
                  </a:cubicBezTo>
                  <a:lnTo>
                    <a:pt x="27861" y="13895"/>
                  </a:lnTo>
                  <a:cubicBezTo>
                    <a:pt x="27861" y="13895"/>
                    <a:pt x="29480" y="11752"/>
                    <a:pt x="31897" y="10788"/>
                  </a:cubicBezTo>
                  <a:cubicBezTo>
                    <a:pt x="31897" y="10787"/>
                    <a:pt x="31897" y="10787"/>
                    <a:pt x="31895" y="10787"/>
                  </a:cubicBezTo>
                  <a:cubicBezTo>
                    <a:pt x="31805" y="10787"/>
                    <a:pt x="28909" y="11755"/>
                    <a:pt x="27587" y="12585"/>
                  </a:cubicBezTo>
                  <a:cubicBezTo>
                    <a:pt x="27587" y="12585"/>
                    <a:pt x="30290" y="10168"/>
                    <a:pt x="31671" y="9466"/>
                  </a:cubicBezTo>
                  <a:lnTo>
                    <a:pt x="31671" y="9466"/>
                  </a:lnTo>
                  <a:cubicBezTo>
                    <a:pt x="31670" y="9466"/>
                    <a:pt x="27742" y="11062"/>
                    <a:pt x="26265" y="12169"/>
                  </a:cubicBezTo>
                  <a:cubicBezTo>
                    <a:pt x="26265" y="12169"/>
                    <a:pt x="29623" y="8585"/>
                    <a:pt x="31087" y="7752"/>
                  </a:cubicBezTo>
                  <a:lnTo>
                    <a:pt x="31087" y="7752"/>
                  </a:lnTo>
                  <a:cubicBezTo>
                    <a:pt x="31086" y="7752"/>
                    <a:pt x="26111" y="10359"/>
                    <a:pt x="25551" y="10871"/>
                  </a:cubicBezTo>
                  <a:cubicBezTo>
                    <a:pt x="25551" y="10871"/>
                    <a:pt x="26861" y="7740"/>
                    <a:pt x="27754" y="6739"/>
                  </a:cubicBezTo>
                  <a:lnTo>
                    <a:pt x="27754" y="6739"/>
                  </a:lnTo>
                  <a:cubicBezTo>
                    <a:pt x="27753" y="6740"/>
                    <a:pt x="23503" y="10764"/>
                    <a:pt x="22932" y="12050"/>
                  </a:cubicBezTo>
                  <a:cubicBezTo>
                    <a:pt x="22932" y="12050"/>
                    <a:pt x="22634" y="10240"/>
                    <a:pt x="23039" y="9168"/>
                  </a:cubicBezTo>
                  <a:lnTo>
                    <a:pt x="23039" y="9168"/>
                  </a:lnTo>
                  <a:cubicBezTo>
                    <a:pt x="23039" y="9169"/>
                    <a:pt x="21086" y="11550"/>
                    <a:pt x="20836" y="12026"/>
                  </a:cubicBezTo>
                  <a:cubicBezTo>
                    <a:pt x="20836" y="12026"/>
                    <a:pt x="22491" y="7954"/>
                    <a:pt x="22634" y="7120"/>
                  </a:cubicBezTo>
                  <a:lnTo>
                    <a:pt x="22634" y="7120"/>
                  </a:lnTo>
                  <a:cubicBezTo>
                    <a:pt x="22634" y="7121"/>
                    <a:pt x="21038" y="8918"/>
                    <a:pt x="19574" y="10752"/>
                  </a:cubicBezTo>
                  <a:cubicBezTo>
                    <a:pt x="20062" y="9776"/>
                    <a:pt x="20717" y="8764"/>
                    <a:pt x="21551" y="8061"/>
                  </a:cubicBezTo>
                  <a:lnTo>
                    <a:pt x="21551" y="8061"/>
                  </a:lnTo>
                  <a:cubicBezTo>
                    <a:pt x="21550" y="8061"/>
                    <a:pt x="18836" y="9907"/>
                    <a:pt x="17729" y="11550"/>
                  </a:cubicBezTo>
                  <a:cubicBezTo>
                    <a:pt x="17729" y="11550"/>
                    <a:pt x="19729" y="6859"/>
                    <a:pt x="20908" y="5489"/>
                  </a:cubicBezTo>
                  <a:lnTo>
                    <a:pt x="20908" y="5489"/>
                  </a:lnTo>
                  <a:cubicBezTo>
                    <a:pt x="20907" y="5490"/>
                    <a:pt x="17419" y="8538"/>
                    <a:pt x="16252" y="10669"/>
                  </a:cubicBezTo>
                  <a:cubicBezTo>
                    <a:pt x="16252" y="10669"/>
                    <a:pt x="18574" y="3691"/>
                    <a:pt x="19824" y="2060"/>
                  </a:cubicBezTo>
                  <a:lnTo>
                    <a:pt x="19824" y="2060"/>
                  </a:lnTo>
                  <a:cubicBezTo>
                    <a:pt x="19823" y="2062"/>
                    <a:pt x="15550" y="7061"/>
                    <a:pt x="15145" y="8097"/>
                  </a:cubicBezTo>
                  <a:cubicBezTo>
                    <a:pt x="15145" y="8097"/>
                    <a:pt x="15562" y="1929"/>
                    <a:pt x="16157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970750" y="3699250"/>
              <a:ext cx="797450" cy="347400"/>
            </a:xfrm>
            <a:custGeom>
              <a:avLst/>
              <a:gdLst/>
              <a:ahLst/>
              <a:cxnLst/>
              <a:rect l="l" t="t" r="r" b="b"/>
              <a:pathLst>
                <a:path w="31898" h="13896" extrusionOk="0">
                  <a:moveTo>
                    <a:pt x="15729" y="1"/>
                  </a:moveTo>
                  <a:cubicBezTo>
                    <a:pt x="16324" y="1929"/>
                    <a:pt x="16741" y="8097"/>
                    <a:pt x="16741" y="8097"/>
                  </a:cubicBezTo>
                  <a:cubicBezTo>
                    <a:pt x="16336" y="7061"/>
                    <a:pt x="12074" y="2061"/>
                    <a:pt x="12073" y="2060"/>
                  </a:cubicBezTo>
                  <a:lnTo>
                    <a:pt x="12073" y="2060"/>
                  </a:lnTo>
                  <a:cubicBezTo>
                    <a:pt x="13323" y="3691"/>
                    <a:pt x="15645" y="10669"/>
                    <a:pt x="15645" y="10669"/>
                  </a:cubicBezTo>
                  <a:cubicBezTo>
                    <a:pt x="14478" y="8537"/>
                    <a:pt x="10978" y="5490"/>
                    <a:pt x="10978" y="5489"/>
                  </a:cubicBezTo>
                  <a:lnTo>
                    <a:pt x="10978" y="5489"/>
                  </a:lnTo>
                  <a:cubicBezTo>
                    <a:pt x="12157" y="6859"/>
                    <a:pt x="14169" y="11550"/>
                    <a:pt x="14169" y="11550"/>
                  </a:cubicBezTo>
                  <a:cubicBezTo>
                    <a:pt x="13050" y="9907"/>
                    <a:pt x="10347" y="8061"/>
                    <a:pt x="10347" y="8061"/>
                  </a:cubicBezTo>
                  <a:lnTo>
                    <a:pt x="10347" y="8061"/>
                  </a:lnTo>
                  <a:cubicBezTo>
                    <a:pt x="11180" y="8764"/>
                    <a:pt x="11835" y="9776"/>
                    <a:pt x="12323" y="10752"/>
                  </a:cubicBezTo>
                  <a:cubicBezTo>
                    <a:pt x="10847" y="8918"/>
                    <a:pt x="9252" y="7121"/>
                    <a:pt x="9252" y="7120"/>
                  </a:cubicBezTo>
                  <a:lnTo>
                    <a:pt x="9252" y="7120"/>
                  </a:lnTo>
                  <a:cubicBezTo>
                    <a:pt x="9406" y="7954"/>
                    <a:pt x="11061" y="12026"/>
                    <a:pt x="11061" y="12026"/>
                  </a:cubicBezTo>
                  <a:cubicBezTo>
                    <a:pt x="10799" y="11550"/>
                    <a:pt x="8859" y="9169"/>
                    <a:pt x="8859" y="9168"/>
                  </a:cubicBezTo>
                  <a:lnTo>
                    <a:pt x="8859" y="9168"/>
                  </a:lnTo>
                  <a:cubicBezTo>
                    <a:pt x="9252" y="10240"/>
                    <a:pt x="8954" y="12050"/>
                    <a:pt x="8954" y="12050"/>
                  </a:cubicBezTo>
                  <a:cubicBezTo>
                    <a:pt x="8394" y="10764"/>
                    <a:pt x="4133" y="6740"/>
                    <a:pt x="4132" y="6739"/>
                  </a:cubicBezTo>
                  <a:lnTo>
                    <a:pt x="4132" y="6739"/>
                  </a:lnTo>
                  <a:cubicBezTo>
                    <a:pt x="5025" y="7740"/>
                    <a:pt x="6334" y="10871"/>
                    <a:pt x="6334" y="10871"/>
                  </a:cubicBezTo>
                  <a:cubicBezTo>
                    <a:pt x="5787" y="10359"/>
                    <a:pt x="799" y="7752"/>
                    <a:pt x="798" y="7752"/>
                  </a:cubicBezTo>
                  <a:lnTo>
                    <a:pt x="798" y="7752"/>
                  </a:lnTo>
                  <a:cubicBezTo>
                    <a:pt x="2274" y="8585"/>
                    <a:pt x="5620" y="12169"/>
                    <a:pt x="5620" y="12169"/>
                  </a:cubicBezTo>
                  <a:cubicBezTo>
                    <a:pt x="4156" y="11062"/>
                    <a:pt x="227" y="9466"/>
                    <a:pt x="227" y="9466"/>
                  </a:cubicBezTo>
                  <a:lnTo>
                    <a:pt x="227" y="9466"/>
                  </a:lnTo>
                  <a:cubicBezTo>
                    <a:pt x="1608" y="10168"/>
                    <a:pt x="4299" y="12585"/>
                    <a:pt x="4299" y="12585"/>
                  </a:cubicBezTo>
                  <a:cubicBezTo>
                    <a:pt x="2965" y="11755"/>
                    <a:pt x="92" y="10787"/>
                    <a:pt x="2" y="10787"/>
                  </a:cubicBezTo>
                  <a:cubicBezTo>
                    <a:pt x="1" y="10787"/>
                    <a:pt x="0" y="10787"/>
                    <a:pt x="0" y="10788"/>
                  </a:cubicBezTo>
                  <a:cubicBezTo>
                    <a:pt x="2405" y="11752"/>
                    <a:pt x="4037" y="13895"/>
                    <a:pt x="4037" y="13895"/>
                  </a:cubicBezTo>
                  <a:lnTo>
                    <a:pt x="31897" y="13895"/>
                  </a:lnTo>
                  <a:cubicBezTo>
                    <a:pt x="31266" y="11204"/>
                    <a:pt x="29897" y="6157"/>
                    <a:pt x="29897" y="6156"/>
                  </a:cubicBezTo>
                  <a:lnTo>
                    <a:pt x="29897" y="6156"/>
                  </a:lnTo>
                  <a:cubicBezTo>
                    <a:pt x="29885" y="6739"/>
                    <a:pt x="30349" y="10859"/>
                    <a:pt x="30349" y="10859"/>
                  </a:cubicBezTo>
                  <a:cubicBezTo>
                    <a:pt x="30242" y="10252"/>
                    <a:pt x="29480" y="7585"/>
                    <a:pt x="29480" y="7585"/>
                  </a:cubicBezTo>
                  <a:lnTo>
                    <a:pt x="29480" y="7585"/>
                  </a:lnTo>
                  <a:cubicBezTo>
                    <a:pt x="29552" y="8633"/>
                    <a:pt x="29064" y="10716"/>
                    <a:pt x="29064" y="10716"/>
                  </a:cubicBezTo>
                  <a:cubicBezTo>
                    <a:pt x="28980" y="9061"/>
                    <a:pt x="27516" y="4907"/>
                    <a:pt x="27516" y="4906"/>
                  </a:cubicBezTo>
                  <a:lnTo>
                    <a:pt x="27516" y="4906"/>
                  </a:lnTo>
                  <a:cubicBezTo>
                    <a:pt x="27742" y="5751"/>
                    <a:pt x="27623" y="8895"/>
                    <a:pt x="27623" y="8895"/>
                  </a:cubicBezTo>
                  <a:cubicBezTo>
                    <a:pt x="27432" y="8228"/>
                    <a:pt x="25076" y="4788"/>
                    <a:pt x="25075" y="4787"/>
                  </a:cubicBezTo>
                  <a:lnTo>
                    <a:pt x="25075" y="4787"/>
                  </a:lnTo>
                  <a:cubicBezTo>
                    <a:pt x="25706" y="5811"/>
                    <a:pt x="26539" y="10561"/>
                    <a:pt x="26539" y="10561"/>
                  </a:cubicBezTo>
                  <a:cubicBezTo>
                    <a:pt x="25885" y="8788"/>
                    <a:pt x="23516" y="6109"/>
                    <a:pt x="23515" y="6108"/>
                  </a:cubicBezTo>
                  <a:lnTo>
                    <a:pt x="23515" y="6108"/>
                  </a:lnTo>
                  <a:cubicBezTo>
                    <a:pt x="24218" y="7228"/>
                    <a:pt x="25027" y="11145"/>
                    <a:pt x="25027" y="11145"/>
                  </a:cubicBezTo>
                  <a:cubicBezTo>
                    <a:pt x="24646" y="10299"/>
                    <a:pt x="23813" y="9311"/>
                    <a:pt x="23122" y="8597"/>
                  </a:cubicBezTo>
                  <a:cubicBezTo>
                    <a:pt x="22634" y="4906"/>
                    <a:pt x="22277" y="691"/>
                    <a:pt x="22277" y="691"/>
                  </a:cubicBezTo>
                  <a:cubicBezTo>
                    <a:pt x="21908" y="1525"/>
                    <a:pt x="21146" y="10252"/>
                    <a:pt x="21146" y="10252"/>
                  </a:cubicBezTo>
                  <a:cubicBezTo>
                    <a:pt x="21039" y="9311"/>
                    <a:pt x="19765" y="4657"/>
                    <a:pt x="19765" y="4656"/>
                  </a:cubicBezTo>
                  <a:lnTo>
                    <a:pt x="19765" y="4656"/>
                  </a:lnTo>
                  <a:cubicBezTo>
                    <a:pt x="19872" y="6763"/>
                    <a:pt x="19038" y="10359"/>
                    <a:pt x="19038" y="10359"/>
                  </a:cubicBezTo>
                  <a:cubicBezTo>
                    <a:pt x="18836" y="7823"/>
                    <a:pt x="15729" y="2"/>
                    <a:pt x="15729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437825" y="3698650"/>
              <a:ext cx="590275" cy="346800"/>
            </a:xfrm>
            <a:custGeom>
              <a:avLst/>
              <a:gdLst/>
              <a:ahLst/>
              <a:cxnLst/>
              <a:rect l="l" t="t" r="r" b="b"/>
              <a:pathLst>
                <a:path w="23611" h="13872" extrusionOk="0">
                  <a:moveTo>
                    <a:pt x="14704" y="1"/>
                  </a:moveTo>
                  <a:lnTo>
                    <a:pt x="14704" y="1"/>
                  </a:lnTo>
                  <a:cubicBezTo>
                    <a:pt x="14704" y="2"/>
                    <a:pt x="9192" y="7835"/>
                    <a:pt x="8799" y="10335"/>
                  </a:cubicBezTo>
                  <a:cubicBezTo>
                    <a:pt x="8799" y="10335"/>
                    <a:pt x="7501" y="6823"/>
                    <a:pt x="7704" y="4739"/>
                  </a:cubicBezTo>
                  <a:lnTo>
                    <a:pt x="7704" y="4739"/>
                  </a:lnTo>
                  <a:cubicBezTo>
                    <a:pt x="7703" y="4740"/>
                    <a:pt x="5417" y="9383"/>
                    <a:pt x="5203" y="10300"/>
                  </a:cubicBezTo>
                  <a:cubicBezTo>
                    <a:pt x="5203" y="10300"/>
                    <a:pt x="6239" y="2406"/>
                    <a:pt x="6120" y="798"/>
                  </a:cubicBezTo>
                  <a:lnTo>
                    <a:pt x="6120" y="798"/>
                  </a:lnTo>
                  <a:cubicBezTo>
                    <a:pt x="6120" y="799"/>
                    <a:pt x="917" y="10157"/>
                    <a:pt x="0" y="13872"/>
                  </a:cubicBezTo>
                  <a:lnTo>
                    <a:pt x="18074" y="13872"/>
                  </a:lnTo>
                  <a:cubicBezTo>
                    <a:pt x="18074" y="13872"/>
                    <a:pt x="19896" y="9704"/>
                    <a:pt x="23610" y="7835"/>
                  </a:cubicBezTo>
                  <a:lnTo>
                    <a:pt x="23610" y="7835"/>
                  </a:lnTo>
                  <a:cubicBezTo>
                    <a:pt x="23609" y="7835"/>
                    <a:pt x="18943" y="9740"/>
                    <a:pt x="17014" y="11371"/>
                  </a:cubicBezTo>
                  <a:cubicBezTo>
                    <a:pt x="17014" y="11371"/>
                    <a:pt x="20562" y="6692"/>
                    <a:pt x="22610" y="5287"/>
                  </a:cubicBezTo>
                  <a:lnTo>
                    <a:pt x="22610" y="5287"/>
                  </a:lnTo>
                  <a:cubicBezTo>
                    <a:pt x="22609" y="5288"/>
                    <a:pt x="16585" y="8395"/>
                    <a:pt x="14538" y="10538"/>
                  </a:cubicBezTo>
                  <a:cubicBezTo>
                    <a:pt x="14538" y="10538"/>
                    <a:pt x="18693" y="3596"/>
                    <a:pt x="20848" y="1953"/>
                  </a:cubicBezTo>
                  <a:lnTo>
                    <a:pt x="20848" y="1953"/>
                  </a:lnTo>
                  <a:cubicBezTo>
                    <a:pt x="20847" y="1954"/>
                    <a:pt x="13454" y="7026"/>
                    <a:pt x="12752" y="8037"/>
                  </a:cubicBezTo>
                  <a:cubicBezTo>
                    <a:pt x="12752" y="8037"/>
                    <a:pt x="13633" y="1941"/>
                    <a:pt x="14704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782975" y="3750750"/>
              <a:ext cx="800125" cy="295300"/>
            </a:xfrm>
            <a:custGeom>
              <a:avLst/>
              <a:gdLst/>
              <a:ahLst/>
              <a:cxnLst/>
              <a:rect l="l" t="t" r="r" b="b"/>
              <a:pathLst>
                <a:path w="32005" h="11812" extrusionOk="0">
                  <a:moveTo>
                    <a:pt x="32004" y="9156"/>
                  </a:moveTo>
                  <a:lnTo>
                    <a:pt x="32004" y="9156"/>
                  </a:lnTo>
                  <a:cubicBezTo>
                    <a:pt x="32003" y="9157"/>
                    <a:pt x="32002" y="9157"/>
                    <a:pt x="32001" y="9158"/>
                  </a:cubicBezTo>
                  <a:lnTo>
                    <a:pt x="32001" y="9158"/>
                  </a:lnTo>
                  <a:cubicBezTo>
                    <a:pt x="32004" y="9157"/>
                    <a:pt x="32005" y="9156"/>
                    <a:pt x="32004" y="9156"/>
                  </a:cubicBezTo>
                  <a:close/>
                  <a:moveTo>
                    <a:pt x="11371" y="0"/>
                  </a:moveTo>
                  <a:cubicBezTo>
                    <a:pt x="11371" y="2"/>
                    <a:pt x="11823" y="6668"/>
                    <a:pt x="12776" y="8811"/>
                  </a:cubicBezTo>
                  <a:cubicBezTo>
                    <a:pt x="12776" y="8811"/>
                    <a:pt x="10311" y="5763"/>
                    <a:pt x="9454" y="3965"/>
                  </a:cubicBezTo>
                  <a:lnTo>
                    <a:pt x="9454" y="3965"/>
                  </a:lnTo>
                  <a:cubicBezTo>
                    <a:pt x="9454" y="3966"/>
                    <a:pt x="10299" y="7918"/>
                    <a:pt x="10609" y="8728"/>
                  </a:cubicBezTo>
                  <a:cubicBezTo>
                    <a:pt x="10609" y="8728"/>
                    <a:pt x="5894" y="1310"/>
                    <a:pt x="5156" y="596"/>
                  </a:cubicBezTo>
                  <a:lnTo>
                    <a:pt x="5156" y="596"/>
                  </a:lnTo>
                  <a:cubicBezTo>
                    <a:pt x="5156" y="596"/>
                    <a:pt x="6704" y="4192"/>
                    <a:pt x="7906" y="7323"/>
                  </a:cubicBezTo>
                  <a:cubicBezTo>
                    <a:pt x="7549" y="7942"/>
                    <a:pt x="7156" y="8775"/>
                    <a:pt x="7156" y="9490"/>
                  </a:cubicBezTo>
                  <a:cubicBezTo>
                    <a:pt x="7156" y="9490"/>
                    <a:pt x="6192" y="6156"/>
                    <a:pt x="6406" y="5203"/>
                  </a:cubicBezTo>
                  <a:lnTo>
                    <a:pt x="6406" y="5203"/>
                  </a:lnTo>
                  <a:cubicBezTo>
                    <a:pt x="6406" y="5204"/>
                    <a:pt x="5251" y="7478"/>
                    <a:pt x="5394" y="8978"/>
                  </a:cubicBezTo>
                  <a:cubicBezTo>
                    <a:pt x="5394" y="8978"/>
                    <a:pt x="4060" y="4941"/>
                    <a:pt x="4227" y="4072"/>
                  </a:cubicBezTo>
                  <a:lnTo>
                    <a:pt x="4227" y="4072"/>
                  </a:lnTo>
                  <a:cubicBezTo>
                    <a:pt x="4227" y="4073"/>
                    <a:pt x="3441" y="6989"/>
                    <a:pt x="3548" y="7561"/>
                  </a:cubicBezTo>
                  <a:cubicBezTo>
                    <a:pt x="3548" y="7561"/>
                    <a:pt x="2001" y="4906"/>
                    <a:pt x="1834" y="4168"/>
                  </a:cubicBezTo>
                  <a:lnTo>
                    <a:pt x="1834" y="4168"/>
                  </a:lnTo>
                  <a:cubicBezTo>
                    <a:pt x="1834" y="4169"/>
                    <a:pt x="2263" y="7716"/>
                    <a:pt x="2917" y="9109"/>
                  </a:cubicBezTo>
                  <a:cubicBezTo>
                    <a:pt x="2917" y="9109"/>
                    <a:pt x="1489" y="7346"/>
                    <a:pt x="1072" y="6454"/>
                  </a:cubicBezTo>
                  <a:lnTo>
                    <a:pt x="1072" y="6454"/>
                  </a:lnTo>
                  <a:cubicBezTo>
                    <a:pt x="1072" y="6454"/>
                    <a:pt x="1524" y="8716"/>
                    <a:pt x="1703" y="9228"/>
                  </a:cubicBezTo>
                  <a:cubicBezTo>
                    <a:pt x="1703" y="9228"/>
                    <a:pt x="286" y="5715"/>
                    <a:pt x="0" y="5227"/>
                  </a:cubicBezTo>
                  <a:lnTo>
                    <a:pt x="0" y="5227"/>
                  </a:lnTo>
                  <a:cubicBezTo>
                    <a:pt x="1" y="5228"/>
                    <a:pt x="929" y="9525"/>
                    <a:pt x="1524" y="11811"/>
                  </a:cubicBezTo>
                  <a:lnTo>
                    <a:pt x="29385" y="11811"/>
                  </a:lnTo>
                  <a:cubicBezTo>
                    <a:pt x="29385" y="11811"/>
                    <a:pt x="30015" y="9980"/>
                    <a:pt x="32001" y="9158"/>
                  </a:cubicBezTo>
                  <a:lnTo>
                    <a:pt x="32001" y="9158"/>
                  </a:lnTo>
                  <a:cubicBezTo>
                    <a:pt x="31899" y="9195"/>
                    <a:pt x="29470" y="10007"/>
                    <a:pt x="28528" y="10716"/>
                  </a:cubicBezTo>
                  <a:cubicBezTo>
                    <a:pt x="28528" y="10716"/>
                    <a:pt x="30135" y="8668"/>
                    <a:pt x="31183" y="8049"/>
                  </a:cubicBezTo>
                  <a:lnTo>
                    <a:pt x="31183" y="8049"/>
                  </a:lnTo>
                  <a:cubicBezTo>
                    <a:pt x="31182" y="8049"/>
                    <a:pt x="27980" y="9406"/>
                    <a:pt x="26992" y="10359"/>
                  </a:cubicBezTo>
                  <a:cubicBezTo>
                    <a:pt x="26992" y="10359"/>
                    <a:pt x="28718" y="7311"/>
                    <a:pt x="29814" y="6596"/>
                  </a:cubicBezTo>
                  <a:lnTo>
                    <a:pt x="29814" y="6596"/>
                  </a:lnTo>
                  <a:cubicBezTo>
                    <a:pt x="29813" y="6597"/>
                    <a:pt x="26004" y="8811"/>
                    <a:pt x="25706" y="9263"/>
                  </a:cubicBezTo>
                  <a:cubicBezTo>
                    <a:pt x="25706" y="9263"/>
                    <a:pt x="25599" y="6596"/>
                    <a:pt x="26027" y="5751"/>
                  </a:cubicBezTo>
                  <a:lnTo>
                    <a:pt x="26027" y="5751"/>
                  </a:lnTo>
                  <a:cubicBezTo>
                    <a:pt x="26027" y="5752"/>
                    <a:pt x="23611" y="9168"/>
                    <a:pt x="23622" y="10275"/>
                  </a:cubicBezTo>
                  <a:cubicBezTo>
                    <a:pt x="23622" y="10275"/>
                    <a:pt x="22503" y="8728"/>
                    <a:pt x="22420" y="7823"/>
                  </a:cubicBezTo>
                  <a:cubicBezTo>
                    <a:pt x="22420" y="7823"/>
                    <a:pt x="21539" y="9859"/>
                    <a:pt x="21527" y="10264"/>
                  </a:cubicBezTo>
                  <a:cubicBezTo>
                    <a:pt x="21527" y="10264"/>
                    <a:pt x="21325" y="6811"/>
                    <a:pt x="21086" y="6096"/>
                  </a:cubicBezTo>
                  <a:cubicBezTo>
                    <a:pt x="21086" y="6096"/>
                    <a:pt x="20312" y="7620"/>
                    <a:pt x="19658" y="9168"/>
                  </a:cubicBezTo>
                  <a:cubicBezTo>
                    <a:pt x="19705" y="8335"/>
                    <a:pt x="19896" y="7477"/>
                    <a:pt x="20408" y="6882"/>
                  </a:cubicBezTo>
                  <a:lnTo>
                    <a:pt x="20408" y="6882"/>
                  </a:lnTo>
                  <a:cubicBezTo>
                    <a:pt x="20407" y="6883"/>
                    <a:pt x="18526" y="8454"/>
                    <a:pt x="18169" y="9847"/>
                  </a:cubicBezTo>
                  <a:cubicBezTo>
                    <a:pt x="18169" y="9847"/>
                    <a:pt x="18074" y="5858"/>
                    <a:pt x="18610" y="4679"/>
                  </a:cubicBezTo>
                  <a:lnTo>
                    <a:pt x="18610" y="4679"/>
                  </a:lnTo>
                  <a:cubicBezTo>
                    <a:pt x="18610" y="4680"/>
                    <a:pt x="16491" y="7263"/>
                    <a:pt x="16300" y="9085"/>
                  </a:cubicBezTo>
                  <a:cubicBezTo>
                    <a:pt x="16300" y="9085"/>
                    <a:pt x="15455" y="3144"/>
                    <a:pt x="15967" y="1774"/>
                  </a:cubicBezTo>
                  <a:lnTo>
                    <a:pt x="15967" y="1774"/>
                  </a:lnTo>
                  <a:cubicBezTo>
                    <a:pt x="15966" y="1776"/>
                    <a:pt x="13978" y="6037"/>
                    <a:pt x="14038" y="6894"/>
                  </a:cubicBezTo>
                  <a:cubicBezTo>
                    <a:pt x="14038" y="6894"/>
                    <a:pt x="11657" y="1655"/>
                    <a:pt x="11371" y="0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450" y="3699250"/>
              <a:ext cx="797450" cy="347400"/>
            </a:xfrm>
            <a:custGeom>
              <a:avLst/>
              <a:gdLst/>
              <a:ahLst/>
              <a:cxnLst/>
              <a:rect l="l" t="t" r="r" b="b"/>
              <a:pathLst>
                <a:path w="31898" h="13896" extrusionOk="0">
                  <a:moveTo>
                    <a:pt x="16157" y="1"/>
                  </a:moveTo>
                  <a:cubicBezTo>
                    <a:pt x="16157" y="2"/>
                    <a:pt x="13050" y="7823"/>
                    <a:pt x="12859" y="10359"/>
                  </a:cubicBezTo>
                  <a:cubicBezTo>
                    <a:pt x="12859" y="10359"/>
                    <a:pt x="12026" y="6763"/>
                    <a:pt x="12133" y="4656"/>
                  </a:cubicBezTo>
                  <a:lnTo>
                    <a:pt x="12133" y="4656"/>
                  </a:lnTo>
                  <a:cubicBezTo>
                    <a:pt x="12133" y="4657"/>
                    <a:pt x="10847" y="9311"/>
                    <a:pt x="10740" y="10252"/>
                  </a:cubicBezTo>
                  <a:cubicBezTo>
                    <a:pt x="10740" y="10252"/>
                    <a:pt x="9990" y="1525"/>
                    <a:pt x="9609" y="691"/>
                  </a:cubicBezTo>
                  <a:cubicBezTo>
                    <a:pt x="9609" y="691"/>
                    <a:pt x="9252" y="4906"/>
                    <a:pt x="8764" y="8597"/>
                  </a:cubicBezTo>
                  <a:cubicBezTo>
                    <a:pt x="8085" y="9311"/>
                    <a:pt x="7252" y="10299"/>
                    <a:pt x="6859" y="11145"/>
                  </a:cubicBezTo>
                  <a:cubicBezTo>
                    <a:pt x="6859" y="11145"/>
                    <a:pt x="7680" y="7228"/>
                    <a:pt x="8383" y="6108"/>
                  </a:cubicBezTo>
                  <a:lnTo>
                    <a:pt x="8383" y="6108"/>
                  </a:lnTo>
                  <a:cubicBezTo>
                    <a:pt x="8382" y="6109"/>
                    <a:pt x="6013" y="8788"/>
                    <a:pt x="5358" y="10561"/>
                  </a:cubicBezTo>
                  <a:cubicBezTo>
                    <a:pt x="5358" y="10561"/>
                    <a:pt x="6192" y="5811"/>
                    <a:pt x="6811" y="4787"/>
                  </a:cubicBezTo>
                  <a:lnTo>
                    <a:pt x="6811" y="4787"/>
                  </a:lnTo>
                  <a:cubicBezTo>
                    <a:pt x="6810" y="4788"/>
                    <a:pt x="4465" y="8228"/>
                    <a:pt x="4275" y="8895"/>
                  </a:cubicBezTo>
                  <a:cubicBezTo>
                    <a:pt x="4275" y="8895"/>
                    <a:pt x="4156" y="5751"/>
                    <a:pt x="4382" y="4906"/>
                  </a:cubicBezTo>
                  <a:lnTo>
                    <a:pt x="4382" y="4906"/>
                  </a:lnTo>
                  <a:cubicBezTo>
                    <a:pt x="4382" y="4907"/>
                    <a:pt x="2918" y="9061"/>
                    <a:pt x="2822" y="10716"/>
                  </a:cubicBezTo>
                  <a:cubicBezTo>
                    <a:pt x="2822" y="10716"/>
                    <a:pt x="2334" y="8633"/>
                    <a:pt x="2406" y="7585"/>
                  </a:cubicBezTo>
                  <a:lnTo>
                    <a:pt x="2406" y="7585"/>
                  </a:lnTo>
                  <a:cubicBezTo>
                    <a:pt x="2406" y="7585"/>
                    <a:pt x="1656" y="10252"/>
                    <a:pt x="1548" y="10859"/>
                  </a:cubicBezTo>
                  <a:cubicBezTo>
                    <a:pt x="1548" y="10859"/>
                    <a:pt x="2013" y="6739"/>
                    <a:pt x="2001" y="6156"/>
                  </a:cubicBezTo>
                  <a:lnTo>
                    <a:pt x="2001" y="6156"/>
                  </a:lnTo>
                  <a:cubicBezTo>
                    <a:pt x="2001" y="6157"/>
                    <a:pt x="620" y="11205"/>
                    <a:pt x="1" y="13895"/>
                  </a:cubicBezTo>
                  <a:lnTo>
                    <a:pt x="27861" y="13895"/>
                  </a:lnTo>
                  <a:cubicBezTo>
                    <a:pt x="27861" y="13895"/>
                    <a:pt x="29481" y="11752"/>
                    <a:pt x="31897" y="10788"/>
                  </a:cubicBezTo>
                  <a:cubicBezTo>
                    <a:pt x="31898" y="10787"/>
                    <a:pt x="31897" y="10787"/>
                    <a:pt x="31895" y="10787"/>
                  </a:cubicBezTo>
                  <a:cubicBezTo>
                    <a:pt x="31805" y="10787"/>
                    <a:pt x="28921" y="11755"/>
                    <a:pt x="27587" y="12585"/>
                  </a:cubicBezTo>
                  <a:cubicBezTo>
                    <a:pt x="27587" y="12585"/>
                    <a:pt x="30290" y="10168"/>
                    <a:pt x="31671" y="9466"/>
                  </a:cubicBezTo>
                  <a:lnTo>
                    <a:pt x="31671" y="9466"/>
                  </a:lnTo>
                  <a:cubicBezTo>
                    <a:pt x="31670" y="9466"/>
                    <a:pt x="27742" y="11062"/>
                    <a:pt x="26266" y="12169"/>
                  </a:cubicBezTo>
                  <a:cubicBezTo>
                    <a:pt x="26266" y="12169"/>
                    <a:pt x="29611" y="8585"/>
                    <a:pt x="31088" y="7752"/>
                  </a:cubicBezTo>
                  <a:lnTo>
                    <a:pt x="31088" y="7752"/>
                  </a:lnTo>
                  <a:cubicBezTo>
                    <a:pt x="31086" y="7752"/>
                    <a:pt x="26111" y="10359"/>
                    <a:pt x="25551" y="10871"/>
                  </a:cubicBezTo>
                  <a:cubicBezTo>
                    <a:pt x="25551" y="10871"/>
                    <a:pt x="26861" y="7740"/>
                    <a:pt x="27754" y="6739"/>
                  </a:cubicBezTo>
                  <a:lnTo>
                    <a:pt x="27754" y="6739"/>
                  </a:lnTo>
                  <a:cubicBezTo>
                    <a:pt x="27753" y="6740"/>
                    <a:pt x="23504" y="10764"/>
                    <a:pt x="22932" y="12050"/>
                  </a:cubicBezTo>
                  <a:cubicBezTo>
                    <a:pt x="22932" y="12050"/>
                    <a:pt x="22634" y="10240"/>
                    <a:pt x="23039" y="9168"/>
                  </a:cubicBezTo>
                  <a:lnTo>
                    <a:pt x="23039" y="9168"/>
                  </a:lnTo>
                  <a:cubicBezTo>
                    <a:pt x="23039" y="9169"/>
                    <a:pt x="21087" y="11550"/>
                    <a:pt x="20837" y="12026"/>
                  </a:cubicBezTo>
                  <a:cubicBezTo>
                    <a:pt x="20837" y="12026"/>
                    <a:pt x="22492" y="7954"/>
                    <a:pt x="22634" y="7120"/>
                  </a:cubicBezTo>
                  <a:lnTo>
                    <a:pt x="22634" y="7120"/>
                  </a:lnTo>
                  <a:cubicBezTo>
                    <a:pt x="22634" y="7121"/>
                    <a:pt x="21039" y="8918"/>
                    <a:pt x="19575" y="10752"/>
                  </a:cubicBezTo>
                  <a:cubicBezTo>
                    <a:pt x="20063" y="9776"/>
                    <a:pt x="20718" y="8764"/>
                    <a:pt x="21551" y="8061"/>
                  </a:cubicBezTo>
                  <a:lnTo>
                    <a:pt x="21551" y="8061"/>
                  </a:lnTo>
                  <a:cubicBezTo>
                    <a:pt x="21550" y="8062"/>
                    <a:pt x="18836" y="9907"/>
                    <a:pt x="17729" y="11550"/>
                  </a:cubicBezTo>
                  <a:cubicBezTo>
                    <a:pt x="17729" y="11550"/>
                    <a:pt x="19729" y="6859"/>
                    <a:pt x="20908" y="5489"/>
                  </a:cubicBezTo>
                  <a:lnTo>
                    <a:pt x="20908" y="5489"/>
                  </a:lnTo>
                  <a:cubicBezTo>
                    <a:pt x="20907" y="5490"/>
                    <a:pt x="17407" y="8538"/>
                    <a:pt x="16253" y="10669"/>
                  </a:cubicBezTo>
                  <a:cubicBezTo>
                    <a:pt x="16253" y="10669"/>
                    <a:pt x="18574" y="3691"/>
                    <a:pt x="19825" y="2060"/>
                  </a:cubicBezTo>
                  <a:lnTo>
                    <a:pt x="19825" y="2060"/>
                  </a:lnTo>
                  <a:cubicBezTo>
                    <a:pt x="19823" y="2062"/>
                    <a:pt x="15550" y="7061"/>
                    <a:pt x="15145" y="8097"/>
                  </a:cubicBezTo>
                  <a:cubicBezTo>
                    <a:pt x="15145" y="8097"/>
                    <a:pt x="15562" y="1929"/>
                    <a:pt x="16157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66775" y="3698650"/>
              <a:ext cx="590275" cy="346800"/>
            </a:xfrm>
            <a:custGeom>
              <a:avLst/>
              <a:gdLst/>
              <a:ahLst/>
              <a:cxnLst/>
              <a:rect l="l" t="t" r="r" b="b"/>
              <a:pathLst>
                <a:path w="23611" h="13872" extrusionOk="0">
                  <a:moveTo>
                    <a:pt x="14705" y="1"/>
                  </a:moveTo>
                  <a:cubicBezTo>
                    <a:pt x="14704" y="2"/>
                    <a:pt x="9204" y="7835"/>
                    <a:pt x="8799" y="10335"/>
                  </a:cubicBezTo>
                  <a:cubicBezTo>
                    <a:pt x="8799" y="10335"/>
                    <a:pt x="7501" y="6823"/>
                    <a:pt x="7716" y="4739"/>
                  </a:cubicBezTo>
                  <a:lnTo>
                    <a:pt x="7716" y="4739"/>
                  </a:lnTo>
                  <a:cubicBezTo>
                    <a:pt x="7715" y="4740"/>
                    <a:pt x="5418" y="9383"/>
                    <a:pt x="5215" y="10300"/>
                  </a:cubicBezTo>
                  <a:cubicBezTo>
                    <a:pt x="5215" y="10300"/>
                    <a:pt x="6239" y="2406"/>
                    <a:pt x="6120" y="798"/>
                  </a:cubicBezTo>
                  <a:lnTo>
                    <a:pt x="6120" y="798"/>
                  </a:lnTo>
                  <a:cubicBezTo>
                    <a:pt x="6120" y="799"/>
                    <a:pt x="905" y="10157"/>
                    <a:pt x="0" y="13872"/>
                  </a:cubicBezTo>
                  <a:lnTo>
                    <a:pt x="18074" y="13872"/>
                  </a:lnTo>
                  <a:cubicBezTo>
                    <a:pt x="18074" y="13872"/>
                    <a:pt x="19908" y="9704"/>
                    <a:pt x="23611" y="7835"/>
                  </a:cubicBezTo>
                  <a:lnTo>
                    <a:pt x="23611" y="7835"/>
                  </a:lnTo>
                  <a:cubicBezTo>
                    <a:pt x="23610" y="7835"/>
                    <a:pt x="18955" y="9740"/>
                    <a:pt x="17015" y="11371"/>
                  </a:cubicBezTo>
                  <a:cubicBezTo>
                    <a:pt x="17015" y="11371"/>
                    <a:pt x="20574" y="6692"/>
                    <a:pt x="22610" y="5287"/>
                  </a:cubicBezTo>
                  <a:lnTo>
                    <a:pt x="22610" y="5287"/>
                  </a:lnTo>
                  <a:cubicBezTo>
                    <a:pt x="22610" y="5288"/>
                    <a:pt x="16598" y="8395"/>
                    <a:pt x="14550" y="10538"/>
                  </a:cubicBezTo>
                  <a:cubicBezTo>
                    <a:pt x="14550" y="10538"/>
                    <a:pt x="18693" y="3596"/>
                    <a:pt x="20860" y="1953"/>
                  </a:cubicBezTo>
                  <a:lnTo>
                    <a:pt x="20860" y="1953"/>
                  </a:lnTo>
                  <a:cubicBezTo>
                    <a:pt x="20859" y="1954"/>
                    <a:pt x="13454" y="7026"/>
                    <a:pt x="12764" y="8037"/>
                  </a:cubicBezTo>
                  <a:cubicBezTo>
                    <a:pt x="12764" y="8037"/>
                    <a:pt x="13633" y="1941"/>
                    <a:pt x="14705" y="1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75" y="3604600"/>
              <a:ext cx="361100" cy="441450"/>
            </a:xfrm>
            <a:custGeom>
              <a:avLst/>
              <a:gdLst/>
              <a:ahLst/>
              <a:cxnLst/>
              <a:rect l="l" t="t" r="r" b="b"/>
              <a:pathLst>
                <a:path w="14444" h="17658" extrusionOk="0">
                  <a:moveTo>
                    <a:pt x="7788" y="0"/>
                  </a:moveTo>
                  <a:lnTo>
                    <a:pt x="7788" y="0"/>
                  </a:lnTo>
                  <a:cubicBezTo>
                    <a:pt x="7787" y="2"/>
                    <a:pt x="5275" y="6668"/>
                    <a:pt x="5240" y="7989"/>
                  </a:cubicBezTo>
                  <a:cubicBezTo>
                    <a:pt x="5240" y="7989"/>
                    <a:pt x="3644" y="1893"/>
                    <a:pt x="3644" y="227"/>
                  </a:cubicBezTo>
                  <a:cubicBezTo>
                    <a:pt x="3644" y="227"/>
                    <a:pt x="3013" y="8311"/>
                    <a:pt x="3573" y="11502"/>
                  </a:cubicBezTo>
                  <a:cubicBezTo>
                    <a:pt x="3573" y="11502"/>
                    <a:pt x="1823" y="7442"/>
                    <a:pt x="1465" y="5418"/>
                  </a:cubicBezTo>
                  <a:cubicBezTo>
                    <a:pt x="1465" y="5418"/>
                    <a:pt x="1334" y="10597"/>
                    <a:pt x="1430" y="11776"/>
                  </a:cubicBezTo>
                  <a:cubicBezTo>
                    <a:pt x="1430" y="11776"/>
                    <a:pt x="394" y="3751"/>
                    <a:pt x="108" y="2620"/>
                  </a:cubicBezTo>
                  <a:cubicBezTo>
                    <a:pt x="108" y="2620"/>
                    <a:pt x="1" y="12442"/>
                    <a:pt x="96" y="17657"/>
                  </a:cubicBezTo>
                  <a:lnTo>
                    <a:pt x="14443" y="17657"/>
                  </a:lnTo>
                  <a:cubicBezTo>
                    <a:pt x="14443" y="17657"/>
                    <a:pt x="12098" y="9049"/>
                    <a:pt x="14157" y="5394"/>
                  </a:cubicBezTo>
                  <a:lnTo>
                    <a:pt x="14157" y="5394"/>
                  </a:lnTo>
                  <a:cubicBezTo>
                    <a:pt x="14157" y="5395"/>
                    <a:pt x="11193" y="9276"/>
                    <a:pt x="10669" y="12335"/>
                  </a:cubicBezTo>
                  <a:cubicBezTo>
                    <a:pt x="10669" y="12335"/>
                    <a:pt x="10336" y="4739"/>
                    <a:pt x="11050" y="2572"/>
                  </a:cubicBezTo>
                  <a:lnTo>
                    <a:pt x="11050" y="2572"/>
                  </a:lnTo>
                  <a:cubicBezTo>
                    <a:pt x="11049" y="2573"/>
                    <a:pt x="8192" y="7787"/>
                    <a:pt x="7835" y="11228"/>
                  </a:cubicBezTo>
                  <a:cubicBezTo>
                    <a:pt x="7835" y="11228"/>
                    <a:pt x="7157" y="2013"/>
                    <a:pt x="7788" y="0"/>
                  </a:cubicBezTo>
                  <a:close/>
                </a:path>
              </a:pathLst>
            </a:custGeom>
            <a:solidFill>
              <a:srgbClr val="52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628025" y="504200"/>
            <a:ext cx="5670300" cy="23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598775" y="2930525"/>
            <a:ext cx="4389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2C5E7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1" name="Google Shape;2741;p21"/>
          <p:cNvGrpSpPr/>
          <p:nvPr/>
        </p:nvGrpSpPr>
        <p:grpSpPr>
          <a:xfrm>
            <a:off x="-433536" y="-109714"/>
            <a:ext cx="9959308" cy="5564862"/>
            <a:chOff x="-506550" y="-119989"/>
            <a:chExt cx="9959308" cy="5564862"/>
          </a:xfrm>
        </p:grpSpPr>
        <p:sp>
          <p:nvSpPr>
            <p:cNvPr id="2742" name="Google Shape;2742;p21"/>
            <p:cNvSpPr/>
            <p:nvPr/>
          </p:nvSpPr>
          <p:spPr>
            <a:xfrm>
              <a:off x="-186294" y="-119989"/>
              <a:ext cx="9274650" cy="4837957"/>
            </a:xfrm>
            <a:custGeom>
              <a:avLst/>
              <a:gdLst/>
              <a:ahLst/>
              <a:cxnLst/>
              <a:rect l="l" t="t" r="r" b="b"/>
              <a:pathLst>
                <a:path w="63886" h="33325" extrusionOk="0">
                  <a:moveTo>
                    <a:pt x="0" y="1"/>
                  </a:moveTo>
                  <a:lnTo>
                    <a:pt x="0" y="33324"/>
                  </a:lnTo>
                  <a:lnTo>
                    <a:pt x="63885" y="33324"/>
                  </a:lnTo>
                  <a:lnTo>
                    <a:pt x="63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1"/>
            <p:cNvSpPr/>
            <p:nvPr/>
          </p:nvSpPr>
          <p:spPr>
            <a:xfrm>
              <a:off x="-186294" y="-119989"/>
              <a:ext cx="9274650" cy="3202996"/>
            </a:xfrm>
            <a:custGeom>
              <a:avLst/>
              <a:gdLst/>
              <a:ahLst/>
              <a:cxnLst/>
              <a:rect l="l" t="t" r="r" b="b"/>
              <a:pathLst>
                <a:path w="63886" h="22063" extrusionOk="0">
                  <a:moveTo>
                    <a:pt x="0" y="1"/>
                  </a:moveTo>
                  <a:lnTo>
                    <a:pt x="0" y="18494"/>
                  </a:lnTo>
                  <a:lnTo>
                    <a:pt x="63885" y="22062"/>
                  </a:lnTo>
                  <a:lnTo>
                    <a:pt x="63885" y="29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1"/>
            <p:cNvSpPr/>
            <p:nvPr/>
          </p:nvSpPr>
          <p:spPr>
            <a:xfrm>
              <a:off x="-187890" y="3489217"/>
              <a:ext cx="9275521" cy="1481656"/>
            </a:xfrm>
            <a:custGeom>
              <a:avLst/>
              <a:gdLst/>
              <a:ahLst/>
              <a:cxnLst/>
              <a:rect l="l" t="t" r="r" b="b"/>
              <a:pathLst>
                <a:path w="63892" h="10206" extrusionOk="0">
                  <a:moveTo>
                    <a:pt x="47727" y="0"/>
                  </a:moveTo>
                  <a:cubicBezTo>
                    <a:pt x="47701" y="0"/>
                    <a:pt x="47674" y="1"/>
                    <a:pt x="47646" y="2"/>
                  </a:cubicBezTo>
                  <a:cubicBezTo>
                    <a:pt x="45998" y="63"/>
                    <a:pt x="45662" y="1671"/>
                    <a:pt x="44993" y="2528"/>
                  </a:cubicBezTo>
                  <a:cubicBezTo>
                    <a:pt x="44903" y="2471"/>
                    <a:pt x="44820" y="2447"/>
                    <a:pt x="44747" y="2447"/>
                  </a:cubicBezTo>
                  <a:cubicBezTo>
                    <a:pt x="44428" y="2447"/>
                    <a:pt x="44282" y="2910"/>
                    <a:pt x="44409" y="3181"/>
                  </a:cubicBezTo>
                  <a:cubicBezTo>
                    <a:pt x="44350" y="3172"/>
                    <a:pt x="44291" y="3168"/>
                    <a:pt x="44233" y="3168"/>
                  </a:cubicBezTo>
                  <a:cubicBezTo>
                    <a:pt x="43745" y="3168"/>
                    <a:pt x="43314" y="3468"/>
                    <a:pt x="43827" y="3813"/>
                  </a:cubicBezTo>
                  <a:cubicBezTo>
                    <a:pt x="43774" y="3806"/>
                    <a:pt x="43723" y="3802"/>
                    <a:pt x="43675" y="3802"/>
                  </a:cubicBezTo>
                  <a:cubicBezTo>
                    <a:pt x="43406" y="3802"/>
                    <a:pt x="43225" y="3917"/>
                    <a:pt x="43319" y="4170"/>
                  </a:cubicBezTo>
                  <a:cubicBezTo>
                    <a:pt x="42912" y="4387"/>
                    <a:pt x="41314" y="4282"/>
                    <a:pt x="41232" y="4583"/>
                  </a:cubicBezTo>
                  <a:cubicBezTo>
                    <a:pt x="40991" y="4512"/>
                    <a:pt x="40761" y="4461"/>
                    <a:pt x="40537" y="4438"/>
                  </a:cubicBezTo>
                  <a:cubicBezTo>
                    <a:pt x="40489" y="4356"/>
                    <a:pt x="40439" y="4274"/>
                    <a:pt x="40399" y="4194"/>
                  </a:cubicBezTo>
                  <a:cubicBezTo>
                    <a:pt x="40322" y="4038"/>
                    <a:pt x="40269" y="3779"/>
                    <a:pt x="40111" y="3673"/>
                  </a:cubicBezTo>
                  <a:cubicBezTo>
                    <a:pt x="40069" y="3645"/>
                    <a:pt x="40026" y="3640"/>
                    <a:pt x="39983" y="3640"/>
                  </a:cubicBezTo>
                  <a:cubicBezTo>
                    <a:pt x="39955" y="3640"/>
                    <a:pt x="39928" y="3642"/>
                    <a:pt x="39900" y="3642"/>
                  </a:cubicBezTo>
                  <a:cubicBezTo>
                    <a:pt x="39862" y="3642"/>
                    <a:pt x="39825" y="3638"/>
                    <a:pt x="39788" y="3620"/>
                  </a:cubicBezTo>
                  <a:cubicBezTo>
                    <a:pt x="39598" y="3528"/>
                    <a:pt x="39619" y="3641"/>
                    <a:pt x="39489" y="3488"/>
                  </a:cubicBezTo>
                  <a:cubicBezTo>
                    <a:pt x="39354" y="3335"/>
                    <a:pt x="39460" y="3152"/>
                    <a:pt x="39264" y="3062"/>
                  </a:cubicBezTo>
                  <a:cubicBezTo>
                    <a:pt x="39217" y="3040"/>
                    <a:pt x="39154" y="3030"/>
                    <a:pt x="39082" y="3030"/>
                  </a:cubicBezTo>
                  <a:cubicBezTo>
                    <a:pt x="38684" y="3030"/>
                    <a:pt x="38007" y="3340"/>
                    <a:pt x="38087" y="3647"/>
                  </a:cubicBezTo>
                  <a:cubicBezTo>
                    <a:pt x="37952" y="3430"/>
                    <a:pt x="37344" y="3142"/>
                    <a:pt x="37103" y="3118"/>
                  </a:cubicBezTo>
                  <a:cubicBezTo>
                    <a:pt x="37092" y="3117"/>
                    <a:pt x="37080" y="3116"/>
                    <a:pt x="37068" y="3116"/>
                  </a:cubicBezTo>
                  <a:cubicBezTo>
                    <a:pt x="36735" y="3116"/>
                    <a:pt x="36360" y="3532"/>
                    <a:pt x="36276" y="3882"/>
                  </a:cubicBezTo>
                  <a:cubicBezTo>
                    <a:pt x="36240" y="3874"/>
                    <a:pt x="36203" y="3870"/>
                    <a:pt x="36164" y="3870"/>
                  </a:cubicBezTo>
                  <a:cubicBezTo>
                    <a:pt x="36027" y="3870"/>
                    <a:pt x="35876" y="3920"/>
                    <a:pt x="35760" y="4009"/>
                  </a:cubicBezTo>
                  <a:cubicBezTo>
                    <a:pt x="35720" y="4007"/>
                    <a:pt x="35679" y="4006"/>
                    <a:pt x="35636" y="4006"/>
                  </a:cubicBezTo>
                  <a:cubicBezTo>
                    <a:pt x="35122" y="4006"/>
                    <a:pt x="34425" y="4135"/>
                    <a:pt x="34081" y="4135"/>
                  </a:cubicBezTo>
                  <a:cubicBezTo>
                    <a:pt x="34058" y="4135"/>
                    <a:pt x="34036" y="4135"/>
                    <a:pt x="34017" y="4133"/>
                  </a:cubicBezTo>
                  <a:cubicBezTo>
                    <a:pt x="33885" y="4128"/>
                    <a:pt x="33739" y="4091"/>
                    <a:pt x="33594" y="4057"/>
                  </a:cubicBezTo>
                  <a:cubicBezTo>
                    <a:pt x="33594" y="3885"/>
                    <a:pt x="33538" y="3713"/>
                    <a:pt x="33445" y="3615"/>
                  </a:cubicBezTo>
                  <a:cubicBezTo>
                    <a:pt x="33354" y="3517"/>
                    <a:pt x="33204" y="3459"/>
                    <a:pt x="33072" y="3459"/>
                  </a:cubicBezTo>
                  <a:cubicBezTo>
                    <a:pt x="33044" y="3459"/>
                    <a:pt x="33016" y="3461"/>
                    <a:pt x="32991" y="3467"/>
                  </a:cubicBezTo>
                  <a:cubicBezTo>
                    <a:pt x="32909" y="3243"/>
                    <a:pt x="32616" y="2976"/>
                    <a:pt x="32382" y="2976"/>
                  </a:cubicBezTo>
                  <a:cubicBezTo>
                    <a:pt x="32373" y="2976"/>
                    <a:pt x="32364" y="2977"/>
                    <a:pt x="32356" y="2978"/>
                  </a:cubicBezTo>
                  <a:cubicBezTo>
                    <a:pt x="32186" y="2991"/>
                    <a:pt x="31774" y="3165"/>
                    <a:pt x="31689" y="3303"/>
                  </a:cubicBezTo>
                  <a:cubicBezTo>
                    <a:pt x="31728" y="3108"/>
                    <a:pt x="31217" y="2906"/>
                    <a:pt x="30936" y="2906"/>
                  </a:cubicBezTo>
                  <a:cubicBezTo>
                    <a:pt x="30888" y="2906"/>
                    <a:pt x="30847" y="2912"/>
                    <a:pt x="30816" y="2925"/>
                  </a:cubicBezTo>
                  <a:cubicBezTo>
                    <a:pt x="30684" y="2980"/>
                    <a:pt x="30771" y="3097"/>
                    <a:pt x="30684" y="3192"/>
                  </a:cubicBezTo>
                  <a:cubicBezTo>
                    <a:pt x="30602" y="3287"/>
                    <a:pt x="30613" y="3216"/>
                    <a:pt x="30483" y="3274"/>
                  </a:cubicBezTo>
                  <a:cubicBezTo>
                    <a:pt x="30461" y="3285"/>
                    <a:pt x="30437" y="3287"/>
                    <a:pt x="30413" y="3287"/>
                  </a:cubicBezTo>
                  <a:cubicBezTo>
                    <a:pt x="30387" y="3287"/>
                    <a:pt x="30361" y="3284"/>
                    <a:pt x="30336" y="3284"/>
                  </a:cubicBezTo>
                  <a:cubicBezTo>
                    <a:pt x="30308" y="3284"/>
                    <a:pt x="30282" y="3288"/>
                    <a:pt x="30258" y="3303"/>
                  </a:cubicBezTo>
                  <a:cubicBezTo>
                    <a:pt x="30219" y="3329"/>
                    <a:pt x="30192" y="3366"/>
                    <a:pt x="30174" y="3409"/>
                  </a:cubicBezTo>
                  <a:cubicBezTo>
                    <a:pt x="30129" y="3316"/>
                    <a:pt x="30076" y="3221"/>
                    <a:pt x="29983" y="3176"/>
                  </a:cubicBezTo>
                  <a:cubicBezTo>
                    <a:pt x="29955" y="3161"/>
                    <a:pt x="29926" y="3157"/>
                    <a:pt x="29896" y="3157"/>
                  </a:cubicBezTo>
                  <a:cubicBezTo>
                    <a:pt x="29851" y="3157"/>
                    <a:pt x="29805" y="3167"/>
                    <a:pt x="29758" y="3167"/>
                  </a:cubicBezTo>
                  <a:cubicBezTo>
                    <a:pt x="29735" y="3167"/>
                    <a:pt x="29713" y="3165"/>
                    <a:pt x="29690" y="3157"/>
                  </a:cubicBezTo>
                  <a:cubicBezTo>
                    <a:pt x="29630" y="3138"/>
                    <a:pt x="29593" y="3135"/>
                    <a:pt x="29566" y="3135"/>
                  </a:cubicBezTo>
                  <a:cubicBezTo>
                    <a:pt x="29554" y="3135"/>
                    <a:pt x="29544" y="3136"/>
                    <a:pt x="29535" y="3136"/>
                  </a:cubicBezTo>
                  <a:cubicBezTo>
                    <a:pt x="29504" y="3136"/>
                    <a:pt x="29479" y="3130"/>
                    <a:pt x="29420" y="3078"/>
                  </a:cubicBezTo>
                  <a:cubicBezTo>
                    <a:pt x="29296" y="2970"/>
                    <a:pt x="29396" y="2827"/>
                    <a:pt x="29216" y="2774"/>
                  </a:cubicBezTo>
                  <a:cubicBezTo>
                    <a:pt x="29186" y="2765"/>
                    <a:pt x="29148" y="2761"/>
                    <a:pt x="29105" y="2761"/>
                  </a:cubicBezTo>
                  <a:cubicBezTo>
                    <a:pt x="28754" y="2761"/>
                    <a:pt x="28059" y="3051"/>
                    <a:pt x="28132" y="3290"/>
                  </a:cubicBezTo>
                  <a:cubicBezTo>
                    <a:pt x="28010" y="3139"/>
                    <a:pt x="27455" y="2964"/>
                    <a:pt x="27238" y="2959"/>
                  </a:cubicBezTo>
                  <a:cubicBezTo>
                    <a:pt x="27237" y="2959"/>
                    <a:pt x="27235" y="2959"/>
                    <a:pt x="27234" y="2959"/>
                  </a:cubicBezTo>
                  <a:cubicBezTo>
                    <a:pt x="26920" y="2959"/>
                    <a:pt x="26553" y="3309"/>
                    <a:pt x="26473" y="3586"/>
                  </a:cubicBezTo>
                  <a:cubicBezTo>
                    <a:pt x="26453" y="3583"/>
                    <a:pt x="26432" y="3582"/>
                    <a:pt x="26411" y="3582"/>
                  </a:cubicBezTo>
                  <a:cubicBezTo>
                    <a:pt x="26233" y="3582"/>
                    <a:pt x="26020" y="3668"/>
                    <a:pt x="25902" y="3798"/>
                  </a:cubicBezTo>
                  <a:cubicBezTo>
                    <a:pt x="25849" y="3853"/>
                    <a:pt x="25812" y="3930"/>
                    <a:pt x="25786" y="4014"/>
                  </a:cubicBezTo>
                  <a:cubicBezTo>
                    <a:pt x="25698" y="4012"/>
                    <a:pt x="25601" y="4001"/>
                    <a:pt x="25482" y="3977"/>
                  </a:cubicBezTo>
                  <a:cubicBezTo>
                    <a:pt x="25479" y="3972"/>
                    <a:pt x="25471" y="3964"/>
                    <a:pt x="25468" y="3959"/>
                  </a:cubicBezTo>
                  <a:cubicBezTo>
                    <a:pt x="25400" y="3845"/>
                    <a:pt x="25352" y="3660"/>
                    <a:pt x="25209" y="3589"/>
                  </a:cubicBezTo>
                  <a:cubicBezTo>
                    <a:pt x="25181" y="3574"/>
                    <a:pt x="25152" y="3570"/>
                    <a:pt x="25123" y="3570"/>
                  </a:cubicBezTo>
                  <a:cubicBezTo>
                    <a:pt x="25076" y="3570"/>
                    <a:pt x="25028" y="3581"/>
                    <a:pt x="24979" y="3581"/>
                  </a:cubicBezTo>
                  <a:cubicBezTo>
                    <a:pt x="24958" y="3581"/>
                    <a:pt x="24937" y="3579"/>
                    <a:pt x="24916" y="3573"/>
                  </a:cubicBezTo>
                  <a:cubicBezTo>
                    <a:pt x="24852" y="3552"/>
                    <a:pt x="24815" y="3550"/>
                    <a:pt x="24787" y="3550"/>
                  </a:cubicBezTo>
                  <a:cubicBezTo>
                    <a:pt x="24779" y="3550"/>
                    <a:pt x="24771" y="3550"/>
                    <a:pt x="24764" y="3550"/>
                  </a:cubicBezTo>
                  <a:cubicBezTo>
                    <a:pt x="24731" y="3550"/>
                    <a:pt x="24707" y="3545"/>
                    <a:pt x="24646" y="3493"/>
                  </a:cubicBezTo>
                  <a:cubicBezTo>
                    <a:pt x="24522" y="3382"/>
                    <a:pt x="24622" y="3242"/>
                    <a:pt x="24442" y="3189"/>
                  </a:cubicBezTo>
                  <a:cubicBezTo>
                    <a:pt x="24411" y="3179"/>
                    <a:pt x="24372" y="3175"/>
                    <a:pt x="24328" y="3175"/>
                  </a:cubicBezTo>
                  <a:cubicBezTo>
                    <a:pt x="23975" y="3175"/>
                    <a:pt x="23285" y="3465"/>
                    <a:pt x="23358" y="3705"/>
                  </a:cubicBezTo>
                  <a:cubicBezTo>
                    <a:pt x="23236" y="3552"/>
                    <a:pt x="22681" y="3377"/>
                    <a:pt x="22464" y="3374"/>
                  </a:cubicBezTo>
                  <a:cubicBezTo>
                    <a:pt x="22247" y="3374"/>
                    <a:pt x="22006" y="3536"/>
                    <a:pt x="21850" y="3726"/>
                  </a:cubicBezTo>
                  <a:cubicBezTo>
                    <a:pt x="21779" y="3620"/>
                    <a:pt x="21691" y="3520"/>
                    <a:pt x="21631" y="3419"/>
                  </a:cubicBezTo>
                  <a:cubicBezTo>
                    <a:pt x="21530" y="3263"/>
                    <a:pt x="21467" y="2999"/>
                    <a:pt x="21266" y="2901"/>
                  </a:cubicBezTo>
                  <a:cubicBezTo>
                    <a:pt x="21226" y="2881"/>
                    <a:pt x="21185" y="2876"/>
                    <a:pt x="21142" y="2876"/>
                  </a:cubicBezTo>
                  <a:cubicBezTo>
                    <a:pt x="21079" y="2876"/>
                    <a:pt x="21015" y="2889"/>
                    <a:pt x="20951" y="2889"/>
                  </a:cubicBezTo>
                  <a:cubicBezTo>
                    <a:pt x="20918" y="2889"/>
                    <a:pt x="20885" y="2885"/>
                    <a:pt x="20853" y="2874"/>
                  </a:cubicBezTo>
                  <a:cubicBezTo>
                    <a:pt x="20766" y="2846"/>
                    <a:pt x="20713" y="2842"/>
                    <a:pt x="20675" y="2842"/>
                  </a:cubicBezTo>
                  <a:cubicBezTo>
                    <a:pt x="20661" y="2842"/>
                    <a:pt x="20649" y="2842"/>
                    <a:pt x="20638" y="2842"/>
                  </a:cubicBezTo>
                  <a:cubicBezTo>
                    <a:pt x="20592" y="2842"/>
                    <a:pt x="20557" y="2835"/>
                    <a:pt x="20472" y="2761"/>
                  </a:cubicBezTo>
                  <a:cubicBezTo>
                    <a:pt x="20300" y="2610"/>
                    <a:pt x="20440" y="2412"/>
                    <a:pt x="20189" y="2335"/>
                  </a:cubicBezTo>
                  <a:cubicBezTo>
                    <a:pt x="20145" y="2322"/>
                    <a:pt x="20091" y="2315"/>
                    <a:pt x="20030" y="2315"/>
                  </a:cubicBezTo>
                  <a:cubicBezTo>
                    <a:pt x="19533" y="2315"/>
                    <a:pt x="18562" y="2727"/>
                    <a:pt x="18668" y="3057"/>
                  </a:cubicBezTo>
                  <a:cubicBezTo>
                    <a:pt x="18496" y="2840"/>
                    <a:pt x="17716" y="2597"/>
                    <a:pt x="17407" y="2594"/>
                  </a:cubicBezTo>
                  <a:cubicBezTo>
                    <a:pt x="17404" y="2594"/>
                    <a:pt x="17402" y="2594"/>
                    <a:pt x="17400" y="2594"/>
                  </a:cubicBezTo>
                  <a:cubicBezTo>
                    <a:pt x="16962" y="2594"/>
                    <a:pt x="16449" y="3080"/>
                    <a:pt x="16333" y="3472"/>
                  </a:cubicBezTo>
                  <a:cubicBezTo>
                    <a:pt x="16306" y="3469"/>
                    <a:pt x="16279" y="3468"/>
                    <a:pt x="16250" y="3468"/>
                  </a:cubicBezTo>
                  <a:cubicBezTo>
                    <a:pt x="15998" y="3468"/>
                    <a:pt x="15700" y="3583"/>
                    <a:pt x="15529" y="3771"/>
                  </a:cubicBezTo>
                  <a:cubicBezTo>
                    <a:pt x="15378" y="3938"/>
                    <a:pt x="15301" y="4223"/>
                    <a:pt x="15328" y="4498"/>
                  </a:cubicBezTo>
                  <a:cubicBezTo>
                    <a:pt x="15166" y="4485"/>
                    <a:pt x="15026" y="4467"/>
                    <a:pt x="14934" y="4438"/>
                  </a:cubicBezTo>
                  <a:cubicBezTo>
                    <a:pt x="14648" y="4342"/>
                    <a:pt x="14352" y="4028"/>
                    <a:pt x="14087" y="3977"/>
                  </a:cubicBezTo>
                  <a:cubicBezTo>
                    <a:pt x="13988" y="3958"/>
                    <a:pt x="13865" y="3949"/>
                    <a:pt x="13726" y="3949"/>
                  </a:cubicBezTo>
                  <a:cubicBezTo>
                    <a:pt x="12808" y="3949"/>
                    <a:pt x="11170" y="4355"/>
                    <a:pt x="10591" y="5017"/>
                  </a:cubicBezTo>
                  <a:cubicBezTo>
                    <a:pt x="10465" y="4921"/>
                    <a:pt x="10306" y="4895"/>
                    <a:pt x="10139" y="4895"/>
                  </a:cubicBezTo>
                  <a:cubicBezTo>
                    <a:pt x="9962" y="4895"/>
                    <a:pt x="9776" y="4924"/>
                    <a:pt x="9612" y="4927"/>
                  </a:cubicBezTo>
                  <a:cubicBezTo>
                    <a:pt x="9593" y="4641"/>
                    <a:pt x="9402" y="4580"/>
                    <a:pt x="9178" y="4580"/>
                  </a:cubicBezTo>
                  <a:cubicBezTo>
                    <a:pt x="9088" y="4580"/>
                    <a:pt x="8992" y="4590"/>
                    <a:pt x="8901" y="4599"/>
                  </a:cubicBezTo>
                  <a:cubicBezTo>
                    <a:pt x="8909" y="4028"/>
                    <a:pt x="7922" y="3131"/>
                    <a:pt x="7433" y="2938"/>
                  </a:cubicBezTo>
                  <a:cubicBezTo>
                    <a:pt x="7607" y="2126"/>
                    <a:pt x="7930" y="1539"/>
                    <a:pt x="7290" y="1041"/>
                  </a:cubicBezTo>
                  <a:cubicBezTo>
                    <a:pt x="7017" y="830"/>
                    <a:pt x="6730" y="743"/>
                    <a:pt x="6436" y="743"/>
                  </a:cubicBezTo>
                  <a:cubicBezTo>
                    <a:pt x="5329" y="743"/>
                    <a:pt x="4117" y="1974"/>
                    <a:pt x="3148" y="2478"/>
                  </a:cubicBezTo>
                  <a:cubicBezTo>
                    <a:pt x="3112" y="2252"/>
                    <a:pt x="3014" y="2163"/>
                    <a:pt x="2891" y="2163"/>
                  </a:cubicBezTo>
                  <a:cubicBezTo>
                    <a:pt x="2631" y="2163"/>
                    <a:pt x="2262" y="2564"/>
                    <a:pt x="2151" y="2917"/>
                  </a:cubicBezTo>
                  <a:cubicBezTo>
                    <a:pt x="2007" y="2721"/>
                    <a:pt x="1794" y="2610"/>
                    <a:pt x="1603" y="2610"/>
                  </a:cubicBezTo>
                  <a:cubicBezTo>
                    <a:pt x="1336" y="2610"/>
                    <a:pt x="1112" y="2826"/>
                    <a:pt x="1175" y="3329"/>
                  </a:cubicBezTo>
                  <a:cubicBezTo>
                    <a:pt x="1068" y="3194"/>
                    <a:pt x="943" y="3113"/>
                    <a:pt x="825" y="3113"/>
                  </a:cubicBezTo>
                  <a:cubicBezTo>
                    <a:pt x="695" y="3113"/>
                    <a:pt x="573" y="3211"/>
                    <a:pt x="487" y="3443"/>
                  </a:cubicBezTo>
                  <a:cubicBezTo>
                    <a:pt x="485" y="3443"/>
                    <a:pt x="483" y="3443"/>
                    <a:pt x="481" y="3443"/>
                  </a:cubicBezTo>
                  <a:cubicBezTo>
                    <a:pt x="352" y="3443"/>
                    <a:pt x="183" y="3365"/>
                    <a:pt x="0" y="3255"/>
                  </a:cubicBezTo>
                  <a:lnTo>
                    <a:pt x="0" y="6614"/>
                  </a:lnTo>
                  <a:lnTo>
                    <a:pt x="0" y="9466"/>
                  </a:lnTo>
                  <a:cubicBezTo>
                    <a:pt x="629" y="9702"/>
                    <a:pt x="1390" y="9785"/>
                    <a:pt x="2223" y="9785"/>
                  </a:cubicBezTo>
                  <a:cubicBezTo>
                    <a:pt x="4137" y="9785"/>
                    <a:pt x="6426" y="9348"/>
                    <a:pt x="8322" y="9348"/>
                  </a:cubicBezTo>
                  <a:cubicBezTo>
                    <a:pt x="9136" y="9348"/>
                    <a:pt x="9878" y="9428"/>
                    <a:pt x="10488" y="9659"/>
                  </a:cubicBezTo>
                  <a:cubicBezTo>
                    <a:pt x="10002" y="10057"/>
                    <a:pt x="9945" y="10206"/>
                    <a:pt x="10126" y="10206"/>
                  </a:cubicBezTo>
                  <a:cubicBezTo>
                    <a:pt x="10653" y="10206"/>
                    <a:pt x="13186" y="8959"/>
                    <a:pt x="13103" y="8931"/>
                  </a:cubicBezTo>
                  <a:cubicBezTo>
                    <a:pt x="13392" y="8659"/>
                    <a:pt x="14151" y="8484"/>
                    <a:pt x="14981" y="8365"/>
                  </a:cubicBezTo>
                  <a:cubicBezTo>
                    <a:pt x="15037" y="8741"/>
                    <a:pt x="15153" y="9000"/>
                    <a:pt x="15367" y="9050"/>
                  </a:cubicBezTo>
                  <a:cubicBezTo>
                    <a:pt x="15376" y="9049"/>
                    <a:pt x="15390" y="9048"/>
                    <a:pt x="15411" y="9048"/>
                  </a:cubicBezTo>
                  <a:cubicBezTo>
                    <a:pt x="15766" y="9048"/>
                    <a:pt x="17865" y="9285"/>
                    <a:pt x="18329" y="9285"/>
                  </a:cubicBezTo>
                  <a:cubicBezTo>
                    <a:pt x="18389" y="9285"/>
                    <a:pt x="18421" y="9281"/>
                    <a:pt x="18420" y="9273"/>
                  </a:cubicBezTo>
                  <a:lnTo>
                    <a:pt x="24080" y="6963"/>
                  </a:lnTo>
                  <a:cubicBezTo>
                    <a:pt x="26990" y="7204"/>
                    <a:pt x="27570" y="7423"/>
                    <a:pt x="30422" y="7659"/>
                  </a:cubicBezTo>
                  <a:lnTo>
                    <a:pt x="30422" y="7659"/>
                  </a:lnTo>
                  <a:cubicBezTo>
                    <a:pt x="30354" y="7662"/>
                    <a:pt x="31214" y="8197"/>
                    <a:pt x="31245" y="8267"/>
                  </a:cubicBezTo>
                  <a:cubicBezTo>
                    <a:pt x="31589" y="7963"/>
                    <a:pt x="35702" y="7717"/>
                    <a:pt x="38963" y="7532"/>
                  </a:cubicBezTo>
                  <a:cubicBezTo>
                    <a:pt x="39025" y="7746"/>
                    <a:pt x="39139" y="7886"/>
                    <a:pt x="39329" y="7886"/>
                  </a:cubicBezTo>
                  <a:cubicBezTo>
                    <a:pt x="39340" y="7886"/>
                    <a:pt x="39352" y="7885"/>
                    <a:pt x="39365" y="7884"/>
                  </a:cubicBezTo>
                  <a:cubicBezTo>
                    <a:pt x="39919" y="9255"/>
                    <a:pt x="40504" y="9745"/>
                    <a:pt x="41078" y="9745"/>
                  </a:cubicBezTo>
                  <a:cubicBezTo>
                    <a:pt x="41957" y="9745"/>
                    <a:pt x="42811" y="8601"/>
                    <a:pt x="43499" y="7717"/>
                  </a:cubicBezTo>
                  <a:lnTo>
                    <a:pt x="53938" y="6278"/>
                  </a:lnTo>
                  <a:lnTo>
                    <a:pt x="62685" y="8315"/>
                  </a:lnTo>
                  <a:cubicBezTo>
                    <a:pt x="62685" y="8315"/>
                    <a:pt x="63172" y="7889"/>
                    <a:pt x="63891" y="7257"/>
                  </a:cubicBezTo>
                  <a:lnTo>
                    <a:pt x="63891" y="2454"/>
                  </a:lnTo>
                  <a:cubicBezTo>
                    <a:pt x="63865" y="2478"/>
                    <a:pt x="63838" y="2504"/>
                    <a:pt x="63817" y="2533"/>
                  </a:cubicBezTo>
                  <a:cubicBezTo>
                    <a:pt x="63725" y="2502"/>
                    <a:pt x="63625" y="2491"/>
                    <a:pt x="63524" y="2491"/>
                  </a:cubicBezTo>
                  <a:cubicBezTo>
                    <a:pt x="63294" y="2491"/>
                    <a:pt x="63051" y="2549"/>
                    <a:pt x="62838" y="2573"/>
                  </a:cubicBezTo>
                  <a:cubicBezTo>
                    <a:pt x="62767" y="2425"/>
                    <a:pt x="62625" y="2382"/>
                    <a:pt x="62460" y="2382"/>
                  </a:cubicBezTo>
                  <a:cubicBezTo>
                    <a:pt x="62334" y="2382"/>
                    <a:pt x="62195" y="2407"/>
                    <a:pt x="62064" y="2430"/>
                  </a:cubicBezTo>
                  <a:cubicBezTo>
                    <a:pt x="61931" y="2057"/>
                    <a:pt x="60744" y="1576"/>
                    <a:pt x="60220" y="1496"/>
                  </a:cubicBezTo>
                  <a:cubicBezTo>
                    <a:pt x="60194" y="949"/>
                    <a:pt x="60360" y="534"/>
                    <a:pt x="59614" y="274"/>
                  </a:cubicBezTo>
                  <a:cubicBezTo>
                    <a:pt x="59374" y="192"/>
                    <a:pt x="59143" y="156"/>
                    <a:pt x="58920" y="156"/>
                  </a:cubicBezTo>
                  <a:cubicBezTo>
                    <a:pt x="57736" y="156"/>
                    <a:pt x="56791" y="1174"/>
                    <a:pt x="55911" y="1629"/>
                  </a:cubicBezTo>
                  <a:cubicBezTo>
                    <a:pt x="55830" y="1500"/>
                    <a:pt x="55727" y="1448"/>
                    <a:pt x="55619" y="1448"/>
                  </a:cubicBezTo>
                  <a:cubicBezTo>
                    <a:pt x="55354" y="1448"/>
                    <a:pt x="55066" y="1763"/>
                    <a:pt x="55041" y="2015"/>
                  </a:cubicBezTo>
                  <a:cubicBezTo>
                    <a:pt x="54880" y="1917"/>
                    <a:pt x="54682" y="1865"/>
                    <a:pt x="54511" y="1865"/>
                  </a:cubicBezTo>
                  <a:cubicBezTo>
                    <a:pt x="54206" y="1865"/>
                    <a:pt x="53983" y="2028"/>
                    <a:pt x="54190" y="2382"/>
                  </a:cubicBezTo>
                  <a:cubicBezTo>
                    <a:pt x="54068" y="2314"/>
                    <a:pt x="53944" y="2275"/>
                    <a:pt x="53837" y="2275"/>
                  </a:cubicBezTo>
                  <a:cubicBezTo>
                    <a:pt x="53717" y="2275"/>
                    <a:pt x="53618" y="2325"/>
                    <a:pt x="53568" y="2438"/>
                  </a:cubicBezTo>
                  <a:cubicBezTo>
                    <a:pt x="52740" y="1590"/>
                    <a:pt x="51913" y="941"/>
                    <a:pt x="51763" y="941"/>
                  </a:cubicBezTo>
                  <a:cubicBezTo>
                    <a:pt x="51757" y="941"/>
                    <a:pt x="51752" y="942"/>
                    <a:pt x="51748" y="944"/>
                  </a:cubicBezTo>
                  <a:cubicBezTo>
                    <a:pt x="51672" y="884"/>
                    <a:pt x="51592" y="860"/>
                    <a:pt x="51512" y="860"/>
                  </a:cubicBezTo>
                  <a:cubicBezTo>
                    <a:pt x="51331" y="860"/>
                    <a:pt x="51144" y="981"/>
                    <a:pt x="50976" y="1089"/>
                  </a:cubicBezTo>
                  <a:cubicBezTo>
                    <a:pt x="50774" y="902"/>
                    <a:pt x="50156" y="827"/>
                    <a:pt x="49603" y="827"/>
                  </a:cubicBezTo>
                  <a:cubicBezTo>
                    <a:pt x="49295" y="827"/>
                    <a:pt x="49007" y="850"/>
                    <a:pt x="48823" y="891"/>
                  </a:cubicBezTo>
                  <a:cubicBezTo>
                    <a:pt x="48527" y="423"/>
                    <a:pt x="48457" y="0"/>
                    <a:pt x="47727" y="0"/>
                  </a:cubicBezTo>
                  <a:close/>
                </a:path>
              </a:pathLst>
            </a:custGeom>
            <a:solidFill>
              <a:srgbClr val="A5C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1"/>
            <p:cNvSpPr/>
            <p:nvPr/>
          </p:nvSpPr>
          <p:spPr>
            <a:xfrm>
              <a:off x="-186294" y="-119989"/>
              <a:ext cx="9274650" cy="1644397"/>
            </a:xfrm>
            <a:custGeom>
              <a:avLst/>
              <a:gdLst/>
              <a:ahLst/>
              <a:cxnLst/>
              <a:rect l="l" t="t" r="r" b="b"/>
              <a:pathLst>
                <a:path w="63886" h="11327" extrusionOk="0">
                  <a:moveTo>
                    <a:pt x="0" y="1"/>
                  </a:moveTo>
                  <a:lnTo>
                    <a:pt x="0" y="10898"/>
                  </a:lnTo>
                  <a:lnTo>
                    <a:pt x="63885" y="11326"/>
                  </a:lnTo>
                  <a:lnTo>
                    <a:pt x="63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1"/>
            <p:cNvSpPr/>
            <p:nvPr/>
          </p:nvSpPr>
          <p:spPr>
            <a:xfrm>
              <a:off x="-186294" y="4213642"/>
              <a:ext cx="9274650" cy="722391"/>
            </a:xfrm>
            <a:custGeom>
              <a:avLst/>
              <a:gdLst/>
              <a:ahLst/>
              <a:cxnLst/>
              <a:rect l="l" t="t" r="r" b="b"/>
              <a:pathLst>
                <a:path w="63886" h="4976" extrusionOk="0">
                  <a:moveTo>
                    <a:pt x="63885" y="0"/>
                  </a:moveTo>
                  <a:lnTo>
                    <a:pt x="0" y="2066"/>
                  </a:lnTo>
                  <a:lnTo>
                    <a:pt x="0" y="4975"/>
                  </a:lnTo>
                  <a:lnTo>
                    <a:pt x="63885" y="4975"/>
                  </a:lnTo>
                  <a:lnTo>
                    <a:pt x="63885" y="0"/>
                  </a:lnTo>
                  <a:close/>
                </a:path>
              </a:pathLst>
            </a:custGeom>
            <a:solidFill>
              <a:srgbClr val="908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1"/>
            <p:cNvSpPr/>
            <p:nvPr/>
          </p:nvSpPr>
          <p:spPr>
            <a:xfrm>
              <a:off x="4624522" y="3448858"/>
              <a:ext cx="355679" cy="358147"/>
            </a:xfrm>
            <a:custGeom>
              <a:avLst/>
              <a:gdLst/>
              <a:ahLst/>
              <a:cxnLst/>
              <a:rect l="l" t="t" r="r" b="b"/>
              <a:pathLst>
                <a:path w="2450" h="2467" extrusionOk="0">
                  <a:moveTo>
                    <a:pt x="1227" y="1"/>
                  </a:moveTo>
                  <a:cubicBezTo>
                    <a:pt x="593" y="1"/>
                    <a:pt x="63" y="519"/>
                    <a:pt x="32" y="1179"/>
                  </a:cubicBezTo>
                  <a:cubicBezTo>
                    <a:pt x="0" y="1859"/>
                    <a:pt x="511" y="2436"/>
                    <a:pt x="1169" y="2465"/>
                  </a:cubicBezTo>
                  <a:cubicBezTo>
                    <a:pt x="1188" y="2466"/>
                    <a:pt x="1207" y="2466"/>
                    <a:pt x="1226" y="2466"/>
                  </a:cubicBezTo>
                  <a:cubicBezTo>
                    <a:pt x="1860" y="2466"/>
                    <a:pt x="2387" y="1951"/>
                    <a:pt x="2418" y="1288"/>
                  </a:cubicBezTo>
                  <a:cubicBezTo>
                    <a:pt x="2449" y="608"/>
                    <a:pt x="1942" y="31"/>
                    <a:pt x="1283" y="2"/>
                  </a:cubicBezTo>
                  <a:cubicBezTo>
                    <a:pt x="1264" y="1"/>
                    <a:pt x="1245" y="1"/>
                    <a:pt x="1227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1"/>
            <p:cNvSpPr/>
            <p:nvPr/>
          </p:nvSpPr>
          <p:spPr>
            <a:xfrm>
              <a:off x="4445231" y="3509251"/>
              <a:ext cx="355679" cy="358002"/>
            </a:xfrm>
            <a:custGeom>
              <a:avLst/>
              <a:gdLst/>
              <a:ahLst/>
              <a:cxnLst/>
              <a:rect l="l" t="t" r="r" b="b"/>
              <a:pathLst>
                <a:path w="2450" h="2466" extrusionOk="0">
                  <a:moveTo>
                    <a:pt x="1224" y="0"/>
                  </a:moveTo>
                  <a:cubicBezTo>
                    <a:pt x="590" y="0"/>
                    <a:pt x="63" y="516"/>
                    <a:pt x="32" y="1176"/>
                  </a:cubicBezTo>
                  <a:cubicBezTo>
                    <a:pt x="0" y="1858"/>
                    <a:pt x="508" y="2435"/>
                    <a:pt x="1166" y="2464"/>
                  </a:cubicBezTo>
                  <a:cubicBezTo>
                    <a:pt x="1184" y="2465"/>
                    <a:pt x="1201" y="2465"/>
                    <a:pt x="1219" y="2465"/>
                  </a:cubicBezTo>
                  <a:cubicBezTo>
                    <a:pt x="1854" y="2465"/>
                    <a:pt x="2387" y="1949"/>
                    <a:pt x="2418" y="1287"/>
                  </a:cubicBezTo>
                  <a:cubicBezTo>
                    <a:pt x="2449" y="607"/>
                    <a:pt x="1939" y="31"/>
                    <a:pt x="1280" y="2"/>
                  </a:cubicBezTo>
                  <a:cubicBezTo>
                    <a:pt x="1261" y="1"/>
                    <a:pt x="1242" y="0"/>
                    <a:pt x="1224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1"/>
            <p:cNvSpPr/>
            <p:nvPr/>
          </p:nvSpPr>
          <p:spPr>
            <a:xfrm>
              <a:off x="4751986" y="3731660"/>
              <a:ext cx="77233" cy="87831"/>
            </a:xfrm>
            <a:custGeom>
              <a:avLst/>
              <a:gdLst/>
              <a:ahLst/>
              <a:cxnLst/>
              <a:rect l="l" t="t" r="r" b="b"/>
              <a:pathLst>
                <a:path w="532" h="605" extrusionOk="0">
                  <a:moveTo>
                    <a:pt x="474" y="1"/>
                  </a:moveTo>
                  <a:cubicBezTo>
                    <a:pt x="474" y="4"/>
                    <a:pt x="352" y="366"/>
                    <a:pt x="0" y="541"/>
                  </a:cubicBezTo>
                  <a:lnTo>
                    <a:pt x="24" y="604"/>
                  </a:lnTo>
                  <a:cubicBezTo>
                    <a:pt x="400" y="419"/>
                    <a:pt x="527" y="41"/>
                    <a:pt x="532" y="25"/>
                  </a:cubicBezTo>
                  <a:lnTo>
                    <a:pt x="474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1"/>
            <p:cNvSpPr/>
            <p:nvPr/>
          </p:nvSpPr>
          <p:spPr>
            <a:xfrm>
              <a:off x="4675624" y="3792343"/>
              <a:ext cx="79991" cy="85073"/>
            </a:xfrm>
            <a:custGeom>
              <a:avLst/>
              <a:gdLst/>
              <a:ahLst/>
              <a:cxnLst/>
              <a:rect l="l" t="t" r="r" b="b"/>
              <a:pathLst>
                <a:path w="551" h="586" extrusionOk="0">
                  <a:moveTo>
                    <a:pt x="61" y="1"/>
                  </a:moveTo>
                  <a:lnTo>
                    <a:pt x="0" y="27"/>
                  </a:lnTo>
                  <a:cubicBezTo>
                    <a:pt x="8" y="41"/>
                    <a:pt x="145" y="413"/>
                    <a:pt x="526" y="585"/>
                  </a:cubicBezTo>
                  <a:lnTo>
                    <a:pt x="550" y="522"/>
                  </a:lnTo>
                  <a:cubicBezTo>
                    <a:pt x="196" y="361"/>
                    <a:pt x="61" y="4"/>
                    <a:pt x="61" y="1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1"/>
            <p:cNvSpPr/>
            <p:nvPr/>
          </p:nvSpPr>
          <p:spPr>
            <a:xfrm>
              <a:off x="4451328" y="3515058"/>
              <a:ext cx="307335" cy="309078"/>
            </a:xfrm>
            <a:custGeom>
              <a:avLst/>
              <a:gdLst/>
              <a:ahLst/>
              <a:cxnLst/>
              <a:rect l="l" t="t" r="r" b="b"/>
              <a:pathLst>
                <a:path w="2117" h="2129" extrusionOk="0">
                  <a:moveTo>
                    <a:pt x="1059" y="0"/>
                  </a:moveTo>
                  <a:cubicBezTo>
                    <a:pt x="511" y="0"/>
                    <a:pt x="55" y="446"/>
                    <a:pt x="27" y="1017"/>
                  </a:cubicBezTo>
                  <a:cubicBezTo>
                    <a:pt x="0" y="1604"/>
                    <a:pt x="439" y="2101"/>
                    <a:pt x="1008" y="2128"/>
                  </a:cubicBezTo>
                  <a:cubicBezTo>
                    <a:pt x="1024" y="2128"/>
                    <a:pt x="1040" y="2129"/>
                    <a:pt x="1055" y="2129"/>
                  </a:cubicBezTo>
                  <a:cubicBezTo>
                    <a:pt x="1603" y="2129"/>
                    <a:pt x="2062" y="1683"/>
                    <a:pt x="2087" y="1112"/>
                  </a:cubicBezTo>
                  <a:cubicBezTo>
                    <a:pt x="2116" y="525"/>
                    <a:pt x="1677" y="28"/>
                    <a:pt x="1106" y="1"/>
                  </a:cubicBezTo>
                  <a:cubicBezTo>
                    <a:pt x="1090" y="1"/>
                    <a:pt x="1074" y="0"/>
                    <a:pt x="1059" y="0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1"/>
            <p:cNvSpPr/>
            <p:nvPr/>
          </p:nvSpPr>
          <p:spPr>
            <a:xfrm>
              <a:off x="4746615" y="3662992"/>
              <a:ext cx="22792" cy="642980"/>
            </a:xfrm>
            <a:custGeom>
              <a:avLst/>
              <a:gdLst/>
              <a:ahLst/>
              <a:cxnLst/>
              <a:rect l="l" t="t" r="r" b="b"/>
              <a:pathLst>
                <a:path w="157" h="4429" extrusionOk="0">
                  <a:moveTo>
                    <a:pt x="40" y="1"/>
                  </a:moveTo>
                  <a:lnTo>
                    <a:pt x="0" y="72"/>
                  </a:lnTo>
                  <a:lnTo>
                    <a:pt x="37" y="4428"/>
                  </a:lnTo>
                  <a:lnTo>
                    <a:pt x="156" y="4426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1"/>
            <p:cNvSpPr/>
            <p:nvPr/>
          </p:nvSpPr>
          <p:spPr>
            <a:xfrm>
              <a:off x="4462071" y="3342444"/>
              <a:ext cx="430154" cy="400102"/>
            </a:xfrm>
            <a:custGeom>
              <a:avLst/>
              <a:gdLst/>
              <a:ahLst/>
              <a:cxnLst/>
              <a:rect l="l" t="t" r="r" b="b"/>
              <a:pathLst>
                <a:path w="2963" h="2756" extrusionOk="0">
                  <a:moveTo>
                    <a:pt x="1364" y="1"/>
                  </a:moveTo>
                  <a:cubicBezTo>
                    <a:pt x="1176" y="1"/>
                    <a:pt x="988" y="45"/>
                    <a:pt x="815" y="138"/>
                  </a:cubicBezTo>
                  <a:cubicBezTo>
                    <a:pt x="201" y="466"/>
                    <a:pt x="0" y="1291"/>
                    <a:pt x="371" y="1976"/>
                  </a:cubicBezTo>
                  <a:cubicBezTo>
                    <a:pt x="635" y="2468"/>
                    <a:pt x="1121" y="2756"/>
                    <a:pt x="1601" y="2756"/>
                  </a:cubicBezTo>
                  <a:cubicBezTo>
                    <a:pt x="1788" y="2756"/>
                    <a:pt x="1976" y="2712"/>
                    <a:pt x="2148" y="2619"/>
                  </a:cubicBezTo>
                  <a:cubicBezTo>
                    <a:pt x="2764" y="2288"/>
                    <a:pt x="2963" y="1465"/>
                    <a:pt x="2595" y="780"/>
                  </a:cubicBezTo>
                  <a:cubicBezTo>
                    <a:pt x="2331" y="288"/>
                    <a:pt x="1845" y="1"/>
                    <a:pt x="1364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1"/>
            <p:cNvSpPr/>
            <p:nvPr/>
          </p:nvSpPr>
          <p:spPr>
            <a:xfrm>
              <a:off x="4481670" y="3292649"/>
              <a:ext cx="423330" cy="425943"/>
            </a:xfrm>
            <a:custGeom>
              <a:avLst/>
              <a:gdLst/>
              <a:ahLst/>
              <a:cxnLst/>
              <a:rect l="l" t="t" r="r" b="b"/>
              <a:pathLst>
                <a:path w="2916" h="2934" extrusionOk="0">
                  <a:moveTo>
                    <a:pt x="1460" y="0"/>
                  </a:moveTo>
                  <a:cubicBezTo>
                    <a:pt x="704" y="0"/>
                    <a:pt x="73" y="614"/>
                    <a:pt x="37" y="1401"/>
                  </a:cubicBezTo>
                  <a:cubicBezTo>
                    <a:pt x="0" y="2210"/>
                    <a:pt x="606" y="2898"/>
                    <a:pt x="1389" y="2932"/>
                  </a:cubicBezTo>
                  <a:cubicBezTo>
                    <a:pt x="1411" y="2933"/>
                    <a:pt x="1433" y="2934"/>
                    <a:pt x="1455" y="2934"/>
                  </a:cubicBezTo>
                  <a:cubicBezTo>
                    <a:pt x="2212" y="2934"/>
                    <a:pt x="2842" y="2320"/>
                    <a:pt x="2878" y="1533"/>
                  </a:cubicBezTo>
                  <a:cubicBezTo>
                    <a:pt x="2915" y="724"/>
                    <a:pt x="2309" y="36"/>
                    <a:pt x="1526" y="2"/>
                  </a:cubicBezTo>
                  <a:cubicBezTo>
                    <a:pt x="1504" y="1"/>
                    <a:pt x="1482" y="0"/>
                    <a:pt x="1460" y="0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1"/>
            <p:cNvSpPr/>
            <p:nvPr/>
          </p:nvSpPr>
          <p:spPr>
            <a:xfrm>
              <a:off x="4541192" y="3307312"/>
              <a:ext cx="329983" cy="199325"/>
            </a:xfrm>
            <a:custGeom>
              <a:avLst/>
              <a:gdLst/>
              <a:ahLst/>
              <a:cxnLst/>
              <a:rect l="l" t="t" r="r" b="b"/>
              <a:pathLst>
                <a:path w="2273" h="1373" extrusionOk="0">
                  <a:moveTo>
                    <a:pt x="1071" y="0"/>
                  </a:moveTo>
                  <a:cubicBezTo>
                    <a:pt x="1056" y="0"/>
                    <a:pt x="1040" y="1"/>
                    <a:pt x="1024" y="1"/>
                  </a:cubicBezTo>
                  <a:cubicBezTo>
                    <a:pt x="587" y="17"/>
                    <a:pt x="209" y="266"/>
                    <a:pt x="0" y="626"/>
                  </a:cubicBezTo>
                  <a:cubicBezTo>
                    <a:pt x="223" y="1068"/>
                    <a:pt x="713" y="1372"/>
                    <a:pt x="1279" y="1372"/>
                  </a:cubicBezTo>
                  <a:cubicBezTo>
                    <a:pt x="1298" y="1372"/>
                    <a:pt x="1317" y="1372"/>
                    <a:pt x="1336" y="1371"/>
                  </a:cubicBezTo>
                  <a:cubicBezTo>
                    <a:pt x="1701" y="1358"/>
                    <a:pt x="2029" y="1221"/>
                    <a:pt x="2272" y="1009"/>
                  </a:cubicBezTo>
                  <a:cubicBezTo>
                    <a:pt x="2154" y="429"/>
                    <a:pt x="1659" y="0"/>
                    <a:pt x="1071" y="0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1"/>
            <p:cNvSpPr/>
            <p:nvPr/>
          </p:nvSpPr>
          <p:spPr>
            <a:xfrm>
              <a:off x="4927067" y="3789294"/>
              <a:ext cx="275832" cy="381084"/>
            </a:xfrm>
            <a:custGeom>
              <a:avLst/>
              <a:gdLst/>
              <a:ahLst/>
              <a:cxnLst/>
              <a:rect l="l" t="t" r="r" b="b"/>
              <a:pathLst>
                <a:path w="1900" h="2625" extrusionOk="0">
                  <a:moveTo>
                    <a:pt x="950" y="1"/>
                  </a:moveTo>
                  <a:cubicBezTo>
                    <a:pt x="426" y="1"/>
                    <a:pt x="0" y="588"/>
                    <a:pt x="0" y="1313"/>
                  </a:cubicBezTo>
                  <a:cubicBezTo>
                    <a:pt x="0" y="2037"/>
                    <a:pt x="426" y="2624"/>
                    <a:pt x="950" y="2624"/>
                  </a:cubicBezTo>
                  <a:cubicBezTo>
                    <a:pt x="1474" y="2624"/>
                    <a:pt x="1899" y="2037"/>
                    <a:pt x="1899" y="1313"/>
                  </a:cubicBezTo>
                  <a:cubicBezTo>
                    <a:pt x="1899" y="588"/>
                    <a:pt x="1474" y="1"/>
                    <a:pt x="95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1"/>
            <p:cNvSpPr/>
            <p:nvPr/>
          </p:nvSpPr>
          <p:spPr>
            <a:xfrm>
              <a:off x="4654864" y="3841122"/>
              <a:ext cx="408232" cy="535115"/>
            </a:xfrm>
            <a:custGeom>
              <a:avLst/>
              <a:gdLst/>
              <a:ahLst/>
              <a:cxnLst/>
              <a:rect l="l" t="t" r="r" b="b"/>
              <a:pathLst>
                <a:path w="2812" h="3686" extrusionOk="0">
                  <a:moveTo>
                    <a:pt x="1407" y="1"/>
                  </a:moveTo>
                  <a:cubicBezTo>
                    <a:pt x="630" y="1"/>
                    <a:pt x="0" y="826"/>
                    <a:pt x="0" y="1842"/>
                  </a:cubicBezTo>
                  <a:cubicBezTo>
                    <a:pt x="0" y="2860"/>
                    <a:pt x="630" y="3685"/>
                    <a:pt x="1407" y="3685"/>
                  </a:cubicBezTo>
                  <a:cubicBezTo>
                    <a:pt x="2182" y="3685"/>
                    <a:pt x="2812" y="2860"/>
                    <a:pt x="2812" y="1842"/>
                  </a:cubicBezTo>
                  <a:cubicBezTo>
                    <a:pt x="2812" y="826"/>
                    <a:pt x="2182" y="1"/>
                    <a:pt x="1407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1"/>
            <p:cNvSpPr/>
            <p:nvPr/>
          </p:nvSpPr>
          <p:spPr>
            <a:xfrm>
              <a:off x="4663284" y="3841122"/>
              <a:ext cx="322724" cy="253185"/>
            </a:xfrm>
            <a:custGeom>
              <a:avLst/>
              <a:gdLst/>
              <a:ahLst/>
              <a:cxnLst/>
              <a:rect l="l" t="t" r="r" b="b"/>
              <a:pathLst>
                <a:path w="2223" h="1744" extrusionOk="0">
                  <a:moveTo>
                    <a:pt x="1344" y="1"/>
                  </a:moveTo>
                  <a:cubicBezTo>
                    <a:pt x="704" y="3"/>
                    <a:pt x="164" y="572"/>
                    <a:pt x="0" y="1347"/>
                  </a:cubicBezTo>
                  <a:cubicBezTo>
                    <a:pt x="239" y="1594"/>
                    <a:pt x="540" y="1744"/>
                    <a:pt x="867" y="1744"/>
                  </a:cubicBezTo>
                  <a:cubicBezTo>
                    <a:pt x="870" y="1744"/>
                    <a:pt x="873" y="1744"/>
                    <a:pt x="876" y="1744"/>
                  </a:cubicBezTo>
                  <a:cubicBezTo>
                    <a:pt x="1519" y="1741"/>
                    <a:pt x="2055" y="1172"/>
                    <a:pt x="2222" y="398"/>
                  </a:cubicBezTo>
                  <a:cubicBezTo>
                    <a:pt x="1981" y="149"/>
                    <a:pt x="1675" y="1"/>
                    <a:pt x="1344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1"/>
            <p:cNvSpPr/>
            <p:nvPr/>
          </p:nvSpPr>
          <p:spPr>
            <a:xfrm>
              <a:off x="5130893" y="3852300"/>
              <a:ext cx="336951" cy="478642"/>
            </a:xfrm>
            <a:custGeom>
              <a:avLst/>
              <a:gdLst/>
              <a:ahLst/>
              <a:cxnLst/>
              <a:rect l="l" t="t" r="r" b="b"/>
              <a:pathLst>
                <a:path w="2321" h="3297" extrusionOk="0">
                  <a:moveTo>
                    <a:pt x="1160" y="0"/>
                  </a:moveTo>
                  <a:cubicBezTo>
                    <a:pt x="1159" y="0"/>
                    <a:pt x="1158" y="0"/>
                    <a:pt x="1157" y="0"/>
                  </a:cubicBezTo>
                  <a:cubicBezTo>
                    <a:pt x="519" y="3"/>
                    <a:pt x="1" y="744"/>
                    <a:pt x="6" y="1654"/>
                  </a:cubicBezTo>
                  <a:cubicBezTo>
                    <a:pt x="9" y="2562"/>
                    <a:pt x="525" y="3296"/>
                    <a:pt x="1166" y="3296"/>
                  </a:cubicBezTo>
                  <a:cubicBezTo>
                    <a:pt x="1168" y="3296"/>
                    <a:pt x="1169" y="3296"/>
                    <a:pt x="1170" y="3296"/>
                  </a:cubicBezTo>
                  <a:cubicBezTo>
                    <a:pt x="1807" y="3296"/>
                    <a:pt x="2320" y="2555"/>
                    <a:pt x="2320" y="1643"/>
                  </a:cubicBezTo>
                  <a:cubicBezTo>
                    <a:pt x="2318" y="735"/>
                    <a:pt x="1799" y="0"/>
                    <a:pt x="1160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1"/>
            <p:cNvSpPr/>
            <p:nvPr/>
          </p:nvSpPr>
          <p:spPr>
            <a:xfrm>
              <a:off x="5222789" y="3852736"/>
              <a:ext cx="241571" cy="218634"/>
            </a:xfrm>
            <a:custGeom>
              <a:avLst/>
              <a:gdLst/>
              <a:ahLst/>
              <a:cxnLst/>
              <a:rect l="l" t="t" r="r" b="b"/>
              <a:pathLst>
                <a:path w="1664" h="1506" extrusionOk="0">
                  <a:moveTo>
                    <a:pt x="528" y="0"/>
                  </a:moveTo>
                  <a:cubicBezTo>
                    <a:pt x="526" y="0"/>
                    <a:pt x="525" y="0"/>
                    <a:pt x="524" y="0"/>
                  </a:cubicBezTo>
                  <a:cubicBezTo>
                    <a:pt x="333" y="0"/>
                    <a:pt x="156" y="66"/>
                    <a:pt x="0" y="183"/>
                  </a:cubicBezTo>
                  <a:cubicBezTo>
                    <a:pt x="111" y="937"/>
                    <a:pt x="577" y="1505"/>
                    <a:pt x="1139" y="1505"/>
                  </a:cubicBezTo>
                  <a:cubicBezTo>
                    <a:pt x="1140" y="1505"/>
                    <a:pt x="1141" y="1505"/>
                    <a:pt x="1143" y="1505"/>
                  </a:cubicBezTo>
                  <a:cubicBezTo>
                    <a:pt x="1330" y="1505"/>
                    <a:pt x="1508" y="1439"/>
                    <a:pt x="1664" y="1323"/>
                  </a:cubicBezTo>
                  <a:cubicBezTo>
                    <a:pt x="1555" y="568"/>
                    <a:pt x="1087" y="0"/>
                    <a:pt x="52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1"/>
            <p:cNvSpPr/>
            <p:nvPr/>
          </p:nvSpPr>
          <p:spPr>
            <a:xfrm>
              <a:off x="4884386" y="3944051"/>
              <a:ext cx="605670" cy="432186"/>
            </a:xfrm>
            <a:custGeom>
              <a:avLst/>
              <a:gdLst/>
              <a:ahLst/>
              <a:cxnLst/>
              <a:rect l="l" t="t" r="r" b="b"/>
              <a:pathLst>
                <a:path w="4172" h="2977" extrusionOk="0">
                  <a:moveTo>
                    <a:pt x="2090" y="1"/>
                  </a:moveTo>
                  <a:cubicBezTo>
                    <a:pt x="2087" y="1"/>
                    <a:pt x="2083" y="1"/>
                    <a:pt x="2080" y="1"/>
                  </a:cubicBezTo>
                  <a:cubicBezTo>
                    <a:pt x="929" y="6"/>
                    <a:pt x="1" y="1302"/>
                    <a:pt x="6" y="2892"/>
                  </a:cubicBezTo>
                  <a:cubicBezTo>
                    <a:pt x="6" y="2923"/>
                    <a:pt x="11" y="2947"/>
                    <a:pt x="11" y="2976"/>
                  </a:cubicBezTo>
                  <a:lnTo>
                    <a:pt x="4169" y="2952"/>
                  </a:lnTo>
                  <a:cubicBezTo>
                    <a:pt x="4169" y="2926"/>
                    <a:pt x="4172" y="2897"/>
                    <a:pt x="4172" y="2870"/>
                  </a:cubicBezTo>
                  <a:cubicBezTo>
                    <a:pt x="4167" y="1280"/>
                    <a:pt x="3236" y="1"/>
                    <a:pt x="209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1"/>
            <p:cNvSpPr/>
            <p:nvPr/>
          </p:nvSpPr>
          <p:spPr>
            <a:xfrm>
              <a:off x="5410501" y="4149910"/>
              <a:ext cx="275832" cy="223279"/>
            </a:xfrm>
            <a:custGeom>
              <a:avLst/>
              <a:gdLst/>
              <a:ahLst/>
              <a:cxnLst/>
              <a:rect l="l" t="t" r="r" b="b"/>
              <a:pathLst>
                <a:path w="1900" h="1538" extrusionOk="0">
                  <a:moveTo>
                    <a:pt x="951" y="0"/>
                  </a:moveTo>
                  <a:cubicBezTo>
                    <a:pt x="950" y="0"/>
                    <a:pt x="948" y="0"/>
                    <a:pt x="947" y="0"/>
                  </a:cubicBezTo>
                  <a:cubicBezTo>
                    <a:pt x="424" y="3"/>
                    <a:pt x="0" y="593"/>
                    <a:pt x="0" y="1320"/>
                  </a:cubicBezTo>
                  <a:cubicBezTo>
                    <a:pt x="0" y="1394"/>
                    <a:pt x="8" y="1468"/>
                    <a:pt x="16" y="1537"/>
                  </a:cubicBezTo>
                  <a:lnTo>
                    <a:pt x="1884" y="1524"/>
                  </a:lnTo>
                  <a:cubicBezTo>
                    <a:pt x="1894" y="1452"/>
                    <a:pt x="1899" y="1378"/>
                    <a:pt x="1899" y="1307"/>
                  </a:cubicBezTo>
                  <a:cubicBezTo>
                    <a:pt x="1894" y="584"/>
                    <a:pt x="1470" y="0"/>
                    <a:pt x="951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1"/>
            <p:cNvSpPr/>
            <p:nvPr/>
          </p:nvSpPr>
          <p:spPr>
            <a:xfrm>
              <a:off x="4970765" y="3943325"/>
              <a:ext cx="472109" cy="240845"/>
            </a:xfrm>
            <a:custGeom>
              <a:avLst/>
              <a:gdLst/>
              <a:ahLst/>
              <a:cxnLst/>
              <a:rect l="l" t="t" r="r" b="b"/>
              <a:pathLst>
                <a:path w="3252" h="1659" extrusionOk="0">
                  <a:moveTo>
                    <a:pt x="1488" y="0"/>
                  </a:moveTo>
                  <a:cubicBezTo>
                    <a:pt x="1486" y="0"/>
                    <a:pt x="1484" y="0"/>
                    <a:pt x="1482" y="0"/>
                  </a:cubicBezTo>
                  <a:cubicBezTo>
                    <a:pt x="903" y="6"/>
                    <a:pt x="379" y="336"/>
                    <a:pt x="1" y="868"/>
                  </a:cubicBezTo>
                  <a:cubicBezTo>
                    <a:pt x="332" y="1146"/>
                    <a:pt x="768" y="1381"/>
                    <a:pt x="1260" y="1521"/>
                  </a:cubicBezTo>
                  <a:cubicBezTo>
                    <a:pt x="1582" y="1614"/>
                    <a:pt x="1893" y="1658"/>
                    <a:pt x="2176" y="1658"/>
                  </a:cubicBezTo>
                  <a:cubicBezTo>
                    <a:pt x="2627" y="1658"/>
                    <a:pt x="3008" y="1547"/>
                    <a:pt x="3252" y="1344"/>
                  </a:cubicBezTo>
                  <a:cubicBezTo>
                    <a:pt x="2880" y="537"/>
                    <a:pt x="2229" y="0"/>
                    <a:pt x="1488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1"/>
            <p:cNvSpPr/>
            <p:nvPr/>
          </p:nvSpPr>
          <p:spPr>
            <a:xfrm>
              <a:off x="4975846" y="3789730"/>
              <a:ext cx="203681" cy="129932"/>
            </a:xfrm>
            <a:custGeom>
              <a:avLst/>
              <a:gdLst/>
              <a:ahLst/>
              <a:cxnLst/>
              <a:rect l="l" t="t" r="r" b="b"/>
              <a:pathLst>
                <a:path w="1403" h="895" extrusionOk="0">
                  <a:moveTo>
                    <a:pt x="614" y="0"/>
                  </a:moveTo>
                  <a:cubicBezTo>
                    <a:pt x="612" y="0"/>
                    <a:pt x="611" y="0"/>
                    <a:pt x="609" y="0"/>
                  </a:cubicBezTo>
                  <a:cubicBezTo>
                    <a:pt x="376" y="6"/>
                    <a:pt x="164" y="119"/>
                    <a:pt x="0" y="312"/>
                  </a:cubicBezTo>
                  <a:cubicBezTo>
                    <a:pt x="171" y="660"/>
                    <a:pt x="460" y="894"/>
                    <a:pt x="788" y="894"/>
                  </a:cubicBezTo>
                  <a:cubicBezTo>
                    <a:pt x="790" y="894"/>
                    <a:pt x="792" y="894"/>
                    <a:pt x="794" y="894"/>
                  </a:cubicBezTo>
                  <a:cubicBezTo>
                    <a:pt x="1024" y="892"/>
                    <a:pt x="1236" y="775"/>
                    <a:pt x="1402" y="582"/>
                  </a:cubicBezTo>
                  <a:cubicBezTo>
                    <a:pt x="1231" y="232"/>
                    <a:pt x="943" y="0"/>
                    <a:pt x="614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1"/>
            <p:cNvSpPr/>
            <p:nvPr/>
          </p:nvSpPr>
          <p:spPr>
            <a:xfrm>
              <a:off x="5469297" y="4157169"/>
              <a:ext cx="197874" cy="128770"/>
            </a:xfrm>
            <a:custGeom>
              <a:avLst/>
              <a:gdLst/>
              <a:ahLst/>
              <a:cxnLst/>
              <a:rect l="l" t="t" r="r" b="b"/>
              <a:pathLst>
                <a:path w="1363" h="887" extrusionOk="0">
                  <a:moveTo>
                    <a:pt x="553" y="0"/>
                  </a:moveTo>
                  <a:cubicBezTo>
                    <a:pt x="549" y="0"/>
                    <a:pt x="546" y="1"/>
                    <a:pt x="542" y="1"/>
                  </a:cubicBezTo>
                  <a:cubicBezTo>
                    <a:pt x="339" y="1"/>
                    <a:pt x="151" y="88"/>
                    <a:pt x="0" y="241"/>
                  </a:cubicBezTo>
                  <a:cubicBezTo>
                    <a:pt x="164" y="627"/>
                    <a:pt x="468" y="887"/>
                    <a:pt x="817" y="887"/>
                  </a:cubicBezTo>
                  <a:cubicBezTo>
                    <a:pt x="1021" y="887"/>
                    <a:pt x="1209" y="797"/>
                    <a:pt x="1362" y="643"/>
                  </a:cubicBezTo>
                  <a:cubicBezTo>
                    <a:pt x="1197" y="261"/>
                    <a:pt x="895" y="0"/>
                    <a:pt x="553" y="0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1"/>
            <p:cNvSpPr/>
            <p:nvPr/>
          </p:nvSpPr>
          <p:spPr>
            <a:xfrm>
              <a:off x="5564096" y="3671412"/>
              <a:ext cx="331144" cy="457882"/>
            </a:xfrm>
            <a:custGeom>
              <a:avLst/>
              <a:gdLst/>
              <a:ahLst/>
              <a:cxnLst/>
              <a:rect l="l" t="t" r="r" b="b"/>
              <a:pathLst>
                <a:path w="2281" h="3154" extrusionOk="0">
                  <a:moveTo>
                    <a:pt x="1140" y="1"/>
                  </a:moveTo>
                  <a:cubicBezTo>
                    <a:pt x="511" y="1"/>
                    <a:pt x="0" y="704"/>
                    <a:pt x="0" y="1577"/>
                  </a:cubicBezTo>
                  <a:cubicBezTo>
                    <a:pt x="0" y="2447"/>
                    <a:pt x="511" y="3153"/>
                    <a:pt x="1140" y="3153"/>
                  </a:cubicBezTo>
                  <a:cubicBezTo>
                    <a:pt x="1770" y="3153"/>
                    <a:pt x="2280" y="2447"/>
                    <a:pt x="2280" y="1577"/>
                  </a:cubicBezTo>
                  <a:cubicBezTo>
                    <a:pt x="2280" y="704"/>
                    <a:pt x="1770" y="1"/>
                    <a:pt x="114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1"/>
            <p:cNvSpPr/>
            <p:nvPr/>
          </p:nvSpPr>
          <p:spPr>
            <a:xfrm>
              <a:off x="5237307" y="3733692"/>
              <a:ext cx="490546" cy="642545"/>
            </a:xfrm>
            <a:custGeom>
              <a:avLst/>
              <a:gdLst/>
              <a:ahLst/>
              <a:cxnLst/>
              <a:rect l="l" t="t" r="r" b="b"/>
              <a:pathLst>
                <a:path w="3379" h="4426" extrusionOk="0">
                  <a:moveTo>
                    <a:pt x="1688" y="0"/>
                  </a:moveTo>
                  <a:cubicBezTo>
                    <a:pt x="757" y="0"/>
                    <a:pt x="1" y="989"/>
                    <a:pt x="1" y="2211"/>
                  </a:cubicBezTo>
                  <a:cubicBezTo>
                    <a:pt x="1" y="3433"/>
                    <a:pt x="757" y="4425"/>
                    <a:pt x="1688" y="4425"/>
                  </a:cubicBezTo>
                  <a:cubicBezTo>
                    <a:pt x="2622" y="4425"/>
                    <a:pt x="3378" y="3433"/>
                    <a:pt x="3378" y="2211"/>
                  </a:cubicBezTo>
                  <a:cubicBezTo>
                    <a:pt x="3378" y="989"/>
                    <a:pt x="2622" y="0"/>
                    <a:pt x="1688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1"/>
            <p:cNvSpPr/>
            <p:nvPr/>
          </p:nvSpPr>
          <p:spPr>
            <a:xfrm>
              <a:off x="5246888" y="3733692"/>
              <a:ext cx="388053" cy="303851"/>
            </a:xfrm>
            <a:custGeom>
              <a:avLst/>
              <a:gdLst/>
              <a:ahLst/>
              <a:cxnLst/>
              <a:rect l="l" t="t" r="r" b="b"/>
              <a:pathLst>
                <a:path w="2673" h="2093" extrusionOk="0">
                  <a:moveTo>
                    <a:pt x="1628" y="0"/>
                  </a:moveTo>
                  <a:cubicBezTo>
                    <a:pt x="1625" y="0"/>
                    <a:pt x="1622" y="0"/>
                    <a:pt x="1619" y="0"/>
                  </a:cubicBezTo>
                  <a:cubicBezTo>
                    <a:pt x="847" y="3"/>
                    <a:pt x="199" y="688"/>
                    <a:pt x="1" y="1616"/>
                  </a:cubicBezTo>
                  <a:cubicBezTo>
                    <a:pt x="285" y="1911"/>
                    <a:pt x="644" y="2092"/>
                    <a:pt x="1034" y="2092"/>
                  </a:cubicBezTo>
                  <a:cubicBezTo>
                    <a:pt x="1039" y="2092"/>
                    <a:pt x="1045" y="2092"/>
                    <a:pt x="1051" y="2092"/>
                  </a:cubicBezTo>
                  <a:cubicBezTo>
                    <a:pt x="1826" y="2090"/>
                    <a:pt x="2474" y="1405"/>
                    <a:pt x="2672" y="476"/>
                  </a:cubicBezTo>
                  <a:cubicBezTo>
                    <a:pt x="2383" y="177"/>
                    <a:pt x="2019" y="0"/>
                    <a:pt x="162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1"/>
            <p:cNvSpPr/>
            <p:nvPr/>
          </p:nvSpPr>
          <p:spPr>
            <a:xfrm>
              <a:off x="5810168" y="3747048"/>
              <a:ext cx="403732" cy="575329"/>
            </a:xfrm>
            <a:custGeom>
              <a:avLst/>
              <a:gdLst/>
              <a:ahLst/>
              <a:cxnLst/>
              <a:rect l="l" t="t" r="r" b="b"/>
              <a:pathLst>
                <a:path w="2781" h="3963" extrusionOk="0">
                  <a:moveTo>
                    <a:pt x="1387" y="1"/>
                  </a:moveTo>
                  <a:cubicBezTo>
                    <a:pt x="620" y="1"/>
                    <a:pt x="1" y="889"/>
                    <a:pt x="1" y="1982"/>
                  </a:cubicBezTo>
                  <a:cubicBezTo>
                    <a:pt x="3" y="3077"/>
                    <a:pt x="625" y="3963"/>
                    <a:pt x="1392" y="3963"/>
                  </a:cubicBezTo>
                  <a:cubicBezTo>
                    <a:pt x="2159" y="3960"/>
                    <a:pt x="2781" y="3074"/>
                    <a:pt x="2778" y="1979"/>
                  </a:cubicBezTo>
                  <a:cubicBezTo>
                    <a:pt x="2778" y="887"/>
                    <a:pt x="2154" y="1"/>
                    <a:pt x="1387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1"/>
            <p:cNvSpPr/>
            <p:nvPr/>
          </p:nvSpPr>
          <p:spPr>
            <a:xfrm>
              <a:off x="5919630" y="3747048"/>
              <a:ext cx="290060" cy="262767"/>
            </a:xfrm>
            <a:custGeom>
              <a:avLst/>
              <a:gdLst/>
              <a:ahLst/>
              <a:cxnLst/>
              <a:rect l="l" t="t" r="r" b="b"/>
              <a:pathLst>
                <a:path w="1998" h="1810" extrusionOk="0">
                  <a:moveTo>
                    <a:pt x="634" y="1"/>
                  </a:moveTo>
                  <a:cubicBezTo>
                    <a:pt x="633" y="1"/>
                    <a:pt x="631" y="1"/>
                    <a:pt x="630" y="1"/>
                  </a:cubicBezTo>
                  <a:cubicBezTo>
                    <a:pt x="400" y="1"/>
                    <a:pt x="188" y="80"/>
                    <a:pt x="1" y="220"/>
                  </a:cubicBezTo>
                  <a:cubicBezTo>
                    <a:pt x="130" y="1126"/>
                    <a:pt x="694" y="1810"/>
                    <a:pt x="1367" y="1810"/>
                  </a:cubicBezTo>
                  <a:cubicBezTo>
                    <a:pt x="1368" y="1810"/>
                    <a:pt x="1369" y="1810"/>
                    <a:pt x="1371" y="1810"/>
                  </a:cubicBezTo>
                  <a:cubicBezTo>
                    <a:pt x="1598" y="1810"/>
                    <a:pt x="1810" y="1731"/>
                    <a:pt x="1997" y="1590"/>
                  </a:cubicBezTo>
                  <a:cubicBezTo>
                    <a:pt x="1871" y="685"/>
                    <a:pt x="1307" y="1"/>
                    <a:pt x="634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1"/>
            <p:cNvSpPr/>
            <p:nvPr/>
          </p:nvSpPr>
          <p:spPr>
            <a:xfrm>
              <a:off x="5512559" y="3856075"/>
              <a:ext cx="728633" cy="519291"/>
            </a:xfrm>
            <a:custGeom>
              <a:avLst/>
              <a:gdLst/>
              <a:ahLst/>
              <a:cxnLst/>
              <a:rect l="l" t="t" r="r" b="b"/>
              <a:pathLst>
                <a:path w="5019" h="3577" extrusionOk="0">
                  <a:moveTo>
                    <a:pt x="2511" y="1"/>
                  </a:moveTo>
                  <a:cubicBezTo>
                    <a:pt x="2507" y="1"/>
                    <a:pt x="2504" y="1"/>
                    <a:pt x="2500" y="1"/>
                  </a:cubicBezTo>
                  <a:cubicBezTo>
                    <a:pt x="1120" y="6"/>
                    <a:pt x="1" y="1564"/>
                    <a:pt x="9" y="3479"/>
                  </a:cubicBezTo>
                  <a:cubicBezTo>
                    <a:pt x="9" y="3511"/>
                    <a:pt x="12" y="3545"/>
                    <a:pt x="12" y="3577"/>
                  </a:cubicBezTo>
                  <a:lnTo>
                    <a:pt x="5013" y="3550"/>
                  </a:lnTo>
                  <a:cubicBezTo>
                    <a:pt x="5013" y="3519"/>
                    <a:pt x="5018" y="3484"/>
                    <a:pt x="5018" y="3453"/>
                  </a:cubicBezTo>
                  <a:cubicBezTo>
                    <a:pt x="5010" y="1543"/>
                    <a:pt x="3892" y="1"/>
                    <a:pt x="2511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1"/>
            <p:cNvSpPr/>
            <p:nvPr/>
          </p:nvSpPr>
          <p:spPr>
            <a:xfrm>
              <a:off x="6145378" y="4103744"/>
              <a:ext cx="331144" cy="267848"/>
            </a:xfrm>
            <a:custGeom>
              <a:avLst/>
              <a:gdLst/>
              <a:ahLst/>
              <a:cxnLst/>
              <a:rect l="l" t="t" r="r" b="b"/>
              <a:pathLst>
                <a:path w="2281" h="1845" extrusionOk="0">
                  <a:moveTo>
                    <a:pt x="1142" y="1"/>
                  </a:moveTo>
                  <a:cubicBezTo>
                    <a:pt x="1140" y="1"/>
                    <a:pt x="1139" y="1"/>
                    <a:pt x="1138" y="1"/>
                  </a:cubicBezTo>
                  <a:cubicBezTo>
                    <a:pt x="509" y="4"/>
                    <a:pt x="1" y="712"/>
                    <a:pt x="3" y="1585"/>
                  </a:cubicBezTo>
                  <a:cubicBezTo>
                    <a:pt x="3" y="1673"/>
                    <a:pt x="11" y="1762"/>
                    <a:pt x="19" y="1844"/>
                  </a:cubicBezTo>
                  <a:lnTo>
                    <a:pt x="2265" y="1837"/>
                  </a:lnTo>
                  <a:cubicBezTo>
                    <a:pt x="2275" y="1749"/>
                    <a:pt x="2281" y="1665"/>
                    <a:pt x="2281" y="1572"/>
                  </a:cubicBezTo>
                  <a:cubicBezTo>
                    <a:pt x="2278" y="701"/>
                    <a:pt x="1767" y="1"/>
                    <a:pt x="1142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1"/>
            <p:cNvSpPr/>
            <p:nvPr/>
          </p:nvSpPr>
          <p:spPr>
            <a:xfrm>
              <a:off x="5617521" y="3856075"/>
              <a:ext cx="566763" cy="289334"/>
            </a:xfrm>
            <a:custGeom>
              <a:avLst/>
              <a:gdLst/>
              <a:ahLst/>
              <a:cxnLst/>
              <a:rect l="l" t="t" r="r" b="b"/>
              <a:pathLst>
                <a:path w="3904" h="1993" extrusionOk="0">
                  <a:moveTo>
                    <a:pt x="1783" y="1"/>
                  </a:moveTo>
                  <a:cubicBezTo>
                    <a:pt x="1781" y="1"/>
                    <a:pt x="1779" y="1"/>
                    <a:pt x="1777" y="1"/>
                  </a:cubicBezTo>
                  <a:cubicBezTo>
                    <a:pt x="1082" y="4"/>
                    <a:pt x="450" y="403"/>
                    <a:pt x="0" y="1043"/>
                  </a:cubicBezTo>
                  <a:cubicBezTo>
                    <a:pt x="399" y="1376"/>
                    <a:pt x="920" y="1657"/>
                    <a:pt x="1513" y="1829"/>
                  </a:cubicBezTo>
                  <a:cubicBezTo>
                    <a:pt x="1898" y="1940"/>
                    <a:pt x="2270" y="1992"/>
                    <a:pt x="2610" y="1992"/>
                  </a:cubicBezTo>
                  <a:cubicBezTo>
                    <a:pt x="3151" y="1992"/>
                    <a:pt x="3610" y="1858"/>
                    <a:pt x="3904" y="1614"/>
                  </a:cubicBezTo>
                  <a:cubicBezTo>
                    <a:pt x="3458" y="643"/>
                    <a:pt x="2675" y="1"/>
                    <a:pt x="1783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1"/>
            <p:cNvSpPr/>
            <p:nvPr/>
          </p:nvSpPr>
          <p:spPr>
            <a:xfrm>
              <a:off x="5623183" y="3671412"/>
              <a:ext cx="244330" cy="155628"/>
            </a:xfrm>
            <a:custGeom>
              <a:avLst/>
              <a:gdLst/>
              <a:ahLst/>
              <a:cxnLst/>
              <a:rect l="l" t="t" r="r" b="b"/>
              <a:pathLst>
                <a:path w="1683" h="1072" extrusionOk="0">
                  <a:moveTo>
                    <a:pt x="742" y="1"/>
                  </a:moveTo>
                  <a:cubicBezTo>
                    <a:pt x="738" y="1"/>
                    <a:pt x="734" y="1"/>
                    <a:pt x="731" y="1"/>
                  </a:cubicBezTo>
                  <a:cubicBezTo>
                    <a:pt x="453" y="1"/>
                    <a:pt x="199" y="138"/>
                    <a:pt x="1" y="371"/>
                  </a:cubicBezTo>
                  <a:cubicBezTo>
                    <a:pt x="203" y="790"/>
                    <a:pt x="553" y="1072"/>
                    <a:pt x="947" y="1072"/>
                  </a:cubicBezTo>
                  <a:cubicBezTo>
                    <a:pt x="949" y="1072"/>
                    <a:pt x="951" y="1072"/>
                    <a:pt x="953" y="1072"/>
                  </a:cubicBezTo>
                  <a:cubicBezTo>
                    <a:pt x="1231" y="1072"/>
                    <a:pt x="1484" y="932"/>
                    <a:pt x="1683" y="702"/>
                  </a:cubicBezTo>
                  <a:cubicBezTo>
                    <a:pt x="1478" y="277"/>
                    <a:pt x="1134" y="1"/>
                    <a:pt x="742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1"/>
            <p:cNvSpPr/>
            <p:nvPr/>
          </p:nvSpPr>
          <p:spPr>
            <a:xfrm>
              <a:off x="6215352" y="4112600"/>
              <a:ext cx="237797" cy="154902"/>
            </a:xfrm>
            <a:custGeom>
              <a:avLst/>
              <a:gdLst/>
              <a:ahLst/>
              <a:cxnLst/>
              <a:rect l="l" t="t" r="r" b="b"/>
              <a:pathLst>
                <a:path w="1638" h="1067" extrusionOk="0">
                  <a:moveTo>
                    <a:pt x="659" y="1"/>
                  </a:moveTo>
                  <a:cubicBezTo>
                    <a:pt x="657" y="1"/>
                    <a:pt x="655" y="1"/>
                    <a:pt x="653" y="1"/>
                  </a:cubicBezTo>
                  <a:cubicBezTo>
                    <a:pt x="410" y="6"/>
                    <a:pt x="185" y="112"/>
                    <a:pt x="0" y="294"/>
                  </a:cubicBezTo>
                  <a:cubicBezTo>
                    <a:pt x="203" y="758"/>
                    <a:pt x="566" y="1067"/>
                    <a:pt x="981" y="1067"/>
                  </a:cubicBezTo>
                  <a:cubicBezTo>
                    <a:pt x="983" y="1067"/>
                    <a:pt x="985" y="1067"/>
                    <a:pt x="987" y="1067"/>
                  </a:cubicBezTo>
                  <a:cubicBezTo>
                    <a:pt x="1227" y="1064"/>
                    <a:pt x="1452" y="958"/>
                    <a:pt x="1637" y="776"/>
                  </a:cubicBezTo>
                  <a:cubicBezTo>
                    <a:pt x="1437" y="315"/>
                    <a:pt x="1074" y="1"/>
                    <a:pt x="659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1"/>
            <p:cNvSpPr/>
            <p:nvPr/>
          </p:nvSpPr>
          <p:spPr>
            <a:xfrm>
              <a:off x="4607246" y="4166750"/>
              <a:ext cx="334919" cy="209778"/>
            </a:xfrm>
            <a:custGeom>
              <a:avLst/>
              <a:gdLst/>
              <a:ahLst/>
              <a:cxnLst/>
              <a:rect l="l" t="t" r="r" b="b"/>
              <a:pathLst>
                <a:path w="2307" h="1445" extrusionOk="0">
                  <a:moveTo>
                    <a:pt x="1163" y="1"/>
                  </a:moveTo>
                  <a:cubicBezTo>
                    <a:pt x="1159" y="1"/>
                    <a:pt x="1155" y="1"/>
                    <a:pt x="1151" y="1"/>
                  </a:cubicBezTo>
                  <a:cubicBezTo>
                    <a:pt x="516" y="1"/>
                    <a:pt x="0" y="397"/>
                    <a:pt x="3" y="881"/>
                  </a:cubicBezTo>
                  <a:cubicBezTo>
                    <a:pt x="6" y="1098"/>
                    <a:pt x="106" y="1291"/>
                    <a:pt x="273" y="1445"/>
                  </a:cubicBezTo>
                  <a:lnTo>
                    <a:pt x="2042" y="1442"/>
                  </a:lnTo>
                  <a:cubicBezTo>
                    <a:pt x="2209" y="1286"/>
                    <a:pt x="2307" y="1090"/>
                    <a:pt x="2307" y="876"/>
                  </a:cubicBezTo>
                  <a:cubicBezTo>
                    <a:pt x="2304" y="393"/>
                    <a:pt x="1792" y="1"/>
                    <a:pt x="1163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1"/>
            <p:cNvSpPr/>
            <p:nvPr/>
          </p:nvSpPr>
          <p:spPr>
            <a:xfrm>
              <a:off x="4314573" y="4025059"/>
              <a:ext cx="404167" cy="353066"/>
            </a:xfrm>
            <a:custGeom>
              <a:avLst/>
              <a:gdLst/>
              <a:ahLst/>
              <a:cxnLst/>
              <a:rect l="l" t="t" r="r" b="b"/>
              <a:pathLst>
                <a:path w="2784" h="2432" extrusionOk="0">
                  <a:moveTo>
                    <a:pt x="1391" y="1"/>
                  </a:moveTo>
                  <a:cubicBezTo>
                    <a:pt x="1390" y="1"/>
                    <a:pt x="1388" y="1"/>
                    <a:pt x="1387" y="1"/>
                  </a:cubicBezTo>
                  <a:cubicBezTo>
                    <a:pt x="620" y="3"/>
                    <a:pt x="1" y="667"/>
                    <a:pt x="6" y="1485"/>
                  </a:cubicBezTo>
                  <a:cubicBezTo>
                    <a:pt x="9" y="1844"/>
                    <a:pt x="130" y="2175"/>
                    <a:pt x="331" y="2431"/>
                  </a:cubicBezTo>
                  <a:lnTo>
                    <a:pt x="2466" y="2423"/>
                  </a:lnTo>
                  <a:cubicBezTo>
                    <a:pt x="2664" y="2167"/>
                    <a:pt x="2783" y="1836"/>
                    <a:pt x="2783" y="1474"/>
                  </a:cubicBezTo>
                  <a:cubicBezTo>
                    <a:pt x="2778" y="661"/>
                    <a:pt x="2156" y="1"/>
                    <a:pt x="1391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1"/>
            <p:cNvSpPr/>
            <p:nvPr/>
          </p:nvSpPr>
          <p:spPr>
            <a:xfrm>
              <a:off x="4315735" y="4096921"/>
              <a:ext cx="403006" cy="281639"/>
            </a:xfrm>
            <a:custGeom>
              <a:avLst/>
              <a:gdLst/>
              <a:ahLst/>
              <a:cxnLst/>
              <a:rect l="l" t="t" r="r" b="b"/>
              <a:pathLst>
                <a:path w="2776" h="1940" extrusionOk="0">
                  <a:moveTo>
                    <a:pt x="2421" y="0"/>
                  </a:moveTo>
                  <a:cubicBezTo>
                    <a:pt x="2236" y="397"/>
                    <a:pt x="1852" y="765"/>
                    <a:pt x="1339" y="974"/>
                  </a:cubicBezTo>
                  <a:cubicBezTo>
                    <a:pt x="1058" y="1087"/>
                    <a:pt x="776" y="1140"/>
                    <a:pt x="512" y="1140"/>
                  </a:cubicBezTo>
                  <a:cubicBezTo>
                    <a:pt x="331" y="1140"/>
                    <a:pt x="158" y="1115"/>
                    <a:pt x="1" y="1066"/>
                  </a:cubicBezTo>
                  <a:lnTo>
                    <a:pt x="1" y="1066"/>
                  </a:lnTo>
                  <a:cubicBezTo>
                    <a:pt x="17" y="1397"/>
                    <a:pt x="136" y="1701"/>
                    <a:pt x="323" y="1939"/>
                  </a:cubicBezTo>
                  <a:lnTo>
                    <a:pt x="2458" y="1928"/>
                  </a:lnTo>
                  <a:cubicBezTo>
                    <a:pt x="2656" y="1672"/>
                    <a:pt x="2775" y="1341"/>
                    <a:pt x="2775" y="979"/>
                  </a:cubicBezTo>
                  <a:cubicBezTo>
                    <a:pt x="2770" y="603"/>
                    <a:pt x="2638" y="262"/>
                    <a:pt x="2421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1"/>
            <p:cNvSpPr/>
            <p:nvPr/>
          </p:nvSpPr>
          <p:spPr>
            <a:xfrm>
              <a:off x="6290117" y="4160217"/>
              <a:ext cx="287737" cy="210213"/>
            </a:xfrm>
            <a:custGeom>
              <a:avLst/>
              <a:gdLst/>
              <a:ahLst/>
              <a:cxnLst/>
              <a:rect l="l" t="t" r="r" b="b"/>
              <a:pathLst>
                <a:path w="1982" h="1448" extrusionOk="0">
                  <a:moveTo>
                    <a:pt x="996" y="1"/>
                  </a:moveTo>
                  <a:cubicBezTo>
                    <a:pt x="994" y="1"/>
                    <a:pt x="992" y="1"/>
                    <a:pt x="990" y="1"/>
                  </a:cubicBezTo>
                  <a:cubicBezTo>
                    <a:pt x="445" y="6"/>
                    <a:pt x="1" y="397"/>
                    <a:pt x="6" y="884"/>
                  </a:cubicBezTo>
                  <a:cubicBezTo>
                    <a:pt x="6" y="1098"/>
                    <a:pt x="91" y="1294"/>
                    <a:pt x="236" y="1448"/>
                  </a:cubicBezTo>
                  <a:lnTo>
                    <a:pt x="1754" y="1442"/>
                  </a:lnTo>
                  <a:cubicBezTo>
                    <a:pt x="1897" y="1289"/>
                    <a:pt x="1982" y="1093"/>
                    <a:pt x="1982" y="879"/>
                  </a:cubicBezTo>
                  <a:cubicBezTo>
                    <a:pt x="1982" y="394"/>
                    <a:pt x="1538" y="1"/>
                    <a:pt x="996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1"/>
            <p:cNvSpPr/>
            <p:nvPr/>
          </p:nvSpPr>
          <p:spPr>
            <a:xfrm>
              <a:off x="5993815" y="4018236"/>
              <a:ext cx="403586" cy="352920"/>
            </a:xfrm>
            <a:custGeom>
              <a:avLst/>
              <a:gdLst/>
              <a:ahLst/>
              <a:cxnLst/>
              <a:rect l="l" t="t" r="r" b="b"/>
              <a:pathLst>
                <a:path w="2780" h="2431" extrusionOk="0">
                  <a:moveTo>
                    <a:pt x="1388" y="0"/>
                  </a:moveTo>
                  <a:cubicBezTo>
                    <a:pt x="1386" y="0"/>
                    <a:pt x="1385" y="0"/>
                    <a:pt x="1383" y="0"/>
                  </a:cubicBezTo>
                  <a:cubicBezTo>
                    <a:pt x="616" y="5"/>
                    <a:pt x="0" y="669"/>
                    <a:pt x="3" y="1487"/>
                  </a:cubicBezTo>
                  <a:cubicBezTo>
                    <a:pt x="5" y="1846"/>
                    <a:pt x="130" y="2177"/>
                    <a:pt x="331" y="2431"/>
                  </a:cubicBezTo>
                  <a:lnTo>
                    <a:pt x="2462" y="2423"/>
                  </a:lnTo>
                  <a:cubicBezTo>
                    <a:pt x="2661" y="2166"/>
                    <a:pt x="2780" y="1836"/>
                    <a:pt x="2780" y="1476"/>
                  </a:cubicBezTo>
                  <a:cubicBezTo>
                    <a:pt x="2777" y="660"/>
                    <a:pt x="2153" y="0"/>
                    <a:pt x="138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1"/>
            <p:cNvSpPr/>
            <p:nvPr/>
          </p:nvSpPr>
          <p:spPr>
            <a:xfrm>
              <a:off x="5994541" y="4090388"/>
              <a:ext cx="402861" cy="281204"/>
            </a:xfrm>
            <a:custGeom>
              <a:avLst/>
              <a:gdLst/>
              <a:ahLst/>
              <a:cxnLst/>
              <a:rect l="l" t="t" r="r" b="b"/>
              <a:pathLst>
                <a:path w="2775" h="1937" extrusionOk="0">
                  <a:moveTo>
                    <a:pt x="2420" y="0"/>
                  </a:moveTo>
                  <a:cubicBezTo>
                    <a:pt x="2235" y="397"/>
                    <a:pt x="1852" y="765"/>
                    <a:pt x="1341" y="971"/>
                  </a:cubicBezTo>
                  <a:cubicBezTo>
                    <a:pt x="1064" y="1085"/>
                    <a:pt x="782" y="1138"/>
                    <a:pt x="518" y="1138"/>
                  </a:cubicBezTo>
                  <a:cubicBezTo>
                    <a:pt x="335" y="1138"/>
                    <a:pt x="160" y="1112"/>
                    <a:pt x="0" y="1064"/>
                  </a:cubicBezTo>
                  <a:lnTo>
                    <a:pt x="0" y="1064"/>
                  </a:lnTo>
                  <a:cubicBezTo>
                    <a:pt x="19" y="1394"/>
                    <a:pt x="138" y="1698"/>
                    <a:pt x="326" y="1936"/>
                  </a:cubicBezTo>
                  <a:lnTo>
                    <a:pt x="2457" y="1926"/>
                  </a:lnTo>
                  <a:cubicBezTo>
                    <a:pt x="2656" y="1669"/>
                    <a:pt x="2775" y="1339"/>
                    <a:pt x="2775" y="979"/>
                  </a:cubicBezTo>
                  <a:cubicBezTo>
                    <a:pt x="2772" y="601"/>
                    <a:pt x="2640" y="262"/>
                    <a:pt x="2420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1"/>
            <p:cNvSpPr/>
            <p:nvPr/>
          </p:nvSpPr>
          <p:spPr>
            <a:xfrm>
              <a:off x="7179896" y="4156443"/>
              <a:ext cx="248540" cy="210213"/>
            </a:xfrm>
            <a:custGeom>
              <a:avLst/>
              <a:gdLst/>
              <a:ahLst/>
              <a:cxnLst/>
              <a:rect l="l" t="t" r="r" b="b"/>
              <a:pathLst>
                <a:path w="1712" h="1448" extrusionOk="0">
                  <a:moveTo>
                    <a:pt x="857" y="0"/>
                  </a:moveTo>
                  <a:cubicBezTo>
                    <a:pt x="855" y="0"/>
                    <a:pt x="853" y="0"/>
                    <a:pt x="852" y="0"/>
                  </a:cubicBezTo>
                  <a:cubicBezTo>
                    <a:pt x="384" y="6"/>
                    <a:pt x="0" y="397"/>
                    <a:pt x="3" y="884"/>
                  </a:cubicBezTo>
                  <a:cubicBezTo>
                    <a:pt x="5" y="1098"/>
                    <a:pt x="80" y="1294"/>
                    <a:pt x="204" y="1447"/>
                  </a:cubicBezTo>
                  <a:lnTo>
                    <a:pt x="1516" y="1442"/>
                  </a:lnTo>
                  <a:cubicBezTo>
                    <a:pt x="1640" y="1288"/>
                    <a:pt x="1711" y="1093"/>
                    <a:pt x="1711" y="878"/>
                  </a:cubicBezTo>
                  <a:cubicBezTo>
                    <a:pt x="1709" y="393"/>
                    <a:pt x="1328" y="0"/>
                    <a:pt x="857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1"/>
            <p:cNvSpPr/>
            <p:nvPr/>
          </p:nvSpPr>
          <p:spPr>
            <a:xfrm>
              <a:off x="6873431" y="4015042"/>
              <a:ext cx="403732" cy="352630"/>
            </a:xfrm>
            <a:custGeom>
              <a:avLst/>
              <a:gdLst/>
              <a:ahLst/>
              <a:cxnLst/>
              <a:rect l="l" t="t" r="r" b="b"/>
              <a:pathLst>
                <a:path w="2781" h="2429" extrusionOk="0">
                  <a:moveTo>
                    <a:pt x="1396" y="1"/>
                  </a:moveTo>
                  <a:cubicBezTo>
                    <a:pt x="1393" y="1"/>
                    <a:pt x="1390" y="1"/>
                    <a:pt x="1386" y="1"/>
                  </a:cubicBezTo>
                  <a:cubicBezTo>
                    <a:pt x="619" y="4"/>
                    <a:pt x="1" y="667"/>
                    <a:pt x="3" y="1485"/>
                  </a:cubicBezTo>
                  <a:cubicBezTo>
                    <a:pt x="8" y="1844"/>
                    <a:pt x="130" y="2175"/>
                    <a:pt x="331" y="2429"/>
                  </a:cubicBezTo>
                  <a:lnTo>
                    <a:pt x="2463" y="2424"/>
                  </a:lnTo>
                  <a:cubicBezTo>
                    <a:pt x="2661" y="2164"/>
                    <a:pt x="2780" y="1834"/>
                    <a:pt x="2780" y="1474"/>
                  </a:cubicBezTo>
                  <a:cubicBezTo>
                    <a:pt x="2778" y="660"/>
                    <a:pt x="2158" y="1"/>
                    <a:pt x="1396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1"/>
            <p:cNvSpPr/>
            <p:nvPr/>
          </p:nvSpPr>
          <p:spPr>
            <a:xfrm>
              <a:off x="6874593" y="4086904"/>
              <a:ext cx="402570" cy="281639"/>
            </a:xfrm>
            <a:custGeom>
              <a:avLst/>
              <a:gdLst/>
              <a:ahLst/>
              <a:cxnLst/>
              <a:rect l="l" t="t" r="r" b="b"/>
              <a:pathLst>
                <a:path w="2773" h="1940" extrusionOk="0">
                  <a:moveTo>
                    <a:pt x="2421" y="1"/>
                  </a:moveTo>
                  <a:cubicBezTo>
                    <a:pt x="2233" y="397"/>
                    <a:pt x="1852" y="765"/>
                    <a:pt x="1339" y="974"/>
                  </a:cubicBezTo>
                  <a:cubicBezTo>
                    <a:pt x="1058" y="1087"/>
                    <a:pt x="776" y="1140"/>
                    <a:pt x="512" y="1140"/>
                  </a:cubicBezTo>
                  <a:cubicBezTo>
                    <a:pt x="330" y="1140"/>
                    <a:pt x="158" y="1115"/>
                    <a:pt x="0" y="1066"/>
                  </a:cubicBezTo>
                  <a:lnTo>
                    <a:pt x="0" y="1066"/>
                  </a:lnTo>
                  <a:cubicBezTo>
                    <a:pt x="16" y="1397"/>
                    <a:pt x="135" y="1701"/>
                    <a:pt x="323" y="1939"/>
                  </a:cubicBezTo>
                  <a:lnTo>
                    <a:pt x="2455" y="1929"/>
                  </a:lnTo>
                  <a:cubicBezTo>
                    <a:pt x="2653" y="1669"/>
                    <a:pt x="2772" y="1339"/>
                    <a:pt x="2772" y="979"/>
                  </a:cubicBezTo>
                  <a:cubicBezTo>
                    <a:pt x="2770" y="604"/>
                    <a:pt x="2637" y="262"/>
                    <a:pt x="2421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1"/>
            <p:cNvSpPr/>
            <p:nvPr/>
          </p:nvSpPr>
          <p:spPr>
            <a:xfrm>
              <a:off x="6653781" y="3515203"/>
              <a:ext cx="407216" cy="853629"/>
            </a:xfrm>
            <a:custGeom>
              <a:avLst/>
              <a:gdLst/>
              <a:ahLst/>
              <a:cxnLst/>
              <a:rect l="l" t="t" r="r" b="b"/>
              <a:pathLst>
                <a:path w="2805" h="5880" extrusionOk="0">
                  <a:moveTo>
                    <a:pt x="1391" y="0"/>
                  </a:moveTo>
                  <a:cubicBezTo>
                    <a:pt x="1391" y="0"/>
                    <a:pt x="1390" y="0"/>
                    <a:pt x="1389" y="0"/>
                  </a:cubicBezTo>
                  <a:cubicBezTo>
                    <a:pt x="617" y="3"/>
                    <a:pt x="1" y="1611"/>
                    <a:pt x="9" y="3587"/>
                  </a:cubicBezTo>
                  <a:cubicBezTo>
                    <a:pt x="14" y="4462"/>
                    <a:pt x="138" y="5258"/>
                    <a:pt x="344" y="5880"/>
                  </a:cubicBezTo>
                  <a:lnTo>
                    <a:pt x="2487" y="5872"/>
                  </a:lnTo>
                  <a:cubicBezTo>
                    <a:pt x="2685" y="5250"/>
                    <a:pt x="2804" y="4452"/>
                    <a:pt x="2799" y="3579"/>
                  </a:cubicBezTo>
                  <a:cubicBezTo>
                    <a:pt x="2791" y="1599"/>
                    <a:pt x="2160" y="0"/>
                    <a:pt x="1391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1"/>
            <p:cNvSpPr/>
            <p:nvPr/>
          </p:nvSpPr>
          <p:spPr>
            <a:xfrm>
              <a:off x="6654507" y="3706835"/>
              <a:ext cx="406780" cy="662434"/>
            </a:xfrm>
            <a:custGeom>
              <a:avLst/>
              <a:gdLst/>
              <a:ahLst/>
              <a:cxnLst/>
              <a:rect l="l" t="t" r="r" b="b"/>
              <a:pathLst>
                <a:path w="2802" h="4563" extrusionOk="0">
                  <a:moveTo>
                    <a:pt x="308" y="0"/>
                  </a:moveTo>
                  <a:cubicBezTo>
                    <a:pt x="115" y="619"/>
                    <a:pt x="1" y="1405"/>
                    <a:pt x="9" y="2272"/>
                  </a:cubicBezTo>
                  <a:cubicBezTo>
                    <a:pt x="12" y="3145"/>
                    <a:pt x="136" y="3941"/>
                    <a:pt x="342" y="4563"/>
                  </a:cubicBezTo>
                  <a:lnTo>
                    <a:pt x="2485" y="4552"/>
                  </a:lnTo>
                  <a:cubicBezTo>
                    <a:pt x="2683" y="3930"/>
                    <a:pt x="2802" y="3132"/>
                    <a:pt x="2799" y="2259"/>
                  </a:cubicBezTo>
                  <a:cubicBezTo>
                    <a:pt x="2794" y="1841"/>
                    <a:pt x="2765" y="1444"/>
                    <a:pt x="2712" y="1074"/>
                  </a:cubicBezTo>
                  <a:cubicBezTo>
                    <a:pt x="2447" y="1436"/>
                    <a:pt x="2114" y="1656"/>
                    <a:pt x="1747" y="1656"/>
                  </a:cubicBezTo>
                  <a:cubicBezTo>
                    <a:pt x="1093" y="1656"/>
                    <a:pt x="533" y="968"/>
                    <a:pt x="308" y="0"/>
                  </a:cubicBezTo>
                  <a:close/>
                </a:path>
              </a:pathLst>
            </a:custGeom>
            <a:solidFill>
              <a:srgbClr val="A1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1"/>
            <p:cNvSpPr/>
            <p:nvPr/>
          </p:nvSpPr>
          <p:spPr>
            <a:xfrm>
              <a:off x="6322782" y="3037866"/>
              <a:ext cx="470222" cy="1331835"/>
            </a:xfrm>
            <a:custGeom>
              <a:avLst/>
              <a:gdLst/>
              <a:ahLst/>
              <a:cxnLst/>
              <a:rect l="l" t="t" r="r" b="b"/>
              <a:pathLst>
                <a:path w="3239" h="9174" extrusionOk="0">
                  <a:moveTo>
                    <a:pt x="1601" y="1"/>
                  </a:moveTo>
                  <a:cubicBezTo>
                    <a:pt x="1600" y="1"/>
                    <a:pt x="1599" y="1"/>
                    <a:pt x="1598" y="1"/>
                  </a:cubicBezTo>
                  <a:cubicBezTo>
                    <a:pt x="710" y="3"/>
                    <a:pt x="1" y="2508"/>
                    <a:pt x="14" y="5597"/>
                  </a:cubicBezTo>
                  <a:cubicBezTo>
                    <a:pt x="22" y="6959"/>
                    <a:pt x="167" y="8205"/>
                    <a:pt x="405" y="9173"/>
                  </a:cubicBezTo>
                  <a:lnTo>
                    <a:pt x="2876" y="9165"/>
                  </a:lnTo>
                  <a:cubicBezTo>
                    <a:pt x="3103" y="8195"/>
                    <a:pt x="3238" y="6946"/>
                    <a:pt x="3233" y="5584"/>
                  </a:cubicBezTo>
                  <a:cubicBezTo>
                    <a:pt x="3220" y="2498"/>
                    <a:pt x="2489" y="1"/>
                    <a:pt x="1601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1"/>
            <p:cNvSpPr/>
            <p:nvPr/>
          </p:nvSpPr>
          <p:spPr>
            <a:xfrm>
              <a:off x="6329750" y="3297875"/>
              <a:ext cx="463253" cy="1071392"/>
            </a:xfrm>
            <a:custGeom>
              <a:avLst/>
              <a:gdLst/>
              <a:ahLst/>
              <a:cxnLst/>
              <a:rect l="l" t="t" r="r" b="b"/>
              <a:pathLst>
                <a:path w="3191" h="7380" extrusionOk="0">
                  <a:moveTo>
                    <a:pt x="2740" y="0"/>
                  </a:moveTo>
                  <a:lnTo>
                    <a:pt x="2740" y="40"/>
                  </a:lnTo>
                  <a:cubicBezTo>
                    <a:pt x="2754" y="3018"/>
                    <a:pt x="1923" y="5438"/>
                    <a:pt x="886" y="5443"/>
                  </a:cubicBezTo>
                  <a:cubicBezTo>
                    <a:pt x="885" y="5443"/>
                    <a:pt x="883" y="5444"/>
                    <a:pt x="881" y="5444"/>
                  </a:cubicBezTo>
                  <a:cubicBezTo>
                    <a:pt x="563" y="5444"/>
                    <a:pt x="263" y="5216"/>
                    <a:pt x="0" y="4809"/>
                  </a:cubicBezTo>
                  <a:lnTo>
                    <a:pt x="0" y="4809"/>
                  </a:lnTo>
                  <a:cubicBezTo>
                    <a:pt x="53" y="5777"/>
                    <a:pt x="178" y="6655"/>
                    <a:pt x="357" y="7380"/>
                  </a:cubicBezTo>
                  <a:lnTo>
                    <a:pt x="2828" y="7369"/>
                  </a:lnTo>
                  <a:cubicBezTo>
                    <a:pt x="3055" y="6401"/>
                    <a:pt x="3190" y="5150"/>
                    <a:pt x="3185" y="3790"/>
                  </a:cubicBezTo>
                  <a:cubicBezTo>
                    <a:pt x="3177" y="2328"/>
                    <a:pt x="3008" y="995"/>
                    <a:pt x="2740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1"/>
            <p:cNvSpPr/>
            <p:nvPr/>
          </p:nvSpPr>
          <p:spPr>
            <a:xfrm>
              <a:off x="7624568" y="4153684"/>
              <a:ext cx="250862" cy="211375"/>
            </a:xfrm>
            <a:custGeom>
              <a:avLst/>
              <a:gdLst/>
              <a:ahLst/>
              <a:cxnLst/>
              <a:rect l="l" t="t" r="r" b="b"/>
              <a:pathLst>
                <a:path w="1728" h="1456" extrusionOk="0">
                  <a:moveTo>
                    <a:pt x="864" y="1"/>
                  </a:moveTo>
                  <a:cubicBezTo>
                    <a:pt x="863" y="1"/>
                    <a:pt x="861" y="1"/>
                    <a:pt x="860" y="1"/>
                  </a:cubicBezTo>
                  <a:cubicBezTo>
                    <a:pt x="384" y="3"/>
                    <a:pt x="0" y="400"/>
                    <a:pt x="5" y="889"/>
                  </a:cubicBezTo>
                  <a:cubicBezTo>
                    <a:pt x="5" y="1104"/>
                    <a:pt x="79" y="1302"/>
                    <a:pt x="206" y="1455"/>
                  </a:cubicBezTo>
                  <a:lnTo>
                    <a:pt x="1529" y="1453"/>
                  </a:lnTo>
                  <a:cubicBezTo>
                    <a:pt x="1653" y="1297"/>
                    <a:pt x="1727" y="1098"/>
                    <a:pt x="1727" y="884"/>
                  </a:cubicBezTo>
                  <a:cubicBezTo>
                    <a:pt x="1725" y="396"/>
                    <a:pt x="1338" y="1"/>
                    <a:pt x="864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1"/>
            <p:cNvSpPr/>
            <p:nvPr/>
          </p:nvSpPr>
          <p:spPr>
            <a:xfrm>
              <a:off x="7316216" y="4010541"/>
              <a:ext cx="406345" cy="355243"/>
            </a:xfrm>
            <a:custGeom>
              <a:avLst/>
              <a:gdLst/>
              <a:ahLst/>
              <a:cxnLst/>
              <a:rect l="l" t="t" r="r" b="b"/>
              <a:pathLst>
                <a:path w="2799" h="2447" extrusionOk="0">
                  <a:moveTo>
                    <a:pt x="1399" y="0"/>
                  </a:moveTo>
                  <a:cubicBezTo>
                    <a:pt x="1397" y="0"/>
                    <a:pt x="1396" y="0"/>
                    <a:pt x="1394" y="0"/>
                  </a:cubicBezTo>
                  <a:cubicBezTo>
                    <a:pt x="622" y="5"/>
                    <a:pt x="0" y="672"/>
                    <a:pt x="3" y="1495"/>
                  </a:cubicBezTo>
                  <a:cubicBezTo>
                    <a:pt x="3" y="1860"/>
                    <a:pt x="124" y="2190"/>
                    <a:pt x="331" y="2447"/>
                  </a:cubicBezTo>
                  <a:lnTo>
                    <a:pt x="2478" y="2441"/>
                  </a:lnTo>
                  <a:cubicBezTo>
                    <a:pt x="2679" y="2180"/>
                    <a:pt x="2798" y="1849"/>
                    <a:pt x="2798" y="1487"/>
                  </a:cubicBezTo>
                  <a:cubicBezTo>
                    <a:pt x="2796" y="663"/>
                    <a:pt x="2169" y="0"/>
                    <a:pt x="139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1"/>
            <p:cNvSpPr/>
            <p:nvPr/>
          </p:nvSpPr>
          <p:spPr>
            <a:xfrm>
              <a:off x="7317377" y="4083129"/>
              <a:ext cx="405183" cy="283527"/>
            </a:xfrm>
            <a:custGeom>
              <a:avLst/>
              <a:gdLst/>
              <a:ahLst/>
              <a:cxnLst/>
              <a:rect l="l" t="t" r="r" b="b"/>
              <a:pathLst>
                <a:path w="2791" h="1953" extrusionOk="0">
                  <a:moveTo>
                    <a:pt x="2433" y="0"/>
                  </a:moveTo>
                  <a:cubicBezTo>
                    <a:pt x="2248" y="399"/>
                    <a:pt x="1862" y="767"/>
                    <a:pt x="1346" y="979"/>
                  </a:cubicBezTo>
                  <a:cubicBezTo>
                    <a:pt x="1067" y="1094"/>
                    <a:pt x="784" y="1147"/>
                    <a:pt x="520" y="1147"/>
                  </a:cubicBezTo>
                  <a:cubicBezTo>
                    <a:pt x="334" y="1147"/>
                    <a:pt x="158" y="1120"/>
                    <a:pt x="0" y="1071"/>
                  </a:cubicBezTo>
                  <a:lnTo>
                    <a:pt x="0" y="1071"/>
                  </a:lnTo>
                  <a:cubicBezTo>
                    <a:pt x="19" y="1405"/>
                    <a:pt x="135" y="1709"/>
                    <a:pt x="325" y="1952"/>
                  </a:cubicBezTo>
                  <a:lnTo>
                    <a:pt x="2470" y="1941"/>
                  </a:lnTo>
                  <a:cubicBezTo>
                    <a:pt x="2671" y="1680"/>
                    <a:pt x="2790" y="1349"/>
                    <a:pt x="2790" y="987"/>
                  </a:cubicBezTo>
                  <a:cubicBezTo>
                    <a:pt x="2788" y="606"/>
                    <a:pt x="2653" y="262"/>
                    <a:pt x="2433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1"/>
            <p:cNvSpPr/>
            <p:nvPr/>
          </p:nvSpPr>
          <p:spPr>
            <a:xfrm>
              <a:off x="7778454" y="3488926"/>
              <a:ext cx="349581" cy="352485"/>
            </a:xfrm>
            <a:custGeom>
              <a:avLst/>
              <a:gdLst/>
              <a:ahLst/>
              <a:cxnLst/>
              <a:rect l="l" t="t" r="r" b="b"/>
              <a:pathLst>
                <a:path w="2408" h="2428" extrusionOk="0">
                  <a:moveTo>
                    <a:pt x="1208" y="0"/>
                  </a:moveTo>
                  <a:cubicBezTo>
                    <a:pt x="585" y="0"/>
                    <a:pt x="63" y="509"/>
                    <a:pt x="32" y="1160"/>
                  </a:cubicBezTo>
                  <a:cubicBezTo>
                    <a:pt x="1" y="1829"/>
                    <a:pt x="501" y="2398"/>
                    <a:pt x="1149" y="2427"/>
                  </a:cubicBezTo>
                  <a:cubicBezTo>
                    <a:pt x="1166" y="2428"/>
                    <a:pt x="1183" y="2428"/>
                    <a:pt x="1200" y="2428"/>
                  </a:cubicBezTo>
                  <a:cubicBezTo>
                    <a:pt x="1826" y="2428"/>
                    <a:pt x="2348" y="1920"/>
                    <a:pt x="2378" y="1268"/>
                  </a:cubicBezTo>
                  <a:cubicBezTo>
                    <a:pt x="2408" y="599"/>
                    <a:pt x="1908" y="33"/>
                    <a:pt x="1260" y="1"/>
                  </a:cubicBezTo>
                  <a:cubicBezTo>
                    <a:pt x="1242" y="1"/>
                    <a:pt x="1225" y="0"/>
                    <a:pt x="1208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1"/>
            <p:cNvSpPr/>
            <p:nvPr/>
          </p:nvSpPr>
          <p:spPr>
            <a:xfrm>
              <a:off x="7602211" y="3548013"/>
              <a:ext cx="349581" cy="352195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1203" y="0"/>
                  </a:moveTo>
                  <a:cubicBezTo>
                    <a:pt x="580" y="0"/>
                    <a:pt x="63" y="508"/>
                    <a:pt x="32" y="1158"/>
                  </a:cubicBezTo>
                  <a:cubicBezTo>
                    <a:pt x="1" y="1829"/>
                    <a:pt x="501" y="2395"/>
                    <a:pt x="1149" y="2424"/>
                  </a:cubicBezTo>
                  <a:cubicBezTo>
                    <a:pt x="1166" y="2425"/>
                    <a:pt x="1183" y="2426"/>
                    <a:pt x="1200" y="2426"/>
                  </a:cubicBezTo>
                  <a:cubicBezTo>
                    <a:pt x="1826" y="2426"/>
                    <a:pt x="2347" y="1917"/>
                    <a:pt x="2376" y="1266"/>
                  </a:cubicBezTo>
                  <a:cubicBezTo>
                    <a:pt x="2407" y="597"/>
                    <a:pt x="1908" y="31"/>
                    <a:pt x="1260" y="2"/>
                  </a:cubicBezTo>
                  <a:cubicBezTo>
                    <a:pt x="1241" y="1"/>
                    <a:pt x="1222" y="0"/>
                    <a:pt x="1203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1"/>
            <p:cNvSpPr/>
            <p:nvPr/>
          </p:nvSpPr>
          <p:spPr>
            <a:xfrm>
              <a:off x="7903595" y="3767373"/>
              <a:ext cx="76217" cy="85798"/>
            </a:xfrm>
            <a:custGeom>
              <a:avLst/>
              <a:gdLst/>
              <a:ahLst/>
              <a:cxnLst/>
              <a:rect l="l" t="t" r="r" b="b"/>
              <a:pathLst>
                <a:path w="525" h="591" extrusionOk="0">
                  <a:moveTo>
                    <a:pt x="466" y="1"/>
                  </a:moveTo>
                  <a:cubicBezTo>
                    <a:pt x="466" y="4"/>
                    <a:pt x="345" y="361"/>
                    <a:pt x="1" y="530"/>
                  </a:cubicBezTo>
                  <a:lnTo>
                    <a:pt x="27" y="591"/>
                  </a:lnTo>
                  <a:cubicBezTo>
                    <a:pt x="398" y="411"/>
                    <a:pt x="519" y="41"/>
                    <a:pt x="525" y="22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1"/>
            <p:cNvSpPr/>
            <p:nvPr/>
          </p:nvSpPr>
          <p:spPr>
            <a:xfrm>
              <a:off x="7829120" y="3826895"/>
              <a:ext cx="78540" cy="83476"/>
            </a:xfrm>
            <a:custGeom>
              <a:avLst/>
              <a:gdLst/>
              <a:ahLst/>
              <a:cxnLst/>
              <a:rect l="l" t="t" r="r" b="b"/>
              <a:pathLst>
                <a:path w="541" h="575" extrusionOk="0">
                  <a:moveTo>
                    <a:pt x="56" y="1"/>
                  </a:moveTo>
                  <a:lnTo>
                    <a:pt x="1" y="22"/>
                  </a:lnTo>
                  <a:cubicBezTo>
                    <a:pt x="6" y="41"/>
                    <a:pt x="144" y="406"/>
                    <a:pt x="517" y="575"/>
                  </a:cubicBezTo>
                  <a:lnTo>
                    <a:pt x="540" y="511"/>
                  </a:lnTo>
                  <a:cubicBezTo>
                    <a:pt x="189" y="353"/>
                    <a:pt x="56" y="4"/>
                    <a:pt x="56" y="1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1"/>
            <p:cNvSpPr/>
            <p:nvPr/>
          </p:nvSpPr>
          <p:spPr>
            <a:xfrm>
              <a:off x="7608744" y="3553820"/>
              <a:ext cx="301528" cy="304577"/>
            </a:xfrm>
            <a:custGeom>
              <a:avLst/>
              <a:gdLst/>
              <a:ahLst/>
              <a:cxnLst/>
              <a:rect l="l" t="t" r="r" b="b"/>
              <a:pathLst>
                <a:path w="2077" h="2098" extrusionOk="0">
                  <a:moveTo>
                    <a:pt x="1041" y="0"/>
                  </a:moveTo>
                  <a:cubicBezTo>
                    <a:pt x="503" y="0"/>
                    <a:pt x="53" y="441"/>
                    <a:pt x="27" y="1001"/>
                  </a:cubicBezTo>
                  <a:cubicBezTo>
                    <a:pt x="1" y="1580"/>
                    <a:pt x="432" y="2070"/>
                    <a:pt x="990" y="2096"/>
                  </a:cubicBezTo>
                  <a:cubicBezTo>
                    <a:pt x="1005" y="2097"/>
                    <a:pt x="1021" y="2097"/>
                    <a:pt x="1037" y="2097"/>
                  </a:cubicBezTo>
                  <a:cubicBezTo>
                    <a:pt x="1574" y="2097"/>
                    <a:pt x="2022" y="1657"/>
                    <a:pt x="2050" y="1096"/>
                  </a:cubicBezTo>
                  <a:cubicBezTo>
                    <a:pt x="2077" y="517"/>
                    <a:pt x="1646" y="28"/>
                    <a:pt x="1088" y="1"/>
                  </a:cubicBezTo>
                  <a:cubicBezTo>
                    <a:pt x="1072" y="1"/>
                    <a:pt x="1056" y="0"/>
                    <a:pt x="1041" y="0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1"/>
            <p:cNvSpPr/>
            <p:nvPr/>
          </p:nvSpPr>
          <p:spPr>
            <a:xfrm>
              <a:off x="7898659" y="3699431"/>
              <a:ext cx="22792" cy="631802"/>
            </a:xfrm>
            <a:custGeom>
              <a:avLst/>
              <a:gdLst/>
              <a:ahLst/>
              <a:cxnLst/>
              <a:rect l="l" t="t" r="r" b="b"/>
              <a:pathLst>
                <a:path w="157" h="4352" extrusionOk="0">
                  <a:moveTo>
                    <a:pt x="40" y="1"/>
                  </a:moveTo>
                  <a:lnTo>
                    <a:pt x="0" y="72"/>
                  </a:lnTo>
                  <a:lnTo>
                    <a:pt x="38" y="4352"/>
                  </a:lnTo>
                  <a:lnTo>
                    <a:pt x="157" y="434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1"/>
            <p:cNvSpPr/>
            <p:nvPr/>
          </p:nvSpPr>
          <p:spPr>
            <a:xfrm>
              <a:off x="7618761" y="3384836"/>
              <a:ext cx="422169" cy="392698"/>
            </a:xfrm>
            <a:custGeom>
              <a:avLst/>
              <a:gdLst/>
              <a:ahLst/>
              <a:cxnLst/>
              <a:rect l="l" t="t" r="r" b="b"/>
              <a:pathLst>
                <a:path w="2908" h="2705" extrusionOk="0">
                  <a:moveTo>
                    <a:pt x="1338" y="0"/>
                  </a:moveTo>
                  <a:cubicBezTo>
                    <a:pt x="1154" y="0"/>
                    <a:pt x="971" y="43"/>
                    <a:pt x="802" y="134"/>
                  </a:cubicBezTo>
                  <a:cubicBezTo>
                    <a:pt x="199" y="459"/>
                    <a:pt x="0" y="1266"/>
                    <a:pt x="363" y="1940"/>
                  </a:cubicBezTo>
                  <a:cubicBezTo>
                    <a:pt x="623" y="2423"/>
                    <a:pt x="1099" y="2705"/>
                    <a:pt x="1570" y="2705"/>
                  </a:cubicBezTo>
                  <a:cubicBezTo>
                    <a:pt x="1755" y="2705"/>
                    <a:pt x="1938" y="2661"/>
                    <a:pt x="2108" y="2570"/>
                  </a:cubicBezTo>
                  <a:cubicBezTo>
                    <a:pt x="2711" y="2247"/>
                    <a:pt x="2907" y="1438"/>
                    <a:pt x="2547" y="766"/>
                  </a:cubicBezTo>
                  <a:cubicBezTo>
                    <a:pt x="2287" y="283"/>
                    <a:pt x="1810" y="0"/>
                    <a:pt x="1338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1"/>
            <p:cNvSpPr/>
            <p:nvPr/>
          </p:nvSpPr>
          <p:spPr>
            <a:xfrm>
              <a:off x="7637488" y="3335186"/>
              <a:ext cx="416797" cy="419556"/>
            </a:xfrm>
            <a:custGeom>
              <a:avLst/>
              <a:gdLst/>
              <a:ahLst/>
              <a:cxnLst/>
              <a:rect l="l" t="t" r="r" b="b"/>
              <a:pathLst>
                <a:path w="2871" h="2890" extrusionOk="0">
                  <a:moveTo>
                    <a:pt x="1437" y="1"/>
                  </a:moveTo>
                  <a:cubicBezTo>
                    <a:pt x="694" y="1"/>
                    <a:pt x="74" y="607"/>
                    <a:pt x="38" y="1380"/>
                  </a:cubicBezTo>
                  <a:cubicBezTo>
                    <a:pt x="1" y="2177"/>
                    <a:pt x="599" y="2851"/>
                    <a:pt x="1368" y="2888"/>
                  </a:cubicBezTo>
                  <a:cubicBezTo>
                    <a:pt x="1389" y="2889"/>
                    <a:pt x="1409" y="2889"/>
                    <a:pt x="1430" y="2889"/>
                  </a:cubicBezTo>
                  <a:cubicBezTo>
                    <a:pt x="2175" y="2889"/>
                    <a:pt x="2798" y="2285"/>
                    <a:pt x="2834" y="1510"/>
                  </a:cubicBezTo>
                  <a:cubicBezTo>
                    <a:pt x="2871" y="711"/>
                    <a:pt x="2273" y="37"/>
                    <a:pt x="1503" y="2"/>
                  </a:cubicBezTo>
                  <a:cubicBezTo>
                    <a:pt x="1481" y="1"/>
                    <a:pt x="1459" y="1"/>
                    <a:pt x="1437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1"/>
            <p:cNvSpPr/>
            <p:nvPr/>
          </p:nvSpPr>
          <p:spPr>
            <a:xfrm>
              <a:off x="7696720" y="3349558"/>
              <a:ext cx="324176" cy="195841"/>
            </a:xfrm>
            <a:custGeom>
              <a:avLst/>
              <a:gdLst/>
              <a:ahLst/>
              <a:cxnLst/>
              <a:rect l="l" t="t" r="r" b="b"/>
              <a:pathLst>
                <a:path w="2233" h="1349" extrusionOk="0">
                  <a:moveTo>
                    <a:pt x="1040" y="1"/>
                  </a:moveTo>
                  <a:cubicBezTo>
                    <a:pt x="1028" y="1"/>
                    <a:pt x="1015" y="1"/>
                    <a:pt x="1003" y="1"/>
                  </a:cubicBezTo>
                  <a:cubicBezTo>
                    <a:pt x="574" y="17"/>
                    <a:pt x="204" y="263"/>
                    <a:pt x="0" y="618"/>
                  </a:cubicBezTo>
                  <a:cubicBezTo>
                    <a:pt x="214" y="1051"/>
                    <a:pt x="693" y="1349"/>
                    <a:pt x="1248" y="1349"/>
                  </a:cubicBezTo>
                  <a:cubicBezTo>
                    <a:pt x="1270" y="1349"/>
                    <a:pt x="1291" y="1348"/>
                    <a:pt x="1312" y="1348"/>
                  </a:cubicBezTo>
                  <a:cubicBezTo>
                    <a:pt x="1669" y="1334"/>
                    <a:pt x="1989" y="1202"/>
                    <a:pt x="2233" y="993"/>
                  </a:cubicBezTo>
                  <a:cubicBezTo>
                    <a:pt x="2116" y="421"/>
                    <a:pt x="1622" y="1"/>
                    <a:pt x="1040" y="1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1"/>
            <p:cNvSpPr/>
            <p:nvPr/>
          </p:nvSpPr>
          <p:spPr>
            <a:xfrm>
              <a:off x="-169018" y="3752855"/>
              <a:ext cx="399376" cy="520452"/>
            </a:xfrm>
            <a:custGeom>
              <a:avLst/>
              <a:gdLst/>
              <a:ahLst/>
              <a:cxnLst/>
              <a:rect l="l" t="t" r="r" b="b"/>
              <a:pathLst>
                <a:path w="2751" h="3585" extrusionOk="0">
                  <a:moveTo>
                    <a:pt x="1375" y="0"/>
                  </a:moveTo>
                  <a:cubicBezTo>
                    <a:pt x="616" y="0"/>
                    <a:pt x="0" y="802"/>
                    <a:pt x="0" y="1794"/>
                  </a:cubicBezTo>
                  <a:cubicBezTo>
                    <a:pt x="0" y="2783"/>
                    <a:pt x="616" y="3584"/>
                    <a:pt x="1375" y="3584"/>
                  </a:cubicBezTo>
                  <a:cubicBezTo>
                    <a:pt x="2134" y="3584"/>
                    <a:pt x="2751" y="2783"/>
                    <a:pt x="2751" y="1794"/>
                  </a:cubicBezTo>
                  <a:cubicBezTo>
                    <a:pt x="2751" y="802"/>
                    <a:pt x="2134" y="0"/>
                    <a:pt x="1375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1"/>
            <p:cNvSpPr/>
            <p:nvPr/>
          </p:nvSpPr>
          <p:spPr>
            <a:xfrm>
              <a:off x="-506550" y="3822394"/>
              <a:ext cx="560666" cy="729650"/>
            </a:xfrm>
            <a:custGeom>
              <a:avLst/>
              <a:gdLst/>
              <a:ahLst/>
              <a:cxnLst/>
              <a:rect l="l" t="t" r="r" b="b"/>
              <a:pathLst>
                <a:path w="3862" h="5026" extrusionOk="0">
                  <a:moveTo>
                    <a:pt x="1931" y="0"/>
                  </a:moveTo>
                  <a:cubicBezTo>
                    <a:pt x="865" y="0"/>
                    <a:pt x="0" y="1127"/>
                    <a:pt x="0" y="2513"/>
                  </a:cubicBezTo>
                  <a:cubicBezTo>
                    <a:pt x="0" y="3901"/>
                    <a:pt x="865" y="5026"/>
                    <a:pt x="1931" y="5026"/>
                  </a:cubicBezTo>
                  <a:cubicBezTo>
                    <a:pt x="2997" y="5026"/>
                    <a:pt x="3862" y="3901"/>
                    <a:pt x="3862" y="2513"/>
                  </a:cubicBezTo>
                  <a:cubicBezTo>
                    <a:pt x="3862" y="1127"/>
                    <a:pt x="2997" y="0"/>
                    <a:pt x="1931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1"/>
            <p:cNvSpPr/>
            <p:nvPr/>
          </p:nvSpPr>
          <p:spPr>
            <a:xfrm>
              <a:off x="-495081" y="3822394"/>
              <a:ext cx="443655" cy="345226"/>
            </a:xfrm>
            <a:custGeom>
              <a:avLst/>
              <a:gdLst/>
              <a:ahLst/>
              <a:cxnLst/>
              <a:rect l="l" t="t" r="r" b="b"/>
              <a:pathLst>
                <a:path w="3056" h="2378" extrusionOk="0">
                  <a:moveTo>
                    <a:pt x="1855" y="0"/>
                  </a:moveTo>
                  <a:cubicBezTo>
                    <a:pt x="971" y="0"/>
                    <a:pt x="228" y="775"/>
                    <a:pt x="0" y="1830"/>
                  </a:cubicBezTo>
                  <a:cubicBezTo>
                    <a:pt x="328" y="2174"/>
                    <a:pt x="746" y="2378"/>
                    <a:pt x="1201" y="2378"/>
                  </a:cubicBezTo>
                  <a:cubicBezTo>
                    <a:pt x="2085" y="2378"/>
                    <a:pt x="2828" y="1606"/>
                    <a:pt x="3055" y="550"/>
                  </a:cubicBezTo>
                  <a:cubicBezTo>
                    <a:pt x="2725" y="206"/>
                    <a:pt x="2310" y="0"/>
                    <a:pt x="1855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1"/>
            <p:cNvSpPr/>
            <p:nvPr/>
          </p:nvSpPr>
          <p:spPr>
            <a:xfrm>
              <a:off x="126559" y="3840831"/>
              <a:ext cx="487788" cy="653578"/>
            </a:xfrm>
            <a:custGeom>
              <a:avLst/>
              <a:gdLst/>
              <a:ahLst/>
              <a:cxnLst/>
              <a:rect l="l" t="t" r="r" b="b"/>
              <a:pathLst>
                <a:path w="3360" h="4502" extrusionOk="0">
                  <a:moveTo>
                    <a:pt x="1680" y="0"/>
                  </a:moveTo>
                  <a:cubicBezTo>
                    <a:pt x="752" y="0"/>
                    <a:pt x="1" y="1008"/>
                    <a:pt x="1" y="2251"/>
                  </a:cubicBezTo>
                  <a:cubicBezTo>
                    <a:pt x="1" y="3494"/>
                    <a:pt x="752" y="4502"/>
                    <a:pt x="1680" y="4502"/>
                  </a:cubicBezTo>
                  <a:cubicBezTo>
                    <a:pt x="2606" y="4502"/>
                    <a:pt x="3360" y="3494"/>
                    <a:pt x="3360" y="2251"/>
                  </a:cubicBezTo>
                  <a:cubicBezTo>
                    <a:pt x="3360" y="1008"/>
                    <a:pt x="2606" y="0"/>
                    <a:pt x="1680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1"/>
            <p:cNvSpPr/>
            <p:nvPr/>
          </p:nvSpPr>
          <p:spPr>
            <a:xfrm>
              <a:off x="259830" y="3840831"/>
              <a:ext cx="349581" cy="299206"/>
            </a:xfrm>
            <a:custGeom>
              <a:avLst/>
              <a:gdLst/>
              <a:ahLst/>
              <a:cxnLst/>
              <a:rect l="l" t="t" r="r" b="b"/>
              <a:pathLst>
                <a:path w="2408" h="2061" extrusionOk="0">
                  <a:moveTo>
                    <a:pt x="762" y="0"/>
                  </a:moveTo>
                  <a:cubicBezTo>
                    <a:pt x="487" y="0"/>
                    <a:pt x="231" y="90"/>
                    <a:pt x="0" y="243"/>
                  </a:cubicBezTo>
                  <a:cubicBezTo>
                    <a:pt x="154" y="1280"/>
                    <a:pt x="831" y="2061"/>
                    <a:pt x="1648" y="2061"/>
                  </a:cubicBezTo>
                  <a:cubicBezTo>
                    <a:pt x="1923" y="2061"/>
                    <a:pt x="2180" y="1971"/>
                    <a:pt x="2407" y="1815"/>
                  </a:cubicBezTo>
                  <a:cubicBezTo>
                    <a:pt x="2257" y="780"/>
                    <a:pt x="1577" y="0"/>
                    <a:pt x="762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1"/>
            <p:cNvSpPr/>
            <p:nvPr/>
          </p:nvSpPr>
          <p:spPr>
            <a:xfrm>
              <a:off x="-232024" y="3964085"/>
              <a:ext cx="877438" cy="587959"/>
            </a:xfrm>
            <a:custGeom>
              <a:avLst/>
              <a:gdLst/>
              <a:ahLst/>
              <a:cxnLst/>
              <a:rect l="l" t="t" r="r" b="b"/>
              <a:pathLst>
                <a:path w="6044" h="4050" extrusionOk="0">
                  <a:moveTo>
                    <a:pt x="3021" y="0"/>
                  </a:moveTo>
                  <a:cubicBezTo>
                    <a:pt x="1352" y="0"/>
                    <a:pt x="0" y="1762"/>
                    <a:pt x="0" y="3936"/>
                  </a:cubicBezTo>
                  <a:cubicBezTo>
                    <a:pt x="0" y="3975"/>
                    <a:pt x="3" y="4010"/>
                    <a:pt x="3" y="4050"/>
                  </a:cubicBezTo>
                  <a:lnTo>
                    <a:pt x="6041" y="4050"/>
                  </a:lnTo>
                  <a:cubicBezTo>
                    <a:pt x="6041" y="4010"/>
                    <a:pt x="6044" y="3975"/>
                    <a:pt x="6044" y="3936"/>
                  </a:cubicBezTo>
                  <a:cubicBezTo>
                    <a:pt x="6044" y="1762"/>
                    <a:pt x="4692" y="0"/>
                    <a:pt x="3021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1"/>
            <p:cNvSpPr/>
            <p:nvPr/>
          </p:nvSpPr>
          <p:spPr>
            <a:xfrm>
              <a:off x="531308" y="4248629"/>
              <a:ext cx="399522" cy="303416"/>
            </a:xfrm>
            <a:custGeom>
              <a:avLst/>
              <a:gdLst/>
              <a:ahLst/>
              <a:cxnLst/>
              <a:rect l="l" t="t" r="r" b="b"/>
              <a:pathLst>
                <a:path w="2752" h="2090" extrusionOk="0">
                  <a:moveTo>
                    <a:pt x="1376" y="0"/>
                  </a:moveTo>
                  <a:cubicBezTo>
                    <a:pt x="614" y="0"/>
                    <a:pt x="0" y="804"/>
                    <a:pt x="0" y="1793"/>
                  </a:cubicBezTo>
                  <a:cubicBezTo>
                    <a:pt x="0" y="1896"/>
                    <a:pt x="6" y="1994"/>
                    <a:pt x="19" y="2090"/>
                  </a:cubicBezTo>
                  <a:lnTo>
                    <a:pt x="2730" y="2090"/>
                  </a:lnTo>
                  <a:cubicBezTo>
                    <a:pt x="2743" y="1994"/>
                    <a:pt x="2751" y="1896"/>
                    <a:pt x="2751" y="1793"/>
                  </a:cubicBezTo>
                  <a:cubicBezTo>
                    <a:pt x="2751" y="804"/>
                    <a:pt x="2135" y="0"/>
                    <a:pt x="1376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1"/>
            <p:cNvSpPr/>
            <p:nvPr/>
          </p:nvSpPr>
          <p:spPr>
            <a:xfrm>
              <a:off x="-105721" y="3964085"/>
              <a:ext cx="684065" cy="329547"/>
            </a:xfrm>
            <a:custGeom>
              <a:avLst/>
              <a:gdLst/>
              <a:ahLst/>
              <a:cxnLst/>
              <a:rect l="l" t="t" r="r" b="b"/>
              <a:pathLst>
                <a:path w="4712" h="2270" extrusionOk="0">
                  <a:moveTo>
                    <a:pt x="2153" y="0"/>
                  </a:moveTo>
                  <a:cubicBezTo>
                    <a:pt x="1310" y="0"/>
                    <a:pt x="545" y="450"/>
                    <a:pt x="0" y="1175"/>
                  </a:cubicBezTo>
                  <a:cubicBezTo>
                    <a:pt x="479" y="1555"/>
                    <a:pt x="1114" y="1878"/>
                    <a:pt x="1825" y="2076"/>
                  </a:cubicBezTo>
                  <a:cubicBezTo>
                    <a:pt x="2299" y="2208"/>
                    <a:pt x="2757" y="2270"/>
                    <a:pt x="3173" y="2270"/>
                  </a:cubicBezTo>
                  <a:cubicBezTo>
                    <a:pt x="3816" y="2270"/>
                    <a:pt x="4360" y="2122"/>
                    <a:pt x="4711" y="1849"/>
                  </a:cubicBezTo>
                  <a:cubicBezTo>
                    <a:pt x="4177" y="741"/>
                    <a:pt x="3233" y="0"/>
                    <a:pt x="2153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1"/>
            <p:cNvSpPr/>
            <p:nvPr/>
          </p:nvSpPr>
          <p:spPr>
            <a:xfrm>
              <a:off x="-97737" y="3752855"/>
              <a:ext cx="295141" cy="177114"/>
            </a:xfrm>
            <a:custGeom>
              <a:avLst/>
              <a:gdLst/>
              <a:ahLst/>
              <a:cxnLst/>
              <a:rect l="l" t="t" r="r" b="b"/>
              <a:pathLst>
                <a:path w="2033" h="1220" extrusionOk="0">
                  <a:moveTo>
                    <a:pt x="884" y="0"/>
                  </a:moveTo>
                  <a:cubicBezTo>
                    <a:pt x="546" y="0"/>
                    <a:pt x="239" y="157"/>
                    <a:pt x="1" y="416"/>
                  </a:cubicBezTo>
                  <a:cubicBezTo>
                    <a:pt x="250" y="902"/>
                    <a:pt x="670" y="1220"/>
                    <a:pt x="1149" y="1220"/>
                  </a:cubicBezTo>
                  <a:cubicBezTo>
                    <a:pt x="1485" y="1220"/>
                    <a:pt x="1794" y="1066"/>
                    <a:pt x="2032" y="805"/>
                  </a:cubicBezTo>
                  <a:cubicBezTo>
                    <a:pt x="1784" y="320"/>
                    <a:pt x="1363" y="0"/>
                    <a:pt x="884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1"/>
            <p:cNvSpPr/>
            <p:nvPr/>
          </p:nvSpPr>
          <p:spPr>
            <a:xfrm>
              <a:off x="616090" y="4249645"/>
              <a:ext cx="287011" cy="175662"/>
            </a:xfrm>
            <a:custGeom>
              <a:avLst/>
              <a:gdLst/>
              <a:ahLst/>
              <a:cxnLst/>
              <a:rect l="l" t="t" r="r" b="b"/>
              <a:pathLst>
                <a:path w="1977" h="1210" extrusionOk="0">
                  <a:moveTo>
                    <a:pt x="792" y="1"/>
                  </a:moveTo>
                  <a:cubicBezTo>
                    <a:pt x="495" y="1"/>
                    <a:pt x="226" y="120"/>
                    <a:pt x="1" y="324"/>
                  </a:cubicBezTo>
                  <a:cubicBezTo>
                    <a:pt x="239" y="853"/>
                    <a:pt x="681" y="1210"/>
                    <a:pt x="1188" y="1210"/>
                  </a:cubicBezTo>
                  <a:cubicBezTo>
                    <a:pt x="1482" y="1210"/>
                    <a:pt x="1752" y="1091"/>
                    <a:pt x="1977" y="887"/>
                  </a:cubicBezTo>
                  <a:cubicBezTo>
                    <a:pt x="1736" y="358"/>
                    <a:pt x="1297" y="1"/>
                    <a:pt x="792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1"/>
            <p:cNvSpPr/>
            <p:nvPr/>
          </p:nvSpPr>
          <p:spPr>
            <a:xfrm>
              <a:off x="1059600" y="4345751"/>
              <a:ext cx="255508" cy="206294"/>
            </a:xfrm>
            <a:custGeom>
              <a:avLst/>
              <a:gdLst/>
              <a:ahLst/>
              <a:cxnLst/>
              <a:rect l="l" t="t" r="r" b="b"/>
              <a:pathLst>
                <a:path w="1760" h="1421" extrusionOk="0">
                  <a:moveTo>
                    <a:pt x="879" y="0"/>
                  </a:moveTo>
                  <a:cubicBezTo>
                    <a:pt x="395" y="0"/>
                    <a:pt x="1" y="386"/>
                    <a:pt x="1" y="865"/>
                  </a:cubicBezTo>
                  <a:cubicBezTo>
                    <a:pt x="1" y="1077"/>
                    <a:pt x="80" y="1272"/>
                    <a:pt x="204" y="1421"/>
                  </a:cubicBezTo>
                  <a:lnTo>
                    <a:pt x="1553" y="1421"/>
                  </a:lnTo>
                  <a:cubicBezTo>
                    <a:pt x="1683" y="1270"/>
                    <a:pt x="1760" y="1077"/>
                    <a:pt x="1760" y="865"/>
                  </a:cubicBezTo>
                  <a:cubicBezTo>
                    <a:pt x="1760" y="386"/>
                    <a:pt x="1366" y="0"/>
                    <a:pt x="87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1"/>
            <p:cNvSpPr/>
            <p:nvPr/>
          </p:nvSpPr>
          <p:spPr>
            <a:xfrm>
              <a:off x="836901" y="4205222"/>
              <a:ext cx="307335" cy="346823"/>
            </a:xfrm>
            <a:custGeom>
              <a:avLst/>
              <a:gdLst/>
              <a:ahLst/>
              <a:cxnLst/>
              <a:rect l="l" t="t" r="r" b="b"/>
              <a:pathLst>
                <a:path w="2117" h="2389" extrusionOk="0">
                  <a:moveTo>
                    <a:pt x="1059" y="0"/>
                  </a:moveTo>
                  <a:cubicBezTo>
                    <a:pt x="474" y="0"/>
                    <a:pt x="1" y="651"/>
                    <a:pt x="1" y="1458"/>
                  </a:cubicBezTo>
                  <a:cubicBezTo>
                    <a:pt x="1" y="1812"/>
                    <a:pt x="93" y="2135"/>
                    <a:pt x="244" y="2389"/>
                  </a:cubicBezTo>
                  <a:lnTo>
                    <a:pt x="1871" y="2389"/>
                  </a:lnTo>
                  <a:cubicBezTo>
                    <a:pt x="2024" y="2137"/>
                    <a:pt x="2117" y="1812"/>
                    <a:pt x="2117" y="1458"/>
                  </a:cubicBezTo>
                  <a:cubicBezTo>
                    <a:pt x="2117" y="653"/>
                    <a:pt x="1643" y="0"/>
                    <a:pt x="1059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1"/>
            <p:cNvSpPr/>
            <p:nvPr/>
          </p:nvSpPr>
          <p:spPr>
            <a:xfrm>
              <a:off x="836901" y="4276212"/>
              <a:ext cx="307335" cy="275397"/>
            </a:xfrm>
            <a:custGeom>
              <a:avLst/>
              <a:gdLst/>
              <a:ahLst/>
              <a:cxnLst/>
              <a:rect l="l" t="t" r="r" b="b"/>
              <a:pathLst>
                <a:path w="2117" h="1897" extrusionOk="0">
                  <a:moveTo>
                    <a:pt x="1850" y="0"/>
                  </a:moveTo>
                  <a:cubicBezTo>
                    <a:pt x="1707" y="392"/>
                    <a:pt x="1413" y="749"/>
                    <a:pt x="1022" y="955"/>
                  </a:cubicBezTo>
                  <a:cubicBezTo>
                    <a:pt x="814" y="1064"/>
                    <a:pt x="604" y="1115"/>
                    <a:pt x="407" y="1115"/>
                  </a:cubicBezTo>
                  <a:cubicBezTo>
                    <a:pt x="262" y="1115"/>
                    <a:pt x="125" y="1087"/>
                    <a:pt x="1" y="1035"/>
                  </a:cubicBezTo>
                  <a:lnTo>
                    <a:pt x="1" y="1035"/>
                  </a:lnTo>
                  <a:cubicBezTo>
                    <a:pt x="14" y="1363"/>
                    <a:pt x="104" y="1662"/>
                    <a:pt x="244" y="1897"/>
                  </a:cubicBezTo>
                  <a:lnTo>
                    <a:pt x="1871" y="1897"/>
                  </a:lnTo>
                  <a:cubicBezTo>
                    <a:pt x="2024" y="1646"/>
                    <a:pt x="2117" y="1318"/>
                    <a:pt x="2117" y="966"/>
                  </a:cubicBezTo>
                  <a:cubicBezTo>
                    <a:pt x="2117" y="596"/>
                    <a:pt x="2014" y="257"/>
                    <a:pt x="1850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1"/>
            <p:cNvSpPr/>
            <p:nvPr/>
          </p:nvSpPr>
          <p:spPr>
            <a:xfrm>
              <a:off x="8612485" y="3475280"/>
              <a:ext cx="455849" cy="594492"/>
            </a:xfrm>
            <a:custGeom>
              <a:avLst/>
              <a:gdLst/>
              <a:ahLst/>
              <a:cxnLst/>
              <a:rect l="l" t="t" r="r" b="b"/>
              <a:pathLst>
                <a:path w="3140" h="4095" extrusionOk="0">
                  <a:moveTo>
                    <a:pt x="1569" y="0"/>
                  </a:moveTo>
                  <a:cubicBezTo>
                    <a:pt x="704" y="0"/>
                    <a:pt x="0" y="918"/>
                    <a:pt x="0" y="2047"/>
                  </a:cubicBezTo>
                  <a:cubicBezTo>
                    <a:pt x="0" y="3179"/>
                    <a:pt x="704" y="4095"/>
                    <a:pt x="1569" y="4095"/>
                  </a:cubicBezTo>
                  <a:cubicBezTo>
                    <a:pt x="2436" y="4095"/>
                    <a:pt x="3140" y="3179"/>
                    <a:pt x="3140" y="2047"/>
                  </a:cubicBezTo>
                  <a:cubicBezTo>
                    <a:pt x="3140" y="918"/>
                    <a:pt x="2436" y="0"/>
                    <a:pt x="156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1"/>
            <p:cNvSpPr/>
            <p:nvPr/>
          </p:nvSpPr>
          <p:spPr>
            <a:xfrm>
              <a:off x="8813262" y="3555126"/>
              <a:ext cx="639496" cy="832143"/>
            </a:xfrm>
            <a:custGeom>
              <a:avLst/>
              <a:gdLst/>
              <a:ahLst/>
              <a:cxnLst/>
              <a:rect l="l" t="t" r="r" b="b"/>
              <a:pathLst>
                <a:path w="4405" h="5732" extrusionOk="0">
                  <a:moveTo>
                    <a:pt x="2204" y="0"/>
                  </a:moveTo>
                  <a:cubicBezTo>
                    <a:pt x="987" y="0"/>
                    <a:pt x="1" y="1283"/>
                    <a:pt x="1" y="2867"/>
                  </a:cubicBezTo>
                  <a:cubicBezTo>
                    <a:pt x="1" y="4449"/>
                    <a:pt x="987" y="5732"/>
                    <a:pt x="2204" y="5732"/>
                  </a:cubicBezTo>
                  <a:cubicBezTo>
                    <a:pt x="3421" y="5732"/>
                    <a:pt x="4404" y="4449"/>
                    <a:pt x="4404" y="2867"/>
                  </a:cubicBezTo>
                  <a:cubicBezTo>
                    <a:pt x="4404" y="1283"/>
                    <a:pt x="3421" y="0"/>
                    <a:pt x="2204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1"/>
            <p:cNvSpPr/>
            <p:nvPr/>
          </p:nvSpPr>
          <p:spPr>
            <a:xfrm>
              <a:off x="8933903" y="3555126"/>
              <a:ext cx="506951" cy="393715"/>
            </a:xfrm>
            <a:custGeom>
              <a:avLst/>
              <a:gdLst/>
              <a:ahLst/>
              <a:cxnLst/>
              <a:rect l="l" t="t" r="r" b="b"/>
              <a:pathLst>
                <a:path w="3492" h="2712" extrusionOk="0">
                  <a:moveTo>
                    <a:pt x="1373" y="0"/>
                  </a:moveTo>
                  <a:cubicBezTo>
                    <a:pt x="855" y="0"/>
                    <a:pt x="378" y="236"/>
                    <a:pt x="0" y="625"/>
                  </a:cubicBezTo>
                  <a:cubicBezTo>
                    <a:pt x="262" y="1828"/>
                    <a:pt x="1111" y="2711"/>
                    <a:pt x="2121" y="2711"/>
                  </a:cubicBezTo>
                  <a:cubicBezTo>
                    <a:pt x="2640" y="2711"/>
                    <a:pt x="3116" y="2476"/>
                    <a:pt x="3491" y="2087"/>
                  </a:cubicBezTo>
                  <a:cubicBezTo>
                    <a:pt x="3232" y="884"/>
                    <a:pt x="2381" y="0"/>
                    <a:pt x="1373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1"/>
            <p:cNvSpPr/>
            <p:nvPr/>
          </p:nvSpPr>
          <p:spPr>
            <a:xfrm>
              <a:off x="8174346" y="3575886"/>
              <a:ext cx="555730" cy="745764"/>
            </a:xfrm>
            <a:custGeom>
              <a:avLst/>
              <a:gdLst/>
              <a:ahLst/>
              <a:cxnLst/>
              <a:rect l="l" t="t" r="r" b="b"/>
              <a:pathLst>
                <a:path w="3828" h="5137" extrusionOk="0">
                  <a:moveTo>
                    <a:pt x="1913" y="0"/>
                  </a:moveTo>
                  <a:cubicBezTo>
                    <a:pt x="857" y="0"/>
                    <a:pt x="1" y="1151"/>
                    <a:pt x="1" y="2568"/>
                  </a:cubicBezTo>
                  <a:cubicBezTo>
                    <a:pt x="1" y="3986"/>
                    <a:pt x="857" y="5137"/>
                    <a:pt x="1913" y="5137"/>
                  </a:cubicBezTo>
                  <a:cubicBezTo>
                    <a:pt x="2971" y="5137"/>
                    <a:pt x="3828" y="3986"/>
                    <a:pt x="3828" y="2568"/>
                  </a:cubicBezTo>
                  <a:cubicBezTo>
                    <a:pt x="3828" y="1151"/>
                    <a:pt x="2971" y="0"/>
                    <a:pt x="1913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1"/>
            <p:cNvSpPr/>
            <p:nvPr/>
          </p:nvSpPr>
          <p:spPr>
            <a:xfrm>
              <a:off x="8179282" y="3575886"/>
              <a:ext cx="398796" cy="341887"/>
            </a:xfrm>
            <a:custGeom>
              <a:avLst/>
              <a:gdLst/>
              <a:ahLst/>
              <a:cxnLst/>
              <a:rect l="l" t="t" r="r" b="b"/>
              <a:pathLst>
                <a:path w="2747" h="2355" extrusionOk="0">
                  <a:moveTo>
                    <a:pt x="1879" y="0"/>
                  </a:moveTo>
                  <a:cubicBezTo>
                    <a:pt x="950" y="3"/>
                    <a:pt x="173" y="891"/>
                    <a:pt x="1" y="2074"/>
                  </a:cubicBezTo>
                  <a:cubicBezTo>
                    <a:pt x="263" y="2251"/>
                    <a:pt x="556" y="2354"/>
                    <a:pt x="868" y="2354"/>
                  </a:cubicBezTo>
                  <a:cubicBezTo>
                    <a:pt x="1799" y="2354"/>
                    <a:pt x="2574" y="1460"/>
                    <a:pt x="2746" y="281"/>
                  </a:cubicBezTo>
                  <a:cubicBezTo>
                    <a:pt x="2485" y="103"/>
                    <a:pt x="2191" y="0"/>
                    <a:pt x="1879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1"/>
            <p:cNvSpPr/>
            <p:nvPr/>
          </p:nvSpPr>
          <p:spPr>
            <a:xfrm>
              <a:off x="8138198" y="3716416"/>
              <a:ext cx="1002433" cy="671289"/>
            </a:xfrm>
            <a:custGeom>
              <a:avLst/>
              <a:gdLst/>
              <a:ahLst/>
              <a:cxnLst/>
              <a:rect l="l" t="t" r="r" b="b"/>
              <a:pathLst>
                <a:path w="6905" h="4624" extrusionOk="0">
                  <a:moveTo>
                    <a:pt x="3453" y="0"/>
                  </a:moveTo>
                  <a:cubicBezTo>
                    <a:pt x="1546" y="0"/>
                    <a:pt x="1" y="2013"/>
                    <a:pt x="1" y="4494"/>
                  </a:cubicBezTo>
                  <a:cubicBezTo>
                    <a:pt x="1" y="4536"/>
                    <a:pt x="6" y="4579"/>
                    <a:pt x="6" y="4624"/>
                  </a:cubicBezTo>
                  <a:lnTo>
                    <a:pt x="6896" y="4624"/>
                  </a:lnTo>
                  <a:cubicBezTo>
                    <a:pt x="6902" y="4579"/>
                    <a:pt x="6904" y="4536"/>
                    <a:pt x="6904" y="4494"/>
                  </a:cubicBezTo>
                  <a:cubicBezTo>
                    <a:pt x="6904" y="2010"/>
                    <a:pt x="5357" y="0"/>
                    <a:pt x="345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1"/>
            <p:cNvSpPr/>
            <p:nvPr/>
          </p:nvSpPr>
          <p:spPr>
            <a:xfrm>
              <a:off x="7813441" y="4040883"/>
              <a:ext cx="455849" cy="346823"/>
            </a:xfrm>
            <a:custGeom>
              <a:avLst/>
              <a:gdLst/>
              <a:ahLst/>
              <a:cxnLst/>
              <a:rect l="l" t="t" r="r" b="b"/>
              <a:pathLst>
                <a:path w="3140" h="2389" extrusionOk="0">
                  <a:moveTo>
                    <a:pt x="1569" y="0"/>
                  </a:moveTo>
                  <a:cubicBezTo>
                    <a:pt x="704" y="0"/>
                    <a:pt x="0" y="915"/>
                    <a:pt x="0" y="2047"/>
                  </a:cubicBezTo>
                  <a:cubicBezTo>
                    <a:pt x="0" y="2164"/>
                    <a:pt x="8" y="2275"/>
                    <a:pt x="21" y="2389"/>
                  </a:cubicBezTo>
                  <a:lnTo>
                    <a:pt x="3116" y="2389"/>
                  </a:lnTo>
                  <a:cubicBezTo>
                    <a:pt x="3129" y="2277"/>
                    <a:pt x="3140" y="2164"/>
                    <a:pt x="3140" y="2047"/>
                  </a:cubicBezTo>
                  <a:cubicBezTo>
                    <a:pt x="3140" y="915"/>
                    <a:pt x="2436" y="0"/>
                    <a:pt x="156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1"/>
            <p:cNvSpPr/>
            <p:nvPr/>
          </p:nvSpPr>
          <p:spPr>
            <a:xfrm>
              <a:off x="8215431" y="3716416"/>
              <a:ext cx="781187" cy="376294"/>
            </a:xfrm>
            <a:custGeom>
              <a:avLst/>
              <a:gdLst/>
              <a:ahLst/>
              <a:cxnLst/>
              <a:rect l="l" t="t" r="r" b="b"/>
              <a:pathLst>
                <a:path w="5381" h="2592" extrusionOk="0">
                  <a:moveTo>
                    <a:pt x="2921" y="0"/>
                  </a:moveTo>
                  <a:cubicBezTo>
                    <a:pt x="1688" y="0"/>
                    <a:pt x="609" y="844"/>
                    <a:pt x="1" y="2111"/>
                  </a:cubicBezTo>
                  <a:cubicBezTo>
                    <a:pt x="402" y="2421"/>
                    <a:pt x="1024" y="2592"/>
                    <a:pt x="1759" y="2592"/>
                  </a:cubicBezTo>
                  <a:cubicBezTo>
                    <a:pt x="2234" y="2592"/>
                    <a:pt x="2756" y="2521"/>
                    <a:pt x="3296" y="2370"/>
                  </a:cubicBezTo>
                  <a:cubicBezTo>
                    <a:pt x="4111" y="2145"/>
                    <a:pt x="4830" y="1775"/>
                    <a:pt x="5380" y="1344"/>
                  </a:cubicBezTo>
                  <a:cubicBezTo>
                    <a:pt x="4751" y="516"/>
                    <a:pt x="3883" y="0"/>
                    <a:pt x="2921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1"/>
            <p:cNvSpPr/>
            <p:nvPr/>
          </p:nvSpPr>
          <p:spPr>
            <a:xfrm>
              <a:off x="8650521" y="3475570"/>
              <a:ext cx="336516" cy="202229"/>
            </a:xfrm>
            <a:custGeom>
              <a:avLst/>
              <a:gdLst/>
              <a:ahLst/>
              <a:cxnLst/>
              <a:rect l="l" t="t" r="r" b="b"/>
              <a:pathLst>
                <a:path w="2318" h="1393" extrusionOk="0">
                  <a:moveTo>
                    <a:pt x="1307" y="1"/>
                  </a:moveTo>
                  <a:cubicBezTo>
                    <a:pt x="759" y="3"/>
                    <a:pt x="281" y="366"/>
                    <a:pt x="0" y="916"/>
                  </a:cubicBezTo>
                  <a:cubicBezTo>
                    <a:pt x="273" y="1212"/>
                    <a:pt x="624" y="1392"/>
                    <a:pt x="1008" y="1392"/>
                  </a:cubicBezTo>
                  <a:cubicBezTo>
                    <a:pt x="1553" y="1392"/>
                    <a:pt x="2034" y="1027"/>
                    <a:pt x="2317" y="477"/>
                  </a:cubicBezTo>
                  <a:cubicBezTo>
                    <a:pt x="2045" y="178"/>
                    <a:pt x="1690" y="1"/>
                    <a:pt x="1307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1"/>
            <p:cNvSpPr/>
            <p:nvPr/>
          </p:nvSpPr>
          <p:spPr>
            <a:xfrm>
              <a:off x="7844944" y="4042770"/>
              <a:ext cx="326934" cy="200922"/>
            </a:xfrm>
            <a:custGeom>
              <a:avLst/>
              <a:gdLst/>
              <a:ahLst/>
              <a:cxnLst/>
              <a:rect l="l" t="t" r="r" b="b"/>
              <a:pathLst>
                <a:path w="2252" h="1384" extrusionOk="0">
                  <a:moveTo>
                    <a:pt x="1352" y="0"/>
                  </a:moveTo>
                  <a:cubicBezTo>
                    <a:pt x="775" y="0"/>
                    <a:pt x="273" y="408"/>
                    <a:pt x="0" y="1013"/>
                  </a:cubicBezTo>
                  <a:cubicBezTo>
                    <a:pt x="254" y="1246"/>
                    <a:pt x="566" y="1384"/>
                    <a:pt x="899" y="1384"/>
                  </a:cubicBezTo>
                  <a:cubicBezTo>
                    <a:pt x="1476" y="1378"/>
                    <a:pt x="1981" y="974"/>
                    <a:pt x="2251" y="371"/>
                  </a:cubicBezTo>
                  <a:cubicBezTo>
                    <a:pt x="1997" y="135"/>
                    <a:pt x="1688" y="0"/>
                    <a:pt x="1352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1"/>
            <p:cNvSpPr/>
            <p:nvPr/>
          </p:nvSpPr>
          <p:spPr>
            <a:xfrm>
              <a:off x="7374576" y="4151797"/>
              <a:ext cx="291221" cy="235909"/>
            </a:xfrm>
            <a:custGeom>
              <a:avLst/>
              <a:gdLst/>
              <a:ahLst/>
              <a:cxnLst/>
              <a:rect l="l" t="t" r="r" b="b"/>
              <a:pathLst>
                <a:path w="2006" h="1625" extrusionOk="0">
                  <a:moveTo>
                    <a:pt x="1003" y="1"/>
                  </a:moveTo>
                  <a:cubicBezTo>
                    <a:pt x="447" y="1"/>
                    <a:pt x="0" y="442"/>
                    <a:pt x="0" y="990"/>
                  </a:cubicBezTo>
                  <a:cubicBezTo>
                    <a:pt x="0" y="1230"/>
                    <a:pt x="87" y="1453"/>
                    <a:pt x="233" y="1625"/>
                  </a:cubicBezTo>
                  <a:lnTo>
                    <a:pt x="1772" y="1625"/>
                  </a:lnTo>
                  <a:cubicBezTo>
                    <a:pt x="1918" y="1453"/>
                    <a:pt x="2005" y="1230"/>
                    <a:pt x="2005" y="990"/>
                  </a:cubicBezTo>
                  <a:cubicBezTo>
                    <a:pt x="2005" y="442"/>
                    <a:pt x="1555" y="1"/>
                    <a:pt x="1003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1"/>
            <p:cNvSpPr/>
            <p:nvPr/>
          </p:nvSpPr>
          <p:spPr>
            <a:xfrm>
              <a:off x="7568821" y="3990943"/>
              <a:ext cx="351469" cy="396763"/>
            </a:xfrm>
            <a:custGeom>
              <a:avLst/>
              <a:gdLst/>
              <a:ahLst/>
              <a:cxnLst/>
              <a:rect l="l" t="t" r="r" b="b"/>
              <a:pathLst>
                <a:path w="2421" h="2733" extrusionOk="0">
                  <a:moveTo>
                    <a:pt x="1212" y="0"/>
                  </a:moveTo>
                  <a:cubicBezTo>
                    <a:pt x="543" y="0"/>
                    <a:pt x="1" y="744"/>
                    <a:pt x="1" y="1667"/>
                  </a:cubicBezTo>
                  <a:cubicBezTo>
                    <a:pt x="1" y="2074"/>
                    <a:pt x="106" y="2444"/>
                    <a:pt x="284" y="2733"/>
                  </a:cubicBezTo>
                  <a:lnTo>
                    <a:pt x="2140" y="2733"/>
                  </a:lnTo>
                  <a:cubicBezTo>
                    <a:pt x="2315" y="2444"/>
                    <a:pt x="2421" y="2071"/>
                    <a:pt x="2421" y="1667"/>
                  </a:cubicBezTo>
                  <a:cubicBezTo>
                    <a:pt x="2421" y="749"/>
                    <a:pt x="1878" y="0"/>
                    <a:pt x="1212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1"/>
            <p:cNvSpPr/>
            <p:nvPr/>
          </p:nvSpPr>
          <p:spPr>
            <a:xfrm>
              <a:off x="7568821" y="4072676"/>
              <a:ext cx="351033" cy="314304"/>
            </a:xfrm>
            <a:custGeom>
              <a:avLst/>
              <a:gdLst/>
              <a:ahLst/>
              <a:cxnLst/>
              <a:rect l="l" t="t" r="r" b="b"/>
              <a:pathLst>
                <a:path w="2418" h="2165" extrusionOk="0">
                  <a:moveTo>
                    <a:pt x="305" y="1"/>
                  </a:moveTo>
                  <a:cubicBezTo>
                    <a:pt x="117" y="294"/>
                    <a:pt x="1" y="678"/>
                    <a:pt x="1" y="1101"/>
                  </a:cubicBezTo>
                  <a:cubicBezTo>
                    <a:pt x="1" y="1508"/>
                    <a:pt x="106" y="1879"/>
                    <a:pt x="284" y="2164"/>
                  </a:cubicBezTo>
                  <a:lnTo>
                    <a:pt x="2140" y="2164"/>
                  </a:lnTo>
                  <a:cubicBezTo>
                    <a:pt x="2302" y="1897"/>
                    <a:pt x="2405" y="1553"/>
                    <a:pt x="2418" y="1180"/>
                  </a:cubicBezTo>
                  <a:lnTo>
                    <a:pt x="2418" y="1180"/>
                  </a:lnTo>
                  <a:cubicBezTo>
                    <a:pt x="2276" y="1242"/>
                    <a:pt x="2119" y="1273"/>
                    <a:pt x="1954" y="1273"/>
                  </a:cubicBezTo>
                  <a:cubicBezTo>
                    <a:pt x="1729" y="1273"/>
                    <a:pt x="1488" y="1214"/>
                    <a:pt x="1252" y="1090"/>
                  </a:cubicBezTo>
                  <a:cubicBezTo>
                    <a:pt x="805" y="860"/>
                    <a:pt x="469" y="450"/>
                    <a:pt x="305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1"/>
            <p:cNvSpPr/>
            <p:nvPr/>
          </p:nvSpPr>
          <p:spPr>
            <a:xfrm>
              <a:off x="-186294" y="4330798"/>
              <a:ext cx="9274650" cy="719342"/>
            </a:xfrm>
            <a:custGeom>
              <a:avLst/>
              <a:gdLst/>
              <a:ahLst/>
              <a:cxnLst/>
              <a:rect l="l" t="t" r="r" b="b"/>
              <a:pathLst>
                <a:path w="63886" h="4955" extrusionOk="0">
                  <a:moveTo>
                    <a:pt x="63885" y="0"/>
                  </a:moveTo>
                  <a:lnTo>
                    <a:pt x="0" y="1270"/>
                  </a:lnTo>
                  <a:lnTo>
                    <a:pt x="0" y="4113"/>
                  </a:lnTo>
                  <a:lnTo>
                    <a:pt x="63885" y="4954"/>
                  </a:lnTo>
                  <a:lnTo>
                    <a:pt x="63885" y="0"/>
                  </a:ln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1"/>
            <p:cNvSpPr/>
            <p:nvPr/>
          </p:nvSpPr>
          <p:spPr>
            <a:xfrm>
              <a:off x="-186294" y="4573096"/>
              <a:ext cx="9274650" cy="471964"/>
            </a:xfrm>
            <a:custGeom>
              <a:avLst/>
              <a:gdLst/>
              <a:ahLst/>
              <a:cxnLst/>
              <a:rect l="l" t="t" r="r" b="b"/>
              <a:pathLst>
                <a:path w="63886" h="3251" extrusionOk="0">
                  <a:moveTo>
                    <a:pt x="0" y="0"/>
                  </a:moveTo>
                  <a:lnTo>
                    <a:pt x="0" y="3251"/>
                  </a:lnTo>
                  <a:lnTo>
                    <a:pt x="63885" y="3251"/>
                  </a:lnTo>
                  <a:lnTo>
                    <a:pt x="63885" y="1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C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1"/>
            <p:cNvSpPr/>
            <p:nvPr/>
          </p:nvSpPr>
          <p:spPr>
            <a:xfrm>
              <a:off x="5243840" y="4044222"/>
              <a:ext cx="3716625" cy="107284"/>
            </a:xfrm>
            <a:custGeom>
              <a:avLst/>
              <a:gdLst/>
              <a:ahLst/>
              <a:cxnLst/>
              <a:rect l="l" t="t" r="r" b="b"/>
              <a:pathLst>
                <a:path w="25601" h="739" extrusionOk="0">
                  <a:moveTo>
                    <a:pt x="0" y="1"/>
                  </a:moveTo>
                  <a:lnTo>
                    <a:pt x="0" y="297"/>
                  </a:lnTo>
                  <a:lnTo>
                    <a:pt x="25601" y="739"/>
                  </a:lnTo>
                  <a:lnTo>
                    <a:pt x="25601" y="4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E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1"/>
            <p:cNvSpPr/>
            <p:nvPr/>
          </p:nvSpPr>
          <p:spPr>
            <a:xfrm>
              <a:off x="5243840" y="4697076"/>
              <a:ext cx="3716625" cy="107284"/>
            </a:xfrm>
            <a:custGeom>
              <a:avLst/>
              <a:gdLst/>
              <a:ahLst/>
              <a:cxnLst/>
              <a:rect l="l" t="t" r="r" b="b"/>
              <a:pathLst>
                <a:path w="25601" h="739" extrusionOk="0">
                  <a:moveTo>
                    <a:pt x="0" y="0"/>
                  </a:moveTo>
                  <a:lnTo>
                    <a:pt x="0" y="297"/>
                  </a:lnTo>
                  <a:lnTo>
                    <a:pt x="25601" y="738"/>
                  </a:lnTo>
                  <a:lnTo>
                    <a:pt x="25601" y="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E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1"/>
            <p:cNvSpPr/>
            <p:nvPr/>
          </p:nvSpPr>
          <p:spPr>
            <a:xfrm>
              <a:off x="6547077" y="3835460"/>
              <a:ext cx="243604" cy="1034082"/>
            </a:xfrm>
            <a:custGeom>
              <a:avLst/>
              <a:gdLst/>
              <a:ahLst/>
              <a:cxnLst/>
              <a:rect l="l" t="t" r="r" b="b"/>
              <a:pathLst>
                <a:path w="1678" h="7123" extrusionOk="0">
                  <a:moveTo>
                    <a:pt x="836" y="0"/>
                  </a:moveTo>
                  <a:lnTo>
                    <a:pt x="0" y="963"/>
                  </a:lnTo>
                  <a:lnTo>
                    <a:pt x="0" y="7086"/>
                  </a:lnTo>
                  <a:lnTo>
                    <a:pt x="1677" y="7123"/>
                  </a:lnTo>
                  <a:lnTo>
                    <a:pt x="1677" y="100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1"/>
            <p:cNvSpPr/>
            <p:nvPr/>
          </p:nvSpPr>
          <p:spPr>
            <a:xfrm>
              <a:off x="6875028" y="3842719"/>
              <a:ext cx="243894" cy="1033791"/>
            </a:xfrm>
            <a:custGeom>
              <a:avLst/>
              <a:gdLst/>
              <a:ahLst/>
              <a:cxnLst/>
              <a:rect l="l" t="t" r="r" b="b"/>
              <a:pathLst>
                <a:path w="1680" h="7121" extrusionOk="0">
                  <a:moveTo>
                    <a:pt x="839" y="0"/>
                  </a:moveTo>
                  <a:lnTo>
                    <a:pt x="0" y="958"/>
                  </a:lnTo>
                  <a:lnTo>
                    <a:pt x="0" y="7086"/>
                  </a:lnTo>
                  <a:lnTo>
                    <a:pt x="1680" y="7121"/>
                  </a:lnTo>
                  <a:lnTo>
                    <a:pt x="1680" y="998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1"/>
            <p:cNvSpPr/>
            <p:nvPr/>
          </p:nvSpPr>
          <p:spPr>
            <a:xfrm>
              <a:off x="7203269" y="3849977"/>
              <a:ext cx="244039" cy="1033791"/>
            </a:xfrm>
            <a:custGeom>
              <a:avLst/>
              <a:gdLst/>
              <a:ahLst/>
              <a:cxnLst/>
              <a:rect l="l" t="t" r="r" b="b"/>
              <a:pathLst>
                <a:path w="1681" h="7121" extrusionOk="0">
                  <a:moveTo>
                    <a:pt x="839" y="1"/>
                  </a:moveTo>
                  <a:lnTo>
                    <a:pt x="1" y="958"/>
                  </a:lnTo>
                  <a:lnTo>
                    <a:pt x="1" y="7084"/>
                  </a:lnTo>
                  <a:lnTo>
                    <a:pt x="1680" y="7121"/>
                  </a:lnTo>
                  <a:lnTo>
                    <a:pt x="1680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1"/>
            <p:cNvSpPr/>
            <p:nvPr/>
          </p:nvSpPr>
          <p:spPr>
            <a:xfrm>
              <a:off x="7531511" y="3856946"/>
              <a:ext cx="244039" cy="1034227"/>
            </a:xfrm>
            <a:custGeom>
              <a:avLst/>
              <a:gdLst/>
              <a:ahLst/>
              <a:cxnLst/>
              <a:rect l="l" t="t" r="r" b="b"/>
              <a:pathLst>
                <a:path w="1681" h="7124" extrusionOk="0">
                  <a:moveTo>
                    <a:pt x="839" y="0"/>
                  </a:moveTo>
                  <a:lnTo>
                    <a:pt x="1" y="960"/>
                  </a:lnTo>
                  <a:lnTo>
                    <a:pt x="1" y="7086"/>
                  </a:lnTo>
                  <a:lnTo>
                    <a:pt x="1680" y="7123"/>
                  </a:lnTo>
                  <a:lnTo>
                    <a:pt x="1680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1"/>
            <p:cNvSpPr/>
            <p:nvPr/>
          </p:nvSpPr>
          <p:spPr>
            <a:xfrm>
              <a:off x="7859897" y="3864205"/>
              <a:ext cx="243604" cy="1034227"/>
            </a:xfrm>
            <a:custGeom>
              <a:avLst/>
              <a:gdLst/>
              <a:ahLst/>
              <a:cxnLst/>
              <a:rect l="l" t="t" r="r" b="b"/>
              <a:pathLst>
                <a:path w="1678" h="7124" extrusionOk="0">
                  <a:moveTo>
                    <a:pt x="839" y="0"/>
                  </a:moveTo>
                  <a:lnTo>
                    <a:pt x="0" y="961"/>
                  </a:lnTo>
                  <a:lnTo>
                    <a:pt x="0" y="7086"/>
                  </a:lnTo>
                  <a:lnTo>
                    <a:pt x="1677" y="7123"/>
                  </a:lnTo>
                  <a:lnTo>
                    <a:pt x="1677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1"/>
            <p:cNvSpPr/>
            <p:nvPr/>
          </p:nvSpPr>
          <p:spPr>
            <a:xfrm>
              <a:off x="8188138" y="3871463"/>
              <a:ext cx="243604" cy="1033791"/>
            </a:xfrm>
            <a:custGeom>
              <a:avLst/>
              <a:gdLst/>
              <a:ahLst/>
              <a:cxnLst/>
              <a:rect l="l" t="t" r="r" b="b"/>
              <a:pathLst>
                <a:path w="1678" h="7121" extrusionOk="0">
                  <a:moveTo>
                    <a:pt x="839" y="1"/>
                  </a:moveTo>
                  <a:lnTo>
                    <a:pt x="1" y="958"/>
                  </a:lnTo>
                  <a:lnTo>
                    <a:pt x="1" y="7087"/>
                  </a:lnTo>
                  <a:lnTo>
                    <a:pt x="1678" y="7121"/>
                  </a:lnTo>
                  <a:lnTo>
                    <a:pt x="1678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1"/>
            <p:cNvSpPr/>
            <p:nvPr/>
          </p:nvSpPr>
          <p:spPr>
            <a:xfrm>
              <a:off x="8516524" y="3878722"/>
              <a:ext cx="243604" cy="1033936"/>
            </a:xfrm>
            <a:custGeom>
              <a:avLst/>
              <a:gdLst/>
              <a:ahLst/>
              <a:cxnLst/>
              <a:rect l="l" t="t" r="r" b="b"/>
              <a:pathLst>
                <a:path w="1678" h="7122" extrusionOk="0">
                  <a:moveTo>
                    <a:pt x="836" y="1"/>
                  </a:moveTo>
                  <a:lnTo>
                    <a:pt x="0" y="958"/>
                  </a:lnTo>
                  <a:lnTo>
                    <a:pt x="0" y="7084"/>
                  </a:lnTo>
                  <a:lnTo>
                    <a:pt x="1677" y="7121"/>
                  </a:lnTo>
                  <a:lnTo>
                    <a:pt x="1677" y="995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1"/>
            <p:cNvSpPr/>
            <p:nvPr/>
          </p:nvSpPr>
          <p:spPr>
            <a:xfrm>
              <a:off x="8844330" y="3885691"/>
              <a:ext cx="244039" cy="1034227"/>
            </a:xfrm>
            <a:custGeom>
              <a:avLst/>
              <a:gdLst/>
              <a:ahLst/>
              <a:cxnLst/>
              <a:rect l="l" t="t" r="r" b="b"/>
              <a:pathLst>
                <a:path w="1681" h="7124" extrusionOk="0">
                  <a:moveTo>
                    <a:pt x="839" y="1"/>
                  </a:moveTo>
                  <a:lnTo>
                    <a:pt x="1" y="961"/>
                  </a:lnTo>
                  <a:lnTo>
                    <a:pt x="1" y="7086"/>
                  </a:lnTo>
                  <a:lnTo>
                    <a:pt x="1680" y="7123"/>
                  </a:lnTo>
                  <a:lnTo>
                    <a:pt x="1680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1"/>
            <p:cNvSpPr/>
            <p:nvPr/>
          </p:nvSpPr>
          <p:spPr>
            <a:xfrm>
              <a:off x="6546642" y="3835460"/>
              <a:ext cx="243604" cy="614816"/>
            </a:xfrm>
            <a:custGeom>
              <a:avLst/>
              <a:gdLst/>
              <a:ahLst/>
              <a:cxnLst/>
              <a:rect l="l" t="t" r="r" b="b"/>
              <a:pathLst>
                <a:path w="1678" h="4235" extrusionOk="0">
                  <a:moveTo>
                    <a:pt x="839" y="0"/>
                  </a:moveTo>
                  <a:lnTo>
                    <a:pt x="1" y="963"/>
                  </a:lnTo>
                  <a:lnTo>
                    <a:pt x="1" y="4129"/>
                  </a:lnTo>
                  <a:cubicBezTo>
                    <a:pt x="530" y="4176"/>
                    <a:pt x="1090" y="4208"/>
                    <a:pt x="1678" y="4235"/>
                  </a:cubicBezTo>
                  <a:lnTo>
                    <a:pt x="1678" y="1003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1"/>
            <p:cNvSpPr/>
            <p:nvPr/>
          </p:nvSpPr>
          <p:spPr>
            <a:xfrm>
              <a:off x="6875028" y="3842719"/>
              <a:ext cx="243604" cy="612493"/>
            </a:xfrm>
            <a:custGeom>
              <a:avLst/>
              <a:gdLst/>
              <a:ahLst/>
              <a:cxnLst/>
              <a:rect l="l" t="t" r="r" b="b"/>
              <a:pathLst>
                <a:path w="1678" h="4219" extrusionOk="0">
                  <a:moveTo>
                    <a:pt x="839" y="0"/>
                  </a:moveTo>
                  <a:lnTo>
                    <a:pt x="0" y="963"/>
                  </a:lnTo>
                  <a:lnTo>
                    <a:pt x="0" y="4203"/>
                  </a:lnTo>
                  <a:cubicBezTo>
                    <a:pt x="402" y="4213"/>
                    <a:pt x="813" y="4218"/>
                    <a:pt x="1234" y="4218"/>
                  </a:cubicBezTo>
                  <a:cubicBezTo>
                    <a:pt x="1380" y="4218"/>
                    <a:pt x="1528" y="4218"/>
                    <a:pt x="1677" y="4216"/>
                  </a:cubicBezTo>
                  <a:lnTo>
                    <a:pt x="1677" y="998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1"/>
            <p:cNvSpPr/>
            <p:nvPr/>
          </p:nvSpPr>
          <p:spPr>
            <a:xfrm>
              <a:off x="7203269" y="3849977"/>
              <a:ext cx="243604" cy="603783"/>
            </a:xfrm>
            <a:custGeom>
              <a:avLst/>
              <a:gdLst/>
              <a:ahLst/>
              <a:cxnLst/>
              <a:rect l="l" t="t" r="r" b="b"/>
              <a:pathLst>
                <a:path w="1678" h="4159" extrusionOk="0">
                  <a:moveTo>
                    <a:pt x="839" y="1"/>
                  </a:moveTo>
                  <a:lnTo>
                    <a:pt x="1" y="961"/>
                  </a:lnTo>
                  <a:lnTo>
                    <a:pt x="1" y="4158"/>
                  </a:lnTo>
                  <a:cubicBezTo>
                    <a:pt x="545" y="4148"/>
                    <a:pt x="1109" y="4129"/>
                    <a:pt x="1677" y="4103"/>
                  </a:cubicBezTo>
                  <a:lnTo>
                    <a:pt x="1677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1"/>
            <p:cNvSpPr/>
            <p:nvPr/>
          </p:nvSpPr>
          <p:spPr>
            <a:xfrm>
              <a:off x="7531511" y="3856946"/>
              <a:ext cx="243604" cy="583749"/>
            </a:xfrm>
            <a:custGeom>
              <a:avLst/>
              <a:gdLst/>
              <a:ahLst/>
              <a:cxnLst/>
              <a:rect l="l" t="t" r="r" b="b"/>
              <a:pathLst>
                <a:path w="1678" h="4021" extrusionOk="0">
                  <a:moveTo>
                    <a:pt x="839" y="0"/>
                  </a:moveTo>
                  <a:lnTo>
                    <a:pt x="1" y="963"/>
                  </a:lnTo>
                  <a:lnTo>
                    <a:pt x="1" y="4021"/>
                  </a:lnTo>
                  <a:cubicBezTo>
                    <a:pt x="554" y="3989"/>
                    <a:pt x="1112" y="3949"/>
                    <a:pt x="1678" y="3899"/>
                  </a:cubicBezTo>
                  <a:lnTo>
                    <a:pt x="1678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1"/>
            <p:cNvSpPr/>
            <p:nvPr/>
          </p:nvSpPr>
          <p:spPr>
            <a:xfrm>
              <a:off x="7859897" y="3864205"/>
              <a:ext cx="243604" cy="551520"/>
            </a:xfrm>
            <a:custGeom>
              <a:avLst/>
              <a:gdLst/>
              <a:ahLst/>
              <a:cxnLst/>
              <a:rect l="l" t="t" r="r" b="b"/>
              <a:pathLst>
                <a:path w="1678" h="3799" extrusionOk="0">
                  <a:moveTo>
                    <a:pt x="839" y="0"/>
                  </a:moveTo>
                  <a:lnTo>
                    <a:pt x="0" y="963"/>
                  </a:lnTo>
                  <a:lnTo>
                    <a:pt x="0" y="3799"/>
                  </a:lnTo>
                  <a:cubicBezTo>
                    <a:pt x="569" y="3746"/>
                    <a:pt x="1130" y="3685"/>
                    <a:pt x="1677" y="3619"/>
                  </a:cubicBezTo>
                  <a:lnTo>
                    <a:pt x="1677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1"/>
            <p:cNvSpPr/>
            <p:nvPr/>
          </p:nvSpPr>
          <p:spPr>
            <a:xfrm>
              <a:off x="8188138" y="3871463"/>
              <a:ext cx="243604" cy="507096"/>
            </a:xfrm>
            <a:custGeom>
              <a:avLst/>
              <a:gdLst/>
              <a:ahLst/>
              <a:cxnLst/>
              <a:rect l="l" t="t" r="r" b="b"/>
              <a:pathLst>
                <a:path w="1678" h="3493" extrusionOk="0">
                  <a:moveTo>
                    <a:pt x="839" y="1"/>
                  </a:moveTo>
                  <a:lnTo>
                    <a:pt x="1" y="963"/>
                  </a:lnTo>
                  <a:lnTo>
                    <a:pt x="1" y="3492"/>
                  </a:lnTo>
                  <a:cubicBezTo>
                    <a:pt x="575" y="3415"/>
                    <a:pt x="1135" y="3333"/>
                    <a:pt x="1678" y="3241"/>
                  </a:cubicBezTo>
                  <a:lnTo>
                    <a:pt x="1678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1"/>
            <p:cNvSpPr/>
            <p:nvPr/>
          </p:nvSpPr>
          <p:spPr>
            <a:xfrm>
              <a:off x="8516089" y="3878722"/>
              <a:ext cx="243168" cy="448736"/>
            </a:xfrm>
            <a:custGeom>
              <a:avLst/>
              <a:gdLst/>
              <a:ahLst/>
              <a:cxnLst/>
              <a:rect l="l" t="t" r="r" b="b"/>
              <a:pathLst>
                <a:path w="1675" h="3091" extrusionOk="0">
                  <a:moveTo>
                    <a:pt x="839" y="1"/>
                  </a:moveTo>
                  <a:lnTo>
                    <a:pt x="1" y="961"/>
                  </a:lnTo>
                  <a:lnTo>
                    <a:pt x="1" y="3090"/>
                  </a:lnTo>
                  <a:cubicBezTo>
                    <a:pt x="580" y="2990"/>
                    <a:pt x="1143" y="2876"/>
                    <a:pt x="1675" y="2760"/>
                  </a:cubicBezTo>
                  <a:lnTo>
                    <a:pt x="1675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1"/>
            <p:cNvSpPr/>
            <p:nvPr/>
          </p:nvSpPr>
          <p:spPr>
            <a:xfrm>
              <a:off x="8844330" y="3885691"/>
              <a:ext cx="243313" cy="375277"/>
            </a:xfrm>
            <a:custGeom>
              <a:avLst/>
              <a:gdLst/>
              <a:ahLst/>
              <a:cxnLst/>
              <a:rect l="l" t="t" r="r" b="b"/>
              <a:pathLst>
                <a:path w="1676" h="2585" extrusionOk="0">
                  <a:moveTo>
                    <a:pt x="839" y="1"/>
                  </a:moveTo>
                  <a:lnTo>
                    <a:pt x="1" y="963"/>
                  </a:lnTo>
                  <a:lnTo>
                    <a:pt x="1" y="2585"/>
                  </a:lnTo>
                  <a:cubicBezTo>
                    <a:pt x="596" y="2445"/>
                    <a:pt x="1157" y="2296"/>
                    <a:pt x="1675" y="2143"/>
                  </a:cubicBezTo>
                  <a:lnTo>
                    <a:pt x="1675" y="1003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1"/>
            <p:cNvSpPr/>
            <p:nvPr/>
          </p:nvSpPr>
          <p:spPr>
            <a:xfrm>
              <a:off x="3913019" y="3779713"/>
              <a:ext cx="243604" cy="1034227"/>
            </a:xfrm>
            <a:custGeom>
              <a:avLst/>
              <a:gdLst/>
              <a:ahLst/>
              <a:cxnLst/>
              <a:rect l="l" t="t" r="r" b="b"/>
              <a:pathLst>
                <a:path w="1678" h="7124" extrusionOk="0">
                  <a:moveTo>
                    <a:pt x="841" y="1"/>
                  </a:moveTo>
                  <a:lnTo>
                    <a:pt x="0" y="963"/>
                  </a:lnTo>
                  <a:lnTo>
                    <a:pt x="0" y="7086"/>
                  </a:lnTo>
                  <a:lnTo>
                    <a:pt x="1677" y="7123"/>
                  </a:lnTo>
                  <a:lnTo>
                    <a:pt x="1677" y="1000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1"/>
            <p:cNvSpPr/>
            <p:nvPr/>
          </p:nvSpPr>
          <p:spPr>
            <a:xfrm>
              <a:off x="4241260" y="3786971"/>
              <a:ext cx="243604" cy="1033936"/>
            </a:xfrm>
            <a:custGeom>
              <a:avLst/>
              <a:gdLst/>
              <a:ahLst/>
              <a:cxnLst/>
              <a:rect l="l" t="t" r="r" b="b"/>
              <a:pathLst>
                <a:path w="1678" h="7122" extrusionOk="0">
                  <a:moveTo>
                    <a:pt x="836" y="1"/>
                  </a:moveTo>
                  <a:lnTo>
                    <a:pt x="1" y="964"/>
                  </a:lnTo>
                  <a:lnTo>
                    <a:pt x="1" y="7087"/>
                  </a:lnTo>
                  <a:lnTo>
                    <a:pt x="1677" y="7121"/>
                  </a:lnTo>
                  <a:lnTo>
                    <a:pt x="1677" y="998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1"/>
            <p:cNvSpPr/>
            <p:nvPr/>
          </p:nvSpPr>
          <p:spPr>
            <a:xfrm>
              <a:off x="4569211" y="3794375"/>
              <a:ext cx="243894" cy="1033791"/>
            </a:xfrm>
            <a:custGeom>
              <a:avLst/>
              <a:gdLst/>
              <a:ahLst/>
              <a:cxnLst/>
              <a:rect l="l" t="t" r="r" b="b"/>
              <a:pathLst>
                <a:path w="1680" h="7121" extrusionOk="0">
                  <a:moveTo>
                    <a:pt x="839" y="0"/>
                  </a:moveTo>
                  <a:lnTo>
                    <a:pt x="0" y="960"/>
                  </a:lnTo>
                  <a:lnTo>
                    <a:pt x="0" y="7083"/>
                  </a:lnTo>
                  <a:lnTo>
                    <a:pt x="1680" y="7120"/>
                  </a:lnTo>
                  <a:lnTo>
                    <a:pt x="1680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1"/>
            <p:cNvSpPr/>
            <p:nvPr/>
          </p:nvSpPr>
          <p:spPr>
            <a:xfrm>
              <a:off x="4897452" y="3801199"/>
              <a:ext cx="244039" cy="1034227"/>
            </a:xfrm>
            <a:custGeom>
              <a:avLst/>
              <a:gdLst/>
              <a:ahLst/>
              <a:cxnLst/>
              <a:rect l="l" t="t" r="r" b="b"/>
              <a:pathLst>
                <a:path w="1681" h="7124" extrusionOk="0">
                  <a:moveTo>
                    <a:pt x="839" y="1"/>
                  </a:moveTo>
                  <a:lnTo>
                    <a:pt x="1" y="963"/>
                  </a:lnTo>
                  <a:lnTo>
                    <a:pt x="1" y="7086"/>
                  </a:lnTo>
                  <a:lnTo>
                    <a:pt x="1680" y="7124"/>
                  </a:lnTo>
                  <a:lnTo>
                    <a:pt x="1680" y="1000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1"/>
            <p:cNvSpPr/>
            <p:nvPr/>
          </p:nvSpPr>
          <p:spPr>
            <a:xfrm>
              <a:off x="5225838" y="3808457"/>
              <a:ext cx="243894" cy="1034227"/>
            </a:xfrm>
            <a:custGeom>
              <a:avLst/>
              <a:gdLst/>
              <a:ahLst/>
              <a:cxnLst/>
              <a:rect l="l" t="t" r="r" b="b"/>
              <a:pathLst>
                <a:path w="1680" h="7124" extrusionOk="0">
                  <a:moveTo>
                    <a:pt x="839" y="1"/>
                  </a:moveTo>
                  <a:lnTo>
                    <a:pt x="0" y="961"/>
                  </a:lnTo>
                  <a:lnTo>
                    <a:pt x="0" y="7087"/>
                  </a:lnTo>
                  <a:lnTo>
                    <a:pt x="1680" y="7124"/>
                  </a:lnTo>
                  <a:lnTo>
                    <a:pt x="1680" y="1001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1"/>
            <p:cNvSpPr/>
            <p:nvPr/>
          </p:nvSpPr>
          <p:spPr>
            <a:xfrm>
              <a:off x="5554079" y="3815861"/>
              <a:ext cx="243604" cy="1033791"/>
            </a:xfrm>
            <a:custGeom>
              <a:avLst/>
              <a:gdLst/>
              <a:ahLst/>
              <a:cxnLst/>
              <a:rect l="l" t="t" r="r" b="b"/>
              <a:pathLst>
                <a:path w="1678" h="7121" extrusionOk="0">
                  <a:moveTo>
                    <a:pt x="839" y="0"/>
                  </a:moveTo>
                  <a:lnTo>
                    <a:pt x="1" y="958"/>
                  </a:lnTo>
                  <a:lnTo>
                    <a:pt x="1" y="7086"/>
                  </a:lnTo>
                  <a:lnTo>
                    <a:pt x="1677" y="7120"/>
                  </a:lnTo>
                  <a:lnTo>
                    <a:pt x="1677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1"/>
            <p:cNvSpPr/>
            <p:nvPr/>
          </p:nvSpPr>
          <p:spPr>
            <a:xfrm>
              <a:off x="5882465" y="3823120"/>
              <a:ext cx="243458" cy="1033791"/>
            </a:xfrm>
            <a:custGeom>
              <a:avLst/>
              <a:gdLst/>
              <a:ahLst/>
              <a:cxnLst/>
              <a:rect l="l" t="t" r="r" b="b"/>
              <a:pathLst>
                <a:path w="1677" h="7121" extrusionOk="0">
                  <a:moveTo>
                    <a:pt x="836" y="0"/>
                  </a:moveTo>
                  <a:lnTo>
                    <a:pt x="0" y="958"/>
                  </a:lnTo>
                  <a:lnTo>
                    <a:pt x="0" y="7084"/>
                  </a:lnTo>
                  <a:lnTo>
                    <a:pt x="1677" y="7121"/>
                  </a:lnTo>
                  <a:lnTo>
                    <a:pt x="1677" y="998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1"/>
            <p:cNvSpPr/>
            <p:nvPr/>
          </p:nvSpPr>
          <p:spPr>
            <a:xfrm>
              <a:off x="6210707" y="3830088"/>
              <a:ext cx="243604" cy="1034082"/>
            </a:xfrm>
            <a:custGeom>
              <a:avLst/>
              <a:gdLst/>
              <a:ahLst/>
              <a:cxnLst/>
              <a:rect l="l" t="t" r="r" b="b"/>
              <a:pathLst>
                <a:path w="1678" h="7123" extrusionOk="0">
                  <a:moveTo>
                    <a:pt x="836" y="0"/>
                  </a:moveTo>
                  <a:lnTo>
                    <a:pt x="0" y="960"/>
                  </a:lnTo>
                  <a:lnTo>
                    <a:pt x="0" y="7086"/>
                  </a:lnTo>
                  <a:lnTo>
                    <a:pt x="1677" y="7123"/>
                  </a:lnTo>
                  <a:lnTo>
                    <a:pt x="1677" y="100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1"/>
            <p:cNvSpPr/>
            <p:nvPr/>
          </p:nvSpPr>
          <p:spPr>
            <a:xfrm>
              <a:off x="3913019" y="3779713"/>
              <a:ext cx="243604" cy="614961"/>
            </a:xfrm>
            <a:custGeom>
              <a:avLst/>
              <a:gdLst/>
              <a:ahLst/>
              <a:cxnLst/>
              <a:rect l="l" t="t" r="r" b="b"/>
              <a:pathLst>
                <a:path w="1678" h="4236" extrusionOk="0">
                  <a:moveTo>
                    <a:pt x="841" y="1"/>
                  </a:moveTo>
                  <a:lnTo>
                    <a:pt x="0" y="963"/>
                  </a:lnTo>
                  <a:lnTo>
                    <a:pt x="0" y="4129"/>
                  </a:lnTo>
                  <a:cubicBezTo>
                    <a:pt x="529" y="4177"/>
                    <a:pt x="1093" y="4209"/>
                    <a:pt x="1677" y="4235"/>
                  </a:cubicBezTo>
                  <a:lnTo>
                    <a:pt x="1677" y="1003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1"/>
            <p:cNvSpPr/>
            <p:nvPr/>
          </p:nvSpPr>
          <p:spPr>
            <a:xfrm>
              <a:off x="4240824" y="3786971"/>
              <a:ext cx="243604" cy="612493"/>
            </a:xfrm>
            <a:custGeom>
              <a:avLst/>
              <a:gdLst/>
              <a:ahLst/>
              <a:cxnLst/>
              <a:rect l="l" t="t" r="r" b="b"/>
              <a:pathLst>
                <a:path w="1678" h="4219" extrusionOk="0">
                  <a:moveTo>
                    <a:pt x="839" y="1"/>
                  </a:moveTo>
                  <a:lnTo>
                    <a:pt x="1" y="964"/>
                  </a:lnTo>
                  <a:lnTo>
                    <a:pt x="1" y="4204"/>
                  </a:lnTo>
                  <a:cubicBezTo>
                    <a:pt x="403" y="4213"/>
                    <a:pt x="814" y="4219"/>
                    <a:pt x="1235" y="4219"/>
                  </a:cubicBezTo>
                  <a:cubicBezTo>
                    <a:pt x="1381" y="4219"/>
                    <a:pt x="1529" y="4218"/>
                    <a:pt x="1678" y="4217"/>
                  </a:cubicBezTo>
                  <a:lnTo>
                    <a:pt x="1678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1"/>
            <p:cNvSpPr/>
            <p:nvPr/>
          </p:nvSpPr>
          <p:spPr>
            <a:xfrm>
              <a:off x="4569211" y="3794375"/>
              <a:ext cx="243604" cy="603638"/>
            </a:xfrm>
            <a:custGeom>
              <a:avLst/>
              <a:gdLst/>
              <a:ahLst/>
              <a:cxnLst/>
              <a:rect l="l" t="t" r="r" b="b"/>
              <a:pathLst>
                <a:path w="1678" h="4158" extrusionOk="0">
                  <a:moveTo>
                    <a:pt x="839" y="0"/>
                  </a:moveTo>
                  <a:lnTo>
                    <a:pt x="0" y="960"/>
                  </a:lnTo>
                  <a:lnTo>
                    <a:pt x="0" y="4158"/>
                  </a:lnTo>
                  <a:cubicBezTo>
                    <a:pt x="545" y="4147"/>
                    <a:pt x="1109" y="4129"/>
                    <a:pt x="1677" y="4102"/>
                  </a:cubicBezTo>
                  <a:lnTo>
                    <a:pt x="1677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1"/>
            <p:cNvSpPr/>
            <p:nvPr/>
          </p:nvSpPr>
          <p:spPr>
            <a:xfrm>
              <a:off x="4897452" y="3801199"/>
              <a:ext cx="243313" cy="583894"/>
            </a:xfrm>
            <a:custGeom>
              <a:avLst/>
              <a:gdLst/>
              <a:ahLst/>
              <a:cxnLst/>
              <a:rect l="l" t="t" r="r" b="b"/>
              <a:pathLst>
                <a:path w="1676" h="4022" extrusionOk="0">
                  <a:moveTo>
                    <a:pt x="839" y="1"/>
                  </a:moveTo>
                  <a:lnTo>
                    <a:pt x="1" y="963"/>
                  </a:lnTo>
                  <a:lnTo>
                    <a:pt x="1" y="4021"/>
                  </a:lnTo>
                  <a:cubicBezTo>
                    <a:pt x="551" y="3989"/>
                    <a:pt x="1112" y="3950"/>
                    <a:pt x="1675" y="3899"/>
                  </a:cubicBezTo>
                  <a:lnTo>
                    <a:pt x="1675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1"/>
            <p:cNvSpPr/>
            <p:nvPr/>
          </p:nvSpPr>
          <p:spPr>
            <a:xfrm>
              <a:off x="5225838" y="3808457"/>
              <a:ext cx="243604" cy="551665"/>
            </a:xfrm>
            <a:custGeom>
              <a:avLst/>
              <a:gdLst/>
              <a:ahLst/>
              <a:cxnLst/>
              <a:rect l="l" t="t" r="r" b="b"/>
              <a:pathLst>
                <a:path w="1678" h="3800" extrusionOk="0">
                  <a:moveTo>
                    <a:pt x="839" y="1"/>
                  </a:moveTo>
                  <a:lnTo>
                    <a:pt x="0" y="964"/>
                  </a:lnTo>
                  <a:lnTo>
                    <a:pt x="0" y="3799"/>
                  </a:lnTo>
                  <a:cubicBezTo>
                    <a:pt x="569" y="3746"/>
                    <a:pt x="1130" y="3685"/>
                    <a:pt x="1677" y="3619"/>
                  </a:cubicBezTo>
                  <a:lnTo>
                    <a:pt x="1677" y="1001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1"/>
            <p:cNvSpPr/>
            <p:nvPr/>
          </p:nvSpPr>
          <p:spPr>
            <a:xfrm>
              <a:off x="5554079" y="3815861"/>
              <a:ext cx="243604" cy="506951"/>
            </a:xfrm>
            <a:custGeom>
              <a:avLst/>
              <a:gdLst/>
              <a:ahLst/>
              <a:cxnLst/>
              <a:rect l="l" t="t" r="r" b="b"/>
              <a:pathLst>
                <a:path w="1678" h="3492" extrusionOk="0">
                  <a:moveTo>
                    <a:pt x="839" y="0"/>
                  </a:moveTo>
                  <a:lnTo>
                    <a:pt x="1" y="963"/>
                  </a:lnTo>
                  <a:lnTo>
                    <a:pt x="1" y="3492"/>
                  </a:lnTo>
                  <a:cubicBezTo>
                    <a:pt x="575" y="3415"/>
                    <a:pt x="1135" y="3333"/>
                    <a:pt x="1677" y="3240"/>
                  </a:cubicBezTo>
                  <a:lnTo>
                    <a:pt x="1677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1"/>
            <p:cNvSpPr/>
            <p:nvPr/>
          </p:nvSpPr>
          <p:spPr>
            <a:xfrm>
              <a:off x="5882030" y="3823120"/>
              <a:ext cx="243168" cy="448591"/>
            </a:xfrm>
            <a:custGeom>
              <a:avLst/>
              <a:gdLst/>
              <a:ahLst/>
              <a:cxnLst/>
              <a:rect l="l" t="t" r="r" b="b"/>
              <a:pathLst>
                <a:path w="1675" h="3090" extrusionOk="0">
                  <a:moveTo>
                    <a:pt x="839" y="0"/>
                  </a:moveTo>
                  <a:lnTo>
                    <a:pt x="0" y="961"/>
                  </a:lnTo>
                  <a:lnTo>
                    <a:pt x="0" y="3090"/>
                  </a:lnTo>
                  <a:cubicBezTo>
                    <a:pt x="580" y="2989"/>
                    <a:pt x="1143" y="2876"/>
                    <a:pt x="1675" y="2759"/>
                  </a:cubicBezTo>
                  <a:lnTo>
                    <a:pt x="1675" y="998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1"/>
            <p:cNvSpPr/>
            <p:nvPr/>
          </p:nvSpPr>
          <p:spPr>
            <a:xfrm>
              <a:off x="6209981" y="3830088"/>
              <a:ext cx="243458" cy="375277"/>
            </a:xfrm>
            <a:custGeom>
              <a:avLst/>
              <a:gdLst/>
              <a:ahLst/>
              <a:cxnLst/>
              <a:rect l="l" t="t" r="r" b="b"/>
              <a:pathLst>
                <a:path w="1677" h="2585" extrusionOk="0">
                  <a:moveTo>
                    <a:pt x="841" y="0"/>
                  </a:moveTo>
                  <a:lnTo>
                    <a:pt x="0" y="963"/>
                  </a:lnTo>
                  <a:lnTo>
                    <a:pt x="0" y="2584"/>
                  </a:lnTo>
                  <a:cubicBezTo>
                    <a:pt x="595" y="2444"/>
                    <a:pt x="1159" y="2296"/>
                    <a:pt x="1677" y="2142"/>
                  </a:cubicBezTo>
                  <a:lnTo>
                    <a:pt x="1677" y="1003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1"/>
            <p:cNvSpPr/>
            <p:nvPr/>
          </p:nvSpPr>
          <p:spPr>
            <a:xfrm>
              <a:off x="-20939" y="3931711"/>
              <a:ext cx="3716335" cy="107284"/>
            </a:xfrm>
            <a:custGeom>
              <a:avLst/>
              <a:gdLst/>
              <a:ahLst/>
              <a:cxnLst/>
              <a:rect l="l" t="t" r="r" b="b"/>
              <a:pathLst>
                <a:path w="25599" h="739" extrusionOk="0">
                  <a:moveTo>
                    <a:pt x="1" y="1"/>
                  </a:moveTo>
                  <a:lnTo>
                    <a:pt x="1" y="300"/>
                  </a:lnTo>
                  <a:lnTo>
                    <a:pt x="25599" y="739"/>
                  </a:lnTo>
                  <a:lnTo>
                    <a:pt x="25599" y="44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E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1"/>
            <p:cNvSpPr/>
            <p:nvPr/>
          </p:nvSpPr>
          <p:spPr>
            <a:xfrm>
              <a:off x="-20939" y="4584565"/>
              <a:ext cx="3716335" cy="107284"/>
            </a:xfrm>
            <a:custGeom>
              <a:avLst/>
              <a:gdLst/>
              <a:ahLst/>
              <a:cxnLst/>
              <a:rect l="l" t="t" r="r" b="b"/>
              <a:pathLst>
                <a:path w="25599" h="739" extrusionOk="0">
                  <a:moveTo>
                    <a:pt x="1" y="0"/>
                  </a:moveTo>
                  <a:lnTo>
                    <a:pt x="1" y="299"/>
                  </a:lnTo>
                  <a:lnTo>
                    <a:pt x="25599" y="738"/>
                  </a:lnTo>
                  <a:lnTo>
                    <a:pt x="25599" y="4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E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1"/>
            <p:cNvSpPr/>
            <p:nvPr/>
          </p:nvSpPr>
          <p:spPr>
            <a:xfrm>
              <a:off x="1282299" y="3723239"/>
              <a:ext cx="243604" cy="1033791"/>
            </a:xfrm>
            <a:custGeom>
              <a:avLst/>
              <a:gdLst/>
              <a:ahLst/>
              <a:cxnLst/>
              <a:rect l="l" t="t" r="r" b="b"/>
              <a:pathLst>
                <a:path w="1678" h="7121" extrusionOk="0">
                  <a:moveTo>
                    <a:pt x="837" y="1"/>
                  </a:moveTo>
                  <a:lnTo>
                    <a:pt x="1" y="961"/>
                  </a:lnTo>
                  <a:lnTo>
                    <a:pt x="1" y="7084"/>
                  </a:lnTo>
                  <a:lnTo>
                    <a:pt x="1678" y="7121"/>
                  </a:lnTo>
                  <a:lnTo>
                    <a:pt x="1678" y="998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1"/>
            <p:cNvSpPr/>
            <p:nvPr/>
          </p:nvSpPr>
          <p:spPr>
            <a:xfrm>
              <a:off x="1610250" y="3730208"/>
              <a:ext cx="244039" cy="1034227"/>
            </a:xfrm>
            <a:custGeom>
              <a:avLst/>
              <a:gdLst/>
              <a:ahLst/>
              <a:cxnLst/>
              <a:rect l="l" t="t" r="r" b="b"/>
              <a:pathLst>
                <a:path w="1681" h="7124" extrusionOk="0">
                  <a:moveTo>
                    <a:pt x="839" y="0"/>
                  </a:moveTo>
                  <a:lnTo>
                    <a:pt x="1" y="963"/>
                  </a:lnTo>
                  <a:lnTo>
                    <a:pt x="1" y="7086"/>
                  </a:lnTo>
                  <a:lnTo>
                    <a:pt x="1680" y="7123"/>
                  </a:lnTo>
                  <a:lnTo>
                    <a:pt x="1680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1"/>
            <p:cNvSpPr/>
            <p:nvPr/>
          </p:nvSpPr>
          <p:spPr>
            <a:xfrm>
              <a:off x="1938636" y="3737467"/>
              <a:ext cx="243894" cy="1034227"/>
            </a:xfrm>
            <a:custGeom>
              <a:avLst/>
              <a:gdLst/>
              <a:ahLst/>
              <a:cxnLst/>
              <a:rect l="l" t="t" r="r" b="b"/>
              <a:pathLst>
                <a:path w="1680" h="7124" extrusionOk="0">
                  <a:moveTo>
                    <a:pt x="838" y="1"/>
                  </a:moveTo>
                  <a:lnTo>
                    <a:pt x="0" y="961"/>
                  </a:lnTo>
                  <a:lnTo>
                    <a:pt x="0" y="7086"/>
                  </a:lnTo>
                  <a:lnTo>
                    <a:pt x="1680" y="7123"/>
                  </a:lnTo>
                  <a:lnTo>
                    <a:pt x="1680" y="1000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1"/>
            <p:cNvSpPr/>
            <p:nvPr/>
          </p:nvSpPr>
          <p:spPr>
            <a:xfrm>
              <a:off x="2266877" y="3744725"/>
              <a:ext cx="243894" cy="1033936"/>
            </a:xfrm>
            <a:custGeom>
              <a:avLst/>
              <a:gdLst/>
              <a:ahLst/>
              <a:cxnLst/>
              <a:rect l="l" t="t" r="r" b="b"/>
              <a:pathLst>
                <a:path w="1680" h="7122" extrusionOk="0">
                  <a:moveTo>
                    <a:pt x="839" y="1"/>
                  </a:moveTo>
                  <a:lnTo>
                    <a:pt x="0" y="958"/>
                  </a:lnTo>
                  <a:lnTo>
                    <a:pt x="0" y="7087"/>
                  </a:lnTo>
                  <a:lnTo>
                    <a:pt x="1680" y="7121"/>
                  </a:lnTo>
                  <a:lnTo>
                    <a:pt x="1680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1"/>
            <p:cNvSpPr/>
            <p:nvPr/>
          </p:nvSpPr>
          <p:spPr>
            <a:xfrm>
              <a:off x="2595118" y="3752129"/>
              <a:ext cx="243313" cy="1033791"/>
            </a:xfrm>
            <a:custGeom>
              <a:avLst/>
              <a:gdLst/>
              <a:ahLst/>
              <a:cxnLst/>
              <a:rect l="l" t="t" r="r" b="b"/>
              <a:pathLst>
                <a:path w="1676" h="7121" extrusionOk="0">
                  <a:moveTo>
                    <a:pt x="839" y="0"/>
                  </a:moveTo>
                  <a:lnTo>
                    <a:pt x="1" y="958"/>
                  </a:lnTo>
                  <a:lnTo>
                    <a:pt x="1" y="7083"/>
                  </a:lnTo>
                  <a:lnTo>
                    <a:pt x="1675" y="7120"/>
                  </a:lnTo>
                  <a:lnTo>
                    <a:pt x="1675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1"/>
            <p:cNvSpPr/>
            <p:nvPr/>
          </p:nvSpPr>
          <p:spPr>
            <a:xfrm>
              <a:off x="2923504" y="3758952"/>
              <a:ext cx="243168" cy="1034227"/>
            </a:xfrm>
            <a:custGeom>
              <a:avLst/>
              <a:gdLst/>
              <a:ahLst/>
              <a:cxnLst/>
              <a:rect l="l" t="t" r="r" b="b"/>
              <a:pathLst>
                <a:path w="1675" h="7124" extrusionOk="0">
                  <a:moveTo>
                    <a:pt x="836" y="1"/>
                  </a:moveTo>
                  <a:lnTo>
                    <a:pt x="0" y="961"/>
                  </a:lnTo>
                  <a:lnTo>
                    <a:pt x="0" y="7087"/>
                  </a:lnTo>
                  <a:lnTo>
                    <a:pt x="1674" y="7124"/>
                  </a:lnTo>
                  <a:lnTo>
                    <a:pt x="1674" y="1001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1"/>
            <p:cNvSpPr/>
            <p:nvPr/>
          </p:nvSpPr>
          <p:spPr>
            <a:xfrm>
              <a:off x="3251746" y="3766356"/>
              <a:ext cx="243168" cy="1034082"/>
            </a:xfrm>
            <a:custGeom>
              <a:avLst/>
              <a:gdLst/>
              <a:ahLst/>
              <a:cxnLst/>
              <a:rect l="l" t="t" r="r" b="b"/>
              <a:pathLst>
                <a:path w="1675" h="7123" extrusionOk="0">
                  <a:moveTo>
                    <a:pt x="836" y="0"/>
                  </a:moveTo>
                  <a:lnTo>
                    <a:pt x="1" y="960"/>
                  </a:lnTo>
                  <a:lnTo>
                    <a:pt x="1" y="7086"/>
                  </a:lnTo>
                  <a:lnTo>
                    <a:pt x="1675" y="7123"/>
                  </a:lnTo>
                  <a:lnTo>
                    <a:pt x="1675" y="995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1"/>
            <p:cNvSpPr/>
            <p:nvPr/>
          </p:nvSpPr>
          <p:spPr>
            <a:xfrm>
              <a:off x="3579261" y="3773615"/>
              <a:ext cx="244039" cy="1033791"/>
            </a:xfrm>
            <a:custGeom>
              <a:avLst/>
              <a:gdLst/>
              <a:ahLst/>
              <a:cxnLst/>
              <a:rect l="l" t="t" r="r" b="b"/>
              <a:pathLst>
                <a:path w="1681" h="7121" extrusionOk="0">
                  <a:moveTo>
                    <a:pt x="842" y="0"/>
                  </a:moveTo>
                  <a:lnTo>
                    <a:pt x="1" y="958"/>
                  </a:lnTo>
                  <a:lnTo>
                    <a:pt x="1" y="7086"/>
                  </a:lnTo>
                  <a:lnTo>
                    <a:pt x="1680" y="7120"/>
                  </a:lnTo>
                  <a:lnTo>
                    <a:pt x="1680" y="995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1"/>
            <p:cNvSpPr/>
            <p:nvPr/>
          </p:nvSpPr>
          <p:spPr>
            <a:xfrm>
              <a:off x="1282008" y="3723239"/>
              <a:ext cx="243168" cy="614961"/>
            </a:xfrm>
            <a:custGeom>
              <a:avLst/>
              <a:gdLst/>
              <a:ahLst/>
              <a:cxnLst/>
              <a:rect l="l" t="t" r="r" b="b"/>
              <a:pathLst>
                <a:path w="1675" h="4236" extrusionOk="0">
                  <a:moveTo>
                    <a:pt x="839" y="1"/>
                  </a:moveTo>
                  <a:lnTo>
                    <a:pt x="0" y="961"/>
                  </a:lnTo>
                  <a:lnTo>
                    <a:pt x="0" y="4130"/>
                  </a:lnTo>
                  <a:cubicBezTo>
                    <a:pt x="529" y="4174"/>
                    <a:pt x="1090" y="4209"/>
                    <a:pt x="1674" y="4235"/>
                  </a:cubicBezTo>
                  <a:lnTo>
                    <a:pt x="1674" y="1001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1"/>
            <p:cNvSpPr/>
            <p:nvPr/>
          </p:nvSpPr>
          <p:spPr>
            <a:xfrm>
              <a:off x="1610250" y="3730208"/>
              <a:ext cx="243168" cy="612493"/>
            </a:xfrm>
            <a:custGeom>
              <a:avLst/>
              <a:gdLst/>
              <a:ahLst/>
              <a:cxnLst/>
              <a:rect l="l" t="t" r="r" b="b"/>
              <a:pathLst>
                <a:path w="1675" h="4219" extrusionOk="0">
                  <a:moveTo>
                    <a:pt x="839" y="0"/>
                  </a:moveTo>
                  <a:lnTo>
                    <a:pt x="1" y="963"/>
                  </a:lnTo>
                  <a:lnTo>
                    <a:pt x="1" y="4203"/>
                  </a:lnTo>
                  <a:cubicBezTo>
                    <a:pt x="403" y="4213"/>
                    <a:pt x="814" y="4218"/>
                    <a:pt x="1233" y="4218"/>
                  </a:cubicBezTo>
                  <a:cubicBezTo>
                    <a:pt x="1379" y="4218"/>
                    <a:pt x="1527" y="4218"/>
                    <a:pt x="1675" y="4216"/>
                  </a:cubicBezTo>
                  <a:lnTo>
                    <a:pt x="1675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1"/>
            <p:cNvSpPr/>
            <p:nvPr/>
          </p:nvSpPr>
          <p:spPr>
            <a:xfrm>
              <a:off x="1938636" y="3737467"/>
              <a:ext cx="243168" cy="603783"/>
            </a:xfrm>
            <a:custGeom>
              <a:avLst/>
              <a:gdLst/>
              <a:ahLst/>
              <a:cxnLst/>
              <a:rect l="l" t="t" r="r" b="b"/>
              <a:pathLst>
                <a:path w="1675" h="4159" extrusionOk="0">
                  <a:moveTo>
                    <a:pt x="838" y="1"/>
                  </a:moveTo>
                  <a:lnTo>
                    <a:pt x="0" y="963"/>
                  </a:lnTo>
                  <a:lnTo>
                    <a:pt x="0" y="4158"/>
                  </a:lnTo>
                  <a:cubicBezTo>
                    <a:pt x="545" y="4151"/>
                    <a:pt x="1106" y="4129"/>
                    <a:pt x="1674" y="4103"/>
                  </a:cubicBezTo>
                  <a:lnTo>
                    <a:pt x="1674" y="998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1"/>
            <p:cNvSpPr/>
            <p:nvPr/>
          </p:nvSpPr>
          <p:spPr>
            <a:xfrm>
              <a:off x="2266877" y="3744725"/>
              <a:ext cx="243168" cy="583894"/>
            </a:xfrm>
            <a:custGeom>
              <a:avLst/>
              <a:gdLst/>
              <a:ahLst/>
              <a:cxnLst/>
              <a:rect l="l" t="t" r="r" b="b"/>
              <a:pathLst>
                <a:path w="1675" h="4022" extrusionOk="0">
                  <a:moveTo>
                    <a:pt x="839" y="1"/>
                  </a:moveTo>
                  <a:lnTo>
                    <a:pt x="0" y="964"/>
                  </a:lnTo>
                  <a:lnTo>
                    <a:pt x="0" y="4021"/>
                  </a:lnTo>
                  <a:cubicBezTo>
                    <a:pt x="551" y="3987"/>
                    <a:pt x="1111" y="3947"/>
                    <a:pt x="1675" y="3900"/>
                  </a:cubicBezTo>
                  <a:lnTo>
                    <a:pt x="1675" y="995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1"/>
            <p:cNvSpPr/>
            <p:nvPr/>
          </p:nvSpPr>
          <p:spPr>
            <a:xfrm>
              <a:off x="2595118" y="3752129"/>
              <a:ext cx="243313" cy="551520"/>
            </a:xfrm>
            <a:custGeom>
              <a:avLst/>
              <a:gdLst/>
              <a:ahLst/>
              <a:cxnLst/>
              <a:rect l="l" t="t" r="r" b="b"/>
              <a:pathLst>
                <a:path w="1676" h="3799" extrusionOk="0">
                  <a:moveTo>
                    <a:pt x="839" y="0"/>
                  </a:moveTo>
                  <a:lnTo>
                    <a:pt x="1" y="960"/>
                  </a:lnTo>
                  <a:lnTo>
                    <a:pt x="1" y="3798"/>
                  </a:lnTo>
                  <a:cubicBezTo>
                    <a:pt x="569" y="3745"/>
                    <a:pt x="1130" y="3682"/>
                    <a:pt x="1675" y="3616"/>
                  </a:cubicBezTo>
                  <a:lnTo>
                    <a:pt x="1675" y="997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1"/>
            <p:cNvSpPr/>
            <p:nvPr/>
          </p:nvSpPr>
          <p:spPr>
            <a:xfrm>
              <a:off x="2922633" y="3758952"/>
              <a:ext cx="243604" cy="507096"/>
            </a:xfrm>
            <a:custGeom>
              <a:avLst/>
              <a:gdLst/>
              <a:ahLst/>
              <a:cxnLst/>
              <a:rect l="l" t="t" r="r" b="b"/>
              <a:pathLst>
                <a:path w="1678" h="3493" extrusionOk="0">
                  <a:moveTo>
                    <a:pt x="842" y="1"/>
                  </a:moveTo>
                  <a:lnTo>
                    <a:pt x="1" y="964"/>
                  </a:lnTo>
                  <a:lnTo>
                    <a:pt x="1" y="3492"/>
                  </a:lnTo>
                  <a:cubicBezTo>
                    <a:pt x="578" y="3415"/>
                    <a:pt x="1136" y="3333"/>
                    <a:pt x="1678" y="3241"/>
                  </a:cubicBezTo>
                  <a:lnTo>
                    <a:pt x="1678" y="100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1"/>
            <p:cNvSpPr/>
            <p:nvPr/>
          </p:nvSpPr>
          <p:spPr>
            <a:xfrm>
              <a:off x="3251020" y="3766356"/>
              <a:ext cx="243604" cy="448881"/>
            </a:xfrm>
            <a:custGeom>
              <a:avLst/>
              <a:gdLst/>
              <a:ahLst/>
              <a:cxnLst/>
              <a:rect l="l" t="t" r="r" b="b"/>
              <a:pathLst>
                <a:path w="1678" h="3092" extrusionOk="0">
                  <a:moveTo>
                    <a:pt x="841" y="0"/>
                  </a:moveTo>
                  <a:lnTo>
                    <a:pt x="0" y="963"/>
                  </a:lnTo>
                  <a:lnTo>
                    <a:pt x="0" y="3092"/>
                  </a:lnTo>
                  <a:cubicBezTo>
                    <a:pt x="582" y="2989"/>
                    <a:pt x="1146" y="2878"/>
                    <a:pt x="1677" y="2761"/>
                  </a:cubicBezTo>
                  <a:lnTo>
                    <a:pt x="1677" y="997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1"/>
            <p:cNvSpPr/>
            <p:nvPr/>
          </p:nvSpPr>
          <p:spPr>
            <a:xfrm>
              <a:off x="3579261" y="3773615"/>
              <a:ext cx="243604" cy="374842"/>
            </a:xfrm>
            <a:custGeom>
              <a:avLst/>
              <a:gdLst/>
              <a:ahLst/>
              <a:cxnLst/>
              <a:rect l="l" t="t" r="r" b="b"/>
              <a:pathLst>
                <a:path w="1678" h="2582" extrusionOk="0">
                  <a:moveTo>
                    <a:pt x="842" y="0"/>
                  </a:moveTo>
                  <a:lnTo>
                    <a:pt x="1" y="963"/>
                  </a:lnTo>
                  <a:lnTo>
                    <a:pt x="1" y="2582"/>
                  </a:lnTo>
                  <a:cubicBezTo>
                    <a:pt x="596" y="2444"/>
                    <a:pt x="1159" y="2293"/>
                    <a:pt x="1678" y="2143"/>
                  </a:cubicBezTo>
                  <a:lnTo>
                    <a:pt x="1678" y="1000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1"/>
            <p:cNvSpPr/>
            <p:nvPr/>
          </p:nvSpPr>
          <p:spPr>
            <a:xfrm>
              <a:off x="-367617" y="3689123"/>
              <a:ext cx="244330" cy="1033791"/>
            </a:xfrm>
            <a:custGeom>
              <a:avLst/>
              <a:gdLst/>
              <a:ahLst/>
              <a:cxnLst/>
              <a:rect l="l" t="t" r="r" b="b"/>
              <a:pathLst>
                <a:path w="1683" h="7121" extrusionOk="0">
                  <a:moveTo>
                    <a:pt x="842" y="0"/>
                  </a:moveTo>
                  <a:lnTo>
                    <a:pt x="1" y="963"/>
                  </a:lnTo>
                  <a:lnTo>
                    <a:pt x="1" y="7086"/>
                  </a:lnTo>
                  <a:lnTo>
                    <a:pt x="1683" y="7121"/>
                  </a:lnTo>
                  <a:lnTo>
                    <a:pt x="1683" y="99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1"/>
            <p:cNvSpPr/>
            <p:nvPr/>
          </p:nvSpPr>
          <p:spPr>
            <a:xfrm>
              <a:off x="-38941" y="3696382"/>
              <a:ext cx="243168" cy="1033791"/>
            </a:xfrm>
            <a:custGeom>
              <a:avLst/>
              <a:gdLst/>
              <a:ahLst/>
              <a:cxnLst/>
              <a:rect l="l" t="t" r="r" b="b"/>
              <a:pathLst>
                <a:path w="1675" h="7121" extrusionOk="0">
                  <a:moveTo>
                    <a:pt x="839" y="1"/>
                  </a:moveTo>
                  <a:lnTo>
                    <a:pt x="1" y="958"/>
                  </a:lnTo>
                  <a:lnTo>
                    <a:pt x="1" y="7084"/>
                  </a:lnTo>
                  <a:lnTo>
                    <a:pt x="1675" y="7121"/>
                  </a:lnTo>
                  <a:lnTo>
                    <a:pt x="1675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1"/>
            <p:cNvSpPr/>
            <p:nvPr/>
          </p:nvSpPr>
          <p:spPr>
            <a:xfrm>
              <a:off x="289446" y="3703350"/>
              <a:ext cx="243168" cy="1034227"/>
            </a:xfrm>
            <a:custGeom>
              <a:avLst/>
              <a:gdLst/>
              <a:ahLst/>
              <a:cxnLst/>
              <a:rect l="l" t="t" r="r" b="b"/>
              <a:pathLst>
                <a:path w="1675" h="7124" extrusionOk="0">
                  <a:moveTo>
                    <a:pt x="839" y="0"/>
                  </a:moveTo>
                  <a:lnTo>
                    <a:pt x="0" y="960"/>
                  </a:lnTo>
                  <a:lnTo>
                    <a:pt x="0" y="7086"/>
                  </a:lnTo>
                  <a:lnTo>
                    <a:pt x="1674" y="7123"/>
                  </a:lnTo>
                  <a:lnTo>
                    <a:pt x="1674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1"/>
            <p:cNvSpPr/>
            <p:nvPr/>
          </p:nvSpPr>
          <p:spPr>
            <a:xfrm>
              <a:off x="617687" y="3710609"/>
              <a:ext cx="243168" cy="1034227"/>
            </a:xfrm>
            <a:custGeom>
              <a:avLst/>
              <a:gdLst/>
              <a:ahLst/>
              <a:cxnLst/>
              <a:rect l="l" t="t" r="r" b="b"/>
              <a:pathLst>
                <a:path w="1675" h="7124" extrusionOk="0">
                  <a:moveTo>
                    <a:pt x="836" y="1"/>
                  </a:moveTo>
                  <a:lnTo>
                    <a:pt x="0" y="961"/>
                  </a:lnTo>
                  <a:lnTo>
                    <a:pt x="0" y="7086"/>
                  </a:lnTo>
                  <a:lnTo>
                    <a:pt x="1675" y="7123"/>
                  </a:lnTo>
                  <a:lnTo>
                    <a:pt x="1675" y="1000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1"/>
            <p:cNvSpPr/>
            <p:nvPr/>
          </p:nvSpPr>
          <p:spPr>
            <a:xfrm>
              <a:off x="945202" y="3717868"/>
              <a:ext cx="244039" cy="1033791"/>
            </a:xfrm>
            <a:custGeom>
              <a:avLst/>
              <a:gdLst/>
              <a:ahLst/>
              <a:cxnLst/>
              <a:rect l="l" t="t" r="r" b="b"/>
              <a:pathLst>
                <a:path w="1681" h="7121" extrusionOk="0">
                  <a:moveTo>
                    <a:pt x="842" y="1"/>
                  </a:moveTo>
                  <a:lnTo>
                    <a:pt x="1" y="958"/>
                  </a:lnTo>
                  <a:lnTo>
                    <a:pt x="1" y="7087"/>
                  </a:lnTo>
                  <a:lnTo>
                    <a:pt x="1680" y="7121"/>
                  </a:lnTo>
                  <a:lnTo>
                    <a:pt x="1680" y="998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3E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1"/>
            <p:cNvSpPr/>
            <p:nvPr/>
          </p:nvSpPr>
          <p:spPr>
            <a:xfrm>
              <a:off x="-367617" y="3689123"/>
              <a:ext cx="243604" cy="583749"/>
            </a:xfrm>
            <a:custGeom>
              <a:avLst/>
              <a:gdLst/>
              <a:ahLst/>
              <a:cxnLst/>
              <a:rect l="l" t="t" r="r" b="b"/>
              <a:pathLst>
                <a:path w="1678" h="4021" extrusionOk="0">
                  <a:moveTo>
                    <a:pt x="842" y="0"/>
                  </a:moveTo>
                  <a:lnTo>
                    <a:pt x="1" y="963"/>
                  </a:lnTo>
                  <a:lnTo>
                    <a:pt x="1" y="4021"/>
                  </a:lnTo>
                  <a:cubicBezTo>
                    <a:pt x="553" y="3986"/>
                    <a:pt x="1111" y="3947"/>
                    <a:pt x="1677" y="3899"/>
                  </a:cubicBezTo>
                  <a:lnTo>
                    <a:pt x="1677" y="995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1"/>
            <p:cNvSpPr/>
            <p:nvPr/>
          </p:nvSpPr>
          <p:spPr>
            <a:xfrm>
              <a:off x="-38941" y="3696382"/>
              <a:ext cx="243168" cy="551520"/>
            </a:xfrm>
            <a:custGeom>
              <a:avLst/>
              <a:gdLst/>
              <a:ahLst/>
              <a:cxnLst/>
              <a:rect l="l" t="t" r="r" b="b"/>
              <a:pathLst>
                <a:path w="1675" h="3799" extrusionOk="0">
                  <a:moveTo>
                    <a:pt x="839" y="1"/>
                  </a:moveTo>
                  <a:lnTo>
                    <a:pt x="1" y="961"/>
                  </a:lnTo>
                  <a:lnTo>
                    <a:pt x="1" y="3799"/>
                  </a:lnTo>
                  <a:cubicBezTo>
                    <a:pt x="569" y="3746"/>
                    <a:pt x="1130" y="3682"/>
                    <a:pt x="1675" y="3616"/>
                  </a:cubicBezTo>
                  <a:lnTo>
                    <a:pt x="1675" y="99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1"/>
            <p:cNvSpPr/>
            <p:nvPr/>
          </p:nvSpPr>
          <p:spPr>
            <a:xfrm>
              <a:off x="289446" y="3703350"/>
              <a:ext cx="243168" cy="506951"/>
            </a:xfrm>
            <a:custGeom>
              <a:avLst/>
              <a:gdLst/>
              <a:ahLst/>
              <a:cxnLst/>
              <a:rect l="l" t="t" r="r" b="b"/>
              <a:pathLst>
                <a:path w="1675" h="3492" extrusionOk="0">
                  <a:moveTo>
                    <a:pt x="839" y="0"/>
                  </a:moveTo>
                  <a:lnTo>
                    <a:pt x="0" y="963"/>
                  </a:lnTo>
                  <a:lnTo>
                    <a:pt x="0" y="3492"/>
                  </a:lnTo>
                  <a:cubicBezTo>
                    <a:pt x="574" y="3415"/>
                    <a:pt x="1132" y="3333"/>
                    <a:pt x="1674" y="3240"/>
                  </a:cubicBezTo>
                  <a:lnTo>
                    <a:pt x="1674" y="100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616961" y="3710609"/>
              <a:ext cx="243604" cy="449026"/>
            </a:xfrm>
            <a:custGeom>
              <a:avLst/>
              <a:gdLst/>
              <a:ahLst/>
              <a:cxnLst/>
              <a:rect l="l" t="t" r="r" b="b"/>
              <a:pathLst>
                <a:path w="1678" h="3093" extrusionOk="0">
                  <a:moveTo>
                    <a:pt x="841" y="1"/>
                  </a:moveTo>
                  <a:lnTo>
                    <a:pt x="0" y="963"/>
                  </a:lnTo>
                  <a:lnTo>
                    <a:pt x="0" y="3092"/>
                  </a:lnTo>
                  <a:cubicBezTo>
                    <a:pt x="582" y="2989"/>
                    <a:pt x="1145" y="2878"/>
                    <a:pt x="1677" y="2762"/>
                  </a:cubicBezTo>
                  <a:lnTo>
                    <a:pt x="1677" y="1000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945202" y="3717868"/>
              <a:ext cx="243604" cy="374987"/>
            </a:xfrm>
            <a:custGeom>
              <a:avLst/>
              <a:gdLst/>
              <a:ahLst/>
              <a:cxnLst/>
              <a:rect l="l" t="t" r="r" b="b"/>
              <a:pathLst>
                <a:path w="1678" h="2583" extrusionOk="0">
                  <a:moveTo>
                    <a:pt x="842" y="1"/>
                  </a:moveTo>
                  <a:lnTo>
                    <a:pt x="1" y="964"/>
                  </a:lnTo>
                  <a:lnTo>
                    <a:pt x="1" y="2582"/>
                  </a:lnTo>
                  <a:cubicBezTo>
                    <a:pt x="596" y="2445"/>
                    <a:pt x="1159" y="2294"/>
                    <a:pt x="1677" y="2143"/>
                  </a:cubicBezTo>
                  <a:lnTo>
                    <a:pt x="1677" y="100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1"/>
            <p:cNvSpPr/>
            <p:nvPr/>
          </p:nvSpPr>
          <p:spPr>
            <a:xfrm>
              <a:off x="4145734" y="4705060"/>
              <a:ext cx="140965" cy="165354"/>
            </a:xfrm>
            <a:custGeom>
              <a:avLst/>
              <a:gdLst/>
              <a:ahLst/>
              <a:cxnLst/>
              <a:rect l="l" t="t" r="r" b="b"/>
              <a:pathLst>
                <a:path w="971" h="1139" extrusionOk="0">
                  <a:moveTo>
                    <a:pt x="696" y="1"/>
                  </a:moveTo>
                  <a:cubicBezTo>
                    <a:pt x="696" y="1"/>
                    <a:pt x="0" y="197"/>
                    <a:pt x="235" y="1136"/>
                  </a:cubicBezTo>
                  <a:lnTo>
                    <a:pt x="971" y="1138"/>
                  </a:lnTo>
                  <a:cubicBezTo>
                    <a:pt x="354" y="321"/>
                    <a:pt x="696" y="1"/>
                    <a:pt x="69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1"/>
            <p:cNvSpPr/>
            <p:nvPr/>
          </p:nvSpPr>
          <p:spPr>
            <a:xfrm>
              <a:off x="4081857" y="4687059"/>
              <a:ext cx="135739" cy="183356"/>
            </a:xfrm>
            <a:custGeom>
              <a:avLst/>
              <a:gdLst/>
              <a:ahLst/>
              <a:cxnLst/>
              <a:rect l="l" t="t" r="r" b="b"/>
              <a:pathLst>
                <a:path w="935" h="1263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72" y="1"/>
                    <a:pt x="1" y="186"/>
                    <a:pt x="226" y="1260"/>
                  </a:cubicBezTo>
                  <a:lnTo>
                    <a:pt x="935" y="1262"/>
                  </a:lnTo>
                  <a:cubicBezTo>
                    <a:pt x="305" y="313"/>
                    <a:pt x="572" y="1"/>
                    <a:pt x="5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1"/>
            <p:cNvSpPr/>
            <p:nvPr/>
          </p:nvSpPr>
          <p:spPr>
            <a:xfrm>
              <a:off x="4020884" y="4678639"/>
              <a:ext cx="112656" cy="191776"/>
            </a:xfrm>
            <a:custGeom>
              <a:avLst/>
              <a:gdLst/>
              <a:ahLst/>
              <a:cxnLst/>
              <a:rect l="l" t="t" r="r" b="b"/>
              <a:pathLst>
                <a:path w="776" h="1321" extrusionOk="0">
                  <a:moveTo>
                    <a:pt x="516" y="0"/>
                  </a:moveTo>
                  <a:cubicBezTo>
                    <a:pt x="516" y="0"/>
                    <a:pt x="0" y="180"/>
                    <a:pt x="98" y="1315"/>
                  </a:cubicBezTo>
                  <a:lnTo>
                    <a:pt x="775" y="1320"/>
                  </a:lnTo>
                  <a:cubicBezTo>
                    <a:pt x="260" y="305"/>
                    <a:pt x="516" y="0"/>
                    <a:pt x="51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1"/>
            <p:cNvSpPr/>
            <p:nvPr/>
          </p:nvSpPr>
          <p:spPr>
            <a:xfrm>
              <a:off x="3931456" y="4647135"/>
              <a:ext cx="95380" cy="222408"/>
            </a:xfrm>
            <a:custGeom>
              <a:avLst/>
              <a:gdLst/>
              <a:ahLst/>
              <a:cxnLst/>
              <a:rect l="l" t="t" r="r" b="b"/>
              <a:pathLst>
                <a:path w="657" h="1532" extrusionOk="0">
                  <a:moveTo>
                    <a:pt x="455" y="0"/>
                  </a:moveTo>
                  <a:lnTo>
                    <a:pt x="455" y="0"/>
                  </a:lnTo>
                  <a:cubicBezTo>
                    <a:pt x="455" y="1"/>
                    <a:pt x="40" y="173"/>
                    <a:pt x="0" y="1527"/>
                  </a:cubicBezTo>
                  <a:lnTo>
                    <a:pt x="656" y="1532"/>
                  </a:lnTo>
                  <a:cubicBezTo>
                    <a:pt x="233" y="297"/>
                    <a:pt x="455" y="1"/>
                    <a:pt x="455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1"/>
            <p:cNvSpPr/>
            <p:nvPr/>
          </p:nvSpPr>
          <p:spPr>
            <a:xfrm>
              <a:off x="3973992" y="4678639"/>
              <a:ext cx="98864" cy="190905"/>
            </a:xfrm>
            <a:custGeom>
              <a:avLst/>
              <a:gdLst/>
              <a:ahLst/>
              <a:cxnLst/>
              <a:rect l="l" t="t" r="r" b="b"/>
              <a:pathLst>
                <a:path w="681" h="1315" extrusionOk="0">
                  <a:moveTo>
                    <a:pt x="503" y="0"/>
                  </a:moveTo>
                  <a:cubicBezTo>
                    <a:pt x="503" y="0"/>
                    <a:pt x="1" y="180"/>
                    <a:pt x="27" y="1310"/>
                  </a:cubicBezTo>
                  <a:lnTo>
                    <a:pt x="680" y="1315"/>
                  </a:lnTo>
                  <a:cubicBezTo>
                    <a:pt x="241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1"/>
            <p:cNvSpPr/>
            <p:nvPr/>
          </p:nvSpPr>
          <p:spPr>
            <a:xfrm>
              <a:off x="3683787" y="4694753"/>
              <a:ext cx="110333" cy="174791"/>
            </a:xfrm>
            <a:custGeom>
              <a:avLst/>
              <a:gdLst/>
              <a:ahLst/>
              <a:cxnLst/>
              <a:rect l="l" t="t" r="r" b="b"/>
              <a:pathLst>
                <a:path w="760" h="1204" extrusionOk="0">
                  <a:moveTo>
                    <a:pt x="0" y="0"/>
                  </a:moveTo>
                  <a:cubicBezTo>
                    <a:pt x="0" y="1"/>
                    <a:pt x="421" y="352"/>
                    <a:pt x="29" y="1199"/>
                  </a:cubicBezTo>
                  <a:lnTo>
                    <a:pt x="714" y="1204"/>
                  </a:lnTo>
                  <a:cubicBezTo>
                    <a:pt x="759" y="20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1"/>
            <p:cNvSpPr/>
            <p:nvPr/>
          </p:nvSpPr>
          <p:spPr>
            <a:xfrm>
              <a:off x="3752019" y="4669783"/>
              <a:ext cx="106558" cy="199761"/>
            </a:xfrm>
            <a:custGeom>
              <a:avLst/>
              <a:gdLst/>
              <a:ahLst/>
              <a:cxnLst/>
              <a:rect l="l" t="t" r="r" b="b"/>
              <a:pathLst>
                <a:path w="734" h="1376" extrusionOk="0">
                  <a:moveTo>
                    <a:pt x="80" y="1"/>
                  </a:moveTo>
                  <a:cubicBezTo>
                    <a:pt x="80" y="1"/>
                    <a:pt x="432" y="363"/>
                    <a:pt x="1" y="1371"/>
                  </a:cubicBezTo>
                  <a:lnTo>
                    <a:pt x="681" y="1376"/>
                  </a:lnTo>
                  <a:cubicBezTo>
                    <a:pt x="734" y="204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1"/>
            <p:cNvSpPr/>
            <p:nvPr/>
          </p:nvSpPr>
          <p:spPr>
            <a:xfrm>
              <a:off x="3832011" y="4656717"/>
              <a:ext cx="97993" cy="212536"/>
            </a:xfrm>
            <a:custGeom>
              <a:avLst/>
              <a:gdLst/>
              <a:ahLst/>
              <a:cxnLst/>
              <a:rect l="l" t="t" r="r" b="b"/>
              <a:pathLst>
                <a:path w="675" h="1464" extrusionOk="0">
                  <a:moveTo>
                    <a:pt x="29" y="1"/>
                  </a:moveTo>
                  <a:cubicBezTo>
                    <a:pt x="29" y="1"/>
                    <a:pt x="362" y="363"/>
                    <a:pt x="0" y="1461"/>
                  </a:cubicBezTo>
                  <a:lnTo>
                    <a:pt x="675" y="1463"/>
                  </a:lnTo>
                  <a:cubicBezTo>
                    <a:pt x="635" y="202"/>
                    <a:pt x="29" y="1"/>
                    <a:pt x="2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1"/>
            <p:cNvSpPr/>
            <p:nvPr/>
          </p:nvSpPr>
          <p:spPr>
            <a:xfrm>
              <a:off x="3872224" y="4649023"/>
              <a:ext cx="96977" cy="220521"/>
            </a:xfrm>
            <a:custGeom>
              <a:avLst/>
              <a:gdLst/>
              <a:ahLst/>
              <a:cxnLst/>
              <a:rect l="l" t="t" r="r" b="b"/>
              <a:pathLst>
                <a:path w="668" h="1519" extrusionOk="0">
                  <a:moveTo>
                    <a:pt x="173" y="1"/>
                  </a:moveTo>
                  <a:lnTo>
                    <a:pt x="173" y="1"/>
                  </a:lnTo>
                  <a:cubicBezTo>
                    <a:pt x="173" y="1"/>
                    <a:pt x="435" y="358"/>
                    <a:pt x="1" y="1514"/>
                  </a:cubicBezTo>
                  <a:lnTo>
                    <a:pt x="638" y="1519"/>
                  </a:lnTo>
                  <a:cubicBezTo>
                    <a:pt x="667" y="218"/>
                    <a:pt x="173" y="1"/>
                    <a:pt x="17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1"/>
            <p:cNvSpPr/>
            <p:nvPr/>
          </p:nvSpPr>
          <p:spPr>
            <a:xfrm>
              <a:off x="4710902" y="4713916"/>
              <a:ext cx="141110" cy="165354"/>
            </a:xfrm>
            <a:custGeom>
              <a:avLst/>
              <a:gdLst/>
              <a:ahLst/>
              <a:cxnLst/>
              <a:rect l="l" t="t" r="r" b="b"/>
              <a:pathLst>
                <a:path w="972" h="1139" extrusionOk="0">
                  <a:moveTo>
                    <a:pt x="696" y="1"/>
                  </a:moveTo>
                  <a:cubicBezTo>
                    <a:pt x="696" y="1"/>
                    <a:pt x="0" y="191"/>
                    <a:pt x="238" y="1133"/>
                  </a:cubicBezTo>
                  <a:lnTo>
                    <a:pt x="971" y="1138"/>
                  </a:lnTo>
                  <a:cubicBezTo>
                    <a:pt x="357" y="321"/>
                    <a:pt x="696" y="1"/>
                    <a:pt x="69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1"/>
            <p:cNvSpPr/>
            <p:nvPr/>
          </p:nvSpPr>
          <p:spPr>
            <a:xfrm>
              <a:off x="4646734" y="4695479"/>
              <a:ext cx="135739" cy="183792"/>
            </a:xfrm>
            <a:custGeom>
              <a:avLst/>
              <a:gdLst/>
              <a:ahLst/>
              <a:cxnLst/>
              <a:rect l="l" t="t" r="r" b="b"/>
              <a:pathLst>
                <a:path w="935" h="1266" extrusionOk="0">
                  <a:moveTo>
                    <a:pt x="575" y="1"/>
                  </a:moveTo>
                  <a:lnTo>
                    <a:pt x="575" y="1"/>
                  </a:lnTo>
                  <a:cubicBezTo>
                    <a:pt x="575" y="1"/>
                    <a:pt x="1" y="186"/>
                    <a:pt x="225" y="1260"/>
                  </a:cubicBezTo>
                  <a:lnTo>
                    <a:pt x="934" y="1265"/>
                  </a:lnTo>
                  <a:cubicBezTo>
                    <a:pt x="305" y="316"/>
                    <a:pt x="575" y="1"/>
                    <a:pt x="575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1"/>
            <p:cNvSpPr/>
            <p:nvPr/>
          </p:nvSpPr>
          <p:spPr>
            <a:xfrm>
              <a:off x="4586051" y="4687059"/>
              <a:ext cx="112656" cy="191341"/>
            </a:xfrm>
            <a:custGeom>
              <a:avLst/>
              <a:gdLst/>
              <a:ahLst/>
              <a:cxnLst/>
              <a:rect l="l" t="t" r="r" b="b"/>
              <a:pathLst>
                <a:path w="776" h="1318" extrusionOk="0">
                  <a:moveTo>
                    <a:pt x="519" y="1"/>
                  </a:moveTo>
                  <a:lnTo>
                    <a:pt x="519" y="1"/>
                  </a:lnTo>
                  <a:cubicBezTo>
                    <a:pt x="519" y="1"/>
                    <a:pt x="1" y="181"/>
                    <a:pt x="99" y="1315"/>
                  </a:cubicBezTo>
                  <a:lnTo>
                    <a:pt x="776" y="1318"/>
                  </a:lnTo>
                  <a:cubicBezTo>
                    <a:pt x="260" y="305"/>
                    <a:pt x="519" y="1"/>
                    <a:pt x="51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1"/>
            <p:cNvSpPr/>
            <p:nvPr/>
          </p:nvSpPr>
          <p:spPr>
            <a:xfrm>
              <a:off x="4496187" y="4655556"/>
              <a:ext cx="95815" cy="222553"/>
            </a:xfrm>
            <a:custGeom>
              <a:avLst/>
              <a:gdLst/>
              <a:ahLst/>
              <a:cxnLst/>
              <a:rect l="l" t="t" r="r" b="b"/>
              <a:pathLst>
                <a:path w="660" h="1533" extrusionOk="0">
                  <a:moveTo>
                    <a:pt x="456" y="1"/>
                  </a:moveTo>
                  <a:lnTo>
                    <a:pt x="456" y="1"/>
                  </a:lnTo>
                  <a:cubicBezTo>
                    <a:pt x="456" y="1"/>
                    <a:pt x="41" y="173"/>
                    <a:pt x="1" y="1529"/>
                  </a:cubicBezTo>
                  <a:lnTo>
                    <a:pt x="659" y="1532"/>
                  </a:lnTo>
                  <a:cubicBezTo>
                    <a:pt x="236" y="300"/>
                    <a:pt x="456" y="1"/>
                    <a:pt x="45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1"/>
            <p:cNvSpPr/>
            <p:nvPr/>
          </p:nvSpPr>
          <p:spPr>
            <a:xfrm>
              <a:off x="4538869" y="4687494"/>
              <a:ext cx="99155" cy="190615"/>
            </a:xfrm>
            <a:custGeom>
              <a:avLst/>
              <a:gdLst/>
              <a:ahLst/>
              <a:cxnLst/>
              <a:rect l="l" t="t" r="r" b="b"/>
              <a:pathLst>
                <a:path w="683" h="1313" extrusionOk="0">
                  <a:moveTo>
                    <a:pt x="503" y="0"/>
                  </a:moveTo>
                  <a:lnTo>
                    <a:pt x="503" y="0"/>
                  </a:lnTo>
                  <a:cubicBezTo>
                    <a:pt x="503" y="0"/>
                    <a:pt x="0" y="178"/>
                    <a:pt x="27" y="1309"/>
                  </a:cubicBezTo>
                  <a:lnTo>
                    <a:pt x="683" y="1312"/>
                  </a:lnTo>
                  <a:cubicBezTo>
                    <a:pt x="241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1"/>
            <p:cNvSpPr/>
            <p:nvPr/>
          </p:nvSpPr>
          <p:spPr>
            <a:xfrm>
              <a:off x="4247067" y="4649023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3" y="1"/>
                  </a:moveTo>
                  <a:cubicBezTo>
                    <a:pt x="452" y="1"/>
                    <a:pt x="0" y="519"/>
                    <a:pt x="24" y="1559"/>
                  </a:cubicBezTo>
                  <a:lnTo>
                    <a:pt x="775" y="1572"/>
                  </a:lnTo>
                  <a:cubicBezTo>
                    <a:pt x="188" y="509"/>
                    <a:pt x="453" y="1"/>
                    <a:pt x="45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1"/>
            <p:cNvSpPr/>
            <p:nvPr/>
          </p:nvSpPr>
          <p:spPr>
            <a:xfrm>
              <a:off x="4809621" y="4657443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2" y="1"/>
                  </a:moveTo>
                  <a:cubicBezTo>
                    <a:pt x="452" y="1"/>
                    <a:pt x="0" y="522"/>
                    <a:pt x="24" y="1559"/>
                  </a:cubicBezTo>
                  <a:lnTo>
                    <a:pt x="775" y="1572"/>
                  </a:lnTo>
                  <a:cubicBezTo>
                    <a:pt x="188" y="512"/>
                    <a:pt x="452" y="1"/>
                    <a:pt x="45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1"/>
            <p:cNvSpPr/>
            <p:nvPr/>
          </p:nvSpPr>
          <p:spPr>
            <a:xfrm>
              <a:off x="4317332" y="4678203"/>
              <a:ext cx="106123" cy="199906"/>
            </a:xfrm>
            <a:custGeom>
              <a:avLst/>
              <a:gdLst/>
              <a:ahLst/>
              <a:cxnLst/>
              <a:rect l="l" t="t" r="r" b="b"/>
              <a:pathLst>
                <a:path w="731" h="137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429" y="366"/>
                    <a:pt x="0" y="1373"/>
                  </a:cubicBezTo>
                  <a:lnTo>
                    <a:pt x="677" y="1376"/>
                  </a:lnTo>
                  <a:cubicBezTo>
                    <a:pt x="730" y="20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1"/>
            <p:cNvSpPr/>
            <p:nvPr/>
          </p:nvSpPr>
          <p:spPr>
            <a:xfrm>
              <a:off x="4397178" y="4665137"/>
              <a:ext cx="97703" cy="212972"/>
            </a:xfrm>
            <a:custGeom>
              <a:avLst/>
              <a:gdLst/>
              <a:ahLst/>
              <a:cxnLst/>
              <a:rect l="l" t="t" r="r" b="b"/>
              <a:pathLst>
                <a:path w="673" h="1467" extrusionOk="0">
                  <a:moveTo>
                    <a:pt x="32" y="1"/>
                  </a:moveTo>
                  <a:cubicBezTo>
                    <a:pt x="32" y="1"/>
                    <a:pt x="365" y="366"/>
                    <a:pt x="0" y="1463"/>
                  </a:cubicBezTo>
                  <a:lnTo>
                    <a:pt x="672" y="1466"/>
                  </a:lnTo>
                  <a:cubicBezTo>
                    <a:pt x="633" y="205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1"/>
            <p:cNvSpPr/>
            <p:nvPr/>
          </p:nvSpPr>
          <p:spPr>
            <a:xfrm>
              <a:off x="4437101" y="4657443"/>
              <a:ext cx="97703" cy="220666"/>
            </a:xfrm>
            <a:custGeom>
              <a:avLst/>
              <a:gdLst/>
              <a:ahLst/>
              <a:cxnLst/>
              <a:rect l="l" t="t" r="r" b="b"/>
              <a:pathLst>
                <a:path w="673" h="1520" extrusionOk="0">
                  <a:moveTo>
                    <a:pt x="172" y="1"/>
                  </a:moveTo>
                  <a:cubicBezTo>
                    <a:pt x="172" y="1"/>
                    <a:pt x="434" y="358"/>
                    <a:pt x="1" y="1516"/>
                  </a:cubicBezTo>
                  <a:lnTo>
                    <a:pt x="638" y="1519"/>
                  </a:lnTo>
                  <a:cubicBezTo>
                    <a:pt x="672" y="221"/>
                    <a:pt x="173" y="1"/>
                    <a:pt x="1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1"/>
            <p:cNvSpPr/>
            <p:nvPr/>
          </p:nvSpPr>
          <p:spPr>
            <a:xfrm>
              <a:off x="5335590" y="4723498"/>
              <a:ext cx="140675" cy="165354"/>
            </a:xfrm>
            <a:custGeom>
              <a:avLst/>
              <a:gdLst/>
              <a:ahLst/>
              <a:cxnLst/>
              <a:rect l="l" t="t" r="r" b="b"/>
              <a:pathLst>
                <a:path w="969" h="1139" extrusionOk="0">
                  <a:moveTo>
                    <a:pt x="696" y="1"/>
                  </a:moveTo>
                  <a:cubicBezTo>
                    <a:pt x="696" y="1"/>
                    <a:pt x="1" y="191"/>
                    <a:pt x="236" y="1133"/>
                  </a:cubicBezTo>
                  <a:lnTo>
                    <a:pt x="969" y="1138"/>
                  </a:lnTo>
                  <a:cubicBezTo>
                    <a:pt x="355" y="321"/>
                    <a:pt x="696" y="1"/>
                    <a:pt x="69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1"/>
            <p:cNvSpPr/>
            <p:nvPr/>
          </p:nvSpPr>
          <p:spPr>
            <a:xfrm>
              <a:off x="5271133" y="4705060"/>
              <a:ext cx="135593" cy="183792"/>
            </a:xfrm>
            <a:custGeom>
              <a:avLst/>
              <a:gdLst/>
              <a:ahLst/>
              <a:cxnLst/>
              <a:rect l="l" t="t" r="r" b="b"/>
              <a:pathLst>
                <a:path w="934" h="1266" extrusionOk="0">
                  <a:moveTo>
                    <a:pt x="574" y="1"/>
                  </a:moveTo>
                  <a:cubicBezTo>
                    <a:pt x="574" y="1"/>
                    <a:pt x="0" y="186"/>
                    <a:pt x="228" y="1260"/>
                  </a:cubicBezTo>
                  <a:lnTo>
                    <a:pt x="934" y="1265"/>
                  </a:lnTo>
                  <a:cubicBezTo>
                    <a:pt x="307" y="316"/>
                    <a:pt x="574" y="1"/>
                    <a:pt x="574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1"/>
            <p:cNvSpPr/>
            <p:nvPr/>
          </p:nvSpPr>
          <p:spPr>
            <a:xfrm>
              <a:off x="5210885" y="4696640"/>
              <a:ext cx="112220" cy="191341"/>
            </a:xfrm>
            <a:custGeom>
              <a:avLst/>
              <a:gdLst/>
              <a:ahLst/>
              <a:cxnLst/>
              <a:rect l="l" t="t" r="r" b="b"/>
              <a:pathLst>
                <a:path w="773" h="1318" extrusionOk="0">
                  <a:moveTo>
                    <a:pt x="516" y="1"/>
                  </a:moveTo>
                  <a:cubicBezTo>
                    <a:pt x="516" y="1"/>
                    <a:pt x="0" y="181"/>
                    <a:pt x="95" y="1315"/>
                  </a:cubicBezTo>
                  <a:lnTo>
                    <a:pt x="772" y="1318"/>
                  </a:lnTo>
                  <a:cubicBezTo>
                    <a:pt x="259" y="305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1"/>
            <p:cNvSpPr/>
            <p:nvPr/>
          </p:nvSpPr>
          <p:spPr>
            <a:xfrm>
              <a:off x="5121021" y="4665137"/>
              <a:ext cx="95670" cy="222553"/>
            </a:xfrm>
            <a:custGeom>
              <a:avLst/>
              <a:gdLst/>
              <a:ahLst/>
              <a:cxnLst/>
              <a:rect l="l" t="t" r="r" b="b"/>
              <a:pathLst>
                <a:path w="659" h="1533" extrusionOk="0">
                  <a:moveTo>
                    <a:pt x="458" y="1"/>
                  </a:moveTo>
                  <a:cubicBezTo>
                    <a:pt x="458" y="1"/>
                    <a:pt x="37" y="173"/>
                    <a:pt x="0" y="1530"/>
                  </a:cubicBezTo>
                  <a:lnTo>
                    <a:pt x="659" y="1532"/>
                  </a:lnTo>
                  <a:cubicBezTo>
                    <a:pt x="236" y="300"/>
                    <a:pt x="458" y="1"/>
                    <a:pt x="458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1"/>
            <p:cNvSpPr/>
            <p:nvPr/>
          </p:nvSpPr>
          <p:spPr>
            <a:xfrm>
              <a:off x="5163993" y="4697076"/>
              <a:ext cx="98864" cy="190615"/>
            </a:xfrm>
            <a:custGeom>
              <a:avLst/>
              <a:gdLst/>
              <a:ahLst/>
              <a:cxnLst/>
              <a:rect l="l" t="t" r="r" b="b"/>
              <a:pathLst>
                <a:path w="681" h="1313" extrusionOk="0">
                  <a:moveTo>
                    <a:pt x="503" y="0"/>
                  </a:moveTo>
                  <a:cubicBezTo>
                    <a:pt x="503" y="0"/>
                    <a:pt x="0" y="178"/>
                    <a:pt x="27" y="1310"/>
                  </a:cubicBezTo>
                  <a:lnTo>
                    <a:pt x="680" y="1312"/>
                  </a:lnTo>
                  <a:cubicBezTo>
                    <a:pt x="241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1"/>
            <p:cNvSpPr/>
            <p:nvPr/>
          </p:nvSpPr>
          <p:spPr>
            <a:xfrm>
              <a:off x="4872917" y="4712755"/>
              <a:ext cx="111059" cy="174936"/>
            </a:xfrm>
            <a:custGeom>
              <a:avLst/>
              <a:gdLst/>
              <a:ahLst/>
              <a:cxnLst/>
              <a:rect l="l" t="t" r="r" b="b"/>
              <a:pathLst>
                <a:path w="765" h="1205" extrusionOk="0">
                  <a:moveTo>
                    <a:pt x="1" y="1"/>
                  </a:moveTo>
                  <a:cubicBezTo>
                    <a:pt x="1" y="1"/>
                    <a:pt x="424" y="355"/>
                    <a:pt x="30" y="1202"/>
                  </a:cubicBezTo>
                  <a:lnTo>
                    <a:pt x="715" y="1204"/>
                  </a:lnTo>
                  <a:cubicBezTo>
                    <a:pt x="765" y="20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1"/>
            <p:cNvSpPr/>
            <p:nvPr/>
          </p:nvSpPr>
          <p:spPr>
            <a:xfrm>
              <a:off x="4942020" y="4687785"/>
              <a:ext cx="106123" cy="199906"/>
            </a:xfrm>
            <a:custGeom>
              <a:avLst/>
              <a:gdLst/>
              <a:ahLst/>
              <a:cxnLst/>
              <a:rect l="l" t="t" r="r" b="b"/>
              <a:pathLst>
                <a:path w="731" h="137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432" y="366"/>
                    <a:pt x="1" y="1374"/>
                  </a:cubicBezTo>
                  <a:lnTo>
                    <a:pt x="678" y="1376"/>
                  </a:lnTo>
                  <a:cubicBezTo>
                    <a:pt x="731" y="20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1"/>
            <p:cNvSpPr/>
            <p:nvPr/>
          </p:nvSpPr>
          <p:spPr>
            <a:xfrm>
              <a:off x="5021576" y="4674428"/>
              <a:ext cx="97558" cy="212827"/>
            </a:xfrm>
            <a:custGeom>
              <a:avLst/>
              <a:gdLst/>
              <a:ahLst/>
              <a:cxnLst/>
              <a:rect l="l" t="t" r="r" b="b"/>
              <a:pathLst>
                <a:path w="672" h="1466" extrusionOk="0">
                  <a:moveTo>
                    <a:pt x="32" y="0"/>
                  </a:moveTo>
                  <a:cubicBezTo>
                    <a:pt x="32" y="0"/>
                    <a:pt x="365" y="365"/>
                    <a:pt x="0" y="1463"/>
                  </a:cubicBezTo>
                  <a:lnTo>
                    <a:pt x="672" y="1466"/>
                  </a:lnTo>
                  <a:cubicBezTo>
                    <a:pt x="638" y="201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1"/>
            <p:cNvSpPr/>
            <p:nvPr/>
          </p:nvSpPr>
          <p:spPr>
            <a:xfrm>
              <a:off x="5062226" y="4667170"/>
              <a:ext cx="96832" cy="220521"/>
            </a:xfrm>
            <a:custGeom>
              <a:avLst/>
              <a:gdLst/>
              <a:ahLst/>
              <a:cxnLst/>
              <a:rect l="l" t="t" r="r" b="b"/>
              <a:pathLst>
                <a:path w="667" h="1519" extrusionOk="0">
                  <a:moveTo>
                    <a:pt x="172" y="0"/>
                  </a:moveTo>
                  <a:cubicBezTo>
                    <a:pt x="172" y="0"/>
                    <a:pt x="432" y="357"/>
                    <a:pt x="0" y="1516"/>
                  </a:cubicBezTo>
                  <a:lnTo>
                    <a:pt x="638" y="1518"/>
                  </a:lnTo>
                  <a:cubicBezTo>
                    <a:pt x="667" y="220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1"/>
            <p:cNvSpPr/>
            <p:nvPr/>
          </p:nvSpPr>
          <p:spPr>
            <a:xfrm>
              <a:off x="5900467" y="4732063"/>
              <a:ext cx="140965" cy="165209"/>
            </a:xfrm>
            <a:custGeom>
              <a:avLst/>
              <a:gdLst/>
              <a:ahLst/>
              <a:cxnLst/>
              <a:rect l="l" t="t" r="r" b="b"/>
              <a:pathLst>
                <a:path w="971" h="1138" extrusionOk="0">
                  <a:moveTo>
                    <a:pt x="696" y="0"/>
                  </a:moveTo>
                  <a:cubicBezTo>
                    <a:pt x="696" y="0"/>
                    <a:pt x="0" y="193"/>
                    <a:pt x="236" y="1135"/>
                  </a:cubicBezTo>
                  <a:lnTo>
                    <a:pt x="971" y="1137"/>
                  </a:lnTo>
                  <a:cubicBezTo>
                    <a:pt x="355" y="320"/>
                    <a:pt x="696" y="0"/>
                    <a:pt x="69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1"/>
            <p:cNvSpPr/>
            <p:nvPr/>
          </p:nvSpPr>
          <p:spPr>
            <a:xfrm>
              <a:off x="5836735" y="4713916"/>
              <a:ext cx="134868" cy="183356"/>
            </a:xfrm>
            <a:custGeom>
              <a:avLst/>
              <a:gdLst/>
              <a:ahLst/>
              <a:cxnLst/>
              <a:rect l="l" t="t" r="r" b="b"/>
              <a:pathLst>
                <a:path w="929" h="1263" extrusionOk="0">
                  <a:moveTo>
                    <a:pt x="569" y="1"/>
                  </a:moveTo>
                  <a:cubicBezTo>
                    <a:pt x="569" y="1"/>
                    <a:pt x="0" y="186"/>
                    <a:pt x="222" y="1260"/>
                  </a:cubicBezTo>
                  <a:lnTo>
                    <a:pt x="929" y="1262"/>
                  </a:lnTo>
                  <a:cubicBezTo>
                    <a:pt x="302" y="313"/>
                    <a:pt x="569" y="1"/>
                    <a:pt x="56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1"/>
            <p:cNvSpPr/>
            <p:nvPr/>
          </p:nvSpPr>
          <p:spPr>
            <a:xfrm>
              <a:off x="5775616" y="4705060"/>
              <a:ext cx="112656" cy="191776"/>
            </a:xfrm>
            <a:custGeom>
              <a:avLst/>
              <a:gdLst/>
              <a:ahLst/>
              <a:cxnLst/>
              <a:rect l="l" t="t" r="r" b="b"/>
              <a:pathLst>
                <a:path w="776" h="1321" extrusionOk="0">
                  <a:moveTo>
                    <a:pt x="516" y="1"/>
                  </a:moveTo>
                  <a:cubicBezTo>
                    <a:pt x="516" y="1"/>
                    <a:pt x="1" y="183"/>
                    <a:pt x="96" y="1318"/>
                  </a:cubicBezTo>
                  <a:lnTo>
                    <a:pt x="776" y="1321"/>
                  </a:lnTo>
                  <a:cubicBezTo>
                    <a:pt x="260" y="305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1"/>
            <p:cNvSpPr/>
            <p:nvPr/>
          </p:nvSpPr>
          <p:spPr>
            <a:xfrm>
              <a:off x="5685753" y="4673993"/>
              <a:ext cx="95815" cy="222553"/>
            </a:xfrm>
            <a:custGeom>
              <a:avLst/>
              <a:gdLst/>
              <a:ahLst/>
              <a:cxnLst/>
              <a:rect l="l" t="t" r="r" b="b"/>
              <a:pathLst>
                <a:path w="660" h="1533" extrusionOk="0">
                  <a:moveTo>
                    <a:pt x="458" y="1"/>
                  </a:moveTo>
                  <a:cubicBezTo>
                    <a:pt x="458" y="1"/>
                    <a:pt x="38" y="173"/>
                    <a:pt x="1" y="1527"/>
                  </a:cubicBezTo>
                  <a:lnTo>
                    <a:pt x="659" y="1532"/>
                  </a:lnTo>
                  <a:cubicBezTo>
                    <a:pt x="236" y="297"/>
                    <a:pt x="458" y="1"/>
                    <a:pt x="458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1"/>
            <p:cNvSpPr/>
            <p:nvPr/>
          </p:nvSpPr>
          <p:spPr>
            <a:xfrm>
              <a:off x="5728870" y="4705496"/>
              <a:ext cx="98719" cy="191050"/>
            </a:xfrm>
            <a:custGeom>
              <a:avLst/>
              <a:gdLst/>
              <a:ahLst/>
              <a:cxnLst/>
              <a:rect l="l" t="t" r="r" b="b"/>
              <a:pathLst>
                <a:path w="680" h="1316" extrusionOk="0">
                  <a:moveTo>
                    <a:pt x="503" y="1"/>
                  </a:moveTo>
                  <a:cubicBezTo>
                    <a:pt x="502" y="1"/>
                    <a:pt x="0" y="180"/>
                    <a:pt x="26" y="1310"/>
                  </a:cubicBezTo>
                  <a:lnTo>
                    <a:pt x="680" y="1315"/>
                  </a:lnTo>
                  <a:cubicBezTo>
                    <a:pt x="241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1"/>
            <p:cNvSpPr/>
            <p:nvPr/>
          </p:nvSpPr>
          <p:spPr>
            <a:xfrm>
              <a:off x="5436923" y="4667170"/>
              <a:ext cx="112365" cy="228215"/>
            </a:xfrm>
            <a:custGeom>
              <a:avLst/>
              <a:gdLst/>
              <a:ahLst/>
              <a:cxnLst/>
              <a:rect l="l" t="t" r="r" b="b"/>
              <a:pathLst>
                <a:path w="774" h="1572" extrusionOk="0">
                  <a:moveTo>
                    <a:pt x="453" y="0"/>
                  </a:moveTo>
                  <a:cubicBezTo>
                    <a:pt x="453" y="0"/>
                    <a:pt x="1" y="521"/>
                    <a:pt x="25" y="1558"/>
                  </a:cubicBezTo>
                  <a:lnTo>
                    <a:pt x="773" y="1571"/>
                  </a:lnTo>
                  <a:cubicBezTo>
                    <a:pt x="189" y="511"/>
                    <a:pt x="453" y="0"/>
                    <a:pt x="45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1"/>
            <p:cNvSpPr/>
            <p:nvPr/>
          </p:nvSpPr>
          <p:spPr>
            <a:xfrm>
              <a:off x="5999477" y="4675880"/>
              <a:ext cx="112365" cy="228215"/>
            </a:xfrm>
            <a:custGeom>
              <a:avLst/>
              <a:gdLst/>
              <a:ahLst/>
              <a:cxnLst/>
              <a:rect l="l" t="t" r="r" b="b"/>
              <a:pathLst>
                <a:path w="774" h="1572" extrusionOk="0">
                  <a:moveTo>
                    <a:pt x="453" y="1"/>
                  </a:moveTo>
                  <a:cubicBezTo>
                    <a:pt x="453" y="1"/>
                    <a:pt x="1" y="519"/>
                    <a:pt x="25" y="1559"/>
                  </a:cubicBezTo>
                  <a:lnTo>
                    <a:pt x="773" y="1572"/>
                  </a:lnTo>
                  <a:cubicBezTo>
                    <a:pt x="189" y="509"/>
                    <a:pt x="453" y="1"/>
                    <a:pt x="45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1"/>
            <p:cNvSpPr/>
            <p:nvPr/>
          </p:nvSpPr>
          <p:spPr>
            <a:xfrm>
              <a:off x="5506897" y="4696640"/>
              <a:ext cx="106413" cy="199906"/>
            </a:xfrm>
            <a:custGeom>
              <a:avLst/>
              <a:gdLst/>
              <a:ahLst/>
              <a:cxnLst/>
              <a:rect l="l" t="t" r="r" b="b"/>
              <a:pathLst>
                <a:path w="733" h="1377" extrusionOk="0">
                  <a:moveTo>
                    <a:pt x="80" y="1"/>
                  </a:moveTo>
                  <a:cubicBezTo>
                    <a:pt x="80" y="1"/>
                    <a:pt x="431" y="363"/>
                    <a:pt x="0" y="1371"/>
                  </a:cubicBezTo>
                  <a:lnTo>
                    <a:pt x="677" y="1376"/>
                  </a:lnTo>
                  <a:cubicBezTo>
                    <a:pt x="733" y="204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1"/>
            <p:cNvSpPr/>
            <p:nvPr/>
          </p:nvSpPr>
          <p:spPr>
            <a:xfrm>
              <a:off x="5586744" y="4683284"/>
              <a:ext cx="97267" cy="212391"/>
            </a:xfrm>
            <a:custGeom>
              <a:avLst/>
              <a:gdLst/>
              <a:ahLst/>
              <a:cxnLst/>
              <a:rect l="l" t="t" r="r" b="b"/>
              <a:pathLst>
                <a:path w="670" h="1463" extrusionOk="0">
                  <a:moveTo>
                    <a:pt x="30" y="0"/>
                  </a:moveTo>
                  <a:lnTo>
                    <a:pt x="30" y="0"/>
                  </a:lnTo>
                  <a:cubicBezTo>
                    <a:pt x="30" y="0"/>
                    <a:pt x="363" y="363"/>
                    <a:pt x="0" y="1460"/>
                  </a:cubicBezTo>
                  <a:lnTo>
                    <a:pt x="670" y="1463"/>
                  </a:lnTo>
                  <a:cubicBezTo>
                    <a:pt x="635" y="20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1"/>
            <p:cNvSpPr/>
            <p:nvPr/>
          </p:nvSpPr>
          <p:spPr>
            <a:xfrm>
              <a:off x="5627102" y="4675880"/>
              <a:ext cx="96832" cy="220666"/>
            </a:xfrm>
            <a:custGeom>
              <a:avLst/>
              <a:gdLst/>
              <a:ahLst/>
              <a:cxnLst/>
              <a:rect l="l" t="t" r="r" b="b"/>
              <a:pathLst>
                <a:path w="667" h="1520" extrusionOk="0">
                  <a:moveTo>
                    <a:pt x="172" y="1"/>
                  </a:moveTo>
                  <a:lnTo>
                    <a:pt x="172" y="1"/>
                  </a:lnTo>
                  <a:cubicBezTo>
                    <a:pt x="172" y="1"/>
                    <a:pt x="434" y="358"/>
                    <a:pt x="0" y="1514"/>
                  </a:cubicBezTo>
                  <a:lnTo>
                    <a:pt x="638" y="1519"/>
                  </a:lnTo>
                  <a:cubicBezTo>
                    <a:pt x="667" y="218"/>
                    <a:pt x="172" y="1"/>
                    <a:pt x="1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1"/>
            <p:cNvSpPr/>
            <p:nvPr/>
          </p:nvSpPr>
          <p:spPr>
            <a:xfrm>
              <a:off x="6485233" y="4740774"/>
              <a:ext cx="141110" cy="165354"/>
            </a:xfrm>
            <a:custGeom>
              <a:avLst/>
              <a:gdLst/>
              <a:ahLst/>
              <a:cxnLst/>
              <a:rect l="l" t="t" r="r" b="b"/>
              <a:pathLst>
                <a:path w="972" h="1139" extrusionOk="0">
                  <a:moveTo>
                    <a:pt x="699" y="1"/>
                  </a:moveTo>
                  <a:lnTo>
                    <a:pt x="699" y="1"/>
                  </a:lnTo>
                  <a:cubicBezTo>
                    <a:pt x="699" y="1"/>
                    <a:pt x="1" y="194"/>
                    <a:pt x="239" y="1133"/>
                  </a:cubicBezTo>
                  <a:lnTo>
                    <a:pt x="971" y="1138"/>
                  </a:lnTo>
                  <a:cubicBezTo>
                    <a:pt x="358" y="321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1"/>
            <p:cNvSpPr/>
            <p:nvPr/>
          </p:nvSpPr>
          <p:spPr>
            <a:xfrm>
              <a:off x="6421501" y="4722336"/>
              <a:ext cx="135303" cy="183792"/>
            </a:xfrm>
            <a:custGeom>
              <a:avLst/>
              <a:gdLst/>
              <a:ahLst/>
              <a:cxnLst/>
              <a:rect l="l" t="t" r="r" b="b"/>
              <a:pathLst>
                <a:path w="932" h="1266" extrusionOk="0">
                  <a:moveTo>
                    <a:pt x="572" y="1"/>
                  </a:moveTo>
                  <a:cubicBezTo>
                    <a:pt x="572" y="1"/>
                    <a:pt x="0" y="189"/>
                    <a:pt x="225" y="1260"/>
                  </a:cubicBezTo>
                  <a:lnTo>
                    <a:pt x="931" y="1265"/>
                  </a:lnTo>
                  <a:cubicBezTo>
                    <a:pt x="305" y="316"/>
                    <a:pt x="572" y="1"/>
                    <a:pt x="5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1"/>
            <p:cNvSpPr/>
            <p:nvPr/>
          </p:nvSpPr>
          <p:spPr>
            <a:xfrm>
              <a:off x="6360818" y="4714352"/>
              <a:ext cx="112656" cy="191776"/>
            </a:xfrm>
            <a:custGeom>
              <a:avLst/>
              <a:gdLst/>
              <a:ahLst/>
              <a:cxnLst/>
              <a:rect l="l" t="t" r="r" b="b"/>
              <a:pathLst>
                <a:path w="776" h="1321" extrusionOk="0">
                  <a:moveTo>
                    <a:pt x="516" y="0"/>
                  </a:moveTo>
                  <a:cubicBezTo>
                    <a:pt x="516" y="0"/>
                    <a:pt x="1" y="178"/>
                    <a:pt x="96" y="1315"/>
                  </a:cubicBezTo>
                  <a:lnTo>
                    <a:pt x="776" y="1320"/>
                  </a:lnTo>
                  <a:cubicBezTo>
                    <a:pt x="260" y="305"/>
                    <a:pt x="516" y="0"/>
                    <a:pt x="51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1"/>
            <p:cNvSpPr/>
            <p:nvPr/>
          </p:nvSpPr>
          <p:spPr>
            <a:xfrm>
              <a:off x="6270954" y="4682413"/>
              <a:ext cx="95815" cy="222553"/>
            </a:xfrm>
            <a:custGeom>
              <a:avLst/>
              <a:gdLst/>
              <a:ahLst/>
              <a:cxnLst/>
              <a:rect l="l" t="t" r="r" b="b"/>
              <a:pathLst>
                <a:path w="660" h="1533" extrusionOk="0">
                  <a:moveTo>
                    <a:pt x="458" y="1"/>
                  </a:moveTo>
                  <a:cubicBezTo>
                    <a:pt x="458" y="1"/>
                    <a:pt x="38" y="173"/>
                    <a:pt x="1" y="1530"/>
                  </a:cubicBezTo>
                  <a:lnTo>
                    <a:pt x="659" y="1532"/>
                  </a:lnTo>
                  <a:cubicBezTo>
                    <a:pt x="236" y="300"/>
                    <a:pt x="458" y="1"/>
                    <a:pt x="458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1"/>
            <p:cNvSpPr/>
            <p:nvPr/>
          </p:nvSpPr>
          <p:spPr>
            <a:xfrm>
              <a:off x="6313926" y="4714787"/>
              <a:ext cx="98864" cy="190470"/>
            </a:xfrm>
            <a:custGeom>
              <a:avLst/>
              <a:gdLst/>
              <a:ahLst/>
              <a:cxnLst/>
              <a:rect l="l" t="t" r="r" b="b"/>
              <a:pathLst>
                <a:path w="681" h="1312" extrusionOk="0">
                  <a:moveTo>
                    <a:pt x="503" y="0"/>
                  </a:moveTo>
                  <a:cubicBezTo>
                    <a:pt x="503" y="0"/>
                    <a:pt x="1" y="175"/>
                    <a:pt x="27" y="1309"/>
                  </a:cubicBezTo>
                  <a:lnTo>
                    <a:pt x="681" y="1312"/>
                  </a:lnTo>
                  <a:cubicBezTo>
                    <a:pt x="242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1"/>
            <p:cNvSpPr/>
            <p:nvPr/>
          </p:nvSpPr>
          <p:spPr>
            <a:xfrm>
              <a:off x="6022995" y="4730031"/>
              <a:ext cx="111059" cy="174936"/>
            </a:xfrm>
            <a:custGeom>
              <a:avLst/>
              <a:gdLst/>
              <a:ahLst/>
              <a:cxnLst/>
              <a:rect l="l" t="t" r="r" b="b"/>
              <a:pathLst>
                <a:path w="765" h="120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23" y="355"/>
                    <a:pt x="29" y="1202"/>
                  </a:cubicBezTo>
                  <a:lnTo>
                    <a:pt x="714" y="1204"/>
                  </a:lnTo>
                  <a:cubicBezTo>
                    <a:pt x="764" y="2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1"/>
            <p:cNvSpPr/>
            <p:nvPr/>
          </p:nvSpPr>
          <p:spPr>
            <a:xfrm>
              <a:off x="6092098" y="4705060"/>
              <a:ext cx="106123" cy="199906"/>
            </a:xfrm>
            <a:custGeom>
              <a:avLst/>
              <a:gdLst/>
              <a:ahLst/>
              <a:cxnLst/>
              <a:rect l="l" t="t" r="r" b="b"/>
              <a:pathLst>
                <a:path w="731" h="1377" extrusionOk="0">
                  <a:moveTo>
                    <a:pt x="79" y="1"/>
                  </a:moveTo>
                  <a:cubicBezTo>
                    <a:pt x="80" y="1"/>
                    <a:pt x="431" y="366"/>
                    <a:pt x="0" y="1374"/>
                  </a:cubicBezTo>
                  <a:lnTo>
                    <a:pt x="677" y="1376"/>
                  </a:lnTo>
                  <a:cubicBezTo>
                    <a:pt x="730" y="207"/>
                    <a:pt x="80" y="1"/>
                    <a:pt x="7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1"/>
            <p:cNvSpPr/>
            <p:nvPr/>
          </p:nvSpPr>
          <p:spPr>
            <a:xfrm>
              <a:off x="6171509" y="4691995"/>
              <a:ext cx="97703" cy="212972"/>
            </a:xfrm>
            <a:custGeom>
              <a:avLst/>
              <a:gdLst/>
              <a:ahLst/>
              <a:cxnLst/>
              <a:rect l="l" t="t" r="r" b="b"/>
              <a:pathLst>
                <a:path w="673" h="1467" extrusionOk="0">
                  <a:moveTo>
                    <a:pt x="32" y="1"/>
                  </a:moveTo>
                  <a:cubicBezTo>
                    <a:pt x="32" y="1"/>
                    <a:pt x="366" y="366"/>
                    <a:pt x="1" y="1464"/>
                  </a:cubicBezTo>
                  <a:lnTo>
                    <a:pt x="672" y="1466"/>
                  </a:lnTo>
                  <a:cubicBezTo>
                    <a:pt x="638" y="205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1"/>
            <p:cNvSpPr/>
            <p:nvPr/>
          </p:nvSpPr>
          <p:spPr>
            <a:xfrm>
              <a:off x="6211432" y="4684446"/>
              <a:ext cx="97703" cy="220521"/>
            </a:xfrm>
            <a:custGeom>
              <a:avLst/>
              <a:gdLst/>
              <a:ahLst/>
              <a:cxnLst/>
              <a:rect l="l" t="t" r="r" b="b"/>
              <a:pathLst>
                <a:path w="673" h="1519" extrusionOk="0">
                  <a:moveTo>
                    <a:pt x="173" y="0"/>
                  </a:moveTo>
                  <a:cubicBezTo>
                    <a:pt x="173" y="0"/>
                    <a:pt x="434" y="357"/>
                    <a:pt x="1" y="1516"/>
                  </a:cubicBezTo>
                  <a:lnTo>
                    <a:pt x="641" y="1518"/>
                  </a:lnTo>
                  <a:cubicBezTo>
                    <a:pt x="673" y="22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1"/>
            <p:cNvSpPr/>
            <p:nvPr/>
          </p:nvSpPr>
          <p:spPr>
            <a:xfrm>
              <a:off x="7050400" y="4749339"/>
              <a:ext cx="141110" cy="165209"/>
            </a:xfrm>
            <a:custGeom>
              <a:avLst/>
              <a:gdLst/>
              <a:ahLst/>
              <a:cxnLst/>
              <a:rect l="l" t="t" r="r" b="b"/>
              <a:pathLst>
                <a:path w="972" h="1138" extrusionOk="0">
                  <a:moveTo>
                    <a:pt x="696" y="0"/>
                  </a:moveTo>
                  <a:cubicBezTo>
                    <a:pt x="696" y="0"/>
                    <a:pt x="1" y="196"/>
                    <a:pt x="236" y="1135"/>
                  </a:cubicBezTo>
                  <a:lnTo>
                    <a:pt x="972" y="1137"/>
                  </a:lnTo>
                  <a:cubicBezTo>
                    <a:pt x="355" y="320"/>
                    <a:pt x="696" y="0"/>
                    <a:pt x="69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1"/>
            <p:cNvSpPr/>
            <p:nvPr/>
          </p:nvSpPr>
          <p:spPr>
            <a:xfrm>
              <a:off x="6986378" y="4731192"/>
              <a:ext cx="135303" cy="183356"/>
            </a:xfrm>
            <a:custGeom>
              <a:avLst/>
              <a:gdLst/>
              <a:ahLst/>
              <a:cxnLst/>
              <a:rect l="l" t="t" r="r" b="b"/>
              <a:pathLst>
                <a:path w="932" h="1263" extrusionOk="0">
                  <a:moveTo>
                    <a:pt x="571" y="1"/>
                  </a:moveTo>
                  <a:cubicBezTo>
                    <a:pt x="571" y="1"/>
                    <a:pt x="0" y="189"/>
                    <a:pt x="225" y="1260"/>
                  </a:cubicBezTo>
                  <a:lnTo>
                    <a:pt x="931" y="1262"/>
                  </a:lnTo>
                  <a:cubicBezTo>
                    <a:pt x="304" y="313"/>
                    <a:pt x="571" y="1"/>
                    <a:pt x="571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1"/>
            <p:cNvSpPr/>
            <p:nvPr/>
          </p:nvSpPr>
          <p:spPr>
            <a:xfrm>
              <a:off x="6925694" y="4722772"/>
              <a:ext cx="112656" cy="191776"/>
            </a:xfrm>
            <a:custGeom>
              <a:avLst/>
              <a:gdLst/>
              <a:ahLst/>
              <a:cxnLst/>
              <a:rect l="l" t="t" r="r" b="b"/>
              <a:pathLst>
                <a:path w="776" h="1321" extrusionOk="0">
                  <a:moveTo>
                    <a:pt x="516" y="1"/>
                  </a:moveTo>
                  <a:cubicBezTo>
                    <a:pt x="516" y="1"/>
                    <a:pt x="0" y="181"/>
                    <a:pt x="98" y="1318"/>
                  </a:cubicBezTo>
                  <a:lnTo>
                    <a:pt x="775" y="1320"/>
                  </a:lnTo>
                  <a:cubicBezTo>
                    <a:pt x="259" y="305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1"/>
            <p:cNvSpPr/>
            <p:nvPr/>
          </p:nvSpPr>
          <p:spPr>
            <a:xfrm>
              <a:off x="6836121" y="4691269"/>
              <a:ext cx="95380" cy="222553"/>
            </a:xfrm>
            <a:custGeom>
              <a:avLst/>
              <a:gdLst/>
              <a:ahLst/>
              <a:cxnLst/>
              <a:rect l="l" t="t" r="r" b="b"/>
              <a:pathLst>
                <a:path w="657" h="1533" extrusionOk="0">
                  <a:moveTo>
                    <a:pt x="456" y="1"/>
                  </a:moveTo>
                  <a:lnTo>
                    <a:pt x="456" y="1"/>
                  </a:lnTo>
                  <a:cubicBezTo>
                    <a:pt x="456" y="1"/>
                    <a:pt x="35" y="173"/>
                    <a:pt x="1" y="1527"/>
                  </a:cubicBezTo>
                  <a:lnTo>
                    <a:pt x="657" y="1532"/>
                  </a:lnTo>
                  <a:cubicBezTo>
                    <a:pt x="234" y="297"/>
                    <a:pt x="456" y="1"/>
                    <a:pt x="45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1"/>
            <p:cNvSpPr/>
            <p:nvPr/>
          </p:nvSpPr>
          <p:spPr>
            <a:xfrm>
              <a:off x="6878803" y="4723498"/>
              <a:ext cx="98864" cy="190615"/>
            </a:xfrm>
            <a:custGeom>
              <a:avLst/>
              <a:gdLst/>
              <a:ahLst/>
              <a:cxnLst/>
              <a:rect l="l" t="t" r="r" b="b"/>
              <a:pathLst>
                <a:path w="681" h="1313" extrusionOk="0">
                  <a:moveTo>
                    <a:pt x="503" y="1"/>
                  </a:moveTo>
                  <a:cubicBezTo>
                    <a:pt x="503" y="1"/>
                    <a:pt x="1" y="176"/>
                    <a:pt x="27" y="1310"/>
                  </a:cubicBezTo>
                  <a:lnTo>
                    <a:pt x="680" y="1313"/>
                  </a:lnTo>
                  <a:cubicBezTo>
                    <a:pt x="241" y="300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1"/>
            <p:cNvSpPr/>
            <p:nvPr/>
          </p:nvSpPr>
          <p:spPr>
            <a:xfrm>
              <a:off x="6587001" y="4684446"/>
              <a:ext cx="112220" cy="228215"/>
            </a:xfrm>
            <a:custGeom>
              <a:avLst/>
              <a:gdLst/>
              <a:ahLst/>
              <a:cxnLst/>
              <a:rect l="l" t="t" r="r" b="b"/>
              <a:pathLst>
                <a:path w="773" h="1572" extrusionOk="0">
                  <a:moveTo>
                    <a:pt x="453" y="0"/>
                  </a:moveTo>
                  <a:cubicBezTo>
                    <a:pt x="453" y="0"/>
                    <a:pt x="0" y="524"/>
                    <a:pt x="24" y="1558"/>
                  </a:cubicBezTo>
                  <a:lnTo>
                    <a:pt x="773" y="1571"/>
                  </a:lnTo>
                  <a:cubicBezTo>
                    <a:pt x="188" y="511"/>
                    <a:pt x="453" y="0"/>
                    <a:pt x="45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1"/>
            <p:cNvSpPr/>
            <p:nvPr/>
          </p:nvSpPr>
          <p:spPr>
            <a:xfrm>
              <a:off x="7149555" y="4693156"/>
              <a:ext cx="111785" cy="228215"/>
            </a:xfrm>
            <a:custGeom>
              <a:avLst/>
              <a:gdLst/>
              <a:ahLst/>
              <a:cxnLst/>
              <a:rect l="l" t="t" r="r" b="b"/>
              <a:pathLst>
                <a:path w="770" h="1572" extrusionOk="0">
                  <a:moveTo>
                    <a:pt x="450" y="1"/>
                  </a:moveTo>
                  <a:cubicBezTo>
                    <a:pt x="450" y="1"/>
                    <a:pt x="0" y="522"/>
                    <a:pt x="19" y="1559"/>
                  </a:cubicBezTo>
                  <a:lnTo>
                    <a:pt x="770" y="1572"/>
                  </a:lnTo>
                  <a:cubicBezTo>
                    <a:pt x="185" y="509"/>
                    <a:pt x="450" y="1"/>
                    <a:pt x="45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1"/>
            <p:cNvSpPr/>
            <p:nvPr/>
          </p:nvSpPr>
          <p:spPr>
            <a:xfrm>
              <a:off x="6656830" y="4713916"/>
              <a:ext cx="106558" cy="199906"/>
            </a:xfrm>
            <a:custGeom>
              <a:avLst/>
              <a:gdLst/>
              <a:ahLst/>
              <a:cxnLst/>
              <a:rect l="l" t="t" r="r" b="b"/>
              <a:pathLst>
                <a:path w="734" h="137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432" y="363"/>
                    <a:pt x="1" y="1371"/>
                  </a:cubicBezTo>
                  <a:lnTo>
                    <a:pt x="681" y="1376"/>
                  </a:lnTo>
                  <a:cubicBezTo>
                    <a:pt x="733" y="204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1"/>
            <p:cNvSpPr/>
            <p:nvPr/>
          </p:nvSpPr>
          <p:spPr>
            <a:xfrm>
              <a:off x="6736676" y="4700850"/>
              <a:ext cx="97412" cy="212972"/>
            </a:xfrm>
            <a:custGeom>
              <a:avLst/>
              <a:gdLst/>
              <a:ahLst/>
              <a:cxnLst/>
              <a:rect l="l" t="t" r="r" b="b"/>
              <a:pathLst>
                <a:path w="671" h="1467" extrusionOk="0">
                  <a:moveTo>
                    <a:pt x="30" y="1"/>
                  </a:moveTo>
                  <a:cubicBezTo>
                    <a:pt x="30" y="1"/>
                    <a:pt x="363" y="363"/>
                    <a:pt x="1" y="1461"/>
                  </a:cubicBezTo>
                  <a:lnTo>
                    <a:pt x="670" y="1466"/>
                  </a:lnTo>
                  <a:cubicBezTo>
                    <a:pt x="636" y="202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1"/>
            <p:cNvSpPr/>
            <p:nvPr/>
          </p:nvSpPr>
          <p:spPr>
            <a:xfrm>
              <a:off x="6776745" y="4693156"/>
              <a:ext cx="97267" cy="220666"/>
            </a:xfrm>
            <a:custGeom>
              <a:avLst/>
              <a:gdLst/>
              <a:ahLst/>
              <a:cxnLst/>
              <a:rect l="l" t="t" r="r" b="b"/>
              <a:pathLst>
                <a:path w="670" h="1520" extrusionOk="0">
                  <a:moveTo>
                    <a:pt x="172" y="1"/>
                  </a:moveTo>
                  <a:cubicBezTo>
                    <a:pt x="172" y="1"/>
                    <a:pt x="431" y="358"/>
                    <a:pt x="0" y="1514"/>
                  </a:cubicBezTo>
                  <a:lnTo>
                    <a:pt x="637" y="1519"/>
                  </a:lnTo>
                  <a:cubicBezTo>
                    <a:pt x="669" y="218"/>
                    <a:pt x="172" y="1"/>
                    <a:pt x="1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1"/>
            <p:cNvSpPr/>
            <p:nvPr/>
          </p:nvSpPr>
          <p:spPr>
            <a:xfrm>
              <a:off x="7675234" y="4758921"/>
              <a:ext cx="140965" cy="165209"/>
            </a:xfrm>
            <a:custGeom>
              <a:avLst/>
              <a:gdLst/>
              <a:ahLst/>
              <a:cxnLst/>
              <a:rect l="l" t="t" r="r" b="b"/>
              <a:pathLst>
                <a:path w="971" h="1138" extrusionOk="0">
                  <a:moveTo>
                    <a:pt x="696" y="0"/>
                  </a:moveTo>
                  <a:cubicBezTo>
                    <a:pt x="696" y="0"/>
                    <a:pt x="0" y="196"/>
                    <a:pt x="238" y="1135"/>
                  </a:cubicBezTo>
                  <a:lnTo>
                    <a:pt x="971" y="1137"/>
                  </a:lnTo>
                  <a:cubicBezTo>
                    <a:pt x="357" y="320"/>
                    <a:pt x="696" y="0"/>
                    <a:pt x="69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1"/>
            <p:cNvSpPr/>
            <p:nvPr/>
          </p:nvSpPr>
          <p:spPr>
            <a:xfrm>
              <a:off x="7611067" y="4740774"/>
              <a:ext cx="135739" cy="183356"/>
            </a:xfrm>
            <a:custGeom>
              <a:avLst/>
              <a:gdLst/>
              <a:ahLst/>
              <a:cxnLst/>
              <a:rect l="l" t="t" r="r" b="b"/>
              <a:pathLst>
                <a:path w="935" h="1263" extrusionOk="0">
                  <a:moveTo>
                    <a:pt x="574" y="1"/>
                  </a:moveTo>
                  <a:lnTo>
                    <a:pt x="574" y="1"/>
                  </a:lnTo>
                  <a:cubicBezTo>
                    <a:pt x="574" y="1"/>
                    <a:pt x="0" y="189"/>
                    <a:pt x="225" y="1260"/>
                  </a:cubicBezTo>
                  <a:lnTo>
                    <a:pt x="934" y="1262"/>
                  </a:lnTo>
                  <a:cubicBezTo>
                    <a:pt x="305" y="313"/>
                    <a:pt x="574" y="1"/>
                    <a:pt x="574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1"/>
            <p:cNvSpPr/>
            <p:nvPr/>
          </p:nvSpPr>
          <p:spPr>
            <a:xfrm>
              <a:off x="7550819" y="4732353"/>
              <a:ext cx="112220" cy="191776"/>
            </a:xfrm>
            <a:custGeom>
              <a:avLst/>
              <a:gdLst/>
              <a:ahLst/>
              <a:cxnLst/>
              <a:rect l="l" t="t" r="r" b="b"/>
              <a:pathLst>
                <a:path w="773" h="1321" extrusionOk="0">
                  <a:moveTo>
                    <a:pt x="516" y="1"/>
                  </a:moveTo>
                  <a:lnTo>
                    <a:pt x="516" y="1"/>
                  </a:lnTo>
                  <a:cubicBezTo>
                    <a:pt x="516" y="1"/>
                    <a:pt x="0" y="181"/>
                    <a:pt x="95" y="1318"/>
                  </a:cubicBezTo>
                  <a:lnTo>
                    <a:pt x="773" y="1320"/>
                  </a:lnTo>
                  <a:cubicBezTo>
                    <a:pt x="257" y="305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1"/>
            <p:cNvSpPr/>
            <p:nvPr/>
          </p:nvSpPr>
          <p:spPr>
            <a:xfrm>
              <a:off x="7460520" y="4700850"/>
              <a:ext cx="95815" cy="222553"/>
            </a:xfrm>
            <a:custGeom>
              <a:avLst/>
              <a:gdLst/>
              <a:ahLst/>
              <a:cxnLst/>
              <a:rect l="l" t="t" r="r" b="b"/>
              <a:pathLst>
                <a:path w="660" h="1533" extrusionOk="0">
                  <a:moveTo>
                    <a:pt x="456" y="1"/>
                  </a:moveTo>
                  <a:lnTo>
                    <a:pt x="456" y="1"/>
                  </a:lnTo>
                  <a:cubicBezTo>
                    <a:pt x="455" y="1"/>
                    <a:pt x="40" y="173"/>
                    <a:pt x="1" y="1527"/>
                  </a:cubicBezTo>
                  <a:lnTo>
                    <a:pt x="659" y="1532"/>
                  </a:lnTo>
                  <a:cubicBezTo>
                    <a:pt x="236" y="297"/>
                    <a:pt x="456" y="1"/>
                    <a:pt x="45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1"/>
            <p:cNvSpPr/>
            <p:nvPr/>
          </p:nvSpPr>
          <p:spPr>
            <a:xfrm>
              <a:off x="7503201" y="4733079"/>
              <a:ext cx="99155" cy="190615"/>
            </a:xfrm>
            <a:custGeom>
              <a:avLst/>
              <a:gdLst/>
              <a:ahLst/>
              <a:cxnLst/>
              <a:rect l="l" t="t" r="r" b="b"/>
              <a:pathLst>
                <a:path w="683" h="1313" extrusionOk="0">
                  <a:moveTo>
                    <a:pt x="503" y="1"/>
                  </a:moveTo>
                  <a:cubicBezTo>
                    <a:pt x="503" y="1"/>
                    <a:pt x="0" y="176"/>
                    <a:pt x="27" y="1310"/>
                  </a:cubicBezTo>
                  <a:lnTo>
                    <a:pt x="683" y="1313"/>
                  </a:lnTo>
                  <a:cubicBezTo>
                    <a:pt x="241" y="300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7212851" y="4748468"/>
              <a:ext cx="110333" cy="174936"/>
            </a:xfrm>
            <a:custGeom>
              <a:avLst/>
              <a:gdLst/>
              <a:ahLst/>
              <a:cxnLst/>
              <a:rect l="l" t="t" r="r" b="b"/>
              <a:pathLst>
                <a:path w="760" h="120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24" y="353"/>
                    <a:pt x="30" y="1199"/>
                  </a:cubicBezTo>
                  <a:lnTo>
                    <a:pt x="715" y="1204"/>
                  </a:lnTo>
                  <a:cubicBezTo>
                    <a:pt x="760" y="20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1"/>
            <p:cNvSpPr/>
            <p:nvPr/>
          </p:nvSpPr>
          <p:spPr>
            <a:xfrm>
              <a:off x="7281664" y="4723498"/>
              <a:ext cx="106123" cy="199906"/>
            </a:xfrm>
            <a:custGeom>
              <a:avLst/>
              <a:gdLst/>
              <a:ahLst/>
              <a:cxnLst/>
              <a:rect l="l" t="t" r="r" b="b"/>
              <a:pathLst>
                <a:path w="731" h="1377" extrusionOk="0">
                  <a:moveTo>
                    <a:pt x="79" y="1"/>
                  </a:moveTo>
                  <a:cubicBezTo>
                    <a:pt x="79" y="1"/>
                    <a:pt x="429" y="363"/>
                    <a:pt x="0" y="1371"/>
                  </a:cubicBezTo>
                  <a:lnTo>
                    <a:pt x="677" y="1376"/>
                  </a:lnTo>
                  <a:cubicBezTo>
                    <a:pt x="730" y="205"/>
                    <a:pt x="80" y="1"/>
                    <a:pt x="7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1"/>
            <p:cNvSpPr/>
            <p:nvPr/>
          </p:nvSpPr>
          <p:spPr>
            <a:xfrm>
              <a:off x="7361510" y="4710432"/>
              <a:ext cx="97703" cy="212972"/>
            </a:xfrm>
            <a:custGeom>
              <a:avLst/>
              <a:gdLst/>
              <a:ahLst/>
              <a:cxnLst/>
              <a:rect l="l" t="t" r="r" b="b"/>
              <a:pathLst>
                <a:path w="673" h="1467" extrusionOk="0">
                  <a:moveTo>
                    <a:pt x="32" y="1"/>
                  </a:moveTo>
                  <a:cubicBezTo>
                    <a:pt x="32" y="1"/>
                    <a:pt x="365" y="363"/>
                    <a:pt x="0" y="1461"/>
                  </a:cubicBezTo>
                  <a:lnTo>
                    <a:pt x="672" y="1466"/>
                  </a:lnTo>
                  <a:cubicBezTo>
                    <a:pt x="632" y="202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7401434" y="4702883"/>
              <a:ext cx="97703" cy="220521"/>
            </a:xfrm>
            <a:custGeom>
              <a:avLst/>
              <a:gdLst/>
              <a:ahLst/>
              <a:cxnLst/>
              <a:rect l="l" t="t" r="r" b="b"/>
              <a:pathLst>
                <a:path w="673" h="1519" extrusionOk="0">
                  <a:moveTo>
                    <a:pt x="172" y="0"/>
                  </a:moveTo>
                  <a:cubicBezTo>
                    <a:pt x="172" y="0"/>
                    <a:pt x="434" y="357"/>
                    <a:pt x="0" y="1513"/>
                  </a:cubicBezTo>
                  <a:lnTo>
                    <a:pt x="638" y="1518"/>
                  </a:lnTo>
                  <a:cubicBezTo>
                    <a:pt x="672" y="217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8239966" y="4767776"/>
              <a:ext cx="141110" cy="165209"/>
            </a:xfrm>
            <a:custGeom>
              <a:avLst/>
              <a:gdLst/>
              <a:ahLst/>
              <a:cxnLst/>
              <a:rect l="l" t="t" r="r" b="b"/>
              <a:pathLst>
                <a:path w="972" h="1138" extrusionOk="0">
                  <a:moveTo>
                    <a:pt x="699" y="0"/>
                  </a:moveTo>
                  <a:cubicBezTo>
                    <a:pt x="699" y="0"/>
                    <a:pt x="1" y="193"/>
                    <a:pt x="239" y="1132"/>
                  </a:cubicBezTo>
                  <a:lnTo>
                    <a:pt x="972" y="1137"/>
                  </a:lnTo>
                  <a:cubicBezTo>
                    <a:pt x="358" y="320"/>
                    <a:pt x="699" y="0"/>
                    <a:pt x="699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1"/>
            <p:cNvSpPr/>
            <p:nvPr/>
          </p:nvSpPr>
          <p:spPr>
            <a:xfrm>
              <a:off x="8176234" y="4749339"/>
              <a:ext cx="135303" cy="183646"/>
            </a:xfrm>
            <a:custGeom>
              <a:avLst/>
              <a:gdLst/>
              <a:ahLst/>
              <a:cxnLst/>
              <a:rect l="l" t="t" r="r" b="b"/>
              <a:pathLst>
                <a:path w="932" h="1265" extrusionOk="0">
                  <a:moveTo>
                    <a:pt x="572" y="0"/>
                  </a:moveTo>
                  <a:cubicBezTo>
                    <a:pt x="572" y="0"/>
                    <a:pt x="1" y="188"/>
                    <a:pt x="226" y="1259"/>
                  </a:cubicBezTo>
                  <a:lnTo>
                    <a:pt x="932" y="1264"/>
                  </a:lnTo>
                  <a:cubicBezTo>
                    <a:pt x="305" y="315"/>
                    <a:pt x="572" y="0"/>
                    <a:pt x="5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1"/>
            <p:cNvSpPr/>
            <p:nvPr/>
          </p:nvSpPr>
          <p:spPr>
            <a:xfrm>
              <a:off x="8115550" y="4741209"/>
              <a:ext cx="112656" cy="191776"/>
            </a:xfrm>
            <a:custGeom>
              <a:avLst/>
              <a:gdLst/>
              <a:ahLst/>
              <a:cxnLst/>
              <a:rect l="l" t="t" r="r" b="b"/>
              <a:pathLst>
                <a:path w="776" h="1321" extrusionOk="0">
                  <a:moveTo>
                    <a:pt x="517" y="1"/>
                  </a:moveTo>
                  <a:cubicBezTo>
                    <a:pt x="517" y="1"/>
                    <a:pt x="1" y="178"/>
                    <a:pt x="96" y="1315"/>
                  </a:cubicBezTo>
                  <a:lnTo>
                    <a:pt x="776" y="1320"/>
                  </a:lnTo>
                  <a:cubicBezTo>
                    <a:pt x="260" y="305"/>
                    <a:pt x="517" y="1"/>
                    <a:pt x="517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8025687" y="4709271"/>
              <a:ext cx="95815" cy="222553"/>
            </a:xfrm>
            <a:custGeom>
              <a:avLst/>
              <a:gdLst/>
              <a:ahLst/>
              <a:cxnLst/>
              <a:rect l="l" t="t" r="r" b="b"/>
              <a:pathLst>
                <a:path w="660" h="1533" extrusionOk="0">
                  <a:moveTo>
                    <a:pt x="459" y="1"/>
                  </a:moveTo>
                  <a:cubicBezTo>
                    <a:pt x="458" y="1"/>
                    <a:pt x="38" y="173"/>
                    <a:pt x="1" y="1530"/>
                  </a:cubicBezTo>
                  <a:lnTo>
                    <a:pt x="660" y="1532"/>
                  </a:lnTo>
                  <a:cubicBezTo>
                    <a:pt x="236" y="300"/>
                    <a:pt x="458" y="1"/>
                    <a:pt x="45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8068804" y="4741645"/>
              <a:ext cx="98719" cy="190615"/>
            </a:xfrm>
            <a:custGeom>
              <a:avLst/>
              <a:gdLst/>
              <a:ahLst/>
              <a:cxnLst/>
              <a:rect l="l" t="t" r="r" b="b"/>
              <a:pathLst>
                <a:path w="680" h="1313" extrusionOk="0">
                  <a:moveTo>
                    <a:pt x="503" y="0"/>
                  </a:moveTo>
                  <a:cubicBezTo>
                    <a:pt x="503" y="0"/>
                    <a:pt x="0" y="175"/>
                    <a:pt x="27" y="1309"/>
                  </a:cubicBezTo>
                  <a:lnTo>
                    <a:pt x="680" y="1312"/>
                  </a:lnTo>
                  <a:cubicBezTo>
                    <a:pt x="241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1"/>
            <p:cNvSpPr/>
            <p:nvPr/>
          </p:nvSpPr>
          <p:spPr>
            <a:xfrm>
              <a:off x="7776131" y="4702883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6" y="0"/>
                  </a:moveTo>
                  <a:cubicBezTo>
                    <a:pt x="456" y="0"/>
                    <a:pt x="1" y="519"/>
                    <a:pt x="25" y="1558"/>
                  </a:cubicBezTo>
                  <a:lnTo>
                    <a:pt x="776" y="1571"/>
                  </a:lnTo>
                  <a:cubicBezTo>
                    <a:pt x="191" y="508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1"/>
            <p:cNvSpPr/>
            <p:nvPr/>
          </p:nvSpPr>
          <p:spPr>
            <a:xfrm>
              <a:off x="8338685" y="4711303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5" y="0"/>
                  </a:moveTo>
                  <a:lnTo>
                    <a:pt x="455" y="0"/>
                  </a:lnTo>
                  <a:cubicBezTo>
                    <a:pt x="455" y="0"/>
                    <a:pt x="1" y="521"/>
                    <a:pt x="24" y="1558"/>
                  </a:cubicBezTo>
                  <a:lnTo>
                    <a:pt x="776" y="1571"/>
                  </a:lnTo>
                  <a:cubicBezTo>
                    <a:pt x="191" y="511"/>
                    <a:pt x="455" y="0"/>
                    <a:pt x="455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1"/>
            <p:cNvSpPr/>
            <p:nvPr/>
          </p:nvSpPr>
          <p:spPr>
            <a:xfrm>
              <a:off x="7846831" y="4732063"/>
              <a:ext cx="105687" cy="199761"/>
            </a:xfrm>
            <a:custGeom>
              <a:avLst/>
              <a:gdLst/>
              <a:ahLst/>
              <a:cxnLst/>
              <a:rect l="l" t="t" r="r" b="b"/>
              <a:pathLst>
                <a:path w="728" h="1376" extrusionOk="0">
                  <a:moveTo>
                    <a:pt x="80" y="0"/>
                  </a:moveTo>
                  <a:lnTo>
                    <a:pt x="80" y="0"/>
                  </a:lnTo>
                  <a:cubicBezTo>
                    <a:pt x="80" y="0"/>
                    <a:pt x="429" y="365"/>
                    <a:pt x="0" y="1373"/>
                  </a:cubicBezTo>
                  <a:lnTo>
                    <a:pt x="678" y="1375"/>
                  </a:lnTo>
                  <a:cubicBezTo>
                    <a:pt x="728" y="206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1"/>
            <p:cNvSpPr/>
            <p:nvPr/>
          </p:nvSpPr>
          <p:spPr>
            <a:xfrm>
              <a:off x="7926677" y="4718997"/>
              <a:ext cx="97267" cy="212827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0" y="0"/>
                  </a:moveTo>
                  <a:cubicBezTo>
                    <a:pt x="30" y="0"/>
                    <a:pt x="363" y="365"/>
                    <a:pt x="1" y="1463"/>
                  </a:cubicBezTo>
                  <a:lnTo>
                    <a:pt x="670" y="1465"/>
                  </a:lnTo>
                  <a:cubicBezTo>
                    <a:pt x="630" y="204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1"/>
            <p:cNvSpPr/>
            <p:nvPr/>
          </p:nvSpPr>
          <p:spPr>
            <a:xfrm>
              <a:off x="7966165" y="4711303"/>
              <a:ext cx="97703" cy="220521"/>
            </a:xfrm>
            <a:custGeom>
              <a:avLst/>
              <a:gdLst/>
              <a:ahLst/>
              <a:cxnLst/>
              <a:rect l="l" t="t" r="r" b="b"/>
              <a:pathLst>
                <a:path w="673" h="1519" extrusionOk="0">
                  <a:moveTo>
                    <a:pt x="173" y="0"/>
                  </a:moveTo>
                  <a:cubicBezTo>
                    <a:pt x="173" y="0"/>
                    <a:pt x="435" y="357"/>
                    <a:pt x="1" y="1516"/>
                  </a:cubicBezTo>
                  <a:lnTo>
                    <a:pt x="641" y="1518"/>
                  </a:lnTo>
                  <a:cubicBezTo>
                    <a:pt x="673" y="22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1"/>
            <p:cNvSpPr/>
            <p:nvPr/>
          </p:nvSpPr>
          <p:spPr>
            <a:xfrm>
              <a:off x="8858267" y="4777358"/>
              <a:ext cx="140965" cy="165209"/>
            </a:xfrm>
            <a:custGeom>
              <a:avLst/>
              <a:gdLst/>
              <a:ahLst/>
              <a:cxnLst/>
              <a:rect l="l" t="t" r="r" b="b"/>
              <a:pathLst>
                <a:path w="971" h="1138" extrusionOk="0">
                  <a:moveTo>
                    <a:pt x="698" y="0"/>
                  </a:moveTo>
                  <a:cubicBezTo>
                    <a:pt x="698" y="0"/>
                    <a:pt x="0" y="191"/>
                    <a:pt x="238" y="1132"/>
                  </a:cubicBezTo>
                  <a:lnTo>
                    <a:pt x="971" y="1137"/>
                  </a:lnTo>
                  <a:cubicBezTo>
                    <a:pt x="357" y="320"/>
                    <a:pt x="698" y="0"/>
                    <a:pt x="69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1"/>
            <p:cNvSpPr/>
            <p:nvPr/>
          </p:nvSpPr>
          <p:spPr>
            <a:xfrm>
              <a:off x="8794535" y="4758921"/>
              <a:ext cx="135303" cy="183646"/>
            </a:xfrm>
            <a:custGeom>
              <a:avLst/>
              <a:gdLst/>
              <a:ahLst/>
              <a:cxnLst/>
              <a:rect l="l" t="t" r="r" b="b"/>
              <a:pathLst>
                <a:path w="932" h="1265" extrusionOk="0">
                  <a:moveTo>
                    <a:pt x="571" y="0"/>
                  </a:moveTo>
                  <a:cubicBezTo>
                    <a:pt x="571" y="0"/>
                    <a:pt x="0" y="185"/>
                    <a:pt x="225" y="1259"/>
                  </a:cubicBezTo>
                  <a:lnTo>
                    <a:pt x="931" y="1264"/>
                  </a:lnTo>
                  <a:cubicBezTo>
                    <a:pt x="304" y="315"/>
                    <a:pt x="571" y="0"/>
                    <a:pt x="571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1"/>
            <p:cNvSpPr/>
            <p:nvPr/>
          </p:nvSpPr>
          <p:spPr>
            <a:xfrm>
              <a:off x="8733852" y="4750355"/>
              <a:ext cx="112656" cy="191486"/>
            </a:xfrm>
            <a:custGeom>
              <a:avLst/>
              <a:gdLst/>
              <a:ahLst/>
              <a:cxnLst/>
              <a:rect l="l" t="t" r="r" b="b"/>
              <a:pathLst>
                <a:path w="776" h="1319" extrusionOk="0">
                  <a:moveTo>
                    <a:pt x="516" y="1"/>
                  </a:moveTo>
                  <a:cubicBezTo>
                    <a:pt x="516" y="1"/>
                    <a:pt x="0" y="181"/>
                    <a:pt x="95" y="1316"/>
                  </a:cubicBezTo>
                  <a:lnTo>
                    <a:pt x="775" y="1318"/>
                  </a:lnTo>
                  <a:cubicBezTo>
                    <a:pt x="259" y="303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1"/>
            <p:cNvSpPr/>
            <p:nvPr/>
          </p:nvSpPr>
          <p:spPr>
            <a:xfrm>
              <a:off x="8643988" y="4718997"/>
              <a:ext cx="95670" cy="222408"/>
            </a:xfrm>
            <a:custGeom>
              <a:avLst/>
              <a:gdLst/>
              <a:ahLst/>
              <a:cxnLst/>
              <a:rect l="l" t="t" r="r" b="b"/>
              <a:pathLst>
                <a:path w="659" h="1532" extrusionOk="0">
                  <a:moveTo>
                    <a:pt x="458" y="0"/>
                  </a:moveTo>
                  <a:cubicBezTo>
                    <a:pt x="458" y="0"/>
                    <a:pt x="37" y="172"/>
                    <a:pt x="0" y="1529"/>
                  </a:cubicBezTo>
                  <a:lnTo>
                    <a:pt x="659" y="1532"/>
                  </a:lnTo>
                  <a:cubicBezTo>
                    <a:pt x="236" y="299"/>
                    <a:pt x="458" y="0"/>
                    <a:pt x="45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1"/>
            <p:cNvSpPr/>
            <p:nvPr/>
          </p:nvSpPr>
          <p:spPr>
            <a:xfrm>
              <a:off x="8686234" y="4750791"/>
              <a:ext cx="99590" cy="190615"/>
            </a:xfrm>
            <a:custGeom>
              <a:avLst/>
              <a:gdLst/>
              <a:ahLst/>
              <a:cxnLst/>
              <a:rect l="l" t="t" r="r" b="b"/>
              <a:pathLst>
                <a:path w="686" h="1313" extrusionOk="0">
                  <a:moveTo>
                    <a:pt x="508" y="1"/>
                  </a:moveTo>
                  <a:cubicBezTo>
                    <a:pt x="508" y="1"/>
                    <a:pt x="0" y="178"/>
                    <a:pt x="32" y="1310"/>
                  </a:cubicBezTo>
                  <a:lnTo>
                    <a:pt x="685" y="1313"/>
                  </a:lnTo>
                  <a:cubicBezTo>
                    <a:pt x="246" y="302"/>
                    <a:pt x="508" y="1"/>
                    <a:pt x="508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1"/>
            <p:cNvSpPr/>
            <p:nvPr/>
          </p:nvSpPr>
          <p:spPr>
            <a:xfrm>
              <a:off x="8394432" y="4712464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5" y="0"/>
                  </a:moveTo>
                  <a:cubicBezTo>
                    <a:pt x="455" y="0"/>
                    <a:pt x="0" y="519"/>
                    <a:pt x="24" y="1558"/>
                  </a:cubicBezTo>
                  <a:lnTo>
                    <a:pt x="775" y="1571"/>
                  </a:lnTo>
                  <a:cubicBezTo>
                    <a:pt x="191" y="508"/>
                    <a:pt x="455" y="0"/>
                    <a:pt x="455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1"/>
            <p:cNvSpPr/>
            <p:nvPr/>
          </p:nvSpPr>
          <p:spPr>
            <a:xfrm>
              <a:off x="8956841" y="4720885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6" y="0"/>
                  </a:moveTo>
                  <a:cubicBezTo>
                    <a:pt x="456" y="0"/>
                    <a:pt x="1" y="522"/>
                    <a:pt x="25" y="1558"/>
                  </a:cubicBezTo>
                  <a:lnTo>
                    <a:pt x="776" y="1571"/>
                  </a:lnTo>
                  <a:cubicBezTo>
                    <a:pt x="191" y="511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1"/>
            <p:cNvSpPr/>
            <p:nvPr/>
          </p:nvSpPr>
          <p:spPr>
            <a:xfrm>
              <a:off x="8464697" y="4741645"/>
              <a:ext cx="106123" cy="199761"/>
            </a:xfrm>
            <a:custGeom>
              <a:avLst/>
              <a:gdLst/>
              <a:ahLst/>
              <a:cxnLst/>
              <a:rect l="l" t="t" r="r" b="b"/>
              <a:pathLst>
                <a:path w="731" h="1376" extrusionOk="0">
                  <a:moveTo>
                    <a:pt x="79" y="0"/>
                  </a:moveTo>
                  <a:cubicBezTo>
                    <a:pt x="79" y="0"/>
                    <a:pt x="429" y="365"/>
                    <a:pt x="0" y="1373"/>
                  </a:cubicBezTo>
                  <a:lnTo>
                    <a:pt x="677" y="1376"/>
                  </a:lnTo>
                  <a:cubicBezTo>
                    <a:pt x="730" y="207"/>
                    <a:pt x="80" y="0"/>
                    <a:pt x="79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1"/>
            <p:cNvSpPr/>
            <p:nvPr/>
          </p:nvSpPr>
          <p:spPr>
            <a:xfrm>
              <a:off x="8544833" y="4728143"/>
              <a:ext cx="97412" cy="212827"/>
            </a:xfrm>
            <a:custGeom>
              <a:avLst/>
              <a:gdLst/>
              <a:ahLst/>
              <a:cxnLst/>
              <a:rect l="l" t="t" r="r" b="b"/>
              <a:pathLst>
                <a:path w="671" h="1466" extrusionOk="0">
                  <a:moveTo>
                    <a:pt x="30" y="1"/>
                  </a:moveTo>
                  <a:cubicBezTo>
                    <a:pt x="30" y="1"/>
                    <a:pt x="363" y="366"/>
                    <a:pt x="1" y="1463"/>
                  </a:cubicBezTo>
                  <a:lnTo>
                    <a:pt x="670" y="1466"/>
                  </a:lnTo>
                  <a:cubicBezTo>
                    <a:pt x="630" y="202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1"/>
            <p:cNvSpPr/>
            <p:nvPr/>
          </p:nvSpPr>
          <p:spPr>
            <a:xfrm>
              <a:off x="8584466" y="4720885"/>
              <a:ext cx="97703" cy="220521"/>
            </a:xfrm>
            <a:custGeom>
              <a:avLst/>
              <a:gdLst/>
              <a:ahLst/>
              <a:cxnLst/>
              <a:rect l="l" t="t" r="r" b="b"/>
              <a:pathLst>
                <a:path w="673" h="1519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72" y="0"/>
                    <a:pt x="434" y="357"/>
                    <a:pt x="0" y="1516"/>
                  </a:cubicBezTo>
                  <a:lnTo>
                    <a:pt x="638" y="1519"/>
                  </a:lnTo>
                  <a:cubicBezTo>
                    <a:pt x="672" y="220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1"/>
            <p:cNvSpPr/>
            <p:nvPr/>
          </p:nvSpPr>
          <p:spPr>
            <a:xfrm>
              <a:off x="412990" y="4647861"/>
              <a:ext cx="140675" cy="165354"/>
            </a:xfrm>
            <a:custGeom>
              <a:avLst/>
              <a:gdLst/>
              <a:ahLst/>
              <a:cxnLst/>
              <a:rect l="l" t="t" r="r" b="b"/>
              <a:pathLst>
                <a:path w="969" h="1139" extrusionOk="0">
                  <a:moveTo>
                    <a:pt x="696" y="1"/>
                  </a:moveTo>
                  <a:cubicBezTo>
                    <a:pt x="696" y="1"/>
                    <a:pt x="1" y="197"/>
                    <a:pt x="236" y="1135"/>
                  </a:cubicBezTo>
                  <a:lnTo>
                    <a:pt x="969" y="1138"/>
                  </a:lnTo>
                  <a:cubicBezTo>
                    <a:pt x="355" y="324"/>
                    <a:pt x="696" y="1"/>
                    <a:pt x="69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1"/>
            <p:cNvSpPr/>
            <p:nvPr/>
          </p:nvSpPr>
          <p:spPr>
            <a:xfrm>
              <a:off x="348967" y="4629860"/>
              <a:ext cx="135303" cy="183356"/>
            </a:xfrm>
            <a:custGeom>
              <a:avLst/>
              <a:gdLst/>
              <a:ahLst/>
              <a:cxnLst/>
              <a:rect l="l" t="t" r="r" b="b"/>
              <a:pathLst>
                <a:path w="932" h="1263" extrusionOk="0">
                  <a:moveTo>
                    <a:pt x="571" y="0"/>
                  </a:moveTo>
                  <a:cubicBezTo>
                    <a:pt x="571" y="0"/>
                    <a:pt x="0" y="188"/>
                    <a:pt x="222" y="1259"/>
                  </a:cubicBezTo>
                  <a:lnTo>
                    <a:pt x="931" y="1262"/>
                  </a:lnTo>
                  <a:cubicBezTo>
                    <a:pt x="304" y="315"/>
                    <a:pt x="571" y="1"/>
                    <a:pt x="571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1"/>
            <p:cNvSpPr/>
            <p:nvPr/>
          </p:nvSpPr>
          <p:spPr>
            <a:xfrm>
              <a:off x="288284" y="4621730"/>
              <a:ext cx="112656" cy="191486"/>
            </a:xfrm>
            <a:custGeom>
              <a:avLst/>
              <a:gdLst/>
              <a:ahLst/>
              <a:cxnLst/>
              <a:rect l="l" t="t" r="r" b="b"/>
              <a:pathLst>
                <a:path w="776" h="1319" extrusionOk="0">
                  <a:moveTo>
                    <a:pt x="516" y="1"/>
                  </a:moveTo>
                  <a:cubicBezTo>
                    <a:pt x="516" y="1"/>
                    <a:pt x="0" y="178"/>
                    <a:pt x="95" y="1315"/>
                  </a:cubicBezTo>
                  <a:lnTo>
                    <a:pt x="775" y="1318"/>
                  </a:lnTo>
                  <a:cubicBezTo>
                    <a:pt x="259" y="305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1"/>
            <p:cNvSpPr/>
            <p:nvPr/>
          </p:nvSpPr>
          <p:spPr>
            <a:xfrm>
              <a:off x="198421" y="4589936"/>
              <a:ext cx="95670" cy="222408"/>
            </a:xfrm>
            <a:custGeom>
              <a:avLst/>
              <a:gdLst/>
              <a:ahLst/>
              <a:cxnLst/>
              <a:rect l="l" t="t" r="r" b="b"/>
              <a:pathLst>
                <a:path w="659" h="1532" extrusionOk="0">
                  <a:moveTo>
                    <a:pt x="458" y="0"/>
                  </a:moveTo>
                  <a:cubicBezTo>
                    <a:pt x="458" y="0"/>
                    <a:pt x="37" y="172"/>
                    <a:pt x="0" y="1529"/>
                  </a:cubicBezTo>
                  <a:lnTo>
                    <a:pt x="659" y="1532"/>
                  </a:lnTo>
                  <a:cubicBezTo>
                    <a:pt x="236" y="299"/>
                    <a:pt x="458" y="0"/>
                    <a:pt x="45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1"/>
            <p:cNvSpPr/>
            <p:nvPr/>
          </p:nvSpPr>
          <p:spPr>
            <a:xfrm>
              <a:off x="241393" y="4622165"/>
              <a:ext cx="98864" cy="190615"/>
            </a:xfrm>
            <a:custGeom>
              <a:avLst/>
              <a:gdLst/>
              <a:ahLst/>
              <a:cxnLst/>
              <a:rect l="l" t="t" r="r" b="b"/>
              <a:pathLst>
                <a:path w="681" h="1313" extrusionOk="0">
                  <a:moveTo>
                    <a:pt x="503" y="1"/>
                  </a:moveTo>
                  <a:lnTo>
                    <a:pt x="503" y="1"/>
                  </a:lnTo>
                  <a:cubicBezTo>
                    <a:pt x="503" y="1"/>
                    <a:pt x="0" y="175"/>
                    <a:pt x="27" y="1310"/>
                  </a:cubicBezTo>
                  <a:lnTo>
                    <a:pt x="680" y="1312"/>
                  </a:lnTo>
                  <a:cubicBezTo>
                    <a:pt x="241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1"/>
            <p:cNvSpPr/>
            <p:nvPr/>
          </p:nvSpPr>
          <p:spPr>
            <a:xfrm>
              <a:off x="-49248" y="4637554"/>
              <a:ext cx="110623" cy="174791"/>
            </a:xfrm>
            <a:custGeom>
              <a:avLst/>
              <a:gdLst/>
              <a:ahLst/>
              <a:cxnLst/>
              <a:rect l="l" t="t" r="r" b="b"/>
              <a:pathLst>
                <a:path w="762" h="1204" extrusionOk="0">
                  <a:moveTo>
                    <a:pt x="0" y="0"/>
                  </a:moveTo>
                  <a:cubicBezTo>
                    <a:pt x="0" y="0"/>
                    <a:pt x="423" y="352"/>
                    <a:pt x="32" y="1201"/>
                  </a:cubicBezTo>
                  <a:lnTo>
                    <a:pt x="714" y="1204"/>
                  </a:lnTo>
                  <a:cubicBezTo>
                    <a:pt x="762" y="20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1"/>
            <p:cNvSpPr/>
            <p:nvPr/>
          </p:nvSpPr>
          <p:spPr>
            <a:xfrm>
              <a:off x="19420" y="4612584"/>
              <a:ext cx="106123" cy="199761"/>
            </a:xfrm>
            <a:custGeom>
              <a:avLst/>
              <a:gdLst/>
              <a:ahLst/>
              <a:cxnLst/>
              <a:rect l="l" t="t" r="r" b="b"/>
              <a:pathLst>
                <a:path w="731" h="1376" extrusionOk="0">
                  <a:moveTo>
                    <a:pt x="80" y="0"/>
                  </a:moveTo>
                  <a:cubicBezTo>
                    <a:pt x="80" y="0"/>
                    <a:pt x="432" y="363"/>
                    <a:pt x="1" y="1373"/>
                  </a:cubicBezTo>
                  <a:lnTo>
                    <a:pt x="678" y="1376"/>
                  </a:lnTo>
                  <a:cubicBezTo>
                    <a:pt x="731" y="204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1"/>
            <p:cNvSpPr/>
            <p:nvPr/>
          </p:nvSpPr>
          <p:spPr>
            <a:xfrm>
              <a:off x="99266" y="4599518"/>
              <a:ext cx="97267" cy="212827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0" y="1"/>
                  </a:moveTo>
                  <a:cubicBezTo>
                    <a:pt x="30" y="1"/>
                    <a:pt x="363" y="366"/>
                    <a:pt x="1" y="1463"/>
                  </a:cubicBezTo>
                  <a:lnTo>
                    <a:pt x="670" y="1466"/>
                  </a:lnTo>
                  <a:cubicBezTo>
                    <a:pt x="636" y="202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1"/>
            <p:cNvSpPr/>
            <p:nvPr/>
          </p:nvSpPr>
          <p:spPr>
            <a:xfrm>
              <a:off x="139189" y="4591824"/>
              <a:ext cx="97412" cy="220521"/>
            </a:xfrm>
            <a:custGeom>
              <a:avLst/>
              <a:gdLst/>
              <a:ahLst/>
              <a:cxnLst/>
              <a:rect l="l" t="t" r="r" b="b"/>
              <a:pathLst>
                <a:path w="671" h="1519" extrusionOk="0">
                  <a:moveTo>
                    <a:pt x="173" y="1"/>
                  </a:moveTo>
                  <a:lnTo>
                    <a:pt x="173" y="1"/>
                  </a:lnTo>
                  <a:cubicBezTo>
                    <a:pt x="173" y="1"/>
                    <a:pt x="435" y="358"/>
                    <a:pt x="1" y="1516"/>
                  </a:cubicBezTo>
                  <a:lnTo>
                    <a:pt x="641" y="1519"/>
                  </a:lnTo>
                  <a:cubicBezTo>
                    <a:pt x="670" y="220"/>
                    <a:pt x="173" y="1"/>
                    <a:pt x="17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1"/>
            <p:cNvSpPr/>
            <p:nvPr/>
          </p:nvSpPr>
          <p:spPr>
            <a:xfrm>
              <a:off x="977866" y="4656717"/>
              <a:ext cx="141110" cy="165209"/>
            </a:xfrm>
            <a:custGeom>
              <a:avLst/>
              <a:gdLst/>
              <a:ahLst/>
              <a:cxnLst/>
              <a:rect l="l" t="t" r="r" b="b"/>
              <a:pathLst>
                <a:path w="972" h="1138" extrusionOk="0">
                  <a:moveTo>
                    <a:pt x="696" y="1"/>
                  </a:moveTo>
                  <a:cubicBezTo>
                    <a:pt x="696" y="1"/>
                    <a:pt x="0" y="196"/>
                    <a:pt x="236" y="1135"/>
                  </a:cubicBezTo>
                  <a:lnTo>
                    <a:pt x="971" y="1138"/>
                  </a:lnTo>
                  <a:cubicBezTo>
                    <a:pt x="355" y="321"/>
                    <a:pt x="696" y="1"/>
                    <a:pt x="69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1"/>
            <p:cNvSpPr/>
            <p:nvPr/>
          </p:nvSpPr>
          <p:spPr>
            <a:xfrm>
              <a:off x="914135" y="4638280"/>
              <a:ext cx="134868" cy="183646"/>
            </a:xfrm>
            <a:custGeom>
              <a:avLst/>
              <a:gdLst/>
              <a:ahLst/>
              <a:cxnLst/>
              <a:rect l="l" t="t" r="r" b="b"/>
              <a:pathLst>
                <a:path w="929" h="1265" extrusionOk="0">
                  <a:moveTo>
                    <a:pt x="569" y="1"/>
                  </a:moveTo>
                  <a:cubicBezTo>
                    <a:pt x="569" y="1"/>
                    <a:pt x="0" y="191"/>
                    <a:pt x="223" y="1262"/>
                  </a:cubicBezTo>
                  <a:lnTo>
                    <a:pt x="929" y="1265"/>
                  </a:lnTo>
                  <a:cubicBezTo>
                    <a:pt x="302" y="315"/>
                    <a:pt x="569" y="1"/>
                    <a:pt x="56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1"/>
            <p:cNvSpPr/>
            <p:nvPr/>
          </p:nvSpPr>
          <p:spPr>
            <a:xfrm>
              <a:off x="853016" y="4630295"/>
              <a:ext cx="112656" cy="191631"/>
            </a:xfrm>
            <a:custGeom>
              <a:avLst/>
              <a:gdLst/>
              <a:ahLst/>
              <a:cxnLst/>
              <a:rect l="l" t="t" r="r" b="b"/>
              <a:pathLst>
                <a:path w="776" h="1320" extrusionOk="0">
                  <a:moveTo>
                    <a:pt x="517" y="0"/>
                  </a:moveTo>
                  <a:cubicBezTo>
                    <a:pt x="517" y="0"/>
                    <a:pt x="1" y="180"/>
                    <a:pt x="99" y="1317"/>
                  </a:cubicBezTo>
                  <a:lnTo>
                    <a:pt x="776" y="1320"/>
                  </a:lnTo>
                  <a:cubicBezTo>
                    <a:pt x="260" y="304"/>
                    <a:pt x="517" y="0"/>
                    <a:pt x="517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1"/>
            <p:cNvSpPr/>
            <p:nvPr/>
          </p:nvSpPr>
          <p:spPr>
            <a:xfrm>
              <a:off x="763152" y="4598792"/>
              <a:ext cx="95816" cy="222118"/>
            </a:xfrm>
            <a:custGeom>
              <a:avLst/>
              <a:gdLst/>
              <a:ahLst/>
              <a:cxnLst/>
              <a:rect l="l" t="t" r="r" b="b"/>
              <a:pathLst>
                <a:path w="660" h="1530" extrusionOk="0">
                  <a:moveTo>
                    <a:pt x="458" y="0"/>
                  </a:moveTo>
                  <a:cubicBezTo>
                    <a:pt x="458" y="0"/>
                    <a:pt x="38" y="172"/>
                    <a:pt x="1" y="1526"/>
                  </a:cubicBezTo>
                  <a:lnTo>
                    <a:pt x="659" y="1529"/>
                  </a:lnTo>
                  <a:cubicBezTo>
                    <a:pt x="236" y="297"/>
                    <a:pt x="458" y="0"/>
                    <a:pt x="45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1"/>
            <p:cNvSpPr/>
            <p:nvPr/>
          </p:nvSpPr>
          <p:spPr>
            <a:xfrm>
              <a:off x="806269" y="4630585"/>
              <a:ext cx="98719" cy="191050"/>
            </a:xfrm>
            <a:custGeom>
              <a:avLst/>
              <a:gdLst/>
              <a:ahLst/>
              <a:cxnLst/>
              <a:rect l="l" t="t" r="r" b="b"/>
              <a:pathLst>
                <a:path w="680" h="1316" extrusionOk="0">
                  <a:moveTo>
                    <a:pt x="503" y="1"/>
                  </a:moveTo>
                  <a:cubicBezTo>
                    <a:pt x="503" y="1"/>
                    <a:pt x="0" y="178"/>
                    <a:pt x="27" y="1310"/>
                  </a:cubicBezTo>
                  <a:lnTo>
                    <a:pt x="680" y="1315"/>
                  </a:lnTo>
                  <a:cubicBezTo>
                    <a:pt x="241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1"/>
            <p:cNvSpPr/>
            <p:nvPr/>
          </p:nvSpPr>
          <p:spPr>
            <a:xfrm>
              <a:off x="514322" y="4591824"/>
              <a:ext cx="112365" cy="228215"/>
            </a:xfrm>
            <a:custGeom>
              <a:avLst/>
              <a:gdLst/>
              <a:ahLst/>
              <a:cxnLst/>
              <a:rect l="l" t="t" r="r" b="b"/>
              <a:pathLst>
                <a:path w="774" h="1572" extrusionOk="0">
                  <a:moveTo>
                    <a:pt x="453" y="1"/>
                  </a:moveTo>
                  <a:cubicBezTo>
                    <a:pt x="453" y="1"/>
                    <a:pt x="1" y="524"/>
                    <a:pt x="22" y="1558"/>
                  </a:cubicBezTo>
                  <a:lnTo>
                    <a:pt x="773" y="1572"/>
                  </a:lnTo>
                  <a:cubicBezTo>
                    <a:pt x="189" y="511"/>
                    <a:pt x="453" y="1"/>
                    <a:pt x="45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1"/>
            <p:cNvSpPr/>
            <p:nvPr/>
          </p:nvSpPr>
          <p:spPr>
            <a:xfrm>
              <a:off x="1076876" y="4600679"/>
              <a:ext cx="112365" cy="227780"/>
            </a:xfrm>
            <a:custGeom>
              <a:avLst/>
              <a:gdLst/>
              <a:ahLst/>
              <a:cxnLst/>
              <a:rect l="l" t="t" r="r" b="b"/>
              <a:pathLst>
                <a:path w="774" h="1569" extrusionOk="0">
                  <a:moveTo>
                    <a:pt x="453" y="0"/>
                  </a:moveTo>
                  <a:cubicBezTo>
                    <a:pt x="453" y="1"/>
                    <a:pt x="1" y="522"/>
                    <a:pt x="22" y="1556"/>
                  </a:cubicBezTo>
                  <a:lnTo>
                    <a:pt x="773" y="1569"/>
                  </a:lnTo>
                  <a:cubicBezTo>
                    <a:pt x="189" y="508"/>
                    <a:pt x="453" y="1"/>
                    <a:pt x="45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1"/>
            <p:cNvSpPr/>
            <p:nvPr/>
          </p:nvSpPr>
          <p:spPr>
            <a:xfrm>
              <a:off x="584296" y="4621004"/>
              <a:ext cx="106558" cy="199906"/>
            </a:xfrm>
            <a:custGeom>
              <a:avLst/>
              <a:gdLst/>
              <a:ahLst/>
              <a:cxnLst/>
              <a:rect l="l" t="t" r="r" b="b"/>
              <a:pathLst>
                <a:path w="734" h="1377" extrusionOk="0">
                  <a:moveTo>
                    <a:pt x="80" y="1"/>
                  </a:moveTo>
                  <a:cubicBezTo>
                    <a:pt x="80" y="1"/>
                    <a:pt x="431" y="366"/>
                    <a:pt x="0" y="1373"/>
                  </a:cubicBezTo>
                  <a:lnTo>
                    <a:pt x="680" y="1376"/>
                  </a:lnTo>
                  <a:cubicBezTo>
                    <a:pt x="733" y="20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1"/>
            <p:cNvSpPr/>
            <p:nvPr/>
          </p:nvSpPr>
          <p:spPr>
            <a:xfrm>
              <a:off x="664143" y="4608374"/>
              <a:ext cx="97993" cy="212536"/>
            </a:xfrm>
            <a:custGeom>
              <a:avLst/>
              <a:gdLst/>
              <a:ahLst/>
              <a:cxnLst/>
              <a:rect l="l" t="t" r="r" b="b"/>
              <a:pathLst>
                <a:path w="675" h="1464" extrusionOk="0">
                  <a:moveTo>
                    <a:pt x="30" y="0"/>
                  </a:moveTo>
                  <a:lnTo>
                    <a:pt x="30" y="0"/>
                  </a:lnTo>
                  <a:cubicBezTo>
                    <a:pt x="30" y="0"/>
                    <a:pt x="363" y="363"/>
                    <a:pt x="1" y="1460"/>
                  </a:cubicBezTo>
                  <a:lnTo>
                    <a:pt x="675" y="1463"/>
                  </a:lnTo>
                  <a:cubicBezTo>
                    <a:pt x="635" y="20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1"/>
            <p:cNvSpPr/>
            <p:nvPr/>
          </p:nvSpPr>
          <p:spPr>
            <a:xfrm>
              <a:off x="704502" y="4600679"/>
              <a:ext cx="96832" cy="220230"/>
            </a:xfrm>
            <a:custGeom>
              <a:avLst/>
              <a:gdLst/>
              <a:ahLst/>
              <a:cxnLst/>
              <a:rect l="l" t="t" r="r" b="b"/>
              <a:pathLst>
                <a:path w="667" h="1517" extrusionOk="0">
                  <a:moveTo>
                    <a:pt x="172" y="0"/>
                  </a:moveTo>
                  <a:cubicBezTo>
                    <a:pt x="172" y="0"/>
                    <a:pt x="434" y="358"/>
                    <a:pt x="0" y="1513"/>
                  </a:cubicBezTo>
                  <a:lnTo>
                    <a:pt x="638" y="1516"/>
                  </a:lnTo>
                  <a:cubicBezTo>
                    <a:pt x="667" y="217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1"/>
            <p:cNvSpPr/>
            <p:nvPr/>
          </p:nvSpPr>
          <p:spPr>
            <a:xfrm>
              <a:off x="1602555" y="4666299"/>
              <a:ext cx="141110" cy="165354"/>
            </a:xfrm>
            <a:custGeom>
              <a:avLst/>
              <a:gdLst/>
              <a:ahLst/>
              <a:cxnLst/>
              <a:rect l="l" t="t" r="r" b="b"/>
              <a:pathLst>
                <a:path w="972" h="1139" extrusionOk="0">
                  <a:moveTo>
                    <a:pt x="696" y="1"/>
                  </a:moveTo>
                  <a:cubicBezTo>
                    <a:pt x="696" y="1"/>
                    <a:pt x="1" y="197"/>
                    <a:pt x="239" y="1135"/>
                  </a:cubicBezTo>
                  <a:lnTo>
                    <a:pt x="971" y="1138"/>
                  </a:lnTo>
                  <a:cubicBezTo>
                    <a:pt x="358" y="321"/>
                    <a:pt x="696" y="1"/>
                    <a:pt x="69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1"/>
            <p:cNvSpPr/>
            <p:nvPr/>
          </p:nvSpPr>
          <p:spPr>
            <a:xfrm>
              <a:off x="1538533" y="4647861"/>
              <a:ext cx="135593" cy="183792"/>
            </a:xfrm>
            <a:custGeom>
              <a:avLst/>
              <a:gdLst/>
              <a:ahLst/>
              <a:cxnLst/>
              <a:rect l="l" t="t" r="r" b="b"/>
              <a:pathLst>
                <a:path w="934" h="1266" extrusionOk="0">
                  <a:moveTo>
                    <a:pt x="574" y="1"/>
                  </a:moveTo>
                  <a:cubicBezTo>
                    <a:pt x="574" y="1"/>
                    <a:pt x="0" y="191"/>
                    <a:pt x="225" y="1262"/>
                  </a:cubicBezTo>
                  <a:lnTo>
                    <a:pt x="934" y="1265"/>
                  </a:lnTo>
                  <a:cubicBezTo>
                    <a:pt x="304" y="316"/>
                    <a:pt x="574" y="1"/>
                    <a:pt x="574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1"/>
            <p:cNvSpPr/>
            <p:nvPr/>
          </p:nvSpPr>
          <p:spPr>
            <a:xfrm>
              <a:off x="1478140" y="4639877"/>
              <a:ext cx="112365" cy="191776"/>
            </a:xfrm>
            <a:custGeom>
              <a:avLst/>
              <a:gdLst/>
              <a:ahLst/>
              <a:cxnLst/>
              <a:rect l="l" t="t" r="r" b="b"/>
              <a:pathLst>
                <a:path w="774" h="1321" extrusionOk="0">
                  <a:moveTo>
                    <a:pt x="517" y="0"/>
                  </a:moveTo>
                  <a:cubicBezTo>
                    <a:pt x="516" y="0"/>
                    <a:pt x="1" y="180"/>
                    <a:pt x="96" y="1317"/>
                  </a:cubicBezTo>
                  <a:lnTo>
                    <a:pt x="773" y="1320"/>
                  </a:lnTo>
                  <a:cubicBezTo>
                    <a:pt x="257" y="304"/>
                    <a:pt x="516" y="0"/>
                    <a:pt x="517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1"/>
            <p:cNvSpPr/>
            <p:nvPr/>
          </p:nvSpPr>
          <p:spPr>
            <a:xfrm>
              <a:off x="1388277" y="4608374"/>
              <a:ext cx="95816" cy="222118"/>
            </a:xfrm>
            <a:custGeom>
              <a:avLst/>
              <a:gdLst/>
              <a:ahLst/>
              <a:cxnLst/>
              <a:rect l="l" t="t" r="r" b="b"/>
              <a:pathLst>
                <a:path w="660" h="1530" extrusionOk="0">
                  <a:moveTo>
                    <a:pt x="458" y="0"/>
                  </a:moveTo>
                  <a:cubicBezTo>
                    <a:pt x="458" y="0"/>
                    <a:pt x="38" y="172"/>
                    <a:pt x="1" y="1526"/>
                  </a:cubicBezTo>
                  <a:lnTo>
                    <a:pt x="659" y="1529"/>
                  </a:lnTo>
                  <a:cubicBezTo>
                    <a:pt x="236" y="297"/>
                    <a:pt x="458" y="0"/>
                    <a:pt x="45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1"/>
            <p:cNvSpPr/>
            <p:nvPr/>
          </p:nvSpPr>
          <p:spPr>
            <a:xfrm>
              <a:off x="1430958" y="4640167"/>
              <a:ext cx="99155" cy="191050"/>
            </a:xfrm>
            <a:custGeom>
              <a:avLst/>
              <a:gdLst/>
              <a:ahLst/>
              <a:cxnLst/>
              <a:rect l="l" t="t" r="r" b="b"/>
              <a:pathLst>
                <a:path w="683" h="1316" extrusionOk="0">
                  <a:moveTo>
                    <a:pt x="503" y="1"/>
                  </a:moveTo>
                  <a:cubicBezTo>
                    <a:pt x="503" y="1"/>
                    <a:pt x="0" y="178"/>
                    <a:pt x="27" y="1310"/>
                  </a:cubicBezTo>
                  <a:lnTo>
                    <a:pt x="683" y="1315"/>
                  </a:lnTo>
                  <a:cubicBezTo>
                    <a:pt x="244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1"/>
            <p:cNvSpPr/>
            <p:nvPr/>
          </p:nvSpPr>
          <p:spPr>
            <a:xfrm>
              <a:off x="1140317" y="4655556"/>
              <a:ext cx="110333" cy="174936"/>
            </a:xfrm>
            <a:custGeom>
              <a:avLst/>
              <a:gdLst/>
              <a:ahLst/>
              <a:cxnLst/>
              <a:rect l="l" t="t" r="r" b="b"/>
              <a:pathLst>
                <a:path w="760" h="1205" extrusionOk="0">
                  <a:moveTo>
                    <a:pt x="0" y="1"/>
                  </a:moveTo>
                  <a:cubicBezTo>
                    <a:pt x="0" y="1"/>
                    <a:pt x="423" y="355"/>
                    <a:pt x="29" y="1201"/>
                  </a:cubicBezTo>
                  <a:lnTo>
                    <a:pt x="714" y="1204"/>
                  </a:lnTo>
                  <a:cubicBezTo>
                    <a:pt x="759" y="20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1"/>
            <p:cNvSpPr/>
            <p:nvPr/>
          </p:nvSpPr>
          <p:spPr>
            <a:xfrm>
              <a:off x="1209421" y="4630585"/>
              <a:ext cx="105687" cy="199906"/>
            </a:xfrm>
            <a:custGeom>
              <a:avLst/>
              <a:gdLst/>
              <a:ahLst/>
              <a:cxnLst/>
              <a:rect l="l" t="t" r="r" b="b"/>
              <a:pathLst>
                <a:path w="728" h="137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429" y="366"/>
                    <a:pt x="0" y="1373"/>
                  </a:cubicBezTo>
                  <a:lnTo>
                    <a:pt x="677" y="1376"/>
                  </a:lnTo>
                  <a:cubicBezTo>
                    <a:pt x="728" y="20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1"/>
            <p:cNvSpPr/>
            <p:nvPr/>
          </p:nvSpPr>
          <p:spPr>
            <a:xfrm>
              <a:off x="1288832" y="4617955"/>
              <a:ext cx="98138" cy="212536"/>
            </a:xfrm>
            <a:custGeom>
              <a:avLst/>
              <a:gdLst/>
              <a:ahLst/>
              <a:cxnLst/>
              <a:rect l="l" t="t" r="r" b="b"/>
              <a:pathLst>
                <a:path w="676" h="1464" extrusionOk="0">
                  <a:moveTo>
                    <a:pt x="33" y="0"/>
                  </a:moveTo>
                  <a:lnTo>
                    <a:pt x="33" y="0"/>
                  </a:lnTo>
                  <a:cubicBezTo>
                    <a:pt x="33" y="1"/>
                    <a:pt x="366" y="363"/>
                    <a:pt x="1" y="1460"/>
                  </a:cubicBezTo>
                  <a:lnTo>
                    <a:pt x="675" y="1463"/>
                  </a:lnTo>
                  <a:cubicBezTo>
                    <a:pt x="633" y="202"/>
                    <a:pt x="33" y="1"/>
                    <a:pt x="3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1"/>
            <p:cNvSpPr/>
            <p:nvPr/>
          </p:nvSpPr>
          <p:spPr>
            <a:xfrm>
              <a:off x="1328755" y="4610261"/>
              <a:ext cx="97703" cy="220230"/>
            </a:xfrm>
            <a:custGeom>
              <a:avLst/>
              <a:gdLst/>
              <a:ahLst/>
              <a:cxnLst/>
              <a:rect l="l" t="t" r="r" b="b"/>
              <a:pathLst>
                <a:path w="673" h="1517" extrusionOk="0">
                  <a:moveTo>
                    <a:pt x="173" y="1"/>
                  </a:moveTo>
                  <a:cubicBezTo>
                    <a:pt x="173" y="1"/>
                    <a:pt x="435" y="358"/>
                    <a:pt x="1" y="1513"/>
                  </a:cubicBezTo>
                  <a:lnTo>
                    <a:pt x="638" y="1516"/>
                  </a:lnTo>
                  <a:cubicBezTo>
                    <a:pt x="673" y="218"/>
                    <a:pt x="173" y="1"/>
                    <a:pt x="17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1"/>
            <p:cNvSpPr/>
            <p:nvPr/>
          </p:nvSpPr>
          <p:spPr>
            <a:xfrm>
              <a:off x="2167432" y="4674719"/>
              <a:ext cx="141110" cy="165354"/>
            </a:xfrm>
            <a:custGeom>
              <a:avLst/>
              <a:gdLst/>
              <a:ahLst/>
              <a:cxnLst/>
              <a:rect l="l" t="t" r="r" b="b"/>
              <a:pathLst>
                <a:path w="972" h="1139" extrusionOk="0">
                  <a:moveTo>
                    <a:pt x="699" y="1"/>
                  </a:moveTo>
                  <a:lnTo>
                    <a:pt x="699" y="1"/>
                  </a:lnTo>
                  <a:cubicBezTo>
                    <a:pt x="699" y="1"/>
                    <a:pt x="0" y="197"/>
                    <a:pt x="238" y="1136"/>
                  </a:cubicBezTo>
                  <a:lnTo>
                    <a:pt x="971" y="1138"/>
                  </a:lnTo>
                  <a:cubicBezTo>
                    <a:pt x="357" y="324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1"/>
            <p:cNvSpPr/>
            <p:nvPr/>
          </p:nvSpPr>
          <p:spPr>
            <a:xfrm>
              <a:off x="2103700" y="4656717"/>
              <a:ext cx="135303" cy="183356"/>
            </a:xfrm>
            <a:custGeom>
              <a:avLst/>
              <a:gdLst/>
              <a:ahLst/>
              <a:cxnLst/>
              <a:rect l="l" t="t" r="r" b="b"/>
              <a:pathLst>
                <a:path w="932" h="1263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72" y="1"/>
                    <a:pt x="0" y="186"/>
                    <a:pt x="225" y="1260"/>
                  </a:cubicBezTo>
                  <a:lnTo>
                    <a:pt x="931" y="1262"/>
                  </a:lnTo>
                  <a:cubicBezTo>
                    <a:pt x="302" y="315"/>
                    <a:pt x="572" y="1"/>
                    <a:pt x="5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1"/>
            <p:cNvSpPr/>
            <p:nvPr/>
          </p:nvSpPr>
          <p:spPr>
            <a:xfrm>
              <a:off x="2043017" y="4648732"/>
              <a:ext cx="112656" cy="191341"/>
            </a:xfrm>
            <a:custGeom>
              <a:avLst/>
              <a:gdLst/>
              <a:ahLst/>
              <a:cxnLst/>
              <a:rect l="l" t="t" r="r" b="b"/>
              <a:pathLst>
                <a:path w="776" h="1318" extrusionOk="0">
                  <a:moveTo>
                    <a:pt x="516" y="0"/>
                  </a:moveTo>
                  <a:cubicBezTo>
                    <a:pt x="516" y="0"/>
                    <a:pt x="0" y="177"/>
                    <a:pt x="96" y="1315"/>
                  </a:cubicBezTo>
                  <a:lnTo>
                    <a:pt x="775" y="1317"/>
                  </a:lnTo>
                  <a:cubicBezTo>
                    <a:pt x="260" y="304"/>
                    <a:pt x="516" y="0"/>
                    <a:pt x="51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1"/>
            <p:cNvSpPr/>
            <p:nvPr/>
          </p:nvSpPr>
          <p:spPr>
            <a:xfrm>
              <a:off x="1953153" y="4616794"/>
              <a:ext cx="95815" cy="222408"/>
            </a:xfrm>
            <a:custGeom>
              <a:avLst/>
              <a:gdLst/>
              <a:ahLst/>
              <a:cxnLst/>
              <a:rect l="l" t="t" r="r" b="b"/>
              <a:pathLst>
                <a:path w="660" h="1532" extrusionOk="0">
                  <a:moveTo>
                    <a:pt x="458" y="1"/>
                  </a:moveTo>
                  <a:cubicBezTo>
                    <a:pt x="458" y="1"/>
                    <a:pt x="38" y="173"/>
                    <a:pt x="1" y="1529"/>
                  </a:cubicBezTo>
                  <a:lnTo>
                    <a:pt x="659" y="1532"/>
                  </a:lnTo>
                  <a:cubicBezTo>
                    <a:pt x="236" y="299"/>
                    <a:pt x="458" y="1"/>
                    <a:pt x="458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1"/>
            <p:cNvSpPr/>
            <p:nvPr/>
          </p:nvSpPr>
          <p:spPr>
            <a:xfrm>
              <a:off x="1996125" y="4649023"/>
              <a:ext cx="98864" cy="190615"/>
            </a:xfrm>
            <a:custGeom>
              <a:avLst/>
              <a:gdLst/>
              <a:ahLst/>
              <a:cxnLst/>
              <a:rect l="l" t="t" r="r" b="b"/>
              <a:pathLst>
                <a:path w="681" h="1313" extrusionOk="0">
                  <a:moveTo>
                    <a:pt x="503" y="1"/>
                  </a:moveTo>
                  <a:cubicBezTo>
                    <a:pt x="503" y="1"/>
                    <a:pt x="1" y="175"/>
                    <a:pt x="25" y="1310"/>
                  </a:cubicBezTo>
                  <a:lnTo>
                    <a:pt x="680" y="1313"/>
                  </a:lnTo>
                  <a:cubicBezTo>
                    <a:pt x="241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1"/>
            <p:cNvSpPr/>
            <p:nvPr/>
          </p:nvSpPr>
          <p:spPr>
            <a:xfrm>
              <a:off x="1704323" y="4610261"/>
              <a:ext cx="111930" cy="227925"/>
            </a:xfrm>
            <a:custGeom>
              <a:avLst/>
              <a:gdLst/>
              <a:ahLst/>
              <a:cxnLst/>
              <a:rect l="l" t="t" r="r" b="b"/>
              <a:pathLst>
                <a:path w="771" h="1570" extrusionOk="0">
                  <a:moveTo>
                    <a:pt x="450" y="1"/>
                  </a:moveTo>
                  <a:lnTo>
                    <a:pt x="450" y="1"/>
                  </a:lnTo>
                  <a:cubicBezTo>
                    <a:pt x="450" y="1"/>
                    <a:pt x="1" y="519"/>
                    <a:pt x="19" y="1556"/>
                  </a:cubicBezTo>
                  <a:lnTo>
                    <a:pt x="770" y="1569"/>
                  </a:lnTo>
                  <a:cubicBezTo>
                    <a:pt x="186" y="509"/>
                    <a:pt x="450" y="1"/>
                    <a:pt x="45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1"/>
            <p:cNvSpPr/>
            <p:nvPr/>
          </p:nvSpPr>
          <p:spPr>
            <a:xfrm>
              <a:off x="2266151" y="4618681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5" y="1"/>
                  </a:moveTo>
                  <a:cubicBezTo>
                    <a:pt x="455" y="1"/>
                    <a:pt x="0" y="519"/>
                    <a:pt x="24" y="1559"/>
                  </a:cubicBezTo>
                  <a:lnTo>
                    <a:pt x="775" y="1572"/>
                  </a:lnTo>
                  <a:cubicBezTo>
                    <a:pt x="191" y="511"/>
                    <a:pt x="455" y="1"/>
                    <a:pt x="455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1"/>
            <p:cNvSpPr/>
            <p:nvPr/>
          </p:nvSpPr>
          <p:spPr>
            <a:xfrm>
              <a:off x="1774152" y="4639441"/>
              <a:ext cx="106123" cy="199761"/>
            </a:xfrm>
            <a:custGeom>
              <a:avLst/>
              <a:gdLst/>
              <a:ahLst/>
              <a:cxnLst/>
              <a:rect l="l" t="t" r="r" b="b"/>
              <a:pathLst>
                <a:path w="731" h="1376" extrusionOk="0">
                  <a:moveTo>
                    <a:pt x="80" y="1"/>
                  </a:moveTo>
                  <a:cubicBezTo>
                    <a:pt x="80" y="1"/>
                    <a:pt x="432" y="363"/>
                    <a:pt x="1" y="1373"/>
                  </a:cubicBezTo>
                  <a:lnTo>
                    <a:pt x="678" y="1376"/>
                  </a:lnTo>
                  <a:cubicBezTo>
                    <a:pt x="731" y="204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1"/>
            <p:cNvSpPr/>
            <p:nvPr/>
          </p:nvSpPr>
          <p:spPr>
            <a:xfrm>
              <a:off x="1854144" y="4626375"/>
              <a:ext cx="97267" cy="212827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29" y="1"/>
                  </a:moveTo>
                  <a:cubicBezTo>
                    <a:pt x="29" y="1"/>
                    <a:pt x="362" y="366"/>
                    <a:pt x="0" y="1463"/>
                  </a:cubicBezTo>
                  <a:lnTo>
                    <a:pt x="669" y="1466"/>
                  </a:lnTo>
                  <a:cubicBezTo>
                    <a:pt x="630" y="202"/>
                    <a:pt x="29" y="1"/>
                    <a:pt x="2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1"/>
            <p:cNvSpPr/>
            <p:nvPr/>
          </p:nvSpPr>
          <p:spPr>
            <a:xfrm>
              <a:off x="1893632" y="4618681"/>
              <a:ext cx="97703" cy="220521"/>
            </a:xfrm>
            <a:custGeom>
              <a:avLst/>
              <a:gdLst/>
              <a:ahLst/>
              <a:cxnLst/>
              <a:rect l="l" t="t" r="r" b="b"/>
              <a:pathLst>
                <a:path w="673" h="1519" extrusionOk="0">
                  <a:moveTo>
                    <a:pt x="172" y="1"/>
                  </a:moveTo>
                  <a:lnTo>
                    <a:pt x="172" y="1"/>
                  </a:lnTo>
                  <a:cubicBezTo>
                    <a:pt x="172" y="1"/>
                    <a:pt x="434" y="358"/>
                    <a:pt x="1" y="1516"/>
                  </a:cubicBezTo>
                  <a:lnTo>
                    <a:pt x="641" y="1519"/>
                  </a:lnTo>
                  <a:cubicBezTo>
                    <a:pt x="672" y="220"/>
                    <a:pt x="173" y="1"/>
                    <a:pt x="1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1"/>
            <p:cNvSpPr/>
            <p:nvPr/>
          </p:nvSpPr>
          <p:spPr>
            <a:xfrm>
              <a:off x="2752198" y="4684010"/>
              <a:ext cx="141400" cy="165209"/>
            </a:xfrm>
            <a:custGeom>
              <a:avLst/>
              <a:gdLst/>
              <a:ahLst/>
              <a:cxnLst/>
              <a:rect l="l" t="t" r="r" b="b"/>
              <a:pathLst>
                <a:path w="974" h="1138" extrusionOk="0">
                  <a:moveTo>
                    <a:pt x="699" y="0"/>
                  </a:moveTo>
                  <a:lnTo>
                    <a:pt x="699" y="0"/>
                  </a:lnTo>
                  <a:cubicBezTo>
                    <a:pt x="699" y="0"/>
                    <a:pt x="1" y="194"/>
                    <a:pt x="239" y="1135"/>
                  </a:cubicBezTo>
                  <a:lnTo>
                    <a:pt x="974" y="1138"/>
                  </a:lnTo>
                  <a:cubicBezTo>
                    <a:pt x="360" y="320"/>
                    <a:pt x="699" y="0"/>
                    <a:pt x="699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1"/>
            <p:cNvSpPr/>
            <p:nvPr/>
          </p:nvSpPr>
          <p:spPr>
            <a:xfrm>
              <a:off x="2688466" y="4665137"/>
              <a:ext cx="135739" cy="183792"/>
            </a:xfrm>
            <a:custGeom>
              <a:avLst/>
              <a:gdLst/>
              <a:ahLst/>
              <a:cxnLst/>
              <a:rect l="l" t="t" r="r" b="b"/>
              <a:pathLst>
                <a:path w="935" h="1266" extrusionOk="0">
                  <a:moveTo>
                    <a:pt x="572" y="1"/>
                  </a:moveTo>
                  <a:cubicBezTo>
                    <a:pt x="572" y="1"/>
                    <a:pt x="1" y="191"/>
                    <a:pt x="225" y="1262"/>
                  </a:cubicBezTo>
                  <a:lnTo>
                    <a:pt x="934" y="1265"/>
                  </a:lnTo>
                  <a:cubicBezTo>
                    <a:pt x="305" y="316"/>
                    <a:pt x="572" y="1"/>
                    <a:pt x="5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2628218" y="4657153"/>
              <a:ext cx="112220" cy="191776"/>
            </a:xfrm>
            <a:custGeom>
              <a:avLst/>
              <a:gdLst/>
              <a:ahLst/>
              <a:cxnLst/>
              <a:rect l="l" t="t" r="r" b="b"/>
              <a:pathLst>
                <a:path w="773" h="1321" extrusionOk="0">
                  <a:moveTo>
                    <a:pt x="516" y="0"/>
                  </a:moveTo>
                  <a:lnTo>
                    <a:pt x="516" y="0"/>
                  </a:lnTo>
                  <a:cubicBezTo>
                    <a:pt x="516" y="0"/>
                    <a:pt x="0" y="183"/>
                    <a:pt x="96" y="1317"/>
                  </a:cubicBezTo>
                  <a:lnTo>
                    <a:pt x="773" y="1320"/>
                  </a:lnTo>
                  <a:cubicBezTo>
                    <a:pt x="257" y="304"/>
                    <a:pt x="516" y="0"/>
                    <a:pt x="51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2538355" y="4626085"/>
              <a:ext cx="95670" cy="222408"/>
            </a:xfrm>
            <a:custGeom>
              <a:avLst/>
              <a:gdLst/>
              <a:ahLst/>
              <a:cxnLst/>
              <a:rect l="l" t="t" r="r" b="b"/>
              <a:pathLst>
                <a:path w="659" h="1532" extrusionOk="0">
                  <a:moveTo>
                    <a:pt x="458" y="0"/>
                  </a:moveTo>
                  <a:cubicBezTo>
                    <a:pt x="458" y="0"/>
                    <a:pt x="37" y="172"/>
                    <a:pt x="0" y="1526"/>
                  </a:cubicBezTo>
                  <a:lnTo>
                    <a:pt x="659" y="1531"/>
                  </a:lnTo>
                  <a:cubicBezTo>
                    <a:pt x="236" y="296"/>
                    <a:pt x="458" y="0"/>
                    <a:pt x="45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1"/>
            <p:cNvSpPr/>
            <p:nvPr/>
          </p:nvSpPr>
          <p:spPr>
            <a:xfrm>
              <a:off x="2580601" y="4657443"/>
              <a:ext cx="99590" cy="191050"/>
            </a:xfrm>
            <a:custGeom>
              <a:avLst/>
              <a:gdLst/>
              <a:ahLst/>
              <a:cxnLst/>
              <a:rect l="l" t="t" r="r" b="b"/>
              <a:pathLst>
                <a:path w="686" h="1316" extrusionOk="0">
                  <a:moveTo>
                    <a:pt x="505" y="1"/>
                  </a:moveTo>
                  <a:cubicBezTo>
                    <a:pt x="505" y="1"/>
                    <a:pt x="0" y="178"/>
                    <a:pt x="29" y="1310"/>
                  </a:cubicBezTo>
                  <a:lnTo>
                    <a:pt x="685" y="1315"/>
                  </a:lnTo>
                  <a:cubicBezTo>
                    <a:pt x="246" y="302"/>
                    <a:pt x="505" y="1"/>
                    <a:pt x="505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1"/>
            <p:cNvSpPr/>
            <p:nvPr/>
          </p:nvSpPr>
          <p:spPr>
            <a:xfrm>
              <a:off x="2290250" y="4672832"/>
              <a:ext cx="110333" cy="174936"/>
            </a:xfrm>
            <a:custGeom>
              <a:avLst/>
              <a:gdLst/>
              <a:ahLst/>
              <a:cxnLst/>
              <a:rect l="l" t="t" r="r" b="b"/>
              <a:pathLst>
                <a:path w="760" h="1205" extrusionOk="0">
                  <a:moveTo>
                    <a:pt x="1" y="1"/>
                  </a:moveTo>
                  <a:cubicBezTo>
                    <a:pt x="1" y="1"/>
                    <a:pt x="424" y="355"/>
                    <a:pt x="30" y="1202"/>
                  </a:cubicBezTo>
                  <a:lnTo>
                    <a:pt x="715" y="1204"/>
                  </a:lnTo>
                  <a:cubicBezTo>
                    <a:pt x="760" y="20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2359063" y="4648732"/>
              <a:ext cx="106123" cy="199761"/>
            </a:xfrm>
            <a:custGeom>
              <a:avLst/>
              <a:gdLst/>
              <a:ahLst/>
              <a:cxnLst/>
              <a:rect l="l" t="t" r="r" b="b"/>
              <a:pathLst>
                <a:path w="731" h="1376" extrusionOk="0">
                  <a:moveTo>
                    <a:pt x="80" y="0"/>
                  </a:moveTo>
                  <a:cubicBezTo>
                    <a:pt x="80" y="0"/>
                    <a:pt x="429" y="362"/>
                    <a:pt x="0" y="1370"/>
                  </a:cubicBezTo>
                  <a:lnTo>
                    <a:pt x="677" y="1375"/>
                  </a:lnTo>
                  <a:cubicBezTo>
                    <a:pt x="730" y="204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1"/>
            <p:cNvSpPr/>
            <p:nvPr/>
          </p:nvSpPr>
          <p:spPr>
            <a:xfrm>
              <a:off x="2438910" y="4635231"/>
              <a:ext cx="97703" cy="212536"/>
            </a:xfrm>
            <a:custGeom>
              <a:avLst/>
              <a:gdLst/>
              <a:ahLst/>
              <a:cxnLst/>
              <a:rect l="l" t="t" r="r" b="b"/>
              <a:pathLst>
                <a:path w="673" h="1464" extrusionOk="0">
                  <a:moveTo>
                    <a:pt x="32" y="1"/>
                  </a:moveTo>
                  <a:cubicBezTo>
                    <a:pt x="32" y="1"/>
                    <a:pt x="365" y="363"/>
                    <a:pt x="0" y="1461"/>
                  </a:cubicBezTo>
                  <a:lnTo>
                    <a:pt x="672" y="1463"/>
                  </a:lnTo>
                  <a:cubicBezTo>
                    <a:pt x="632" y="202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1"/>
            <p:cNvSpPr/>
            <p:nvPr/>
          </p:nvSpPr>
          <p:spPr>
            <a:xfrm>
              <a:off x="2478833" y="4627972"/>
              <a:ext cx="97703" cy="220521"/>
            </a:xfrm>
            <a:custGeom>
              <a:avLst/>
              <a:gdLst/>
              <a:ahLst/>
              <a:cxnLst/>
              <a:rect l="l" t="t" r="r" b="b"/>
              <a:pathLst>
                <a:path w="673" h="1519" extrusionOk="0">
                  <a:moveTo>
                    <a:pt x="172" y="0"/>
                  </a:moveTo>
                  <a:cubicBezTo>
                    <a:pt x="172" y="0"/>
                    <a:pt x="434" y="357"/>
                    <a:pt x="0" y="1513"/>
                  </a:cubicBezTo>
                  <a:lnTo>
                    <a:pt x="638" y="1518"/>
                  </a:lnTo>
                  <a:cubicBezTo>
                    <a:pt x="672" y="217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1"/>
            <p:cNvSpPr/>
            <p:nvPr/>
          </p:nvSpPr>
          <p:spPr>
            <a:xfrm>
              <a:off x="3317365" y="4692866"/>
              <a:ext cx="141110" cy="165209"/>
            </a:xfrm>
            <a:custGeom>
              <a:avLst/>
              <a:gdLst/>
              <a:ahLst/>
              <a:cxnLst/>
              <a:rect l="l" t="t" r="r" b="b"/>
              <a:pathLst>
                <a:path w="972" h="1138" extrusionOk="0">
                  <a:moveTo>
                    <a:pt x="699" y="0"/>
                  </a:moveTo>
                  <a:cubicBezTo>
                    <a:pt x="699" y="0"/>
                    <a:pt x="1" y="191"/>
                    <a:pt x="239" y="1132"/>
                  </a:cubicBezTo>
                  <a:lnTo>
                    <a:pt x="972" y="1138"/>
                  </a:lnTo>
                  <a:cubicBezTo>
                    <a:pt x="358" y="320"/>
                    <a:pt x="699" y="0"/>
                    <a:pt x="699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3253633" y="4673993"/>
              <a:ext cx="135303" cy="183356"/>
            </a:xfrm>
            <a:custGeom>
              <a:avLst/>
              <a:gdLst/>
              <a:ahLst/>
              <a:cxnLst/>
              <a:rect l="l" t="t" r="r" b="b"/>
              <a:pathLst>
                <a:path w="932" h="1263" extrusionOk="0">
                  <a:moveTo>
                    <a:pt x="572" y="1"/>
                  </a:moveTo>
                  <a:cubicBezTo>
                    <a:pt x="572" y="1"/>
                    <a:pt x="1" y="189"/>
                    <a:pt x="226" y="1260"/>
                  </a:cubicBezTo>
                  <a:lnTo>
                    <a:pt x="932" y="1262"/>
                  </a:lnTo>
                  <a:cubicBezTo>
                    <a:pt x="305" y="315"/>
                    <a:pt x="572" y="1"/>
                    <a:pt x="5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1"/>
            <p:cNvSpPr/>
            <p:nvPr/>
          </p:nvSpPr>
          <p:spPr>
            <a:xfrm>
              <a:off x="3192950" y="4666008"/>
              <a:ext cx="112656" cy="191341"/>
            </a:xfrm>
            <a:custGeom>
              <a:avLst/>
              <a:gdLst/>
              <a:ahLst/>
              <a:cxnLst/>
              <a:rect l="l" t="t" r="r" b="b"/>
              <a:pathLst>
                <a:path w="776" h="1318" extrusionOk="0">
                  <a:moveTo>
                    <a:pt x="517" y="0"/>
                  </a:moveTo>
                  <a:cubicBezTo>
                    <a:pt x="517" y="0"/>
                    <a:pt x="1" y="180"/>
                    <a:pt x="96" y="1315"/>
                  </a:cubicBezTo>
                  <a:lnTo>
                    <a:pt x="776" y="1317"/>
                  </a:lnTo>
                  <a:cubicBezTo>
                    <a:pt x="260" y="304"/>
                    <a:pt x="517" y="0"/>
                    <a:pt x="517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1"/>
            <p:cNvSpPr/>
            <p:nvPr/>
          </p:nvSpPr>
          <p:spPr>
            <a:xfrm>
              <a:off x="3103231" y="4634505"/>
              <a:ext cx="95670" cy="222408"/>
            </a:xfrm>
            <a:custGeom>
              <a:avLst/>
              <a:gdLst/>
              <a:ahLst/>
              <a:cxnLst/>
              <a:rect l="l" t="t" r="r" b="b"/>
              <a:pathLst>
                <a:path w="659" h="1532" extrusionOk="0">
                  <a:moveTo>
                    <a:pt x="458" y="0"/>
                  </a:moveTo>
                  <a:cubicBezTo>
                    <a:pt x="458" y="0"/>
                    <a:pt x="37" y="172"/>
                    <a:pt x="0" y="1529"/>
                  </a:cubicBezTo>
                  <a:lnTo>
                    <a:pt x="659" y="1532"/>
                  </a:lnTo>
                  <a:cubicBezTo>
                    <a:pt x="235" y="299"/>
                    <a:pt x="458" y="0"/>
                    <a:pt x="45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3146203" y="4666299"/>
              <a:ext cx="98864" cy="190615"/>
            </a:xfrm>
            <a:custGeom>
              <a:avLst/>
              <a:gdLst/>
              <a:ahLst/>
              <a:cxnLst/>
              <a:rect l="l" t="t" r="r" b="b"/>
              <a:pathLst>
                <a:path w="681" h="1313" extrusionOk="0">
                  <a:moveTo>
                    <a:pt x="503" y="1"/>
                  </a:moveTo>
                  <a:cubicBezTo>
                    <a:pt x="503" y="1"/>
                    <a:pt x="0" y="175"/>
                    <a:pt x="27" y="1310"/>
                  </a:cubicBezTo>
                  <a:lnTo>
                    <a:pt x="680" y="1313"/>
                  </a:lnTo>
                  <a:cubicBezTo>
                    <a:pt x="241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2853530" y="4627972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456" y="0"/>
                    <a:pt x="1" y="519"/>
                    <a:pt x="25" y="1558"/>
                  </a:cubicBezTo>
                  <a:lnTo>
                    <a:pt x="776" y="1571"/>
                  </a:lnTo>
                  <a:cubicBezTo>
                    <a:pt x="191" y="508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3416084" y="4635957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6" y="1"/>
                  </a:moveTo>
                  <a:cubicBezTo>
                    <a:pt x="456" y="1"/>
                    <a:pt x="1" y="525"/>
                    <a:pt x="24" y="1559"/>
                  </a:cubicBezTo>
                  <a:lnTo>
                    <a:pt x="776" y="1572"/>
                  </a:lnTo>
                  <a:cubicBezTo>
                    <a:pt x="191" y="511"/>
                    <a:pt x="456" y="1"/>
                    <a:pt x="45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2924230" y="4657153"/>
              <a:ext cx="105687" cy="199761"/>
            </a:xfrm>
            <a:custGeom>
              <a:avLst/>
              <a:gdLst/>
              <a:ahLst/>
              <a:cxnLst/>
              <a:rect l="l" t="t" r="r" b="b"/>
              <a:pathLst>
                <a:path w="728" h="1376" extrusionOk="0">
                  <a:moveTo>
                    <a:pt x="80" y="0"/>
                  </a:moveTo>
                  <a:cubicBezTo>
                    <a:pt x="80" y="0"/>
                    <a:pt x="432" y="365"/>
                    <a:pt x="1" y="1373"/>
                  </a:cubicBezTo>
                  <a:lnTo>
                    <a:pt x="678" y="1376"/>
                  </a:lnTo>
                  <a:cubicBezTo>
                    <a:pt x="728" y="201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3004077" y="4643651"/>
              <a:ext cx="97267" cy="212827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0" y="1"/>
                  </a:moveTo>
                  <a:cubicBezTo>
                    <a:pt x="30" y="1"/>
                    <a:pt x="363" y="366"/>
                    <a:pt x="1" y="1463"/>
                  </a:cubicBezTo>
                  <a:lnTo>
                    <a:pt x="670" y="1466"/>
                  </a:lnTo>
                  <a:cubicBezTo>
                    <a:pt x="630" y="202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3043710" y="4636393"/>
              <a:ext cx="97558" cy="220521"/>
            </a:xfrm>
            <a:custGeom>
              <a:avLst/>
              <a:gdLst/>
              <a:ahLst/>
              <a:cxnLst/>
              <a:rect l="l" t="t" r="r" b="b"/>
              <a:pathLst>
                <a:path w="672" h="1519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72" y="0"/>
                    <a:pt x="434" y="358"/>
                    <a:pt x="0" y="1516"/>
                  </a:cubicBezTo>
                  <a:lnTo>
                    <a:pt x="640" y="1519"/>
                  </a:lnTo>
                  <a:cubicBezTo>
                    <a:pt x="672" y="217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3942199" y="4702447"/>
              <a:ext cx="140965" cy="165209"/>
            </a:xfrm>
            <a:custGeom>
              <a:avLst/>
              <a:gdLst/>
              <a:ahLst/>
              <a:cxnLst/>
              <a:rect l="l" t="t" r="r" b="b"/>
              <a:pathLst>
                <a:path w="971" h="1138" extrusionOk="0">
                  <a:moveTo>
                    <a:pt x="696" y="0"/>
                  </a:moveTo>
                  <a:cubicBezTo>
                    <a:pt x="696" y="0"/>
                    <a:pt x="0" y="191"/>
                    <a:pt x="236" y="1132"/>
                  </a:cubicBezTo>
                  <a:lnTo>
                    <a:pt x="971" y="1138"/>
                  </a:lnTo>
                  <a:cubicBezTo>
                    <a:pt x="355" y="320"/>
                    <a:pt x="696" y="0"/>
                    <a:pt x="69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3878467" y="4683575"/>
              <a:ext cx="134868" cy="183356"/>
            </a:xfrm>
            <a:custGeom>
              <a:avLst/>
              <a:gdLst/>
              <a:ahLst/>
              <a:cxnLst/>
              <a:rect l="l" t="t" r="r" b="b"/>
              <a:pathLst>
                <a:path w="929" h="1263" extrusionOk="0">
                  <a:moveTo>
                    <a:pt x="569" y="1"/>
                  </a:moveTo>
                  <a:lnTo>
                    <a:pt x="569" y="1"/>
                  </a:lnTo>
                  <a:cubicBezTo>
                    <a:pt x="569" y="1"/>
                    <a:pt x="0" y="189"/>
                    <a:pt x="222" y="1260"/>
                  </a:cubicBezTo>
                  <a:lnTo>
                    <a:pt x="929" y="1262"/>
                  </a:lnTo>
                  <a:cubicBezTo>
                    <a:pt x="302" y="316"/>
                    <a:pt x="569" y="1"/>
                    <a:pt x="56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3817348" y="4675590"/>
              <a:ext cx="112656" cy="191341"/>
            </a:xfrm>
            <a:custGeom>
              <a:avLst/>
              <a:gdLst/>
              <a:ahLst/>
              <a:cxnLst/>
              <a:rect l="l" t="t" r="r" b="b"/>
              <a:pathLst>
                <a:path w="776" h="1318" extrusionOk="0">
                  <a:moveTo>
                    <a:pt x="516" y="0"/>
                  </a:moveTo>
                  <a:cubicBezTo>
                    <a:pt x="516" y="0"/>
                    <a:pt x="1" y="178"/>
                    <a:pt x="96" y="1315"/>
                  </a:cubicBezTo>
                  <a:lnTo>
                    <a:pt x="776" y="1317"/>
                  </a:lnTo>
                  <a:cubicBezTo>
                    <a:pt x="260" y="304"/>
                    <a:pt x="516" y="0"/>
                    <a:pt x="516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3727920" y="4643651"/>
              <a:ext cx="95380" cy="222553"/>
            </a:xfrm>
            <a:custGeom>
              <a:avLst/>
              <a:gdLst/>
              <a:ahLst/>
              <a:cxnLst/>
              <a:rect l="l" t="t" r="r" b="b"/>
              <a:pathLst>
                <a:path w="657" h="1533" extrusionOk="0">
                  <a:moveTo>
                    <a:pt x="455" y="1"/>
                  </a:moveTo>
                  <a:lnTo>
                    <a:pt x="455" y="1"/>
                  </a:lnTo>
                  <a:cubicBezTo>
                    <a:pt x="455" y="1"/>
                    <a:pt x="35" y="173"/>
                    <a:pt x="0" y="1529"/>
                  </a:cubicBezTo>
                  <a:lnTo>
                    <a:pt x="656" y="1532"/>
                  </a:lnTo>
                  <a:cubicBezTo>
                    <a:pt x="233" y="300"/>
                    <a:pt x="455" y="1"/>
                    <a:pt x="455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3770457" y="4675880"/>
              <a:ext cx="98864" cy="190615"/>
            </a:xfrm>
            <a:custGeom>
              <a:avLst/>
              <a:gdLst/>
              <a:ahLst/>
              <a:cxnLst/>
              <a:rect l="l" t="t" r="r" b="b"/>
              <a:pathLst>
                <a:path w="681" h="1313" extrusionOk="0">
                  <a:moveTo>
                    <a:pt x="503" y="1"/>
                  </a:moveTo>
                  <a:cubicBezTo>
                    <a:pt x="503" y="1"/>
                    <a:pt x="1" y="176"/>
                    <a:pt x="27" y="1310"/>
                  </a:cubicBezTo>
                  <a:lnTo>
                    <a:pt x="681" y="1313"/>
                  </a:lnTo>
                  <a:cubicBezTo>
                    <a:pt x="242" y="302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3480251" y="4691269"/>
              <a:ext cx="110333" cy="174936"/>
            </a:xfrm>
            <a:custGeom>
              <a:avLst/>
              <a:gdLst/>
              <a:ahLst/>
              <a:cxnLst/>
              <a:rect l="l" t="t" r="r" b="b"/>
              <a:pathLst>
                <a:path w="760" h="1205" extrusionOk="0">
                  <a:moveTo>
                    <a:pt x="0" y="1"/>
                  </a:moveTo>
                  <a:cubicBezTo>
                    <a:pt x="0" y="1"/>
                    <a:pt x="424" y="355"/>
                    <a:pt x="29" y="1201"/>
                  </a:cubicBezTo>
                  <a:lnTo>
                    <a:pt x="714" y="1204"/>
                  </a:lnTo>
                  <a:cubicBezTo>
                    <a:pt x="759" y="20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3548629" y="4666734"/>
              <a:ext cx="106413" cy="199761"/>
            </a:xfrm>
            <a:custGeom>
              <a:avLst/>
              <a:gdLst/>
              <a:ahLst/>
              <a:cxnLst/>
              <a:rect l="l" t="t" r="r" b="b"/>
              <a:pathLst>
                <a:path w="733" h="1376" extrusionOk="0">
                  <a:moveTo>
                    <a:pt x="80" y="0"/>
                  </a:moveTo>
                  <a:cubicBezTo>
                    <a:pt x="80" y="0"/>
                    <a:pt x="431" y="365"/>
                    <a:pt x="0" y="1373"/>
                  </a:cubicBezTo>
                  <a:lnTo>
                    <a:pt x="680" y="1376"/>
                  </a:lnTo>
                  <a:cubicBezTo>
                    <a:pt x="733" y="201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3628475" y="4653233"/>
              <a:ext cx="97703" cy="212972"/>
            </a:xfrm>
            <a:custGeom>
              <a:avLst/>
              <a:gdLst/>
              <a:ahLst/>
              <a:cxnLst/>
              <a:rect l="l" t="t" r="r" b="b"/>
              <a:pathLst>
                <a:path w="673" h="1467" extrusionOk="0">
                  <a:moveTo>
                    <a:pt x="29" y="1"/>
                  </a:moveTo>
                  <a:cubicBezTo>
                    <a:pt x="29" y="1"/>
                    <a:pt x="363" y="366"/>
                    <a:pt x="0" y="1463"/>
                  </a:cubicBezTo>
                  <a:lnTo>
                    <a:pt x="672" y="1466"/>
                  </a:lnTo>
                  <a:cubicBezTo>
                    <a:pt x="635" y="202"/>
                    <a:pt x="29" y="1"/>
                    <a:pt x="2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3668834" y="4645539"/>
              <a:ext cx="96832" cy="220666"/>
            </a:xfrm>
            <a:custGeom>
              <a:avLst/>
              <a:gdLst/>
              <a:ahLst/>
              <a:cxnLst/>
              <a:rect l="l" t="t" r="r" b="b"/>
              <a:pathLst>
                <a:path w="667" h="1520" extrusionOk="0">
                  <a:moveTo>
                    <a:pt x="172" y="1"/>
                  </a:moveTo>
                  <a:cubicBezTo>
                    <a:pt x="172" y="1"/>
                    <a:pt x="434" y="358"/>
                    <a:pt x="0" y="1516"/>
                  </a:cubicBezTo>
                  <a:lnTo>
                    <a:pt x="637" y="1519"/>
                  </a:lnTo>
                  <a:cubicBezTo>
                    <a:pt x="667" y="221"/>
                    <a:pt x="172" y="1"/>
                    <a:pt x="1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1"/>
            <p:cNvSpPr/>
            <p:nvPr/>
          </p:nvSpPr>
          <p:spPr>
            <a:xfrm>
              <a:off x="4507366" y="4710432"/>
              <a:ext cx="140675" cy="165354"/>
            </a:xfrm>
            <a:custGeom>
              <a:avLst/>
              <a:gdLst/>
              <a:ahLst/>
              <a:cxnLst/>
              <a:rect l="l" t="t" r="r" b="b"/>
              <a:pathLst>
                <a:path w="969" h="1139" extrusionOk="0">
                  <a:moveTo>
                    <a:pt x="694" y="1"/>
                  </a:moveTo>
                  <a:cubicBezTo>
                    <a:pt x="693" y="1"/>
                    <a:pt x="1" y="197"/>
                    <a:pt x="233" y="1136"/>
                  </a:cubicBezTo>
                  <a:lnTo>
                    <a:pt x="969" y="1138"/>
                  </a:lnTo>
                  <a:cubicBezTo>
                    <a:pt x="352" y="321"/>
                    <a:pt x="693" y="1"/>
                    <a:pt x="694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1"/>
            <p:cNvSpPr/>
            <p:nvPr/>
          </p:nvSpPr>
          <p:spPr>
            <a:xfrm>
              <a:off x="4443198" y="4691995"/>
              <a:ext cx="135303" cy="183792"/>
            </a:xfrm>
            <a:custGeom>
              <a:avLst/>
              <a:gdLst/>
              <a:ahLst/>
              <a:cxnLst/>
              <a:rect l="l" t="t" r="r" b="b"/>
              <a:pathLst>
                <a:path w="932" h="1266" extrusionOk="0">
                  <a:moveTo>
                    <a:pt x="569" y="1"/>
                  </a:moveTo>
                  <a:cubicBezTo>
                    <a:pt x="569" y="1"/>
                    <a:pt x="1" y="191"/>
                    <a:pt x="223" y="1263"/>
                  </a:cubicBezTo>
                  <a:lnTo>
                    <a:pt x="932" y="1265"/>
                  </a:lnTo>
                  <a:cubicBezTo>
                    <a:pt x="302" y="316"/>
                    <a:pt x="569" y="1"/>
                    <a:pt x="56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1"/>
            <p:cNvSpPr/>
            <p:nvPr/>
          </p:nvSpPr>
          <p:spPr>
            <a:xfrm>
              <a:off x="4382515" y="4684010"/>
              <a:ext cx="112365" cy="191776"/>
            </a:xfrm>
            <a:custGeom>
              <a:avLst/>
              <a:gdLst/>
              <a:ahLst/>
              <a:cxnLst/>
              <a:rect l="l" t="t" r="r" b="b"/>
              <a:pathLst>
                <a:path w="774" h="1321" extrusionOk="0">
                  <a:moveTo>
                    <a:pt x="517" y="0"/>
                  </a:moveTo>
                  <a:cubicBezTo>
                    <a:pt x="517" y="0"/>
                    <a:pt x="1" y="180"/>
                    <a:pt x="96" y="1318"/>
                  </a:cubicBezTo>
                  <a:lnTo>
                    <a:pt x="773" y="1320"/>
                  </a:lnTo>
                  <a:cubicBezTo>
                    <a:pt x="258" y="305"/>
                    <a:pt x="517" y="0"/>
                    <a:pt x="517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1"/>
            <p:cNvSpPr/>
            <p:nvPr/>
          </p:nvSpPr>
          <p:spPr>
            <a:xfrm>
              <a:off x="4292797" y="4652507"/>
              <a:ext cx="95670" cy="222118"/>
            </a:xfrm>
            <a:custGeom>
              <a:avLst/>
              <a:gdLst/>
              <a:ahLst/>
              <a:cxnLst/>
              <a:rect l="l" t="t" r="r" b="b"/>
              <a:pathLst>
                <a:path w="659" h="1530" extrusionOk="0">
                  <a:moveTo>
                    <a:pt x="455" y="1"/>
                  </a:moveTo>
                  <a:cubicBezTo>
                    <a:pt x="455" y="1"/>
                    <a:pt x="40" y="173"/>
                    <a:pt x="0" y="1527"/>
                  </a:cubicBezTo>
                  <a:lnTo>
                    <a:pt x="659" y="1529"/>
                  </a:lnTo>
                  <a:cubicBezTo>
                    <a:pt x="235" y="297"/>
                    <a:pt x="455" y="1"/>
                    <a:pt x="455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1"/>
            <p:cNvSpPr/>
            <p:nvPr/>
          </p:nvSpPr>
          <p:spPr>
            <a:xfrm>
              <a:off x="4335333" y="4684446"/>
              <a:ext cx="99155" cy="190905"/>
            </a:xfrm>
            <a:custGeom>
              <a:avLst/>
              <a:gdLst/>
              <a:ahLst/>
              <a:cxnLst/>
              <a:rect l="l" t="t" r="r" b="b"/>
              <a:pathLst>
                <a:path w="683" h="1315" extrusionOk="0">
                  <a:moveTo>
                    <a:pt x="503" y="0"/>
                  </a:moveTo>
                  <a:cubicBezTo>
                    <a:pt x="503" y="0"/>
                    <a:pt x="1" y="177"/>
                    <a:pt x="27" y="1309"/>
                  </a:cubicBezTo>
                  <a:lnTo>
                    <a:pt x="683" y="1315"/>
                  </a:lnTo>
                  <a:cubicBezTo>
                    <a:pt x="241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1"/>
            <p:cNvSpPr/>
            <p:nvPr/>
          </p:nvSpPr>
          <p:spPr>
            <a:xfrm>
              <a:off x="4043531" y="4645539"/>
              <a:ext cx="112656" cy="228360"/>
            </a:xfrm>
            <a:custGeom>
              <a:avLst/>
              <a:gdLst/>
              <a:ahLst/>
              <a:cxnLst/>
              <a:rect l="l" t="t" r="r" b="b"/>
              <a:pathLst>
                <a:path w="776" h="1573" extrusionOk="0">
                  <a:moveTo>
                    <a:pt x="453" y="1"/>
                  </a:moveTo>
                  <a:cubicBezTo>
                    <a:pt x="453" y="1"/>
                    <a:pt x="0" y="525"/>
                    <a:pt x="24" y="1559"/>
                  </a:cubicBezTo>
                  <a:lnTo>
                    <a:pt x="775" y="1572"/>
                  </a:lnTo>
                  <a:cubicBezTo>
                    <a:pt x="188" y="512"/>
                    <a:pt x="453" y="1"/>
                    <a:pt x="45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1"/>
            <p:cNvSpPr/>
            <p:nvPr/>
          </p:nvSpPr>
          <p:spPr>
            <a:xfrm>
              <a:off x="4606085" y="4654394"/>
              <a:ext cx="112656" cy="227925"/>
            </a:xfrm>
            <a:custGeom>
              <a:avLst/>
              <a:gdLst/>
              <a:ahLst/>
              <a:cxnLst/>
              <a:rect l="l" t="t" r="r" b="b"/>
              <a:pathLst>
                <a:path w="776" h="1570" extrusionOk="0">
                  <a:moveTo>
                    <a:pt x="453" y="1"/>
                  </a:moveTo>
                  <a:cubicBezTo>
                    <a:pt x="452" y="1"/>
                    <a:pt x="0" y="522"/>
                    <a:pt x="24" y="1556"/>
                  </a:cubicBezTo>
                  <a:lnTo>
                    <a:pt x="775" y="1569"/>
                  </a:lnTo>
                  <a:cubicBezTo>
                    <a:pt x="188" y="509"/>
                    <a:pt x="453" y="1"/>
                    <a:pt x="45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1"/>
            <p:cNvSpPr/>
            <p:nvPr/>
          </p:nvSpPr>
          <p:spPr>
            <a:xfrm>
              <a:off x="4113796" y="4674719"/>
              <a:ext cx="106123" cy="199906"/>
            </a:xfrm>
            <a:custGeom>
              <a:avLst/>
              <a:gdLst/>
              <a:ahLst/>
              <a:cxnLst/>
              <a:rect l="l" t="t" r="r" b="b"/>
              <a:pathLst>
                <a:path w="731" h="1377" extrusionOk="0">
                  <a:moveTo>
                    <a:pt x="80" y="1"/>
                  </a:moveTo>
                  <a:cubicBezTo>
                    <a:pt x="80" y="1"/>
                    <a:pt x="429" y="366"/>
                    <a:pt x="0" y="1374"/>
                  </a:cubicBezTo>
                  <a:lnTo>
                    <a:pt x="678" y="1376"/>
                  </a:lnTo>
                  <a:cubicBezTo>
                    <a:pt x="730" y="20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1"/>
            <p:cNvSpPr/>
            <p:nvPr/>
          </p:nvSpPr>
          <p:spPr>
            <a:xfrm>
              <a:off x="4193207" y="4662089"/>
              <a:ext cx="97703" cy="212536"/>
            </a:xfrm>
            <a:custGeom>
              <a:avLst/>
              <a:gdLst/>
              <a:ahLst/>
              <a:cxnLst/>
              <a:rect l="l" t="t" r="r" b="b"/>
              <a:pathLst>
                <a:path w="673" h="1464" extrusionOk="0">
                  <a:moveTo>
                    <a:pt x="30" y="1"/>
                  </a:moveTo>
                  <a:cubicBezTo>
                    <a:pt x="30" y="1"/>
                    <a:pt x="366" y="363"/>
                    <a:pt x="1" y="1461"/>
                  </a:cubicBezTo>
                  <a:lnTo>
                    <a:pt x="673" y="1463"/>
                  </a:lnTo>
                  <a:cubicBezTo>
                    <a:pt x="636" y="202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1"/>
            <p:cNvSpPr/>
            <p:nvPr/>
          </p:nvSpPr>
          <p:spPr>
            <a:xfrm>
              <a:off x="4233565" y="4654394"/>
              <a:ext cx="97267" cy="220230"/>
            </a:xfrm>
            <a:custGeom>
              <a:avLst/>
              <a:gdLst/>
              <a:ahLst/>
              <a:cxnLst/>
              <a:rect l="l" t="t" r="r" b="b"/>
              <a:pathLst>
                <a:path w="670" h="1517" extrusionOk="0">
                  <a:moveTo>
                    <a:pt x="173" y="1"/>
                  </a:moveTo>
                  <a:cubicBezTo>
                    <a:pt x="173" y="1"/>
                    <a:pt x="434" y="358"/>
                    <a:pt x="1" y="1514"/>
                  </a:cubicBezTo>
                  <a:lnTo>
                    <a:pt x="638" y="1516"/>
                  </a:lnTo>
                  <a:cubicBezTo>
                    <a:pt x="670" y="218"/>
                    <a:pt x="173" y="1"/>
                    <a:pt x="17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1"/>
            <p:cNvSpPr/>
            <p:nvPr/>
          </p:nvSpPr>
          <p:spPr>
            <a:xfrm>
              <a:off x="5125522" y="4720159"/>
              <a:ext cx="140675" cy="165209"/>
            </a:xfrm>
            <a:custGeom>
              <a:avLst/>
              <a:gdLst/>
              <a:ahLst/>
              <a:cxnLst/>
              <a:rect l="l" t="t" r="r" b="b"/>
              <a:pathLst>
                <a:path w="969" h="1138" extrusionOk="0">
                  <a:moveTo>
                    <a:pt x="694" y="0"/>
                  </a:moveTo>
                  <a:cubicBezTo>
                    <a:pt x="694" y="0"/>
                    <a:pt x="1" y="196"/>
                    <a:pt x="234" y="1135"/>
                  </a:cubicBezTo>
                  <a:lnTo>
                    <a:pt x="969" y="1137"/>
                  </a:lnTo>
                  <a:cubicBezTo>
                    <a:pt x="353" y="320"/>
                    <a:pt x="694" y="0"/>
                    <a:pt x="694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1"/>
            <p:cNvSpPr/>
            <p:nvPr/>
          </p:nvSpPr>
          <p:spPr>
            <a:xfrm>
              <a:off x="5061500" y="4701721"/>
              <a:ext cx="135303" cy="183646"/>
            </a:xfrm>
            <a:custGeom>
              <a:avLst/>
              <a:gdLst/>
              <a:ahLst/>
              <a:cxnLst/>
              <a:rect l="l" t="t" r="r" b="b"/>
              <a:pathLst>
                <a:path w="932" h="1265" extrusionOk="0">
                  <a:moveTo>
                    <a:pt x="569" y="0"/>
                  </a:moveTo>
                  <a:cubicBezTo>
                    <a:pt x="569" y="0"/>
                    <a:pt x="0" y="191"/>
                    <a:pt x="222" y="1262"/>
                  </a:cubicBezTo>
                  <a:lnTo>
                    <a:pt x="931" y="1264"/>
                  </a:lnTo>
                  <a:cubicBezTo>
                    <a:pt x="302" y="315"/>
                    <a:pt x="569" y="0"/>
                    <a:pt x="569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1"/>
            <p:cNvSpPr/>
            <p:nvPr/>
          </p:nvSpPr>
          <p:spPr>
            <a:xfrm>
              <a:off x="5000816" y="4693592"/>
              <a:ext cx="112220" cy="191776"/>
            </a:xfrm>
            <a:custGeom>
              <a:avLst/>
              <a:gdLst/>
              <a:ahLst/>
              <a:cxnLst/>
              <a:rect l="l" t="t" r="r" b="b"/>
              <a:pathLst>
                <a:path w="773" h="1321" extrusionOk="0">
                  <a:moveTo>
                    <a:pt x="516" y="1"/>
                  </a:moveTo>
                  <a:cubicBezTo>
                    <a:pt x="516" y="1"/>
                    <a:pt x="0" y="180"/>
                    <a:pt x="95" y="1318"/>
                  </a:cubicBezTo>
                  <a:lnTo>
                    <a:pt x="773" y="1320"/>
                  </a:lnTo>
                  <a:cubicBezTo>
                    <a:pt x="257" y="305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1"/>
            <p:cNvSpPr/>
            <p:nvPr/>
          </p:nvSpPr>
          <p:spPr>
            <a:xfrm>
              <a:off x="4910953" y="4662089"/>
              <a:ext cx="95380" cy="222118"/>
            </a:xfrm>
            <a:custGeom>
              <a:avLst/>
              <a:gdLst/>
              <a:ahLst/>
              <a:cxnLst/>
              <a:rect l="l" t="t" r="r" b="b"/>
              <a:pathLst>
                <a:path w="657" h="1530" extrusionOk="0">
                  <a:moveTo>
                    <a:pt x="455" y="1"/>
                  </a:moveTo>
                  <a:cubicBezTo>
                    <a:pt x="455" y="1"/>
                    <a:pt x="35" y="173"/>
                    <a:pt x="0" y="1527"/>
                  </a:cubicBezTo>
                  <a:lnTo>
                    <a:pt x="656" y="1529"/>
                  </a:lnTo>
                  <a:cubicBezTo>
                    <a:pt x="233" y="297"/>
                    <a:pt x="455" y="1"/>
                    <a:pt x="455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1"/>
            <p:cNvSpPr/>
            <p:nvPr/>
          </p:nvSpPr>
          <p:spPr>
            <a:xfrm>
              <a:off x="4953489" y="4694027"/>
              <a:ext cx="99300" cy="190905"/>
            </a:xfrm>
            <a:custGeom>
              <a:avLst/>
              <a:gdLst/>
              <a:ahLst/>
              <a:cxnLst/>
              <a:rect l="l" t="t" r="r" b="b"/>
              <a:pathLst>
                <a:path w="684" h="1315" extrusionOk="0">
                  <a:moveTo>
                    <a:pt x="503" y="0"/>
                  </a:moveTo>
                  <a:cubicBezTo>
                    <a:pt x="503" y="0"/>
                    <a:pt x="1" y="177"/>
                    <a:pt x="27" y="1309"/>
                  </a:cubicBezTo>
                  <a:lnTo>
                    <a:pt x="683" y="1315"/>
                  </a:lnTo>
                  <a:cubicBezTo>
                    <a:pt x="242" y="302"/>
                    <a:pt x="503" y="0"/>
                    <a:pt x="50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1"/>
            <p:cNvSpPr/>
            <p:nvPr/>
          </p:nvSpPr>
          <p:spPr>
            <a:xfrm>
              <a:off x="4661687" y="4655265"/>
              <a:ext cx="112656" cy="228215"/>
            </a:xfrm>
            <a:custGeom>
              <a:avLst/>
              <a:gdLst/>
              <a:ahLst/>
              <a:cxnLst/>
              <a:rect l="l" t="t" r="r" b="b"/>
              <a:pathLst>
                <a:path w="776" h="1572" extrusionOk="0">
                  <a:moveTo>
                    <a:pt x="453" y="0"/>
                  </a:moveTo>
                  <a:cubicBezTo>
                    <a:pt x="453" y="0"/>
                    <a:pt x="1" y="519"/>
                    <a:pt x="25" y="1558"/>
                  </a:cubicBezTo>
                  <a:lnTo>
                    <a:pt x="776" y="1571"/>
                  </a:lnTo>
                  <a:cubicBezTo>
                    <a:pt x="189" y="511"/>
                    <a:pt x="453" y="0"/>
                    <a:pt x="453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1"/>
            <p:cNvSpPr/>
            <p:nvPr/>
          </p:nvSpPr>
          <p:spPr>
            <a:xfrm>
              <a:off x="5224241" y="4663976"/>
              <a:ext cx="112656" cy="227925"/>
            </a:xfrm>
            <a:custGeom>
              <a:avLst/>
              <a:gdLst/>
              <a:ahLst/>
              <a:cxnLst/>
              <a:rect l="l" t="t" r="r" b="b"/>
              <a:pathLst>
                <a:path w="776" h="1570" extrusionOk="0">
                  <a:moveTo>
                    <a:pt x="453" y="1"/>
                  </a:moveTo>
                  <a:cubicBezTo>
                    <a:pt x="453" y="1"/>
                    <a:pt x="1" y="519"/>
                    <a:pt x="24" y="1556"/>
                  </a:cubicBezTo>
                  <a:lnTo>
                    <a:pt x="776" y="1569"/>
                  </a:lnTo>
                  <a:cubicBezTo>
                    <a:pt x="188" y="509"/>
                    <a:pt x="453" y="1"/>
                    <a:pt x="453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1"/>
            <p:cNvSpPr/>
            <p:nvPr/>
          </p:nvSpPr>
          <p:spPr>
            <a:xfrm>
              <a:off x="4731952" y="4684446"/>
              <a:ext cx="106123" cy="199761"/>
            </a:xfrm>
            <a:custGeom>
              <a:avLst/>
              <a:gdLst/>
              <a:ahLst/>
              <a:cxnLst/>
              <a:rect l="l" t="t" r="r" b="b"/>
              <a:pathLst>
                <a:path w="731" h="1376" extrusionOk="0">
                  <a:moveTo>
                    <a:pt x="78" y="0"/>
                  </a:moveTo>
                  <a:cubicBezTo>
                    <a:pt x="78" y="0"/>
                    <a:pt x="429" y="365"/>
                    <a:pt x="1" y="1373"/>
                  </a:cubicBezTo>
                  <a:lnTo>
                    <a:pt x="678" y="1375"/>
                  </a:lnTo>
                  <a:cubicBezTo>
                    <a:pt x="731" y="206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1"/>
            <p:cNvSpPr/>
            <p:nvPr/>
          </p:nvSpPr>
          <p:spPr>
            <a:xfrm>
              <a:off x="4811508" y="4671670"/>
              <a:ext cx="97703" cy="212536"/>
            </a:xfrm>
            <a:custGeom>
              <a:avLst/>
              <a:gdLst/>
              <a:ahLst/>
              <a:cxnLst/>
              <a:rect l="l" t="t" r="r" b="b"/>
              <a:pathLst>
                <a:path w="673" h="1464" extrusionOk="0">
                  <a:moveTo>
                    <a:pt x="29" y="1"/>
                  </a:moveTo>
                  <a:cubicBezTo>
                    <a:pt x="29" y="1"/>
                    <a:pt x="365" y="363"/>
                    <a:pt x="0" y="1461"/>
                  </a:cubicBezTo>
                  <a:lnTo>
                    <a:pt x="672" y="1463"/>
                  </a:lnTo>
                  <a:cubicBezTo>
                    <a:pt x="635" y="202"/>
                    <a:pt x="29" y="1"/>
                    <a:pt x="29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1"/>
            <p:cNvSpPr/>
            <p:nvPr/>
          </p:nvSpPr>
          <p:spPr>
            <a:xfrm>
              <a:off x="4851867" y="4663976"/>
              <a:ext cx="97267" cy="220230"/>
            </a:xfrm>
            <a:custGeom>
              <a:avLst/>
              <a:gdLst/>
              <a:ahLst/>
              <a:cxnLst/>
              <a:rect l="l" t="t" r="r" b="b"/>
              <a:pathLst>
                <a:path w="670" h="1517" extrusionOk="0">
                  <a:moveTo>
                    <a:pt x="172" y="1"/>
                  </a:moveTo>
                  <a:lnTo>
                    <a:pt x="172" y="1"/>
                  </a:lnTo>
                  <a:cubicBezTo>
                    <a:pt x="172" y="1"/>
                    <a:pt x="434" y="358"/>
                    <a:pt x="0" y="1514"/>
                  </a:cubicBezTo>
                  <a:lnTo>
                    <a:pt x="637" y="1516"/>
                  </a:lnTo>
                  <a:cubicBezTo>
                    <a:pt x="669" y="218"/>
                    <a:pt x="172" y="1"/>
                    <a:pt x="172" y="1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1"/>
            <p:cNvSpPr/>
            <p:nvPr/>
          </p:nvSpPr>
          <p:spPr>
            <a:xfrm>
              <a:off x="-186294" y="4743096"/>
              <a:ext cx="4300229" cy="224876"/>
            </a:xfrm>
            <a:custGeom>
              <a:avLst/>
              <a:gdLst/>
              <a:ahLst/>
              <a:cxnLst/>
              <a:rect l="l" t="t" r="r" b="b"/>
              <a:pathLst>
                <a:path w="29621" h="1549" extrusionOk="0">
                  <a:moveTo>
                    <a:pt x="0" y="1"/>
                  </a:moveTo>
                  <a:lnTo>
                    <a:pt x="0" y="1548"/>
                  </a:lnTo>
                  <a:lnTo>
                    <a:pt x="29620" y="6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1"/>
            <p:cNvSpPr/>
            <p:nvPr/>
          </p:nvSpPr>
          <p:spPr>
            <a:xfrm>
              <a:off x="7203269" y="4894369"/>
              <a:ext cx="1885097" cy="80862"/>
            </a:xfrm>
            <a:custGeom>
              <a:avLst/>
              <a:gdLst/>
              <a:ahLst/>
              <a:cxnLst/>
              <a:rect l="l" t="t" r="r" b="b"/>
              <a:pathLst>
                <a:path w="12985" h="557" extrusionOk="0">
                  <a:moveTo>
                    <a:pt x="1" y="1"/>
                  </a:moveTo>
                  <a:lnTo>
                    <a:pt x="12984" y="556"/>
                  </a:lnTo>
                  <a:lnTo>
                    <a:pt x="12984" y="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1"/>
            <p:cNvSpPr/>
            <p:nvPr/>
          </p:nvSpPr>
          <p:spPr>
            <a:xfrm>
              <a:off x="-186294" y="1378367"/>
              <a:ext cx="5634532" cy="209052"/>
            </a:xfrm>
            <a:custGeom>
              <a:avLst/>
              <a:gdLst/>
              <a:ahLst/>
              <a:cxnLst/>
              <a:rect l="l" t="t" r="r" b="b"/>
              <a:pathLst>
                <a:path w="38812" h="1440" extrusionOk="0">
                  <a:moveTo>
                    <a:pt x="0" y="0"/>
                  </a:moveTo>
                  <a:lnTo>
                    <a:pt x="0" y="1439"/>
                  </a:lnTo>
                  <a:lnTo>
                    <a:pt x="38812" y="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1"/>
            <p:cNvSpPr/>
            <p:nvPr/>
          </p:nvSpPr>
          <p:spPr>
            <a:xfrm>
              <a:off x="-186294" y="4949391"/>
              <a:ext cx="9274650" cy="495482"/>
            </a:xfrm>
            <a:custGeom>
              <a:avLst/>
              <a:gdLst/>
              <a:ahLst/>
              <a:cxnLst/>
              <a:rect l="l" t="t" r="r" b="b"/>
              <a:pathLst>
                <a:path w="63886" h="3413" extrusionOk="0">
                  <a:moveTo>
                    <a:pt x="63885" y="0"/>
                  </a:moveTo>
                  <a:lnTo>
                    <a:pt x="0" y="471"/>
                  </a:lnTo>
                  <a:lnTo>
                    <a:pt x="0" y="3412"/>
                  </a:lnTo>
                  <a:lnTo>
                    <a:pt x="63885" y="3412"/>
                  </a:lnTo>
                  <a:lnTo>
                    <a:pt x="63885" y="0"/>
                  </a:lnTo>
                  <a:close/>
                </a:path>
              </a:pathLst>
            </a:custGeom>
            <a:solidFill>
              <a:srgbClr val="D4C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1"/>
            <p:cNvSpPr/>
            <p:nvPr/>
          </p:nvSpPr>
          <p:spPr>
            <a:xfrm>
              <a:off x="-186294" y="5151620"/>
              <a:ext cx="9274650" cy="293254"/>
            </a:xfrm>
            <a:custGeom>
              <a:avLst/>
              <a:gdLst/>
              <a:ahLst/>
              <a:cxnLst/>
              <a:rect l="l" t="t" r="r" b="b"/>
              <a:pathLst>
                <a:path w="63886" h="2020" extrusionOk="0">
                  <a:moveTo>
                    <a:pt x="63885" y="1"/>
                  </a:moveTo>
                  <a:lnTo>
                    <a:pt x="29702" y="1977"/>
                  </a:lnTo>
                  <a:lnTo>
                    <a:pt x="0" y="2019"/>
                  </a:lnTo>
                  <a:lnTo>
                    <a:pt x="63885" y="2019"/>
                  </a:lnTo>
                  <a:lnTo>
                    <a:pt x="63885" y="1"/>
                  </a:ln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1"/>
            <p:cNvSpPr/>
            <p:nvPr/>
          </p:nvSpPr>
          <p:spPr>
            <a:xfrm>
              <a:off x="-186294" y="4758049"/>
              <a:ext cx="9274650" cy="491708"/>
            </a:xfrm>
            <a:custGeom>
              <a:avLst/>
              <a:gdLst/>
              <a:ahLst/>
              <a:cxnLst/>
              <a:rect l="l" t="t" r="r" b="b"/>
              <a:pathLst>
                <a:path w="63886" h="3387" extrusionOk="0">
                  <a:moveTo>
                    <a:pt x="0" y="1"/>
                  </a:moveTo>
                  <a:lnTo>
                    <a:pt x="0" y="3386"/>
                  </a:lnTo>
                  <a:lnTo>
                    <a:pt x="63885" y="2572"/>
                  </a:lnTo>
                  <a:lnTo>
                    <a:pt x="63885" y="11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A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1"/>
            <p:cNvSpPr/>
            <p:nvPr/>
          </p:nvSpPr>
          <p:spPr>
            <a:xfrm>
              <a:off x="-189052" y="4991637"/>
              <a:ext cx="3354994" cy="453236"/>
            </a:xfrm>
            <a:custGeom>
              <a:avLst/>
              <a:gdLst/>
              <a:ahLst/>
              <a:cxnLst/>
              <a:rect l="l" t="t" r="r" b="b"/>
              <a:pathLst>
                <a:path w="23110" h="3122" extrusionOk="0">
                  <a:moveTo>
                    <a:pt x="13185" y="2190"/>
                  </a:moveTo>
                  <a:cubicBezTo>
                    <a:pt x="13185" y="2190"/>
                    <a:pt x="13185" y="2191"/>
                    <a:pt x="13184" y="2191"/>
                  </a:cubicBezTo>
                  <a:lnTo>
                    <a:pt x="13184" y="2191"/>
                  </a:lnTo>
                  <a:cubicBezTo>
                    <a:pt x="13185" y="2190"/>
                    <a:pt x="13185" y="2190"/>
                    <a:pt x="13185" y="2190"/>
                  </a:cubicBezTo>
                  <a:close/>
                  <a:moveTo>
                    <a:pt x="13184" y="2191"/>
                  </a:moveTo>
                  <a:cubicBezTo>
                    <a:pt x="13183" y="2192"/>
                    <a:pt x="13182" y="2195"/>
                    <a:pt x="13180" y="2198"/>
                  </a:cubicBezTo>
                  <a:cubicBezTo>
                    <a:pt x="13182" y="2196"/>
                    <a:pt x="13183" y="2193"/>
                    <a:pt x="13184" y="2191"/>
                  </a:cubicBezTo>
                  <a:close/>
                  <a:moveTo>
                    <a:pt x="10427" y="2261"/>
                  </a:moveTo>
                  <a:lnTo>
                    <a:pt x="10427" y="2261"/>
                  </a:lnTo>
                  <a:cubicBezTo>
                    <a:pt x="10419" y="2264"/>
                    <a:pt x="10411" y="2267"/>
                    <a:pt x="10402" y="2271"/>
                  </a:cubicBezTo>
                  <a:lnTo>
                    <a:pt x="10402" y="2271"/>
                  </a:lnTo>
                  <a:cubicBezTo>
                    <a:pt x="10418" y="2265"/>
                    <a:pt x="10427" y="2261"/>
                    <a:pt x="10427" y="2261"/>
                  </a:cubicBezTo>
                  <a:close/>
                  <a:moveTo>
                    <a:pt x="20094" y="0"/>
                  </a:moveTo>
                  <a:cubicBezTo>
                    <a:pt x="20128" y="360"/>
                    <a:pt x="19888" y="1508"/>
                    <a:pt x="19888" y="1508"/>
                  </a:cubicBezTo>
                  <a:cubicBezTo>
                    <a:pt x="19851" y="1320"/>
                    <a:pt x="19123" y="410"/>
                    <a:pt x="19123" y="410"/>
                  </a:cubicBezTo>
                  <a:lnTo>
                    <a:pt x="19123" y="410"/>
                  </a:lnTo>
                  <a:cubicBezTo>
                    <a:pt x="19330" y="706"/>
                    <a:pt x="19491" y="1994"/>
                    <a:pt x="19491" y="1994"/>
                  </a:cubicBezTo>
                  <a:cubicBezTo>
                    <a:pt x="19335" y="1600"/>
                    <a:pt x="18684" y="1055"/>
                    <a:pt x="18684" y="1055"/>
                  </a:cubicBezTo>
                  <a:lnTo>
                    <a:pt x="18684" y="1055"/>
                  </a:lnTo>
                  <a:cubicBezTo>
                    <a:pt x="18883" y="1307"/>
                    <a:pt x="19102" y="2169"/>
                    <a:pt x="19102" y="2169"/>
                  </a:cubicBezTo>
                  <a:cubicBezTo>
                    <a:pt x="18930" y="1873"/>
                    <a:pt x="18396" y="1545"/>
                    <a:pt x="18396" y="1545"/>
                  </a:cubicBezTo>
                  <a:lnTo>
                    <a:pt x="18396" y="1545"/>
                  </a:lnTo>
                  <a:cubicBezTo>
                    <a:pt x="18552" y="1669"/>
                    <a:pt x="18647" y="1854"/>
                    <a:pt x="18711" y="2037"/>
                  </a:cubicBezTo>
                  <a:cubicBezTo>
                    <a:pt x="18467" y="1703"/>
                    <a:pt x="18192" y="1378"/>
                    <a:pt x="18192" y="1378"/>
                  </a:cubicBezTo>
                  <a:lnTo>
                    <a:pt x="18192" y="1378"/>
                  </a:lnTo>
                  <a:cubicBezTo>
                    <a:pt x="18179" y="1534"/>
                    <a:pt x="18343" y="2283"/>
                    <a:pt x="18343" y="2283"/>
                  </a:cubicBezTo>
                  <a:cubicBezTo>
                    <a:pt x="18314" y="2195"/>
                    <a:pt x="17986" y="1759"/>
                    <a:pt x="17986" y="1759"/>
                  </a:cubicBezTo>
                  <a:lnTo>
                    <a:pt x="17986" y="1759"/>
                  </a:lnTo>
                  <a:cubicBezTo>
                    <a:pt x="18023" y="1957"/>
                    <a:pt x="17854" y="2298"/>
                    <a:pt x="17854" y="2298"/>
                  </a:cubicBezTo>
                  <a:cubicBezTo>
                    <a:pt x="17793" y="2060"/>
                    <a:pt x="17018" y="1336"/>
                    <a:pt x="17018" y="1336"/>
                  </a:cubicBezTo>
                  <a:lnTo>
                    <a:pt x="17018" y="1336"/>
                  </a:lnTo>
                  <a:cubicBezTo>
                    <a:pt x="17171" y="1518"/>
                    <a:pt x="17309" y="2097"/>
                    <a:pt x="17309" y="2097"/>
                  </a:cubicBezTo>
                  <a:cubicBezTo>
                    <a:pt x="17211" y="2000"/>
                    <a:pt x="16185" y="1547"/>
                    <a:pt x="16185" y="1547"/>
                  </a:cubicBezTo>
                  <a:lnTo>
                    <a:pt x="16185" y="1547"/>
                  </a:lnTo>
                  <a:cubicBezTo>
                    <a:pt x="16486" y="1698"/>
                    <a:pt x="17071" y="2343"/>
                    <a:pt x="17071" y="2343"/>
                  </a:cubicBezTo>
                  <a:cubicBezTo>
                    <a:pt x="16965" y="2272"/>
                    <a:pt x="16788" y="2190"/>
                    <a:pt x="16603" y="2113"/>
                  </a:cubicBezTo>
                  <a:cubicBezTo>
                    <a:pt x="16558" y="2010"/>
                    <a:pt x="16529" y="1939"/>
                    <a:pt x="16529" y="1939"/>
                  </a:cubicBezTo>
                  <a:lnTo>
                    <a:pt x="16529" y="1939"/>
                  </a:lnTo>
                  <a:cubicBezTo>
                    <a:pt x="16529" y="1957"/>
                    <a:pt x="16539" y="2021"/>
                    <a:pt x="16552" y="2089"/>
                  </a:cubicBezTo>
                  <a:cubicBezTo>
                    <a:pt x="16460" y="2052"/>
                    <a:pt x="16367" y="2018"/>
                    <a:pt x="16280" y="1986"/>
                  </a:cubicBezTo>
                  <a:cubicBezTo>
                    <a:pt x="16238" y="1899"/>
                    <a:pt x="16201" y="1828"/>
                    <a:pt x="16201" y="1828"/>
                  </a:cubicBezTo>
                  <a:lnTo>
                    <a:pt x="16201" y="1828"/>
                  </a:lnTo>
                  <a:cubicBezTo>
                    <a:pt x="16211" y="1854"/>
                    <a:pt x="16219" y="1907"/>
                    <a:pt x="16222" y="1965"/>
                  </a:cubicBezTo>
                  <a:cubicBezTo>
                    <a:pt x="16066" y="1907"/>
                    <a:pt x="15955" y="1873"/>
                    <a:pt x="15955" y="1873"/>
                  </a:cubicBezTo>
                  <a:lnTo>
                    <a:pt x="15955" y="1873"/>
                  </a:lnTo>
                  <a:cubicBezTo>
                    <a:pt x="16034" y="1907"/>
                    <a:pt x="16127" y="1965"/>
                    <a:pt x="16224" y="2031"/>
                  </a:cubicBezTo>
                  <a:cubicBezTo>
                    <a:pt x="16227" y="2124"/>
                    <a:pt x="16224" y="2209"/>
                    <a:pt x="16224" y="2209"/>
                  </a:cubicBezTo>
                  <a:cubicBezTo>
                    <a:pt x="16195" y="2145"/>
                    <a:pt x="15865" y="1825"/>
                    <a:pt x="15865" y="1825"/>
                  </a:cubicBezTo>
                  <a:lnTo>
                    <a:pt x="15865" y="1825"/>
                  </a:lnTo>
                  <a:cubicBezTo>
                    <a:pt x="15915" y="1878"/>
                    <a:pt x="15973" y="2037"/>
                    <a:pt x="16021" y="2169"/>
                  </a:cubicBezTo>
                  <a:cubicBezTo>
                    <a:pt x="15949" y="2150"/>
                    <a:pt x="15894" y="2132"/>
                    <a:pt x="15862" y="2127"/>
                  </a:cubicBezTo>
                  <a:cubicBezTo>
                    <a:pt x="15756" y="2031"/>
                    <a:pt x="15656" y="1957"/>
                    <a:pt x="15656" y="1957"/>
                  </a:cubicBezTo>
                  <a:lnTo>
                    <a:pt x="15656" y="1957"/>
                  </a:lnTo>
                  <a:cubicBezTo>
                    <a:pt x="15756" y="2060"/>
                    <a:pt x="15878" y="2431"/>
                    <a:pt x="15878" y="2431"/>
                  </a:cubicBezTo>
                  <a:cubicBezTo>
                    <a:pt x="15822" y="2351"/>
                    <a:pt x="15706" y="2261"/>
                    <a:pt x="15611" y="2195"/>
                  </a:cubicBezTo>
                  <a:cubicBezTo>
                    <a:pt x="15534" y="1846"/>
                    <a:pt x="15471" y="1447"/>
                    <a:pt x="15471" y="1447"/>
                  </a:cubicBezTo>
                  <a:cubicBezTo>
                    <a:pt x="15426" y="1526"/>
                    <a:pt x="15349" y="2362"/>
                    <a:pt x="15349" y="2362"/>
                  </a:cubicBezTo>
                  <a:cubicBezTo>
                    <a:pt x="15333" y="2272"/>
                    <a:pt x="15143" y="1833"/>
                    <a:pt x="15143" y="1833"/>
                  </a:cubicBezTo>
                  <a:lnTo>
                    <a:pt x="15143" y="1833"/>
                  </a:lnTo>
                  <a:cubicBezTo>
                    <a:pt x="15164" y="2034"/>
                    <a:pt x="15061" y="2378"/>
                    <a:pt x="15061" y="2378"/>
                  </a:cubicBezTo>
                  <a:cubicBezTo>
                    <a:pt x="15024" y="2137"/>
                    <a:pt x="14579" y="1402"/>
                    <a:pt x="14579" y="1402"/>
                  </a:cubicBezTo>
                  <a:lnTo>
                    <a:pt x="14579" y="1402"/>
                  </a:lnTo>
                  <a:cubicBezTo>
                    <a:pt x="14667" y="1587"/>
                    <a:pt x="14741" y="2174"/>
                    <a:pt x="14741" y="2174"/>
                  </a:cubicBezTo>
                  <a:cubicBezTo>
                    <a:pt x="14685" y="2076"/>
                    <a:pt x="14085" y="1614"/>
                    <a:pt x="14085" y="1613"/>
                  </a:cubicBezTo>
                  <a:lnTo>
                    <a:pt x="14085" y="1613"/>
                  </a:lnTo>
                  <a:cubicBezTo>
                    <a:pt x="14262" y="1764"/>
                    <a:pt x="14598" y="2420"/>
                    <a:pt x="14598" y="2420"/>
                  </a:cubicBezTo>
                  <a:cubicBezTo>
                    <a:pt x="14434" y="2222"/>
                    <a:pt x="13947" y="1944"/>
                    <a:pt x="13947" y="1944"/>
                  </a:cubicBezTo>
                  <a:lnTo>
                    <a:pt x="13947" y="1944"/>
                  </a:lnTo>
                  <a:cubicBezTo>
                    <a:pt x="14111" y="2071"/>
                    <a:pt x="14399" y="2510"/>
                    <a:pt x="14399" y="2510"/>
                  </a:cubicBezTo>
                  <a:cubicBezTo>
                    <a:pt x="14243" y="2359"/>
                    <a:pt x="13868" y="2193"/>
                    <a:pt x="13868" y="2193"/>
                  </a:cubicBezTo>
                  <a:lnTo>
                    <a:pt x="13868" y="2193"/>
                  </a:lnTo>
                  <a:cubicBezTo>
                    <a:pt x="13984" y="2256"/>
                    <a:pt x="14077" y="2351"/>
                    <a:pt x="14146" y="2444"/>
                  </a:cubicBezTo>
                  <a:cubicBezTo>
                    <a:pt x="13937" y="2275"/>
                    <a:pt x="13714" y="2111"/>
                    <a:pt x="13714" y="2111"/>
                  </a:cubicBezTo>
                  <a:lnTo>
                    <a:pt x="13714" y="2111"/>
                  </a:lnTo>
                  <a:cubicBezTo>
                    <a:pt x="13728" y="2153"/>
                    <a:pt x="13804" y="2285"/>
                    <a:pt x="13870" y="2396"/>
                  </a:cubicBezTo>
                  <a:cubicBezTo>
                    <a:pt x="13855" y="2404"/>
                    <a:pt x="13833" y="2410"/>
                    <a:pt x="13807" y="2420"/>
                  </a:cubicBezTo>
                  <a:cubicBezTo>
                    <a:pt x="13736" y="2362"/>
                    <a:pt x="13667" y="2304"/>
                    <a:pt x="13667" y="2304"/>
                  </a:cubicBezTo>
                  <a:lnTo>
                    <a:pt x="13667" y="2304"/>
                  </a:lnTo>
                  <a:cubicBezTo>
                    <a:pt x="13693" y="2349"/>
                    <a:pt x="13699" y="2407"/>
                    <a:pt x="13699" y="2460"/>
                  </a:cubicBezTo>
                  <a:cubicBezTo>
                    <a:pt x="13669" y="2470"/>
                    <a:pt x="13635" y="2484"/>
                    <a:pt x="13603" y="2497"/>
                  </a:cubicBezTo>
                  <a:cubicBezTo>
                    <a:pt x="13577" y="2473"/>
                    <a:pt x="13542" y="2447"/>
                    <a:pt x="13508" y="2420"/>
                  </a:cubicBezTo>
                  <a:cubicBezTo>
                    <a:pt x="13574" y="2351"/>
                    <a:pt x="13646" y="2285"/>
                    <a:pt x="13706" y="2256"/>
                  </a:cubicBezTo>
                  <a:lnTo>
                    <a:pt x="13706" y="2256"/>
                  </a:lnTo>
                  <a:cubicBezTo>
                    <a:pt x="13706" y="2256"/>
                    <a:pt x="13577" y="2312"/>
                    <a:pt x="13442" y="2375"/>
                  </a:cubicBezTo>
                  <a:cubicBezTo>
                    <a:pt x="13355" y="2312"/>
                    <a:pt x="13259" y="2248"/>
                    <a:pt x="13180" y="2198"/>
                  </a:cubicBezTo>
                  <a:cubicBezTo>
                    <a:pt x="13085" y="2137"/>
                    <a:pt x="13014" y="2092"/>
                    <a:pt x="13014" y="2092"/>
                  </a:cubicBezTo>
                  <a:lnTo>
                    <a:pt x="13014" y="2092"/>
                  </a:lnTo>
                  <a:cubicBezTo>
                    <a:pt x="13053" y="2124"/>
                    <a:pt x="13103" y="2177"/>
                    <a:pt x="13151" y="2232"/>
                  </a:cubicBezTo>
                  <a:cubicBezTo>
                    <a:pt x="13119" y="2264"/>
                    <a:pt x="13077" y="2312"/>
                    <a:pt x="13035" y="2365"/>
                  </a:cubicBezTo>
                  <a:cubicBezTo>
                    <a:pt x="12821" y="2288"/>
                    <a:pt x="12564" y="2203"/>
                    <a:pt x="12564" y="2203"/>
                  </a:cubicBezTo>
                  <a:lnTo>
                    <a:pt x="12564" y="2203"/>
                  </a:lnTo>
                  <a:cubicBezTo>
                    <a:pt x="12667" y="2238"/>
                    <a:pt x="12836" y="2341"/>
                    <a:pt x="12982" y="2433"/>
                  </a:cubicBezTo>
                  <a:cubicBezTo>
                    <a:pt x="12966" y="2454"/>
                    <a:pt x="12953" y="2473"/>
                    <a:pt x="12939" y="2494"/>
                  </a:cubicBezTo>
                  <a:cubicBezTo>
                    <a:pt x="12863" y="2470"/>
                    <a:pt x="12783" y="2447"/>
                    <a:pt x="12715" y="2428"/>
                  </a:cubicBezTo>
                  <a:cubicBezTo>
                    <a:pt x="12709" y="2417"/>
                    <a:pt x="12707" y="2410"/>
                    <a:pt x="12707" y="2402"/>
                  </a:cubicBezTo>
                  <a:cubicBezTo>
                    <a:pt x="12707" y="2402"/>
                    <a:pt x="12704" y="2407"/>
                    <a:pt x="12693" y="2420"/>
                  </a:cubicBezTo>
                  <a:cubicBezTo>
                    <a:pt x="12638" y="2404"/>
                    <a:pt x="12590" y="2391"/>
                    <a:pt x="12556" y="2380"/>
                  </a:cubicBezTo>
                  <a:cubicBezTo>
                    <a:pt x="12545" y="2317"/>
                    <a:pt x="12532" y="2261"/>
                    <a:pt x="12519" y="2238"/>
                  </a:cubicBezTo>
                  <a:cubicBezTo>
                    <a:pt x="12519" y="2238"/>
                    <a:pt x="12416" y="2388"/>
                    <a:pt x="12334" y="2539"/>
                  </a:cubicBezTo>
                  <a:cubicBezTo>
                    <a:pt x="12336" y="2460"/>
                    <a:pt x="12360" y="2378"/>
                    <a:pt x="12429" y="2317"/>
                  </a:cubicBezTo>
                  <a:lnTo>
                    <a:pt x="12429" y="2317"/>
                  </a:lnTo>
                  <a:cubicBezTo>
                    <a:pt x="12429" y="2317"/>
                    <a:pt x="12178" y="2473"/>
                    <a:pt x="12133" y="2608"/>
                  </a:cubicBezTo>
                  <a:cubicBezTo>
                    <a:pt x="12133" y="2608"/>
                    <a:pt x="12106" y="2230"/>
                    <a:pt x="12175" y="2116"/>
                  </a:cubicBezTo>
                  <a:lnTo>
                    <a:pt x="12175" y="2116"/>
                  </a:lnTo>
                  <a:cubicBezTo>
                    <a:pt x="12175" y="2116"/>
                    <a:pt x="11897" y="2370"/>
                    <a:pt x="11874" y="2547"/>
                  </a:cubicBezTo>
                  <a:cubicBezTo>
                    <a:pt x="11874" y="2547"/>
                    <a:pt x="11741" y="1984"/>
                    <a:pt x="11805" y="1849"/>
                  </a:cubicBezTo>
                  <a:lnTo>
                    <a:pt x="11805" y="1849"/>
                  </a:lnTo>
                  <a:cubicBezTo>
                    <a:pt x="11805" y="1849"/>
                    <a:pt x="11546" y="2261"/>
                    <a:pt x="11556" y="2343"/>
                  </a:cubicBezTo>
                  <a:cubicBezTo>
                    <a:pt x="11556" y="2343"/>
                    <a:pt x="11215" y="1854"/>
                    <a:pt x="11170" y="1695"/>
                  </a:cubicBezTo>
                  <a:lnTo>
                    <a:pt x="11170" y="1695"/>
                  </a:lnTo>
                  <a:cubicBezTo>
                    <a:pt x="11170" y="1696"/>
                    <a:pt x="11252" y="2330"/>
                    <a:pt x="11387" y="2534"/>
                  </a:cubicBezTo>
                  <a:cubicBezTo>
                    <a:pt x="11387" y="2534"/>
                    <a:pt x="11043" y="2251"/>
                    <a:pt x="10921" y="2084"/>
                  </a:cubicBezTo>
                  <a:lnTo>
                    <a:pt x="10921" y="2084"/>
                  </a:lnTo>
                  <a:cubicBezTo>
                    <a:pt x="10921" y="2084"/>
                    <a:pt x="11051" y="2460"/>
                    <a:pt x="11093" y="2534"/>
                  </a:cubicBezTo>
                  <a:cubicBezTo>
                    <a:pt x="11093" y="2534"/>
                    <a:pt x="10429" y="1841"/>
                    <a:pt x="10324" y="1780"/>
                  </a:cubicBezTo>
                  <a:lnTo>
                    <a:pt x="10324" y="1780"/>
                  </a:lnTo>
                  <a:cubicBezTo>
                    <a:pt x="10324" y="1780"/>
                    <a:pt x="10546" y="2116"/>
                    <a:pt x="10720" y="2410"/>
                  </a:cubicBezTo>
                  <a:cubicBezTo>
                    <a:pt x="10673" y="2470"/>
                    <a:pt x="10625" y="2550"/>
                    <a:pt x="10625" y="2618"/>
                  </a:cubicBezTo>
                  <a:cubicBezTo>
                    <a:pt x="10625" y="2618"/>
                    <a:pt x="10482" y="2304"/>
                    <a:pt x="10506" y="2211"/>
                  </a:cubicBezTo>
                  <a:lnTo>
                    <a:pt x="10506" y="2211"/>
                  </a:lnTo>
                  <a:cubicBezTo>
                    <a:pt x="10506" y="2211"/>
                    <a:pt x="10421" y="2338"/>
                    <a:pt x="10390" y="2460"/>
                  </a:cubicBezTo>
                  <a:cubicBezTo>
                    <a:pt x="10374" y="2468"/>
                    <a:pt x="10353" y="2473"/>
                    <a:pt x="10334" y="2481"/>
                  </a:cubicBezTo>
                  <a:cubicBezTo>
                    <a:pt x="10313" y="2441"/>
                    <a:pt x="10295" y="2394"/>
                    <a:pt x="10273" y="2343"/>
                  </a:cubicBezTo>
                  <a:cubicBezTo>
                    <a:pt x="10319" y="2315"/>
                    <a:pt x="10363" y="2289"/>
                    <a:pt x="10402" y="2271"/>
                  </a:cubicBezTo>
                  <a:lnTo>
                    <a:pt x="10402" y="2271"/>
                  </a:lnTo>
                  <a:cubicBezTo>
                    <a:pt x="10375" y="2282"/>
                    <a:pt x="10327" y="2301"/>
                    <a:pt x="10268" y="2325"/>
                  </a:cubicBezTo>
                  <a:cubicBezTo>
                    <a:pt x="10231" y="2235"/>
                    <a:pt x="10202" y="2150"/>
                    <a:pt x="10210" y="2113"/>
                  </a:cubicBezTo>
                  <a:lnTo>
                    <a:pt x="10210" y="2113"/>
                  </a:lnTo>
                  <a:cubicBezTo>
                    <a:pt x="10210" y="2113"/>
                    <a:pt x="10154" y="2275"/>
                    <a:pt x="10136" y="2378"/>
                  </a:cubicBezTo>
                  <a:lnTo>
                    <a:pt x="10086" y="2396"/>
                  </a:lnTo>
                  <a:cubicBezTo>
                    <a:pt x="10043" y="2349"/>
                    <a:pt x="9980" y="2272"/>
                    <a:pt x="9932" y="2209"/>
                  </a:cubicBezTo>
                  <a:cubicBezTo>
                    <a:pt x="9945" y="2195"/>
                    <a:pt x="9956" y="2185"/>
                    <a:pt x="9969" y="2177"/>
                  </a:cubicBezTo>
                  <a:lnTo>
                    <a:pt x="9969" y="2177"/>
                  </a:lnTo>
                  <a:cubicBezTo>
                    <a:pt x="9969" y="2177"/>
                    <a:pt x="9953" y="2185"/>
                    <a:pt x="9930" y="2206"/>
                  </a:cubicBezTo>
                  <a:cubicBezTo>
                    <a:pt x="9906" y="2177"/>
                    <a:pt x="9890" y="2150"/>
                    <a:pt x="9885" y="2132"/>
                  </a:cubicBezTo>
                  <a:lnTo>
                    <a:pt x="9885" y="2132"/>
                  </a:lnTo>
                  <a:cubicBezTo>
                    <a:pt x="9885" y="2132"/>
                    <a:pt x="9890" y="2169"/>
                    <a:pt x="9903" y="2222"/>
                  </a:cubicBezTo>
                  <a:cubicBezTo>
                    <a:pt x="9858" y="2256"/>
                    <a:pt x="9792" y="2304"/>
                    <a:pt x="9718" y="2357"/>
                  </a:cubicBezTo>
                  <a:cubicBezTo>
                    <a:pt x="9681" y="2301"/>
                    <a:pt x="9649" y="2251"/>
                    <a:pt x="9636" y="2238"/>
                  </a:cubicBezTo>
                  <a:lnTo>
                    <a:pt x="9636" y="2238"/>
                  </a:lnTo>
                  <a:cubicBezTo>
                    <a:pt x="9636" y="2238"/>
                    <a:pt x="9654" y="2298"/>
                    <a:pt x="9686" y="2383"/>
                  </a:cubicBezTo>
                  <a:cubicBezTo>
                    <a:pt x="9530" y="2502"/>
                    <a:pt x="9364" y="2640"/>
                    <a:pt x="9324" y="2700"/>
                  </a:cubicBezTo>
                  <a:cubicBezTo>
                    <a:pt x="9324" y="2700"/>
                    <a:pt x="9279" y="2529"/>
                    <a:pt x="9332" y="2428"/>
                  </a:cubicBezTo>
                  <a:lnTo>
                    <a:pt x="9332" y="2428"/>
                  </a:lnTo>
                  <a:cubicBezTo>
                    <a:pt x="9332" y="2428"/>
                    <a:pt x="9073" y="2661"/>
                    <a:pt x="9041" y="2708"/>
                  </a:cubicBezTo>
                  <a:cubicBezTo>
                    <a:pt x="9041" y="2708"/>
                    <a:pt x="9252" y="2314"/>
                    <a:pt x="9268" y="2235"/>
                  </a:cubicBezTo>
                  <a:lnTo>
                    <a:pt x="9268" y="2235"/>
                  </a:lnTo>
                  <a:cubicBezTo>
                    <a:pt x="9268" y="2235"/>
                    <a:pt x="9057" y="2415"/>
                    <a:pt x="8861" y="2592"/>
                  </a:cubicBezTo>
                  <a:cubicBezTo>
                    <a:pt x="8927" y="2497"/>
                    <a:pt x="9014" y="2396"/>
                    <a:pt x="9123" y="2328"/>
                  </a:cubicBezTo>
                  <a:lnTo>
                    <a:pt x="9123" y="2328"/>
                  </a:lnTo>
                  <a:cubicBezTo>
                    <a:pt x="9123" y="2328"/>
                    <a:pt x="8760" y="2513"/>
                    <a:pt x="8615" y="2674"/>
                  </a:cubicBezTo>
                  <a:cubicBezTo>
                    <a:pt x="8615" y="2674"/>
                    <a:pt x="8874" y="2222"/>
                    <a:pt x="9030" y="2084"/>
                  </a:cubicBezTo>
                  <a:lnTo>
                    <a:pt x="9030" y="2084"/>
                  </a:lnTo>
                  <a:cubicBezTo>
                    <a:pt x="9030" y="2084"/>
                    <a:pt x="8565" y="2388"/>
                    <a:pt x="8411" y="2595"/>
                  </a:cubicBezTo>
                  <a:cubicBezTo>
                    <a:pt x="8411" y="2595"/>
                    <a:pt x="8708" y="1920"/>
                    <a:pt x="8872" y="1762"/>
                  </a:cubicBezTo>
                  <a:lnTo>
                    <a:pt x="8872" y="1762"/>
                  </a:lnTo>
                  <a:cubicBezTo>
                    <a:pt x="8871" y="1762"/>
                    <a:pt x="8306" y="2256"/>
                    <a:pt x="8253" y="2354"/>
                  </a:cubicBezTo>
                  <a:cubicBezTo>
                    <a:pt x="8253" y="2354"/>
                    <a:pt x="8290" y="1767"/>
                    <a:pt x="8366" y="1576"/>
                  </a:cubicBezTo>
                  <a:lnTo>
                    <a:pt x="8366" y="1576"/>
                  </a:lnTo>
                  <a:cubicBezTo>
                    <a:pt x="8366" y="1577"/>
                    <a:pt x="7967" y="2336"/>
                    <a:pt x="7946" y="2579"/>
                  </a:cubicBezTo>
                  <a:cubicBezTo>
                    <a:pt x="7946" y="2579"/>
                    <a:pt x="7824" y="2238"/>
                    <a:pt x="7827" y="2039"/>
                  </a:cubicBezTo>
                  <a:lnTo>
                    <a:pt x="7827" y="2039"/>
                  </a:lnTo>
                  <a:cubicBezTo>
                    <a:pt x="7827" y="2039"/>
                    <a:pt x="7668" y="2489"/>
                    <a:pt x="7655" y="2579"/>
                  </a:cubicBezTo>
                  <a:cubicBezTo>
                    <a:pt x="7655" y="2579"/>
                    <a:pt x="7525" y="1748"/>
                    <a:pt x="7472" y="1674"/>
                  </a:cubicBezTo>
                  <a:cubicBezTo>
                    <a:pt x="7472" y="1674"/>
                    <a:pt x="7438" y="2076"/>
                    <a:pt x="7385" y="2431"/>
                  </a:cubicBezTo>
                  <a:cubicBezTo>
                    <a:pt x="7293" y="2499"/>
                    <a:pt x="7181" y="2600"/>
                    <a:pt x="7134" y="2679"/>
                  </a:cubicBezTo>
                  <a:cubicBezTo>
                    <a:pt x="7134" y="2679"/>
                    <a:pt x="7174" y="2529"/>
                    <a:pt x="7221" y="2394"/>
                  </a:cubicBezTo>
                  <a:cubicBezTo>
                    <a:pt x="7248" y="2380"/>
                    <a:pt x="7279" y="2370"/>
                    <a:pt x="7308" y="2357"/>
                  </a:cubicBezTo>
                  <a:lnTo>
                    <a:pt x="7308" y="2357"/>
                  </a:lnTo>
                  <a:cubicBezTo>
                    <a:pt x="7308" y="2357"/>
                    <a:pt x="7279" y="2367"/>
                    <a:pt x="7226" y="2383"/>
                  </a:cubicBezTo>
                  <a:cubicBezTo>
                    <a:pt x="7256" y="2304"/>
                    <a:pt x="7287" y="2232"/>
                    <a:pt x="7324" y="2193"/>
                  </a:cubicBezTo>
                  <a:lnTo>
                    <a:pt x="7324" y="2193"/>
                  </a:lnTo>
                  <a:cubicBezTo>
                    <a:pt x="7324" y="2193"/>
                    <a:pt x="7187" y="2312"/>
                    <a:pt x="7068" y="2441"/>
                  </a:cubicBezTo>
                  <a:cubicBezTo>
                    <a:pt x="7033" y="2454"/>
                    <a:pt x="6996" y="2462"/>
                    <a:pt x="6962" y="2481"/>
                  </a:cubicBezTo>
                  <a:cubicBezTo>
                    <a:pt x="6983" y="2391"/>
                    <a:pt x="7015" y="2277"/>
                    <a:pt x="7047" y="2193"/>
                  </a:cubicBezTo>
                  <a:cubicBezTo>
                    <a:pt x="7086" y="2166"/>
                    <a:pt x="7126" y="2140"/>
                    <a:pt x="7163" y="2124"/>
                  </a:cubicBezTo>
                  <a:lnTo>
                    <a:pt x="7163" y="2124"/>
                  </a:lnTo>
                  <a:cubicBezTo>
                    <a:pt x="7163" y="2124"/>
                    <a:pt x="7123" y="2140"/>
                    <a:pt x="7057" y="2166"/>
                  </a:cubicBezTo>
                  <a:cubicBezTo>
                    <a:pt x="7073" y="2127"/>
                    <a:pt x="7089" y="2097"/>
                    <a:pt x="7107" y="2076"/>
                  </a:cubicBezTo>
                  <a:lnTo>
                    <a:pt x="7107" y="2076"/>
                  </a:lnTo>
                  <a:cubicBezTo>
                    <a:pt x="7107" y="2076"/>
                    <a:pt x="7062" y="2127"/>
                    <a:pt x="7007" y="2190"/>
                  </a:cubicBezTo>
                  <a:cubicBezTo>
                    <a:pt x="6938" y="2219"/>
                    <a:pt x="6856" y="2253"/>
                    <a:pt x="6764" y="2296"/>
                  </a:cubicBezTo>
                  <a:cubicBezTo>
                    <a:pt x="6758" y="2216"/>
                    <a:pt x="6764" y="2137"/>
                    <a:pt x="6777" y="2100"/>
                  </a:cubicBezTo>
                  <a:lnTo>
                    <a:pt x="6777" y="2100"/>
                  </a:lnTo>
                  <a:cubicBezTo>
                    <a:pt x="6777" y="2100"/>
                    <a:pt x="6727" y="2209"/>
                    <a:pt x="6676" y="2335"/>
                  </a:cubicBezTo>
                  <a:cubicBezTo>
                    <a:pt x="6623" y="2357"/>
                    <a:pt x="6570" y="2383"/>
                    <a:pt x="6518" y="2410"/>
                  </a:cubicBezTo>
                  <a:cubicBezTo>
                    <a:pt x="6515" y="2394"/>
                    <a:pt x="6515" y="2378"/>
                    <a:pt x="6515" y="2365"/>
                  </a:cubicBezTo>
                  <a:cubicBezTo>
                    <a:pt x="6515" y="2365"/>
                    <a:pt x="6504" y="2388"/>
                    <a:pt x="6491" y="2425"/>
                  </a:cubicBezTo>
                  <a:lnTo>
                    <a:pt x="6433" y="2454"/>
                  </a:lnTo>
                  <a:cubicBezTo>
                    <a:pt x="6441" y="2359"/>
                    <a:pt x="6451" y="2259"/>
                    <a:pt x="6451" y="2232"/>
                  </a:cubicBezTo>
                  <a:cubicBezTo>
                    <a:pt x="6610" y="2063"/>
                    <a:pt x="6785" y="1888"/>
                    <a:pt x="6914" y="1820"/>
                  </a:cubicBezTo>
                  <a:lnTo>
                    <a:pt x="6914" y="1820"/>
                  </a:lnTo>
                  <a:cubicBezTo>
                    <a:pt x="6914" y="1820"/>
                    <a:pt x="5922" y="2333"/>
                    <a:pt x="5830" y="2431"/>
                  </a:cubicBezTo>
                  <a:cubicBezTo>
                    <a:pt x="5830" y="2431"/>
                    <a:pt x="5930" y="1846"/>
                    <a:pt x="6071" y="1658"/>
                  </a:cubicBezTo>
                  <a:lnTo>
                    <a:pt x="6071" y="1658"/>
                  </a:lnTo>
                  <a:cubicBezTo>
                    <a:pt x="6070" y="1659"/>
                    <a:pt x="5349" y="2425"/>
                    <a:pt x="5298" y="2666"/>
                  </a:cubicBezTo>
                  <a:cubicBezTo>
                    <a:pt x="5298" y="2666"/>
                    <a:pt x="5110" y="2335"/>
                    <a:pt x="5132" y="2137"/>
                  </a:cubicBezTo>
                  <a:lnTo>
                    <a:pt x="5132" y="2137"/>
                  </a:lnTo>
                  <a:cubicBezTo>
                    <a:pt x="5132" y="2137"/>
                    <a:pt x="4835" y="2589"/>
                    <a:pt x="4809" y="2677"/>
                  </a:cubicBezTo>
                  <a:cubicBezTo>
                    <a:pt x="4809" y="2677"/>
                    <a:pt x="4925" y="1918"/>
                    <a:pt x="4902" y="1767"/>
                  </a:cubicBezTo>
                  <a:lnTo>
                    <a:pt x="4902" y="1767"/>
                  </a:lnTo>
                  <a:cubicBezTo>
                    <a:pt x="4902" y="1767"/>
                    <a:pt x="4648" y="2108"/>
                    <a:pt x="4425" y="2454"/>
                  </a:cubicBezTo>
                  <a:cubicBezTo>
                    <a:pt x="4476" y="2269"/>
                    <a:pt x="4560" y="2082"/>
                    <a:pt x="4706" y="1944"/>
                  </a:cubicBezTo>
                  <a:lnTo>
                    <a:pt x="4706" y="1944"/>
                  </a:lnTo>
                  <a:cubicBezTo>
                    <a:pt x="4706" y="1944"/>
                    <a:pt x="4198" y="2301"/>
                    <a:pt x="4045" y="2611"/>
                  </a:cubicBezTo>
                  <a:cubicBezTo>
                    <a:pt x="4045" y="2611"/>
                    <a:pt x="4203" y="1738"/>
                    <a:pt x="4388" y="1476"/>
                  </a:cubicBezTo>
                  <a:lnTo>
                    <a:pt x="4388" y="1476"/>
                  </a:lnTo>
                  <a:cubicBezTo>
                    <a:pt x="4388" y="1476"/>
                    <a:pt x="3775" y="2058"/>
                    <a:pt x="3645" y="2457"/>
                  </a:cubicBezTo>
                  <a:cubicBezTo>
                    <a:pt x="3645" y="2457"/>
                    <a:pt x="3725" y="1161"/>
                    <a:pt x="3910" y="854"/>
                  </a:cubicBezTo>
                  <a:lnTo>
                    <a:pt x="3910" y="854"/>
                  </a:lnTo>
                  <a:cubicBezTo>
                    <a:pt x="3910" y="855"/>
                    <a:pt x="3246" y="1799"/>
                    <a:pt x="3219" y="1992"/>
                  </a:cubicBezTo>
                  <a:cubicBezTo>
                    <a:pt x="3219" y="1992"/>
                    <a:pt x="2905" y="857"/>
                    <a:pt x="2918" y="497"/>
                  </a:cubicBezTo>
                  <a:lnTo>
                    <a:pt x="2918" y="497"/>
                  </a:lnTo>
                  <a:cubicBezTo>
                    <a:pt x="2918" y="497"/>
                    <a:pt x="2712" y="1955"/>
                    <a:pt x="2836" y="2420"/>
                  </a:cubicBezTo>
                  <a:cubicBezTo>
                    <a:pt x="2836" y="2420"/>
                    <a:pt x="2402" y="1767"/>
                    <a:pt x="2286" y="1381"/>
                  </a:cubicBezTo>
                  <a:lnTo>
                    <a:pt x="2286" y="1381"/>
                  </a:lnTo>
                  <a:cubicBezTo>
                    <a:pt x="2286" y="1381"/>
                    <a:pt x="2299" y="2243"/>
                    <a:pt x="2336" y="2415"/>
                  </a:cubicBezTo>
                  <a:cubicBezTo>
                    <a:pt x="2336" y="2415"/>
                    <a:pt x="1580" y="817"/>
                    <a:pt x="1439" y="669"/>
                  </a:cubicBezTo>
                  <a:lnTo>
                    <a:pt x="1439" y="669"/>
                  </a:lnTo>
                  <a:cubicBezTo>
                    <a:pt x="1439" y="669"/>
                    <a:pt x="1635" y="1447"/>
                    <a:pt x="1767" y="2127"/>
                  </a:cubicBezTo>
                  <a:cubicBezTo>
                    <a:pt x="1654" y="2261"/>
                    <a:pt x="1527" y="2447"/>
                    <a:pt x="1492" y="2605"/>
                  </a:cubicBezTo>
                  <a:cubicBezTo>
                    <a:pt x="1492" y="2605"/>
                    <a:pt x="1423" y="1881"/>
                    <a:pt x="1513" y="1674"/>
                  </a:cubicBezTo>
                  <a:lnTo>
                    <a:pt x="1513" y="1674"/>
                  </a:lnTo>
                  <a:cubicBezTo>
                    <a:pt x="1513" y="1674"/>
                    <a:pt x="1138" y="2182"/>
                    <a:pt x="1103" y="2510"/>
                  </a:cubicBezTo>
                  <a:cubicBezTo>
                    <a:pt x="1103" y="2510"/>
                    <a:pt x="979" y="1635"/>
                    <a:pt x="1058" y="1439"/>
                  </a:cubicBezTo>
                  <a:lnTo>
                    <a:pt x="1058" y="1439"/>
                  </a:lnTo>
                  <a:cubicBezTo>
                    <a:pt x="1058" y="1439"/>
                    <a:pt x="738" y="2084"/>
                    <a:pt x="738" y="2214"/>
                  </a:cubicBezTo>
                  <a:cubicBezTo>
                    <a:pt x="738" y="2214"/>
                    <a:pt x="503" y="1637"/>
                    <a:pt x="498" y="1479"/>
                  </a:cubicBezTo>
                  <a:lnTo>
                    <a:pt x="498" y="1479"/>
                  </a:lnTo>
                  <a:cubicBezTo>
                    <a:pt x="498" y="1479"/>
                    <a:pt x="434" y="2254"/>
                    <a:pt x="522" y="2558"/>
                  </a:cubicBezTo>
                  <a:cubicBezTo>
                    <a:pt x="522" y="2558"/>
                    <a:pt x="270" y="2177"/>
                    <a:pt x="212" y="1984"/>
                  </a:cubicBezTo>
                  <a:lnTo>
                    <a:pt x="212" y="1984"/>
                  </a:lnTo>
                  <a:cubicBezTo>
                    <a:pt x="212" y="1984"/>
                    <a:pt x="210" y="2348"/>
                    <a:pt x="223" y="2521"/>
                  </a:cubicBezTo>
                  <a:lnTo>
                    <a:pt x="223" y="2521"/>
                  </a:lnTo>
                  <a:cubicBezTo>
                    <a:pt x="190" y="2326"/>
                    <a:pt x="68" y="1778"/>
                    <a:pt x="32" y="1687"/>
                  </a:cubicBezTo>
                  <a:cubicBezTo>
                    <a:pt x="32" y="1687"/>
                    <a:pt x="0" y="2626"/>
                    <a:pt x="32" y="3121"/>
                  </a:cubicBezTo>
                  <a:lnTo>
                    <a:pt x="23109" y="3121"/>
                  </a:lnTo>
                  <a:cubicBezTo>
                    <a:pt x="23109" y="2624"/>
                    <a:pt x="23062" y="1053"/>
                    <a:pt x="23062" y="1053"/>
                  </a:cubicBezTo>
                  <a:cubicBezTo>
                    <a:pt x="23027" y="1161"/>
                    <a:pt x="22911" y="1931"/>
                    <a:pt x="22911" y="1931"/>
                  </a:cubicBezTo>
                  <a:cubicBezTo>
                    <a:pt x="22921" y="1820"/>
                    <a:pt x="22887" y="1328"/>
                    <a:pt x="22887" y="1328"/>
                  </a:cubicBezTo>
                  <a:cubicBezTo>
                    <a:pt x="22845" y="1521"/>
                    <a:pt x="22620" y="1915"/>
                    <a:pt x="22620" y="1915"/>
                  </a:cubicBezTo>
                  <a:cubicBezTo>
                    <a:pt x="22686" y="1608"/>
                    <a:pt x="22572" y="841"/>
                    <a:pt x="22572" y="841"/>
                  </a:cubicBezTo>
                  <a:lnTo>
                    <a:pt x="22572" y="841"/>
                  </a:lnTo>
                  <a:cubicBezTo>
                    <a:pt x="22578" y="1000"/>
                    <a:pt x="22382" y="1587"/>
                    <a:pt x="22382" y="1587"/>
                  </a:cubicBezTo>
                  <a:cubicBezTo>
                    <a:pt x="22371" y="1463"/>
                    <a:pt x="22012" y="833"/>
                    <a:pt x="22012" y="833"/>
                  </a:cubicBezTo>
                  <a:lnTo>
                    <a:pt x="22012" y="833"/>
                  </a:lnTo>
                  <a:cubicBezTo>
                    <a:pt x="22104" y="1021"/>
                    <a:pt x="22038" y="1904"/>
                    <a:pt x="22038" y="1904"/>
                  </a:cubicBezTo>
                  <a:cubicBezTo>
                    <a:pt x="21977" y="1579"/>
                    <a:pt x="21570" y="1092"/>
                    <a:pt x="21570" y="1092"/>
                  </a:cubicBezTo>
                  <a:lnTo>
                    <a:pt x="21570" y="1092"/>
                  </a:lnTo>
                  <a:cubicBezTo>
                    <a:pt x="21676" y="1293"/>
                    <a:pt x="21654" y="2023"/>
                    <a:pt x="21654" y="2023"/>
                  </a:cubicBezTo>
                  <a:cubicBezTo>
                    <a:pt x="21610" y="1870"/>
                    <a:pt x="21469" y="1690"/>
                    <a:pt x="21350" y="1561"/>
                  </a:cubicBezTo>
                  <a:cubicBezTo>
                    <a:pt x="21435" y="873"/>
                    <a:pt x="21580" y="87"/>
                    <a:pt x="21580" y="87"/>
                  </a:cubicBezTo>
                  <a:lnTo>
                    <a:pt x="21580" y="87"/>
                  </a:lnTo>
                  <a:cubicBezTo>
                    <a:pt x="21448" y="246"/>
                    <a:pt x="20800" y="1878"/>
                    <a:pt x="20800" y="1878"/>
                  </a:cubicBezTo>
                  <a:cubicBezTo>
                    <a:pt x="20827" y="1706"/>
                    <a:pt x="20782" y="844"/>
                    <a:pt x="20782" y="844"/>
                  </a:cubicBezTo>
                  <a:cubicBezTo>
                    <a:pt x="20689" y="1238"/>
                    <a:pt x="20300" y="1915"/>
                    <a:pt x="20300" y="1915"/>
                  </a:cubicBezTo>
                  <a:cubicBezTo>
                    <a:pt x="20393" y="1442"/>
                    <a:pt x="20094" y="0"/>
                    <a:pt x="20094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1"/>
            <p:cNvSpPr/>
            <p:nvPr/>
          </p:nvSpPr>
          <p:spPr>
            <a:xfrm>
              <a:off x="1412957" y="5306377"/>
              <a:ext cx="12340" cy="28164"/>
            </a:xfrm>
            <a:custGeom>
              <a:avLst/>
              <a:gdLst/>
              <a:ahLst/>
              <a:cxnLst/>
              <a:rect l="l" t="t" r="r" b="b"/>
              <a:pathLst>
                <a:path w="85" h="194" extrusionOk="0">
                  <a:moveTo>
                    <a:pt x="0" y="1"/>
                  </a:moveTo>
                  <a:cubicBezTo>
                    <a:pt x="19" y="64"/>
                    <a:pt x="37" y="128"/>
                    <a:pt x="45" y="181"/>
                  </a:cubicBezTo>
                  <a:cubicBezTo>
                    <a:pt x="56" y="183"/>
                    <a:pt x="64" y="191"/>
                    <a:pt x="72" y="194"/>
                  </a:cubicBezTo>
                  <a:cubicBezTo>
                    <a:pt x="77" y="165"/>
                    <a:pt x="82" y="130"/>
                    <a:pt x="85" y="99"/>
                  </a:cubicBezTo>
                  <a:cubicBezTo>
                    <a:pt x="58" y="67"/>
                    <a:pt x="29" y="35"/>
                    <a:pt x="0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1"/>
            <p:cNvSpPr/>
            <p:nvPr/>
          </p:nvSpPr>
          <p:spPr>
            <a:xfrm>
              <a:off x="1434733" y="5332508"/>
              <a:ext cx="3629" cy="10598"/>
            </a:xfrm>
            <a:custGeom>
              <a:avLst/>
              <a:gdLst/>
              <a:ahLst/>
              <a:cxnLst/>
              <a:rect l="l" t="t" r="r" b="b"/>
              <a:pathLst>
                <a:path w="25" h="73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30"/>
                    <a:pt x="17" y="54"/>
                    <a:pt x="22" y="72"/>
                  </a:cubicBezTo>
                  <a:lnTo>
                    <a:pt x="25" y="72"/>
                  </a:lnTo>
                  <a:cubicBezTo>
                    <a:pt x="25" y="59"/>
                    <a:pt x="22" y="40"/>
                    <a:pt x="19" y="1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1"/>
            <p:cNvSpPr/>
            <p:nvPr/>
          </p:nvSpPr>
          <p:spPr>
            <a:xfrm>
              <a:off x="1451283" y="5352107"/>
              <a:ext cx="581" cy="58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3"/>
                  </a:moveTo>
                  <a:cubicBezTo>
                    <a:pt x="1" y="3"/>
                    <a:pt x="1" y="1"/>
                    <a:pt x="1" y="3"/>
                  </a:cubicBezTo>
                  <a:cubicBezTo>
                    <a:pt x="3" y="3"/>
                    <a:pt x="3" y="3"/>
                    <a:pt x="1" y="3"/>
                  </a:cubicBezTo>
                  <a:cubicBezTo>
                    <a:pt x="3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1"/>
            <p:cNvSpPr/>
            <p:nvPr/>
          </p:nvSpPr>
          <p:spPr>
            <a:xfrm>
              <a:off x="1366791" y="5308409"/>
              <a:ext cx="21341" cy="35423"/>
            </a:xfrm>
            <a:custGeom>
              <a:avLst/>
              <a:gdLst/>
              <a:ahLst/>
              <a:cxnLst/>
              <a:rect l="l" t="t" r="r" b="b"/>
              <a:pathLst>
                <a:path w="147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56" y="77"/>
                    <a:pt x="117" y="169"/>
                    <a:pt x="146" y="243"/>
                  </a:cubicBezTo>
                  <a:cubicBezTo>
                    <a:pt x="146" y="243"/>
                    <a:pt x="130" y="169"/>
                    <a:pt x="109" y="71"/>
                  </a:cubicBezTo>
                  <a:cubicBezTo>
                    <a:pt x="77" y="45"/>
                    <a:pt x="40" y="21"/>
                    <a:pt x="1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1"/>
            <p:cNvSpPr/>
            <p:nvPr/>
          </p:nvSpPr>
          <p:spPr>
            <a:xfrm>
              <a:off x="1042324" y="5344413"/>
              <a:ext cx="12050" cy="20470"/>
            </a:xfrm>
            <a:custGeom>
              <a:avLst/>
              <a:gdLst/>
              <a:ahLst/>
              <a:cxnLst/>
              <a:rect l="l" t="t" r="r" b="b"/>
              <a:pathLst>
                <a:path w="83" h="141" extrusionOk="0">
                  <a:moveTo>
                    <a:pt x="1" y="1"/>
                  </a:moveTo>
                  <a:cubicBezTo>
                    <a:pt x="6" y="43"/>
                    <a:pt x="11" y="88"/>
                    <a:pt x="14" y="128"/>
                  </a:cubicBezTo>
                  <a:cubicBezTo>
                    <a:pt x="25" y="130"/>
                    <a:pt x="40" y="133"/>
                    <a:pt x="54" y="141"/>
                  </a:cubicBezTo>
                  <a:cubicBezTo>
                    <a:pt x="64" y="109"/>
                    <a:pt x="72" y="80"/>
                    <a:pt x="83" y="56"/>
                  </a:cubicBezTo>
                  <a:cubicBezTo>
                    <a:pt x="56" y="35"/>
                    <a:pt x="27" y="14"/>
                    <a:pt x="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1"/>
            <p:cNvSpPr/>
            <p:nvPr/>
          </p:nvSpPr>
          <p:spPr>
            <a:xfrm>
              <a:off x="1060036" y="5357043"/>
              <a:ext cx="15824" cy="16695"/>
            </a:xfrm>
            <a:custGeom>
              <a:avLst/>
              <a:gdLst/>
              <a:ahLst/>
              <a:cxnLst/>
              <a:rect l="l" t="t" r="r" b="b"/>
              <a:pathLst>
                <a:path w="109" h="115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5"/>
                    <a:pt x="40" y="72"/>
                    <a:pt x="56" y="99"/>
                  </a:cubicBezTo>
                  <a:cubicBezTo>
                    <a:pt x="72" y="107"/>
                    <a:pt x="88" y="109"/>
                    <a:pt x="101" y="115"/>
                  </a:cubicBezTo>
                  <a:cubicBezTo>
                    <a:pt x="104" y="107"/>
                    <a:pt x="106" y="96"/>
                    <a:pt x="109" y="83"/>
                  </a:cubicBezTo>
                  <a:cubicBezTo>
                    <a:pt x="77" y="57"/>
                    <a:pt x="40" y="30"/>
                    <a:pt x="0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1"/>
            <p:cNvSpPr/>
            <p:nvPr/>
          </p:nvSpPr>
          <p:spPr>
            <a:xfrm>
              <a:off x="1101120" y="5324524"/>
              <a:ext cx="15098" cy="29616"/>
            </a:xfrm>
            <a:custGeom>
              <a:avLst/>
              <a:gdLst/>
              <a:ahLst/>
              <a:cxnLst/>
              <a:rect l="l" t="t" r="r" b="b"/>
              <a:pathLst>
                <a:path w="104" h="204" extrusionOk="0">
                  <a:moveTo>
                    <a:pt x="11" y="0"/>
                  </a:moveTo>
                  <a:cubicBezTo>
                    <a:pt x="6" y="45"/>
                    <a:pt x="0" y="106"/>
                    <a:pt x="0" y="154"/>
                  </a:cubicBezTo>
                  <a:cubicBezTo>
                    <a:pt x="35" y="172"/>
                    <a:pt x="64" y="191"/>
                    <a:pt x="88" y="204"/>
                  </a:cubicBezTo>
                  <a:cubicBezTo>
                    <a:pt x="90" y="201"/>
                    <a:pt x="98" y="193"/>
                    <a:pt x="104" y="191"/>
                  </a:cubicBezTo>
                  <a:cubicBezTo>
                    <a:pt x="85" y="148"/>
                    <a:pt x="48" y="72"/>
                    <a:pt x="11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1"/>
            <p:cNvSpPr/>
            <p:nvPr/>
          </p:nvSpPr>
          <p:spPr>
            <a:xfrm>
              <a:off x="1151351" y="5364012"/>
              <a:ext cx="3339" cy="9001"/>
            </a:xfrm>
            <a:custGeom>
              <a:avLst/>
              <a:gdLst/>
              <a:ahLst/>
              <a:cxnLst/>
              <a:rect l="l" t="t" r="r" b="b"/>
              <a:pathLst>
                <a:path w="23" h="62" extrusionOk="0">
                  <a:moveTo>
                    <a:pt x="22" y="1"/>
                  </a:moveTo>
                  <a:lnTo>
                    <a:pt x="22" y="1"/>
                  </a:lnTo>
                  <a:cubicBezTo>
                    <a:pt x="14" y="11"/>
                    <a:pt x="6" y="22"/>
                    <a:pt x="1" y="32"/>
                  </a:cubicBezTo>
                  <a:cubicBezTo>
                    <a:pt x="6" y="40"/>
                    <a:pt x="11" y="51"/>
                    <a:pt x="17" y="61"/>
                  </a:cubicBezTo>
                  <a:cubicBezTo>
                    <a:pt x="17" y="61"/>
                    <a:pt x="19" y="38"/>
                    <a:pt x="22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1"/>
            <p:cNvSpPr/>
            <p:nvPr/>
          </p:nvSpPr>
          <p:spPr>
            <a:xfrm>
              <a:off x="1166013" y="5346736"/>
              <a:ext cx="12050" cy="17421"/>
            </a:xfrm>
            <a:custGeom>
              <a:avLst/>
              <a:gdLst/>
              <a:ahLst/>
              <a:cxnLst/>
              <a:rect l="l" t="t" r="r" b="b"/>
              <a:pathLst>
                <a:path w="83" h="120" extrusionOk="0">
                  <a:moveTo>
                    <a:pt x="37" y="1"/>
                  </a:moveTo>
                  <a:cubicBezTo>
                    <a:pt x="27" y="11"/>
                    <a:pt x="14" y="22"/>
                    <a:pt x="0" y="35"/>
                  </a:cubicBezTo>
                  <a:cubicBezTo>
                    <a:pt x="27" y="64"/>
                    <a:pt x="51" y="93"/>
                    <a:pt x="69" y="120"/>
                  </a:cubicBezTo>
                  <a:cubicBezTo>
                    <a:pt x="77" y="117"/>
                    <a:pt x="80" y="114"/>
                    <a:pt x="82" y="114"/>
                  </a:cubicBezTo>
                  <a:cubicBezTo>
                    <a:pt x="69" y="85"/>
                    <a:pt x="53" y="46"/>
                    <a:pt x="37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1"/>
            <p:cNvSpPr/>
            <p:nvPr/>
          </p:nvSpPr>
          <p:spPr>
            <a:xfrm>
              <a:off x="1177192" y="5364012"/>
              <a:ext cx="4355" cy="7404"/>
            </a:xfrm>
            <a:custGeom>
              <a:avLst/>
              <a:gdLst/>
              <a:ahLst/>
              <a:cxnLst/>
              <a:rect l="l" t="t" r="r" b="b"/>
              <a:pathLst>
                <a:path w="30" h="51" extrusionOk="0">
                  <a:moveTo>
                    <a:pt x="11" y="1"/>
                  </a:moveTo>
                  <a:cubicBezTo>
                    <a:pt x="8" y="6"/>
                    <a:pt x="3" y="6"/>
                    <a:pt x="0" y="9"/>
                  </a:cubicBezTo>
                  <a:cubicBezTo>
                    <a:pt x="13" y="26"/>
                    <a:pt x="25" y="39"/>
                    <a:pt x="29" y="49"/>
                  </a:cubicBezTo>
                  <a:lnTo>
                    <a:pt x="29" y="49"/>
                  </a:lnTo>
                  <a:cubicBezTo>
                    <a:pt x="27" y="44"/>
                    <a:pt x="22" y="27"/>
                    <a:pt x="11" y="1"/>
                  </a:cubicBezTo>
                  <a:close/>
                  <a:moveTo>
                    <a:pt x="29" y="49"/>
                  </a:moveTo>
                  <a:cubicBezTo>
                    <a:pt x="29" y="50"/>
                    <a:pt x="29" y="51"/>
                    <a:pt x="29" y="51"/>
                  </a:cubicBezTo>
                  <a:cubicBezTo>
                    <a:pt x="29" y="50"/>
                    <a:pt x="29" y="50"/>
                    <a:pt x="29" y="49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1"/>
            <p:cNvSpPr/>
            <p:nvPr/>
          </p:nvSpPr>
          <p:spPr>
            <a:xfrm>
              <a:off x="1044211" y="5364012"/>
              <a:ext cx="4791" cy="16260"/>
            </a:xfrm>
            <a:custGeom>
              <a:avLst/>
              <a:gdLst/>
              <a:ahLst/>
              <a:cxnLst/>
              <a:rect l="l" t="t" r="r" b="b"/>
              <a:pathLst>
                <a:path w="33" h="112" extrusionOk="0">
                  <a:moveTo>
                    <a:pt x="1" y="1"/>
                  </a:moveTo>
                  <a:cubicBezTo>
                    <a:pt x="6" y="64"/>
                    <a:pt x="12" y="112"/>
                    <a:pt x="12" y="112"/>
                  </a:cubicBezTo>
                  <a:cubicBezTo>
                    <a:pt x="12" y="98"/>
                    <a:pt x="25" y="59"/>
                    <a:pt x="33" y="22"/>
                  </a:cubicBezTo>
                  <a:cubicBezTo>
                    <a:pt x="22" y="14"/>
                    <a:pt x="14" y="9"/>
                    <a:pt x="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1"/>
            <p:cNvSpPr/>
            <p:nvPr/>
          </p:nvSpPr>
          <p:spPr>
            <a:xfrm>
              <a:off x="769685" y="5342090"/>
              <a:ext cx="6678" cy="18292"/>
            </a:xfrm>
            <a:custGeom>
              <a:avLst/>
              <a:gdLst/>
              <a:ahLst/>
              <a:cxnLst/>
              <a:rect l="l" t="t" r="r" b="b"/>
              <a:pathLst>
                <a:path w="46" h="126" extrusionOk="0">
                  <a:moveTo>
                    <a:pt x="19" y="1"/>
                  </a:moveTo>
                  <a:cubicBezTo>
                    <a:pt x="14" y="17"/>
                    <a:pt x="6" y="30"/>
                    <a:pt x="1" y="46"/>
                  </a:cubicBezTo>
                  <a:cubicBezTo>
                    <a:pt x="11" y="78"/>
                    <a:pt x="22" y="104"/>
                    <a:pt x="33" y="125"/>
                  </a:cubicBezTo>
                  <a:cubicBezTo>
                    <a:pt x="38" y="122"/>
                    <a:pt x="43" y="120"/>
                    <a:pt x="46" y="117"/>
                  </a:cubicBezTo>
                  <a:cubicBezTo>
                    <a:pt x="38" y="72"/>
                    <a:pt x="27" y="30"/>
                    <a:pt x="19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1"/>
            <p:cNvSpPr/>
            <p:nvPr/>
          </p:nvSpPr>
          <p:spPr>
            <a:xfrm>
              <a:off x="773605" y="5320604"/>
              <a:ext cx="16260" cy="34697"/>
            </a:xfrm>
            <a:custGeom>
              <a:avLst/>
              <a:gdLst/>
              <a:ahLst/>
              <a:cxnLst/>
              <a:rect l="l" t="t" r="r" b="b"/>
              <a:pathLst>
                <a:path w="112" h="239" extrusionOk="0">
                  <a:moveTo>
                    <a:pt x="69" y="1"/>
                  </a:moveTo>
                  <a:cubicBezTo>
                    <a:pt x="45" y="43"/>
                    <a:pt x="24" y="88"/>
                    <a:pt x="0" y="138"/>
                  </a:cubicBezTo>
                  <a:cubicBezTo>
                    <a:pt x="16" y="167"/>
                    <a:pt x="43" y="204"/>
                    <a:pt x="66" y="239"/>
                  </a:cubicBezTo>
                  <a:cubicBezTo>
                    <a:pt x="82" y="228"/>
                    <a:pt x="96" y="218"/>
                    <a:pt x="111" y="207"/>
                  </a:cubicBezTo>
                  <a:cubicBezTo>
                    <a:pt x="93" y="138"/>
                    <a:pt x="80" y="59"/>
                    <a:pt x="69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1"/>
            <p:cNvSpPr/>
            <p:nvPr/>
          </p:nvSpPr>
          <p:spPr>
            <a:xfrm>
              <a:off x="804672" y="5350220"/>
              <a:ext cx="145" cy="871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lnTo>
                    <a:pt x="1" y="0"/>
                  </a:lnTo>
                  <a:cubicBezTo>
                    <a:pt x="1" y="3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1"/>
            <p:cNvSpPr/>
            <p:nvPr/>
          </p:nvSpPr>
          <p:spPr>
            <a:xfrm>
              <a:off x="790881" y="5363286"/>
              <a:ext cx="5517" cy="8130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16" y="0"/>
                  </a:moveTo>
                  <a:lnTo>
                    <a:pt x="0" y="16"/>
                  </a:lnTo>
                  <a:cubicBezTo>
                    <a:pt x="14" y="32"/>
                    <a:pt x="27" y="51"/>
                    <a:pt x="37" y="56"/>
                  </a:cubicBezTo>
                  <a:cubicBezTo>
                    <a:pt x="29" y="40"/>
                    <a:pt x="24" y="19"/>
                    <a:pt x="16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1"/>
            <p:cNvSpPr/>
            <p:nvPr/>
          </p:nvSpPr>
          <p:spPr>
            <a:xfrm>
              <a:off x="825868" y="5356027"/>
              <a:ext cx="4355" cy="14663"/>
            </a:xfrm>
            <a:custGeom>
              <a:avLst/>
              <a:gdLst/>
              <a:ahLst/>
              <a:cxnLst/>
              <a:rect l="l" t="t" r="r" b="b"/>
              <a:pathLst>
                <a:path w="30" h="101" extrusionOk="0">
                  <a:moveTo>
                    <a:pt x="29" y="0"/>
                  </a:moveTo>
                  <a:cubicBezTo>
                    <a:pt x="24" y="8"/>
                    <a:pt x="13" y="13"/>
                    <a:pt x="0" y="24"/>
                  </a:cubicBezTo>
                  <a:cubicBezTo>
                    <a:pt x="16" y="69"/>
                    <a:pt x="26" y="101"/>
                    <a:pt x="26" y="101"/>
                  </a:cubicBezTo>
                  <a:cubicBezTo>
                    <a:pt x="24" y="69"/>
                    <a:pt x="26" y="34"/>
                    <a:pt x="29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1"/>
            <p:cNvSpPr/>
            <p:nvPr/>
          </p:nvSpPr>
          <p:spPr>
            <a:xfrm>
              <a:off x="771282" y="5385933"/>
              <a:ext cx="1307" cy="2032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8" y="0"/>
                  </a:moveTo>
                  <a:cubicBezTo>
                    <a:pt x="3" y="8"/>
                    <a:pt x="0" y="14"/>
                    <a:pt x="0" y="14"/>
                  </a:cubicBezTo>
                  <a:lnTo>
                    <a:pt x="8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1"/>
            <p:cNvSpPr/>
            <p:nvPr/>
          </p:nvSpPr>
          <p:spPr>
            <a:xfrm>
              <a:off x="760975" y="5357914"/>
              <a:ext cx="6533" cy="12050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34" y="0"/>
                  </a:moveTo>
                  <a:lnTo>
                    <a:pt x="0" y="82"/>
                  </a:lnTo>
                  <a:cubicBezTo>
                    <a:pt x="8" y="77"/>
                    <a:pt x="24" y="64"/>
                    <a:pt x="45" y="48"/>
                  </a:cubicBezTo>
                  <a:cubicBezTo>
                    <a:pt x="40" y="29"/>
                    <a:pt x="37" y="16"/>
                    <a:pt x="34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1"/>
            <p:cNvSpPr/>
            <p:nvPr/>
          </p:nvSpPr>
          <p:spPr>
            <a:xfrm>
              <a:off x="3009158" y="5025317"/>
              <a:ext cx="2985088" cy="419556"/>
            </a:xfrm>
            <a:custGeom>
              <a:avLst/>
              <a:gdLst/>
              <a:ahLst/>
              <a:cxnLst/>
              <a:rect l="l" t="t" r="r" b="b"/>
              <a:pathLst>
                <a:path w="20562" h="2890" extrusionOk="0">
                  <a:moveTo>
                    <a:pt x="12212" y="2185"/>
                  </a:moveTo>
                  <a:cubicBezTo>
                    <a:pt x="12209" y="2186"/>
                    <a:pt x="12207" y="2188"/>
                    <a:pt x="12205" y="2189"/>
                  </a:cubicBezTo>
                  <a:lnTo>
                    <a:pt x="12205" y="2189"/>
                  </a:lnTo>
                  <a:cubicBezTo>
                    <a:pt x="12209" y="2187"/>
                    <a:pt x="12212" y="2185"/>
                    <a:pt x="12212" y="2185"/>
                  </a:cubicBezTo>
                  <a:close/>
                  <a:moveTo>
                    <a:pt x="17877" y="1"/>
                  </a:moveTo>
                  <a:lnTo>
                    <a:pt x="17877" y="1"/>
                  </a:lnTo>
                  <a:cubicBezTo>
                    <a:pt x="17906" y="360"/>
                    <a:pt x="17695" y="1508"/>
                    <a:pt x="17695" y="1508"/>
                  </a:cubicBezTo>
                  <a:cubicBezTo>
                    <a:pt x="17663" y="1318"/>
                    <a:pt x="17018" y="403"/>
                    <a:pt x="17017" y="403"/>
                  </a:cubicBezTo>
                  <a:lnTo>
                    <a:pt x="17017" y="403"/>
                  </a:lnTo>
                  <a:cubicBezTo>
                    <a:pt x="17200" y="702"/>
                    <a:pt x="17345" y="1992"/>
                    <a:pt x="17345" y="1992"/>
                  </a:cubicBezTo>
                  <a:cubicBezTo>
                    <a:pt x="17205" y="1601"/>
                    <a:pt x="16629" y="1046"/>
                    <a:pt x="16629" y="1046"/>
                  </a:cubicBezTo>
                  <a:lnTo>
                    <a:pt x="16629" y="1046"/>
                  </a:lnTo>
                  <a:cubicBezTo>
                    <a:pt x="16806" y="1297"/>
                    <a:pt x="16999" y="2162"/>
                    <a:pt x="16999" y="2162"/>
                  </a:cubicBezTo>
                  <a:cubicBezTo>
                    <a:pt x="16846" y="1863"/>
                    <a:pt x="16372" y="1527"/>
                    <a:pt x="16372" y="1527"/>
                  </a:cubicBezTo>
                  <a:lnTo>
                    <a:pt x="16372" y="1527"/>
                  </a:lnTo>
                  <a:cubicBezTo>
                    <a:pt x="16510" y="1656"/>
                    <a:pt x="16597" y="1842"/>
                    <a:pt x="16655" y="2024"/>
                  </a:cubicBezTo>
                  <a:cubicBezTo>
                    <a:pt x="16436" y="1686"/>
                    <a:pt x="16192" y="1360"/>
                    <a:pt x="16192" y="1360"/>
                  </a:cubicBezTo>
                  <a:lnTo>
                    <a:pt x="16192" y="1360"/>
                  </a:lnTo>
                  <a:cubicBezTo>
                    <a:pt x="16182" y="1514"/>
                    <a:pt x="16327" y="2265"/>
                    <a:pt x="16327" y="2265"/>
                  </a:cubicBezTo>
                  <a:cubicBezTo>
                    <a:pt x="16301" y="2180"/>
                    <a:pt x="16010" y="1739"/>
                    <a:pt x="16010" y="1738"/>
                  </a:cubicBezTo>
                  <a:lnTo>
                    <a:pt x="16010" y="1738"/>
                  </a:lnTo>
                  <a:cubicBezTo>
                    <a:pt x="16042" y="1937"/>
                    <a:pt x="15893" y="2275"/>
                    <a:pt x="15893" y="2275"/>
                  </a:cubicBezTo>
                  <a:cubicBezTo>
                    <a:pt x="15838" y="2037"/>
                    <a:pt x="15150" y="1302"/>
                    <a:pt x="15150" y="1302"/>
                  </a:cubicBezTo>
                  <a:lnTo>
                    <a:pt x="15150" y="1302"/>
                  </a:lnTo>
                  <a:cubicBezTo>
                    <a:pt x="15285" y="1485"/>
                    <a:pt x="15407" y="2066"/>
                    <a:pt x="15407" y="2066"/>
                  </a:cubicBezTo>
                  <a:cubicBezTo>
                    <a:pt x="15322" y="1971"/>
                    <a:pt x="14410" y="1503"/>
                    <a:pt x="14410" y="1503"/>
                  </a:cubicBezTo>
                  <a:lnTo>
                    <a:pt x="14410" y="1503"/>
                  </a:lnTo>
                  <a:cubicBezTo>
                    <a:pt x="14677" y="1656"/>
                    <a:pt x="15200" y="2310"/>
                    <a:pt x="15200" y="2310"/>
                  </a:cubicBezTo>
                  <a:cubicBezTo>
                    <a:pt x="15108" y="2238"/>
                    <a:pt x="14949" y="2151"/>
                    <a:pt x="14783" y="2074"/>
                  </a:cubicBezTo>
                  <a:cubicBezTo>
                    <a:pt x="14743" y="1971"/>
                    <a:pt x="14716" y="1897"/>
                    <a:pt x="14716" y="1897"/>
                  </a:cubicBezTo>
                  <a:lnTo>
                    <a:pt x="14716" y="1897"/>
                  </a:lnTo>
                  <a:cubicBezTo>
                    <a:pt x="14716" y="1918"/>
                    <a:pt x="14727" y="1979"/>
                    <a:pt x="14738" y="2053"/>
                  </a:cubicBezTo>
                  <a:cubicBezTo>
                    <a:pt x="14653" y="2014"/>
                    <a:pt x="14571" y="1977"/>
                    <a:pt x="14494" y="1947"/>
                  </a:cubicBezTo>
                  <a:cubicBezTo>
                    <a:pt x="14455" y="1855"/>
                    <a:pt x="14423" y="1789"/>
                    <a:pt x="14423" y="1789"/>
                  </a:cubicBezTo>
                  <a:lnTo>
                    <a:pt x="14423" y="1789"/>
                  </a:lnTo>
                  <a:cubicBezTo>
                    <a:pt x="14433" y="1815"/>
                    <a:pt x="14439" y="1868"/>
                    <a:pt x="14441" y="1924"/>
                  </a:cubicBezTo>
                  <a:cubicBezTo>
                    <a:pt x="14304" y="1865"/>
                    <a:pt x="14203" y="1828"/>
                    <a:pt x="14203" y="1828"/>
                  </a:cubicBezTo>
                  <a:lnTo>
                    <a:pt x="14203" y="1828"/>
                  </a:lnTo>
                  <a:cubicBezTo>
                    <a:pt x="14275" y="1865"/>
                    <a:pt x="14359" y="1924"/>
                    <a:pt x="14447" y="1990"/>
                  </a:cubicBezTo>
                  <a:cubicBezTo>
                    <a:pt x="14449" y="2082"/>
                    <a:pt x="14447" y="2170"/>
                    <a:pt x="14447" y="2170"/>
                  </a:cubicBezTo>
                  <a:cubicBezTo>
                    <a:pt x="14420" y="2106"/>
                    <a:pt x="14124" y="1781"/>
                    <a:pt x="14124" y="1781"/>
                  </a:cubicBezTo>
                  <a:lnTo>
                    <a:pt x="14124" y="1781"/>
                  </a:lnTo>
                  <a:cubicBezTo>
                    <a:pt x="14169" y="1834"/>
                    <a:pt x="14224" y="1998"/>
                    <a:pt x="14264" y="2130"/>
                  </a:cubicBezTo>
                  <a:cubicBezTo>
                    <a:pt x="14201" y="2109"/>
                    <a:pt x="14150" y="2093"/>
                    <a:pt x="14121" y="2082"/>
                  </a:cubicBezTo>
                  <a:cubicBezTo>
                    <a:pt x="14029" y="1987"/>
                    <a:pt x="13939" y="1910"/>
                    <a:pt x="13939" y="1910"/>
                  </a:cubicBezTo>
                  <a:lnTo>
                    <a:pt x="13939" y="1910"/>
                  </a:lnTo>
                  <a:cubicBezTo>
                    <a:pt x="14029" y="2016"/>
                    <a:pt x="14137" y="2386"/>
                    <a:pt x="14137" y="2386"/>
                  </a:cubicBezTo>
                  <a:cubicBezTo>
                    <a:pt x="14090" y="2307"/>
                    <a:pt x="13986" y="2215"/>
                    <a:pt x="13899" y="2148"/>
                  </a:cubicBezTo>
                  <a:cubicBezTo>
                    <a:pt x="13830" y="1799"/>
                    <a:pt x="13775" y="1395"/>
                    <a:pt x="13775" y="1395"/>
                  </a:cubicBezTo>
                  <a:cubicBezTo>
                    <a:pt x="13732" y="1474"/>
                    <a:pt x="13666" y="2307"/>
                    <a:pt x="13666" y="2307"/>
                  </a:cubicBezTo>
                  <a:cubicBezTo>
                    <a:pt x="13648" y="2220"/>
                    <a:pt x="13484" y="1778"/>
                    <a:pt x="13484" y="1778"/>
                  </a:cubicBezTo>
                  <a:lnTo>
                    <a:pt x="13484" y="1778"/>
                  </a:lnTo>
                  <a:cubicBezTo>
                    <a:pt x="13500" y="1979"/>
                    <a:pt x="13410" y="2326"/>
                    <a:pt x="13410" y="2326"/>
                  </a:cubicBezTo>
                  <a:cubicBezTo>
                    <a:pt x="13381" y="2082"/>
                    <a:pt x="12981" y="1342"/>
                    <a:pt x="12981" y="1342"/>
                  </a:cubicBezTo>
                  <a:lnTo>
                    <a:pt x="12981" y="1342"/>
                  </a:lnTo>
                  <a:cubicBezTo>
                    <a:pt x="13061" y="1527"/>
                    <a:pt x="13127" y="2114"/>
                    <a:pt x="13127" y="2114"/>
                  </a:cubicBezTo>
                  <a:cubicBezTo>
                    <a:pt x="13077" y="2016"/>
                    <a:pt x="12545" y="1548"/>
                    <a:pt x="12545" y="1548"/>
                  </a:cubicBezTo>
                  <a:lnTo>
                    <a:pt x="12545" y="1548"/>
                  </a:lnTo>
                  <a:cubicBezTo>
                    <a:pt x="12701" y="1699"/>
                    <a:pt x="13000" y="2360"/>
                    <a:pt x="13000" y="2360"/>
                  </a:cubicBezTo>
                  <a:cubicBezTo>
                    <a:pt x="12852" y="2159"/>
                    <a:pt x="12423" y="1876"/>
                    <a:pt x="12423" y="1876"/>
                  </a:cubicBezTo>
                  <a:lnTo>
                    <a:pt x="12423" y="1876"/>
                  </a:lnTo>
                  <a:cubicBezTo>
                    <a:pt x="12569" y="2003"/>
                    <a:pt x="12825" y="2447"/>
                    <a:pt x="12825" y="2447"/>
                  </a:cubicBezTo>
                  <a:cubicBezTo>
                    <a:pt x="12688" y="2294"/>
                    <a:pt x="12352" y="2122"/>
                    <a:pt x="12352" y="2122"/>
                  </a:cubicBezTo>
                  <a:lnTo>
                    <a:pt x="12352" y="2122"/>
                  </a:lnTo>
                  <a:cubicBezTo>
                    <a:pt x="12455" y="2188"/>
                    <a:pt x="12537" y="2281"/>
                    <a:pt x="12600" y="2379"/>
                  </a:cubicBezTo>
                  <a:cubicBezTo>
                    <a:pt x="12415" y="2207"/>
                    <a:pt x="12217" y="2037"/>
                    <a:pt x="12217" y="2037"/>
                  </a:cubicBezTo>
                  <a:lnTo>
                    <a:pt x="12217" y="2037"/>
                  </a:lnTo>
                  <a:cubicBezTo>
                    <a:pt x="12228" y="2080"/>
                    <a:pt x="12296" y="2215"/>
                    <a:pt x="12357" y="2328"/>
                  </a:cubicBezTo>
                  <a:cubicBezTo>
                    <a:pt x="12344" y="2334"/>
                    <a:pt x="12323" y="2342"/>
                    <a:pt x="12299" y="2347"/>
                  </a:cubicBezTo>
                  <a:cubicBezTo>
                    <a:pt x="12233" y="2286"/>
                    <a:pt x="12175" y="2233"/>
                    <a:pt x="12175" y="2233"/>
                  </a:cubicBezTo>
                  <a:lnTo>
                    <a:pt x="12175" y="2233"/>
                  </a:lnTo>
                  <a:cubicBezTo>
                    <a:pt x="12198" y="2275"/>
                    <a:pt x="12204" y="2334"/>
                    <a:pt x="12204" y="2386"/>
                  </a:cubicBezTo>
                  <a:cubicBezTo>
                    <a:pt x="12177" y="2397"/>
                    <a:pt x="12148" y="2410"/>
                    <a:pt x="12119" y="2424"/>
                  </a:cubicBezTo>
                  <a:cubicBezTo>
                    <a:pt x="12093" y="2400"/>
                    <a:pt x="12066" y="2373"/>
                    <a:pt x="12032" y="2347"/>
                  </a:cubicBezTo>
                  <a:cubicBezTo>
                    <a:pt x="12090" y="2281"/>
                    <a:pt x="12149" y="2217"/>
                    <a:pt x="12205" y="2189"/>
                  </a:cubicBezTo>
                  <a:lnTo>
                    <a:pt x="12205" y="2189"/>
                  </a:lnTo>
                  <a:cubicBezTo>
                    <a:pt x="12179" y="2201"/>
                    <a:pt x="12079" y="2250"/>
                    <a:pt x="11976" y="2302"/>
                  </a:cubicBezTo>
                  <a:cubicBezTo>
                    <a:pt x="11900" y="2238"/>
                    <a:pt x="11815" y="2172"/>
                    <a:pt x="11744" y="2122"/>
                  </a:cubicBezTo>
                  <a:cubicBezTo>
                    <a:pt x="11744" y="2119"/>
                    <a:pt x="11749" y="2117"/>
                    <a:pt x="11749" y="2111"/>
                  </a:cubicBezTo>
                  <a:lnTo>
                    <a:pt x="11749" y="2111"/>
                  </a:lnTo>
                  <a:lnTo>
                    <a:pt x="11741" y="2119"/>
                  </a:lnTo>
                  <a:cubicBezTo>
                    <a:pt x="11656" y="2056"/>
                    <a:pt x="11595" y="2014"/>
                    <a:pt x="11595" y="2014"/>
                  </a:cubicBezTo>
                  <a:lnTo>
                    <a:pt x="11595" y="2014"/>
                  </a:lnTo>
                  <a:cubicBezTo>
                    <a:pt x="11632" y="2043"/>
                    <a:pt x="11675" y="2096"/>
                    <a:pt x="11714" y="2151"/>
                  </a:cubicBezTo>
                  <a:cubicBezTo>
                    <a:pt x="11688" y="2185"/>
                    <a:pt x="11651" y="2230"/>
                    <a:pt x="11611" y="2283"/>
                  </a:cubicBezTo>
                  <a:cubicBezTo>
                    <a:pt x="11421" y="2204"/>
                    <a:pt x="11193" y="2117"/>
                    <a:pt x="11193" y="2117"/>
                  </a:cubicBezTo>
                  <a:lnTo>
                    <a:pt x="11193" y="2117"/>
                  </a:lnTo>
                  <a:cubicBezTo>
                    <a:pt x="11286" y="2156"/>
                    <a:pt x="11434" y="2257"/>
                    <a:pt x="11564" y="2355"/>
                  </a:cubicBezTo>
                  <a:lnTo>
                    <a:pt x="11524" y="2413"/>
                  </a:lnTo>
                  <a:cubicBezTo>
                    <a:pt x="11453" y="2386"/>
                    <a:pt x="11384" y="2363"/>
                    <a:pt x="11320" y="2344"/>
                  </a:cubicBezTo>
                  <a:cubicBezTo>
                    <a:pt x="11318" y="2334"/>
                    <a:pt x="11315" y="2328"/>
                    <a:pt x="11315" y="2318"/>
                  </a:cubicBezTo>
                  <a:lnTo>
                    <a:pt x="11304" y="2336"/>
                  </a:lnTo>
                  <a:cubicBezTo>
                    <a:pt x="11254" y="2320"/>
                    <a:pt x="11212" y="2307"/>
                    <a:pt x="11183" y="2297"/>
                  </a:cubicBezTo>
                  <a:cubicBezTo>
                    <a:pt x="11172" y="2236"/>
                    <a:pt x="11162" y="2178"/>
                    <a:pt x="11148" y="2156"/>
                  </a:cubicBezTo>
                  <a:cubicBezTo>
                    <a:pt x="11148" y="2156"/>
                    <a:pt x="11061" y="2304"/>
                    <a:pt x="10984" y="2453"/>
                  </a:cubicBezTo>
                  <a:cubicBezTo>
                    <a:pt x="10987" y="2373"/>
                    <a:pt x="11011" y="2291"/>
                    <a:pt x="11069" y="2230"/>
                  </a:cubicBezTo>
                  <a:lnTo>
                    <a:pt x="11069" y="2230"/>
                  </a:lnTo>
                  <a:cubicBezTo>
                    <a:pt x="11069" y="2230"/>
                    <a:pt x="10850" y="2387"/>
                    <a:pt x="10805" y="2519"/>
                  </a:cubicBezTo>
                  <a:cubicBezTo>
                    <a:pt x="10805" y="2519"/>
                    <a:pt x="10783" y="2138"/>
                    <a:pt x="10844" y="2027"/>
                  </a:cubicBezTo>
                  <a:lnTo>
                    <a:pt x="10844" y="2027"/>
                  </a:lnTo>
                  <a:cubicBezTo>
                    <a:pt x="10844" y="2027"/>
                    <a:pt x="10598" y="2278"/>
                    <a:pt x="10577" y="2453"/>
                  </a:cubicBezTo>
                  <a:cubicBezTo>
                    <a:pt x="10577" y="2453"/>
                    <a:pt x="10458" y="1887"/>
                    <a:pt x="10519" y="1754"/>
                  </a:cubicBezTo>
                  <a:lnTo>
                    <a:pt x="10519" y="1754"/>
                  </a:lnTo>
                  <a:cubicBezTo>
                    <a:pt x="10519" y="1755"/>
                    <a:pt x="10286" y="2164"/>
                    <a:pt x="10299" y="2249"/>
                  </a:cubicBezTo>
                  <a:cubicBezTo>
                    <a:pt x="10299" y="2249"/>
                    <a:pt x="9995" y="1752"/>
                    <a:pt x="9956" y="1596"/>
                  </a:cubicBezTo>
                  <a:lnTo>
                    <a:pt x="9956" y="1596"/>
                  </a:lnTo>
                  <a:cubicBezTo>
                    <a:pt x="9956" y="1596"/>
                    <a:pt x="10030" y="2230"/>
                    <a:pt x="10151" y="2437"/>
                  </a:cubicBezTo>
                  <a:cubicBezTo>
                    <a:pt x="10151" y="2437"/>
                    <a:pt x="9844" y="2148"/>
                    <a:pt x="9733" y="1979"/>
                  </a:cubicBezTo>
                  <a:lnTo>
                    <a:pt x="9733" y="1979"/>
                  </a:lnTo>
                  <a:cubicBezTo>
                    <a:pt x="9733" y="1979"/>
                    <a:pt x="9847" y="2357"/>
                    <a:pt x="9887" y="2434"/>
                  </a:cubicBezTo>
                  <a:cubicBezTo>
                    <a:pt x="9887" y="2434"/>
                    <a:pt x="9294" y="1736"/>
                    <a:pt x="9202" y="1670"/>
                  </a:cubicBezTo>
                  <a:lnTo>
                    <a:pt x="9202" y="1670"/>
                  </a:lnTo>
                  <a:cubicBezTo>
                    <a:pt x="9202" y="1670"/>
                    <a:pt x="9400" y="2011"/>
                    <a:pt x="9554" y="2307"/>
                  </a:cubicBezTo>
                  <a:cubicBezTo>
                    <a:pt x="9509" y="2368"/>
                    <a:pt x="9466" y="2447"/>
                    <a:pt x="9469" y="2516"/>
                  </a:cubicBezTo>
                  <a:cubicBezTo>
                    <a:pt x="9469" y="2516"/>
                    <a:pt x="9345" y="2199"/>
                    <a:pt x="9363" y="2109"/>
                  </a:cubicBezTo>
                  <a:lnTo>
                    <a:pt x="9363" y="2109"/>
                  </a:lnTo>
                  <a:cubicBezTo>
                    <a:pt x="9363" y="2109"/>
                    <a:pt x="9289" y="2230"/>
                    <a:pt x="9263" y="2355"/>
                  </a:cubicBezTo>
                  <a:lnTo>
                    <a:pt x="9212" y="2373"/>
                  </a:lnTo>
                  <a:cubicBezTo>
                    <a:pt x="9196" y="2334"/>
                    <a:pt x="9175" y="2283"/>
                    <a:pt x="9159" y="2238"/>
                  </a:cubicBezTo>
                  <a:cubicBezTo>
                    <a:pt x="9210" y="2201"/>
                    <a:pt x="9257" y="2175"/>
                    <a:pt x="9294" y="2156"/>
                  </a:cubicBezTo>
                  <a:lnTo>
                    <a:pt x="9294" y="2156"/>
                  </a:lnTo>
                  <a:cubicBezTo>
                    <a:pt x="9294" y="2156"/>
                    <a:pt x="9236" y="2183"/>
                    <a:pt x="9151" y="2217"/>
                  </a:cubicBezTo>
                  <a:cubicBezTo>
                    <a:pt x="9120" y="2130"/>
                    <a:pt x="9093" y="2043"/>
                    <a:pt x="9104" y="2006"/>
                  </a:cubicBezTo>
                  <a:lnTo>
                    <a:pt x="9104" y="2006"/>
                  </a:lnTo>
                  <a:cubicBezTo>
                    <a:pt x="9104" y="2006"/>
                    <a:pt x="9054" y="2170"/>
                    <a:pt x="9032" y="2270"/>
                  </a:cubicBezTo>
                  <a:cubicBezTo>
                    <a:pt x="9019" y="2278"/>
                    <a:pt x="9003" y="2283"/>
                    <a:pt x="8990" y="2291"/>
                  </a:cubicBezTo>
                  <a:cubicBezTo>
                    <a:pt x="8953" y="2241"/>
                    <a:pt x="8895" y="2162"/>
                    <a:pt x="8855" y="2103"/>
                  </a:cubicBezTo>
                  <a:cubicBezTo>
                    <a:pt x="8866" y="2090"/>
                    <a:pt x="8879" y="2080"/>
                    <a:pt x="8887" y="2069"/>
                  </a:cubicBezTo>
                  <a:lnTo>
                    <a:pt x="8887" y="2069"/>
                  </a:lnTo>
                  <a:cubicBezTo>
                    <a:pt x="8887" y="2069"/>
                    <a:pt x="8874" y="2080"/>
                    <a:pt x="8853" y="2096"/>
                  </a:cubicBezTo>
                  <a:cubicBezTo>
                    <a:pt x="8831" y="2066"/>
                    <a:pt x="8818" y="2040"/>
                    <a:pt x="8813" y="2024"/>
                  </a:cubicBezTo>
                  <a:lnTo>
                    <a:pt x="8813" y="2024"/>
                  </a:lnTo>
                  <a:cubicBezTo>
                    <a:pt x="8813" y="2024"/>
                    <a:pt x="8818" y="2061"/>
                    <a:pt x="8831" y="2111"/>
                  </a:cubicBezTo>
                  <a:cubicBezTo>
                    <a:pt x="8792" y="2146"/>
                    <a:pt x="8734" y="2193"/>
                    <a:pt x="8667" y="2249"/>
                  </a:cubicBezTo>
                  <a:cubicBezTo>
                    <a:pt x="8633" y="2193"/>
                    <a:pt x="8607" y="2143"/>
                    <a:pt x="8593" y="2127"/>
                  </a:cubicBezTo>
                  <a:lnTo>
                    <a:pt x="8593" y="2127"/>
                  </a:lnTo>
                  <a:cubicBezTo>
                    <a:pt x="8593" y="2127"/>
                    <a:pt x="8609" y="2185"/>
                    <a:pt x="8636" y="2273"/>
                  </a:cubicBezTo>
                  <a:cubicBezTo>
                    <a:pt x="8498" y="2386"/>
                    <a:pt x="8350" y="2524"/>
                    <a:pt x="8316" y="2585"/>
                  </a:cubicBezTo>
                  <a:cubicBezTo>
                    <a:pt x="8316" y="2585"/>
                    <a:pt x="8276" y="2413"/>
                    <a:pt x="8324" y="2310"/>
                  </a:cubicBezTo>
                  <a:lnTo>
                    <a:pt x="8324" y="2310"/>
                  </a:lnTo>
                  <a:cubicBezTo>
                    <a:pt x="8324" y="2310"/>
                    <a:pt x="8091" y="2543"/>
                    <a:pt x="8064" y="2590"/>
                  </a:cubicBezTo>
                  <a:cubicBezTo>
                    <a:pt x="8064" y="2590"/>
                    <a:pt x="8252" y="2199"/>
                    <a:pt x="8271" y="2119"/>
                  </a:cubicBezTo>
                  <a:lnTo>
                    <a:pt x="8271" y="2119"/>
                  </a:lnTo>
                  <a:cubicBezTo>
                    <a:pt x="8271" y="2119"/>
                    <a:pt x="8080" y="2294"/>
                    <a:pt x="7906" y="2474"/>
                  </a:cubicBezTo>
                  <a:cubicBezTo>
                    <a:pt x="7961" y="2376"/>
                    <a:pt x="8041" y="2281"/>
                    <a:pt x="8138" y="2212"/>
                  </a:cubicBezTo>
                  <a:lnTo>
                    <a:pt x="8138" y="2212"/>
                  </a:lnTo>
                  <a:cubicBezTo>
                    <a:pt x="8138" y="2212"/>
                    <a:pt x="7813" y="2394"/>
                    <a:pt x="7684" y="2553"/>
                  </a:cubicBezTo>
                  <a:cubicBezTo>
                    <a:pt x="7684" y="2553"/>
                    <a:pt x="7916" y="2101"/>
                    <a:pt x="8054" y="1969"/>
                  </a:cubicBezTo>
                  <a:lnTo>
                    <a:pt x="8054" y="1969"/>
                  </a:lnTo>
                  <a:cubicBezTo>
                    <a:pt x="8054" y="1969"/>
                    <a:pt x="7639" y="2265"/>
                    <a:pt x="7504" y="2474"/>
                  </a:cubicBezTo>
                  <a:cubicBezTo>
                    <a:pt x="7504" y="2474"/>
                    <a:pt x="7768" y="1802"/>
                    <a:pt x="7914" y="1643"/>
                  </a:cubicBezTo>
                  <a:lnTo>
                    <a:pt x="7914" y="1643"/>
                  </a:lnTo>
                  <a:cubicBezTo>
                    <a:pt x="7913" y="1643"/>
                    <a:pt x="7406" y="2130"/>
                    <a:pt x="7364" y="2228"/>
                  </a:cubicBezTo>
                  <a:cubicBezTo>
                    <a:pt x="7364" y="2228"/>
                    <a:pt x="7398" y="1641"/>
                    <a:pt x="7464" y="1453"/>
                  </a:cubicBezTo>
                  <a:lnTo>
                    <a:pt x="7464" y="1453"/>
                  </a:lnTo>
                  <a:cubicBezTo>
                    <a:pt x="7464" y="1453"/>
                    <a:pt x="7110" y="2207"/>
                    <a:pt x="7088" y="2447"/>
                  </a:cubicBezTo>
                  <a:cubicBezTo>
                    <a:pt x="7088" y="2447"/>
                    <a:pt x="6980" y="2106"/>
                    <a:pt x="6983" y="1905"/>
                  </a:cubicBezTo>
                  <a:lnTo>
                    <a:pt x="6983" y="1905"/>
                  </a:lnTo>
                  <a:cubicBezTo>
                    <a:pt x="6983" y="1905"/>
                    <a:pt x="6842" y="2352"/>
                    <a:pt x="6832" y="2439"/>
                  </a:cubicBezTo>
                  <a:cubicBezTo>
                    <a:pt x="6832" y="2439"/>
                    <a:pt x="6716" y="1612"/>
                    <a:pt x="6671" y="1532"/>
                  </a:cubicBezTo>
                  <a:cubicBezTo>
                    <a:pt x="6671" y="1532"/>
                    <a:pt x="6636" y="1934"/>
                    <a:pt x="6591" y="2289"/>
                  </a:cubicBezTo>
                  <a:cubicBezTo>
                    <a:pt x="6512" y="2357"/>
                    <a:pt x="6411" y="2453"/>
                    <a:pt x="6366" y="2537"/>
                  </a:cubicBezTo>
                  <a:cubicBezTo>
                    <a:pt x="6366" y="2537"/>
                    <a:pt x="6398" y="2386"/>
                    <a:pt x="6446" y="2252"/>
                  </a:cubicBezTo>
                  <a:cubicBezTo>
                    <a:pt x="6467" y="2238"/>
                    <a:pt x="6493" y="2228"/>
                    <a:pt x="6520" y="2215"/>
                  </a:cubicBezTo>
                  <a:lnTo>
                    <a:pt x="6520" y="2215"/>
                  </a:lnTo>
                  <a:cubicBezTo>
                    <a:pt x="6520" y="2215"/>
                    <a:pt x="6493" y="2225"/>
                    <a:pt x="6448" y="2241"/>
                  </a:cubicBezTo>
                  <a:cubicBezTo>
                    <a:pt x="6475" y="2162"/>
                    <a:pt x="6504" y="2090"/>
                    <a:pt x="6533" y="2051"/>
                  </a:cubicBezTo>
                  <a:lnTo>
                    <a:pt x="6533" y="2051"/>
                  </a:lnTo>
                  <a:cubicBezTo>
                    <a:pt x="6533" y="2051"/>
                    <a:pt x="6411" y="2167"/>
                    <a:pt x="6306" y="2294"/>
                  </a:cubicBezTo>
                  <a:cubicBezTo>
                    <a:pt x="6276" y="2304"/>
                    <a:pt x="6242" y="2318"/>
                    <a:pt x="6213" y="2331"/>
                  </a:cubicBezTo>
                  <a:cubicBezTo>
                    <a:pt x="6234" y="2241"/>
                    <a:pt x="6261" y="2130"/>
                    <a:pt x="6290" y="2043"/>
                  </a:cubicBezTo>
                  <a:cubicBezTo>
                    <a:pt x="6327" y="2016"/>
                    <a:pt x="6361" y="1995"/>
                    <a:pt x="6393" y="1974"/>
                  </a:cubicBezTo>
                  <a:lnTo>
                    <a:pt x="6393" y="1974"/>
                  </a:lnTo>
                  <a:cubicBezTo>
                    <a:pt x="6393" y="1974"/>
                    <a:pt x="6356" y="1990"/>
                    <a:pt x="6300" y="2016"/>
                  </a:cubicBezTo>
                  <a:cubicBezTo>
                    <a:pt x="6313" y="1977"/>
                    <a:pt x="6329" y="1947"/>
                    <a:pt x="6343" y="1929"/>
                  </a:cubicBezTo>
                  <a:lnTo>
                    <a:pt x="6343" y="1929"/>
                  </a:lnTo>
                  <a:cubicBezTo>
                    <a:pt x="6343" y="1929"/>
                    <a:pt x="6303" y="1974"/>
                    <a:pt x="6253" y="2037"/>
                  </a:cubicBezTo>
                  <a:cubicBezTo>
                    <a:pt x="6194" y="2064"/>
                    <a:pt x="6118" y="2101"/>
                    <a:pt x="6036" y="2141"/>
                  </a:cubicBezTo>
                  <a:cubicBezTo>
                    <a:pt x="6030" y="2061"/>
                    <a:pt x="6036" y="1982"/>
                    <a:pt x="6044" y="1945"/>
                  </a:cubicBezTo>
                  <a:lnTo>
                    <a:pt x="6044" y="1945"/>
                  </a:lnTo>
                  <a:cubicBezTo>
                    <a:pt x="6044" y="1945"/>
                    <a:pt x="6001" y="2053"/>
                    <a:pt x="5956" y="2180"/>
                  </a:cubicBezTo>
                  <a:cubicBezTo>
                    <a:pt x="5909" y="2201"/>
                    <a:pt x="5859" y="2225"/>
                    <a:pt x="5814" y="2252"/>
                  </a:cubicBezTo>
                  <a:cubicBezTo>
                    <a:pt x="5811" y="2236"/>
                    <a:pt x="5811" y="2220"/>
                    <a:pt x="5811" y="2207"/>
                  </a:cubicBezTo>
                  <a:cubicBezTo>
                    <a:pt x="5811" y="2207"/>
                    <a:pt x="5803" y="2228"/>
                    <a:pt x="5790" y="2265"/>
                  </a:cubicBezTo>
                  <a:cubicBezTo>
                    <a:pt x="5774" y="2275"/>
                    <a:pt x="5753" y="2286"/>
                    <a:pt x="5737" y="2294"/>
                  </a:cubicBezTo>
                  <a:cubicBezTo>
                    <a:pt x="5747" y="2199"/>
                    <a:pt x="5753" y="2103"/>
                    <a:pt x="5753" y="2074"/>
                  </a:cubicBezTo>
                  <a:cubicBezTo>
                    <a:pt x="5896" y="1905"/>
                    <a:pt x="6052" y="1736"/>
                    <a:pt x="6163" y="1664"/>
                  </a:cubicBezTo>
                  <a:lnTo>
                    <a:pt x="6163" y="1664"/>
                  </a:lnTo>
                  <a:cubicBezTo>
                    <a:pt x="6162" y="1665"/>
                    <a:pt x="5282" y="2162"/>
                    <a:pt x="5197" y="2262"/>
                  </a:cubicBezTo>
                  <a:cubicBezTo>
                    <a:pt x="5197" y="2262"/>
                    <a:pt x="5287" y="1680"/>
                    <a:pt x="5414" y="1492"/>
                  </a:cubicBezTo>
                  <a:lnTo>
                    <a:pt x="5414" y="1492"/>
                  </a:lnTo>
                  <a:cubicBezTo>
                    <a:pt x="5414" y="1493"/>
                    <a:pt x="4769" y="2249"/>
                    <a:pt x="4727" y="2490"/>
                  </a:cubicBezTo>
                  <a:cubicBezTo>
                    <a:pt x="4727" y="2490"/>
                    <a:pt x="4557" y="2156"/>
                    <a:pt x="4576" y="1958"/>
                  </a:cubicBezTo>
                  <a:lnTo>
                    <a:pt x="4576" y="1958"/>
                  </a:lnTo>
                  <a:cubicBezTo>
                    <a:pt x="4576" y="1958"/>
                    <a:pt x="4311" y="2405"/>
                    <a:pt x="4290" y="2492"/>
                  </a:cubicBezTo>
                  <a:cubicBezTo>
                    <a:pt x="4290" y="2492"/>
                    <a:pt x="4391" y="1736"/>
                    <a:pt x="4372" y="1585"/>
                  </a:cubicBezTo>
                  <a:lnTo>
                    <a:pt x="4372" y="1585"/>
                  </a:lnTo>
                  <a:cubicBezTo>
                    <a:pt x="4372" y="1585"/>
                    <a:pt x="4147" y="1921"/>
                    <a:pt x="3949" y="2265"/>
                  </a:cubicBezTo>
                  <a:cubicBezTo>
                    <a:pt x="3994" y="2080"/>
                    <a:pt x="4071" y="1892"/>
                    <a:pt x="4200" y="1760"/>
                  </a:cubicBezTo>
                  <a:lnTo>
                    <a:pt x="4200" y="1760"/>
                  </a:lnTo>
                  <a:cubicBezTo>
                    <a:pt x="4200" y="1760"/>
                    <a:pt x="3748" y="2109"/>
                    <a:pt x="3610" y="2413"/>
                  </a:cubicBezTo>
                  <a:cubicBezTo>
                    <a:pt x="3610" y="2413"/>
                    <a:pt x="3753" y="1540"/>
                    <a:pt x="3915" y="1284"/>
                  </a:cubicBezTo>
                  <a:lnTo>
                    <a:pt x="3915" y="1284"/>
                  </a:lnTo>
                  <a:cubicBezTo>
                    <a:pt x="3914" y="1284"/>
                    <a:pt x="3370" y="1858"/>
                    <a:pt x="3253" y="2254"/>
                  </a:cubicBezTo>
                  <a:cubicBezTo>
                    <a:pt x="3253" y="2254"/>
                    <a:pt x="3327" y="958"/>
                    <a:pt x="3489" y="654"/>
                  </a:cubicBezTo>
                  <a:lnTo>
                    <a:pt x="3489" y="654"/>
                  </a:lnTo>
                  <a:cubicBezTo>
                    <a:pt x="3489" y="654"/>
                    <a:pt x="2896" y="1593"/>
                    <a:pt x="2875" y="1783"/>
                  </a:cubicBezTo>
                  <a:cubicBezTo>
                    <a:pt x="2875" y="1783"/>
                    <a:pt x="2597" y="646"/>
                    <a:pt x="2605" y="284"/>
                  </a:cubicBezTo>
                  <a:lnTo>
                    <a:pt x="2605" y="284"/>
                  </a:lnTo>
                  <a:cubicBezTo>
                    <a:pt x="2605" y="284"/>
                    <a:pt x="2425" y="1739"/>
                    <a:pt x="2531" y="2209"/>
                  </a:cubicBezTo>
                  <a:cubicBezTo>
                    <a:pt x="2531" y="2209"/>
                    <a:pt x="2148" y="1548"/>
                    <a:pt x="2042" y="1162"/>
                  </a:cubicBezTo>
                  <a:lnTo>
                    <a:pt x="2042" y="1162"/>
                  </a:lnTo>
                  <a:cubicBezTo>
                    <a:pt x="2042" y="1162"/>
                    <a:pt x="2050" y="2027"/>
                    <a:pt x="2084" y="2196"/>
                  </a:cubicBezTo>
                  <a:cubicBezTo>
                    <a:pt x="2084" y="2196"/>
                    <a:pt x="1412" y="588"/>
                    <a:pt x="1288" y="437"/>
                  </a:cubicBezTo>
                  <a:lnTo>
                    <a:pt x="1288" y="437"/>
                  </a:lnTo>
                  <a:cubicBezTo>
                    <a:pt x="1288" y="437"/>
                    <a:pt x="1463" y="1217"/>
                    <a:pt x="1579" y="1897"/>
                  </a:cubicBezTo>
                  <a:cubicBezTo>
                    <a:pt x="1479" y="2035"/>
                    <a:pt x="1362" y="2215"/>
                    <a:pt x="1333" y="2373"/>
                  </a:cubicBezTo>
                  <a:cubicBezTo>
                    <a:pt x="1333" y="2373"/>
                    <a:pt x="1270" y="1646"/>
                    <a:pt x="1354" y="1442"/>
                  </a:cubicBezTo>
                  <a:lnTo>
                    <a:pt x="1354" y="1442"/>
                  </a:lnTo>
                  <a:cubicBezTo>
                    <a:pt x="1354" y="1442"/>
                    <a:pt x="1018" y="1945"/>
                    <a:pt x="987" y="2275"/>
                  </a:cubicBezTo>
                  <a:cubicBezTo>
                    <a:pt x="987" y="2275"/>
                    <a:pt x="878" y="1400"/>
                    <a:pt x="950" y="1204"/>
                  </a:cubicBezTo>
                  <a:lnTo>
                    <a:pt x="950" y="1204"/>
                  </a:lnTo>
                  <a:cubicBezTo>
                    <a:pt x="949" y="1204"/>
                    <a:pt x="667" y="1844"/>
                    <a:pt x="661" y="1971"/>
                  </a:cubicBezTo>
                  <a:cubicBezTo>
                    <a:pt x="661" y="1971"/>
                    <a:pt x="455" y="1392"/>
                    <a:pt x="447" y="1233"/>
                  </a:cubicBezTo>
                  <a:lnTo>
                    <a:pt x="447" y="1233"/>
                  </a:lnTo>
                  <a:cubicBezTo>
                    <a:pt x="447" y="1234"/>
                    <a:pt x="392" y="2008"/>
                    <a:pt x="468" y="2310"/>
                  </a:cubicBezTo>
                  <a:cubicBezTo>
                    <a:pt x="468" y="2310"/>
                    <a:pt x="243" y="1929"/>
                    <a:pt x="193" y="1736"/>
                  </a:cubicBezTo>
                  <a:lnTo>
                    <a:pt x="193" y="1736"/>
                  </a:lnTo>
                  <a:cubicBezTo>
                    <a:pt x="193" y="1736"/>
                    <a:pt x="193" y="2182"/>
                    <a:pt x="204" y="2324"/>
                  </a:cubicBezTo>
                  <a:lnTo>
                    <a:pt x="204" y="2324"/>
                  </a:lnTo>
                  <a:cubicBezTo>
                    <a:pt x="187" y="2201"/>
                    <a:pt x="60" y="1555"/>
                    <a:pt x="26" y="1455"/>
                  </a:cubicBezTo>
                  <a:cubicBezTo>
                    <a:pt x="26" y="1455"/>
                    <a:pt x="0" y="2392"/>
                    <a:pt x="26" y="2889"/>
                  </a:cubicBezTo>
                  <a:lnTo>
                    <a:pt x="20562" y="2889"/>
                  </a:lnTo>
                  <a:cubicBezTo>
                    <a:pt x="20562" y="2392"/>
                    <a:pt x="20519" y="1090"/>
                    <a:pt x="20519" y="1090"/>
                  </a:cubicBezTo>
                  <a:cubicBezTo>
                    <a:pt x="20490" y="1202"/>
                    <a:pt x="20384" y="1969"/>
                    <a:pt x="20384" y="1969"/>
                  </a:cubicBezTo>
                  <a:cubicBezTo>
                    <a:pt x="20392" y="1855"/>
                    <a:pt x="20363" y="1363"/>
                    <a:pt x="20363" y="1363"/>
                  </a:cubicBezTo>
                  <a:cubicBezTo>
                    <a:pt x="20326" y="1559"/>
                    <a:pt x="20125" y="1947"/>
                    <a:pt x="20125" y="1947"/>
                  </a:cubicBezTo>
                  <a:cubicBezTo>
                    <a:pt x="20186" y="1641"/>
                    <a:pt x="20086" y="871"/>
                    <a:pt x="20086" y="871"/>
                  </a:cubicBezTo>
                  <a:lnTo>
                    <a:pt x="20086" y="871"/>
                  </a:lnTo>
                  <a:cubicBezTo>
                    <a:pt x="20088" y="1030"/>
                    <a:pt x="19914" y="1614"/>
                    <a:pt x="19914" y="1614"/>
                  </a:cubicBezTo>
                  <a:cubicBezTo>
                    <a:pt x="19908" y="1487"/>
                    <a:pt x="19583" y="855"/>
                    <a:pt x="19583" y="855"/>
                  </a:cubicBezTo>
                  <a:lnTo>
                    <a:pt x="19583" y="855"/>
                  </a:lnTo>
                  <a:cubicBezTo>
                    <a:pt x="19665" y="1046"/>
                    <a:pt x="19607" y="1929"/>
                    <a:pt x="19607" y="1929"/>
                  </a:cubicBezTo>
                  <a:cubicBezTo>
                    <a:pt x="19554" y="1601"/>
                    <a:pt x="19194" y="1112"/>
                    <a:pt x="19194" y="1112"/>
                  </a:cubicBezTo>
                  <a:lnTo>
                    <a:pt x="19194" y="1112"/>
                  </a:lnTo>
                  <a:cubicBezTo>
                    <a:pt x="19287" y="1315"/>
                    <a:pt x="19266" y="2043"/>
                    <a:pt x="19266" y="2043"/>
                  </a:cubicBezTo>
                  <a:cubicBezTo>
                    <a:pt x="19226" y="1889"/>
                    <a:pt x="19102" y="1709"/>
                    <a:pt x="18996" y="1577"/>
                  </a:cubicBezTo>
                  <a:cubicBezTo>
                    <a:pt x="19075" y="890"/>
                    <a:pt x="19200" y="107"/>
                    <a:pt x="19200" y="107"/>
                  </a:cubicBezTo>
                  <a:lnTo>
                    <a:pt x="19200" y="107"/>
                  </a:lnTo>
                  <a:cubicBezTo>
                    <a:pt x="19083" y="260"/>
                    <a:pt x="18507" y="1892"/>
                    <a:pt x="18507" y="1892"/>
                  </a:cubicBezTo>
                  <a:cubicBezTo>
                    <a:pt x="18528" y="1720"/>
                    <a:pt x="18488" y="852"/>
                    <a:pt x="18488" y="852"/>
                  </a:cubicBezTo>
                  <a:cubicBezTo>
                    <a:pt x="18406" y="1244"/>
                    <a:pt x="18062" y="1918"/>
                    <a:pt x="18062" y="1918"/>
                  </a:cubicBezTo>
                  <a:cubicBezTo>
                    <a:pt x="18144" y="1448"/>
                    <a:pt x="17877" y="1"/>
                    <a:pt x="17877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1"/>
            <p:cNvSpPr/>
            <p:nvPr/>
          </p:nvSpPr>
          <p:spPr>
            <a:xfrm>
              <a:off x="4434488" y="5325250"/>
              <a:ext cx="10888" cy="28599"/>
            </a:xfrm>
            <a:custGeom>
              <a:avLst/>
              <a:gdLst/>
              <a:ahLst/>
              <a:cxnLst/>
              <a:rect l="l" t="t" r="r" b="b"/>
              <a:pathLst>
                <a:path w="75" h="197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64"/>
                    <a:pt x="32" y="127"/>
                    <a:pt x="40" y="183"/>
                  </a:cubicBezTo>
                  <a:cubicBezTo>
                    <a:pt x="45" y="186"/>
                    <a:pt x="56" y="194"/>
                    <a:pt x="61" y="196"/>
                  </a:cubicBezTo>
                  <a:cubicBezTo>
                    <a:pt x="69" y="167"/>
                    <a:pt x="71" y="133"/>
                    <a:pt x="74" y="101"/>
                  </a:cubicBezTo>
                  <a:cubicBezTo>
                    <a:pt x="53" y="67"/>
                    <a:pt x="26" y="35"/>
                    <a:pt x="0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1"/>
            <p:cNvSpPr/>
            <p:nvPr/>
          </p:nvSpPr>
          <p:spPr>
            <a:xfrm>
              <a:off x="4454812" y="5351672"/>
              <a:ext cx="2758" cy="10598"/>
            </a:xfrm>
            <a:custGeom>
              <a:avLst/>
              <a:gdLst/>
              <a:ahLst/>
              <a:cxnLst/>
              <a:rect l="l" t="t" r="r" b="b"/>
              <a:pathLst>
                <a:path w="19" h="73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30"/>
                    <a:pt x="13" y="54"/>
                    <a:pt x="19" y="72"/>
                  </a:cubicBezTo>
                  <a:cubicBezTo>
                    <a:pt x="19" y="59"/>
                    <a:pt x="13" y="41"/>
                    <a:pt x="11" y="17"/>
                  </a:cubicBezTo>
                  <a:cubicBezTo>
                    <a:pt x="8" y="12"/>
                    <a:pt x="5" y="6"/>
                    <a:pt x="0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1"/>
            <p:cNvSpPr/>
            <p:nvPr/>
          </p:nvSpPr>
          <p:spPr>
            <a:xfrm>
              <a:off x="4469040" y="5371270"/>
              <a:ext cx="145" cy="581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3"/>
                  </a:moveTo>
                  <a:cubicBezTo>
                    <a:pt x="0" y="3"/>
                    <a:pt x="0" y="1"/>
                    <a:pt x="0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1"/>
            <p:cNvSpPr/>
            <p:nvPr/>
          </p:nvSpPr>
          <p:spPr>
            <a:xfrm>
              <a:off x="4393258" y="5327137"/>
              <a:ext cx="19018" cy="35132"/>
            </a:xfrm>
            <a:custGeom>
              <a:avLst/>
              <a:gdLst/>
              <a:ahLst/>
              <a:cxnLst/>
              <a:rect l="l" t="t" r="r" b="b"/>
              <a:pathLst>
                <a:path w="131" h="242" extrusionOk="0">
                  <a:moveTo>
                    <a:pt x="1" y="1"/>
                  </a:moveTo>
                  <a:cubicBezTo>
                    <a:pt x="51" y="77"/>
                    <a:pt x="104" y="170"/>
                    <a:pt x="131" y="241"/>
                  </a:cubicBezTo>
                  <a:cubicBezTo>
                    <a:pt x="131" y="241"/>
                    <a:pt x="117" y="167"/>
                    <a:pt x="102" y="72"/>
                  </a:cubicBezTo>
                  <a:cubicBezTo>
                    <a:pt x="67" y="48"/>
                    <a:pt x="38" y="19"/>
                    <a:pt x="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1"/>
            <p:cNvSpPr/>
            <p:nvPr/>
          </p:nvSpPr>
          <p:spPr>
            <a:xfrm>
              <a:off x="4104940" y="5358640"/>
              <a:ext cx="10888" cy="20470"/>
            </a:xfrm>
            <a:custGeom>
              <a:avLst/>
              <a:gdLst/>
              <a:ahLst/>
              <a:cxnLst/>
              <a:rect l="l" t="t" r="r" b="b"/>
              <a:pathLst>
                <a:path w="75" h="141" extrusionOk="0">
                  <a:moveTo>
                    <a:pt x="1" y="1"/>
                  </a:moveTo>
                  <a:cubicBezTo>
                    <a:pt x="3" y="46"/>
                    <a:pt x="9" y="88"/>
                    <a:pt x="11" y="128"/>
                  </a:cubicBezTo>
                  <a:cubicBezTo>
                    <a:pt x="22" y="130"/>
                    <a:pt x="35" y="135"/>
                    <a:pt x="48" y="141"/>
                  </a:cubicBezTo>
                  <a:cubicBezTo>
                    <a:pt x="56" y="112"/>
                    <a:pt x="67" y="80"/>
                    <a:pt x="75" y="59"/>
                  </a:cubicBezTo>
                  <a:cubicBezTo>
                    <a:pt x="48" y="38"/>
                    <a:pt x="24" y="19"/>
                    <a:pt x="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1"/>
            <p:cNvSpPr/>
            <p:nvPr/>
          </p:nvSpPr>
          <p:spPr>
            <a:xfrm>
              <a:off x="4120764" y="5371706"/>
              <a:ext cx="14227" cy="16985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0" y="0"/>
                  </a:moveTo>
                  <a:lnTo>
                    <a:pt x="0" y="0"/>
                  </a:lnTo>
                  <a:cubicBezTo>
                    <a:pt x="19" y="38"/>
                    <a:pt x="34" y="72"/>
                    <a:pt x="50" y="101"/>
                  </a:cubicBezTo>
                  <a:cubicBezTo>
                    <a:pt x="64" y="104"/>
                    <a:pt x="74" y="112"/>
                    <a:pt x="87" y="117"/>
                  </a:cubicBezTo>
                  <a:cubicBezTo>
                    <a:pt x="90" y="106"/>
                    <a:pt x="93" y="93"/>
                    <a:pt x="98" y="85"/>
                  </a:cubicBezTo>
                  <a:cubicBezTo>
                    <a:pt x="66" y="59"/>
                    <a:pt x="34" y="27"/>
                    <a:pt x="0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1"/>
            <p:cNvSpPr/>
            <p:nvPr/>
          </p:nvSpPr>
          <p:spPr>
            <a:xfrm>
              <a:off x="4156768" y="5339041"/>
              <a:ext cx="13646" cy="30487"/>
            </a:xfrm>
            <a:custGeom>
              <a:avLst/>
              <a:gdLst/>
              <a:ahLst/>
              <a:cxnLst/>
              <a:rect l="l" t="t" r="r" b="b"/>
              <a:pathLst>
                <a:path w="94" h="210" extrusionOk="0">
                  <a:moveTo>
                    <a:pt x="11" y="1"/>
                  </a:moveTo>
                  <a:cubicBezTo>
                    <a:pt x="3" y="48"/>
                    <a:pt x="1" y="106"/>
                    <a:pt x="1" y="157"/>
                  </a:cubicBezTo>
                  <a:cubicBezTo>
                    <a:pt x="30" y="178"/>
                    <a:pt x="56" y="196"/>
                    <a:pt x="77" y="210"/>
                  </a:cubicBezTo>
                  <a:cubicBezTo>
                    <a:pt x="83" y="207"/>
                    <a:pt x="88" y="199"/>
                    <a:pt x="93" y="196"/>
                  </a:cubicBezTo>
                  <a:cubicBezTo>
                    <a:pt x="77" y="154"/>
                    <a:pt x="43" y="75"/>
                    <a:pt x="1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1"/>
            <p:cNvSpPr/>
            <p:nvPr/>
          </p:nvSpPr>
          <p:spPr>
            <a:xfrm>
              <a:off x="4201337" y="5380126"/>
              <a:ext cx="3194" cy="8565"/>
            </a:xfrm>
            <a:custGeom>
              <a:avLst/>
              <a:gdLst/>
              <a:ahLst/>
              <a:cxnLst/>
              <a:rect l="l" t="t" r="r" b="b"/>
              <a:pathLst>
                <a:path w="22" h="59" extrusionOk="0">
                  <a:moveTo>
                    <a:pt x="22" y="1"/>
                  </a:moveTo>
                  <a:lnTo>
                    <a:pt x="22" y="1"/>
                  </a:lnTo>
                  <a:cubicBezTo>
                    <a:pt x="14" y="9"/>
                    <a:pt x="8" y="17"/>
                    <a:pt x="1" y="30"/>
                  </a:cubicBezTo>
                  <a:cubicBezTo>
                    <a:pt x="8" y="40"/>
                    <a:pt x="14" y="48"/>
                    <a:pt x="19" y="59"/>
                  </a:cubicBezTo>
                  <a:cubicBezTo>
                    <a:pt x="19" y="59"/>
                    <a:pt x="19" y="35"/>
                    <a:pt x="22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1"/>
            <p:cNvSpPr/>
            <p:nvPr/>
          </p:nvSpPr>
          <p:spPr>
            <a:xfrm>
              <a:off x="4215564" y="5362850"/>
              <a:ext cx="10162" cy="17421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9" y="1"/>
                  </a:moveTo>
                  <a:cubicBezTo>
                    <a:pt x="19" y="9"/>
                    <a:pt x="8" y="19"/>
                    <a:pt x="0" y="32"/>
                  </a:cubicBezTo>
                  <a:cubicBezTo>
                    <a:pt x="19" y="61"/>
                    <a:pt x="43" y="93"/>
                    <a:pt x="59" y="120"/>
                  </a:cubicBezTo>
                  <a:cubicBezTo>
                    <a:pt x="61" y="114"/>
                    <a:pt x="67" y="112"/>
                    <a:pt x="69" y="112"/>
                  </a:cubicBezTo>
                  <a:cubicBezTo>
                    <a:pt x="59" y="83"/>
                    <a:pt x="45" y="43"/>
                    <a:pt x="29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1"/>
            <p:cNvSpPr/>
            <p:nvPr/>
          </p:nvSpPr>
          <p:spPr>
            <a:xfrm>
              <a:off x="4225145" y="5379400"/>
              <a:ext cx="3920" cy="7839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8" y="0"/>
                  </a:moveTo>
                  <a:cubicBezTo>
                    <a:pt x="6" y="6"/>
                    <a:pt x="3" y="6"/>
                    <a:pt x="1" y="8"/>
                  </a:cubicBezTo>
                  <a:cubicBezTo>
                    <a:pt x="14" y="27"/>
                    <a:pt x="22" y="45"/>
                    <a:pt x="27" y="53"/>
                  </a:cubicBezTo>
                  <a:lnTo>
                    <a:pt x="27" y="53"/>
                  </a:lnTo>
                  <a:cubicBezTo>
                    <a:pt x="27" y="53"/>
                    <a:pt x="16" y="37"/>
                    <a:pt x="8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1"/>
            <p:cNvSpPr/>
            <p:nvPr/>
          </p:nvSpPr>
          <p:spPr>
            <a:xfrm>
              <a:off x="4106537" y="5378674"/>
              <a:ext cx="4355" cy="15824"/>
            </a:xfrm>
            <a:custGeom>
              <a:avLst/>
              <a:gdLst/>
              <a:ahLst/>
              <a:cxnLst/>
              <a:rect l="l" t="t" r="r" b="b"/>
              <a:pathLst>
                <a:path w="30" h="109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64"/>
                    <a:pt x="11" y="109"/>
                    <a:pt x="11" y="109"/>
                  </a:cubicBezTo>
                  <a:cubicBezTo>
                    <a:pt x="11" y="95"/>
                    <a:pt x="19" y="58"/>
                    <a:pt x="2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1"/>
            <p:cNvSpPr/>
            <p:nvPr/>
          </p:nvSpPr>
          <p:spPr>
            <a:xfrm>
              <a:off x="3862352" y="5353704"/>
              <a:ext cx="6243" cy="18147"/>
            </a:xfrm>
            <a:custGeom>
              <a:avLst/>
              <a:gdLst/>
              <a:ahLst/>
              <a:cxnLst/>
              <a:rect l="l" t="t" r="r" b="b"/>
              <a:pathLst>
                <a:path w="43" h="125" extrusionOk="0">
                  <a:moveTo>
                    <a:pt x="19" y="0"/>
                  </a:moveTo>
                  <a:cubicBezTo>
                    <a:pt x="13" y="16"/>
                    <a:pt x="5" y="29"/>
                    <a:pt x="0" y="45"/>
                  </a:cubicBezTo>
                  <a:cubicBezTo>
                    <a:pt x="8" y="72"/>
                    <a:pt x="19" y="103"/>
                    <a:pt x="29" y="124"/>
                  </a:cubicBezTo>
                  <a:cubicBezTo>
                    <a:pt x="32" y="122"/>
                    <a:pt x="34" y="119"/>
                    <a:pt x="42" y="114"/>
                  </a:cubicBezTo>
                  <a:cubicBezTo>
                    <a:pt x="32" y="72"/>
                    <a:pt x="27" y="29"/>
                    <a:pt x="19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1"/>
            <p:cNvSpPr/>
            <p:nvPr/>
          </p:nvSpPr>
          <p:spPr>
            <a:xfrm>
              <a:off x="3865401" y="5332508"/>
              <a:ext cx="14663" cy="34406"/>
            </a:xfrm>
            <a:custGeom>
              <a:avLst/>
              <a:gdLst/>
              <a:ahLst/>
              <a:cxnLst/>
              <a:rect l="l" t="t" r="r" b="b"/>
              <a:pathLst>
                <a:path w="101" h="237" extrusionOk="0">
                  <a:moveTo>
                    <a:pt x="64" y="1"/>
                  </a:moveTo>
                  <a:cubicBezTo>
                    <a:pt x="40" y="40"/>
                    <a:pt x="21" y="85"/>
                    <a:pt x="0" y="136"/>
                  </a:cubicBezTo>
                  <a:cubicBezTo>
                    <a:pt x="19" y="165"/>
                    <a:pt x="37" y="202"/>
                    <a:pt x="61" y="236"/>
                  </a:cubicBezTo>
                  <a:lnTo>
                    <a:pt x="101" y="204"/>
                  </a:lnTo>
                  <a:cubicBezTo>
                    <a:pt x="85" y="133"/>
                    <a:pt x="72" y="56"/>
                    <a:pt x="64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1"/>
            <p:cNvSpPr/>
            <p:nvPr/>
          </p:nvSpPr>
          <p:spPr>
            <a:xfrm>
              <a:off x="3893420" y="5362124"/>
              <a:ext cx="145" cy="130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1"/>
            <p:cNvSpPr/>
            <p:nvPr/>
          </p:nvSpPr>
          <p:spPr>
            <a:xfrm>
              <a:off x="3880790" y="5374319"/>
              <a:ext cx="5081" cy="8711"/>
            </a:xfrm>
            <a:custGeom>
              <a:avLst/>
              <a:gdLst/>
              <a:ahLst/>
              <a:cxnLst/>
              <a:rect l="l" t="t" r="r" b="b"/>
              <a:pathLst>
                <a:path w="35" h="60" extrusionOk="0">
                  <a:moveTo>
                    <a:pt x="13" y="1"/>
                  </a:moveTo>
                  <a:cubicBezTo>
                    <a:pt x="11" y="6"/>
                    <a:pt x="5" y="9"/>
                    <a:pt x="0" y="17"/>
                  </a:cubicBezTo>
                  <a:cubicBezTo>
                    <a:pt x="13" y="35"/>
                    <a:pt x="24" y="54"/>
                    <a:pt x="34" y="59"/>
                  </a:cubicBezTo>
                  <a:cubicBezTo>
                    <a:pt x="26" y="43"/>
                    <a:pt x="21" y="22"/>
                    <a:pt x="13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1"/>
            <p:cNvSpPr/>
            <p:nvPr/>
          </p:nvSpPr>
          <p:spPr>
            <a:xfrm>
              <a:off x="3912148" y="5367931"/>
              <a:ext cx="4065" cy="14663"/>
            </a:xfrm>
            <a:custGeom>
              <a:avLst/>
              <a:gdLst/>
              <a:ahLst/>
              <a:cxnLst/>
              <a:rect l="l" t="t" r="r" b="b"/>
              <a:pathLst>
                <a:path w="28" h="101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8"/>
                    <a:pt x="9" y="13"/>
                    <a:pt x="1" y="24"/>
                  </a:cubicBezTo>
                  <a:cubicBezTo>
                    <a:pt x="14" y="71"/>
                    <a:pt x="22" y="101"/>
                    <a:pt x="22" y="101"/>
                  </a:cubicBezTo>
                  <a:cubicBezTo>
                    <a:pt x="19" y="71"/>
                    <a:pt x="22" y="34"/>
                    <a:pt x="27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1"/>
            <p:cNvSpPr/>
            <p:nvPr/>
          </p:nvSpPr>
          <p:spPr>
            <a:xfrm>
              <a:off x="3863078" y="5396676"/>
              <a:ext cx="1597" cy="2032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1" y="0"/>
                  </a:moveTo>
                  <a:cubicBezTo>
                    <a:pt x="3" y="11"/>
                    <a:pt x="0" y="14"/>
                    <a:pt x="0" y="14"/>
                  </a:cubicBezTo>
                  <a:lnTo>
                    <a:pt x="11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1"/>
            <p:cNvSpPr/>
            <p:nvPr/>
          </p:nvSpPr>
          <p:spPr>
            <a:xfrm>
              <a:off x="3854658" y="5369383"/>
              <a:ext cx="5517" cy="12050"/>
            </a:xfrm>
            <a:custGeom>
              <a:avLst/>
              <a:gdLst/>
              <a:ahLst/>
              <a:cxnLst/>
              <a:rect l="l" t="t" r="r" b="b"/>
              <a:pathLst>
                <a:path w="38" h="83" extrusionOk="0">
                  <a:moveTo>
                    <a:pt x="29" y="1"/>
                  </a:moveTo>
                  <a:cubicBezTo>
                    <a:pt x="8" y="51"/>
                    <a:pt x="0" y="83"/>
                    <a:pt x="0" y="83"/>
                  </a:cubicBezTo>
                  <a:cubicBezTo>
                    <a:pt x="5" y="75"/>
                    <a:pt x="19" y="64"/>
                    <a:pt x="37" y="48"/>
                  </a:cubicBezTo>
                  <a:cubicBezTo>
                    <a:pt x="35" y="35"/>
                    <a:pt x="32" y="16"/>
                    <a:pt x="29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1"/>
            <p:cNvSpPr/>
            <p:nvPr/>
          </p:nvSpPr>
          <p:spPr>
            <a:xfrm>
              <a:off x="5733370" y="4991637"/>
              <a:ext cx="3354994" cy="453236"/>
            </a:xfrm>
            <a:custGeom>
              <a:avLst/>
              <a:gdLst/>
              <a:ahLst/>
              <a:cxnLst/>
              <a:rect l="l" t="t" r="r" b="b"/>
              <a:pathLst>
                <a:path w="23110" h="3122" extrusionOk="0">
                  <a:moveTo>
                    <a:pt x="13186" y="2190"/>
                  </a:moveTo>
                  <a:cubicBezTo>
                    <a:pt x="13185" y="2190"/>
                    <a:pt x="13185" y="2191"/>
                    <a:pt x="13185" y="2191"/>
                  </a:cubicBezTo>
                  <a:lnTo>
                    <a:pt x="13185" y="2191"/>
                  </a:lnTo>
                  <a:cubicBezTo>
                    <a:pt x="13185" y="2190"/>
                    <a:pt x="13186" y="2190"/>
                    <a:pt x="13186" y="2190"/>
                  </a:cubicBezTo>
                  <a:close/>
                  <a:moveTo>
                    <a:pt x="13185" y="2191"/>
                  </a:moveTo>
                  <a:cubicBezTo>
                    <a:pt x="13184" y="2192"/>
                    <a:pt x="13182" y="2195"/>
                    <a:pt x="13180" y="2198"/>
                  </a:cubicBezTo>
                  <a:cubicBezTo>
                    <a:pt x="13183" y="2196"/>
                    <a:pt x="13183" y="2193"/>
                    <a:pt x="13185" y="2191"/>
                  </a:cubicBezTo>
                  <a:close/>
                  <a:moveTo>
                    <a:pt x="10427" y="2261"/>
                  </a:moveTo>
                  <a:cubicBezTo>
                    <a:pt x="10419" y="2264"/>
                    <a:pt x="10411" y="2267"/>
                    <a:pt x="10403" y="2271"/>
                  </a:cubicBezTo>
                  <a:lnTo>
                    <a:pt x="10403" y="2271"/>
                  </a:lnTo>
                  <a:cubicBezTo>
                    <a:pt x="10418" y="2265"/>
                    <a:pt x="10427" y="2261"/>
                    <a:pt x="10427" y="2261"/>
                  </a:cubicBezTo>
                  <a:close/>
                  <a:moveTo>
                    <a:pt x="20094" y="0"/>
                  </a:moveTo>
                  <a:cubicBezTo>
                    <a:pt x="20129" y="360"/>
                    <a:pt x="19888" y="1508"/>
                    <a:pt x="19888" y="1508"/>
                  </a:cubicBezTo>
                  <a:cubicBezTo>
                    <a:pt x="19851" y="1320"/>
                    <a:pt x="19124" y="410"/>
                    <a:pt x="19124" y="410"/>
                  </a:cubicBezTo>
                  <a:lnTo>
                    <a:pt x="19124" y="410"/>
                  </a:lnTo>
                  <a:cubicBezTo>
                    <a:pt x="19330" y="706"/>
                    <a:pt x="19491" y="1994"/>
                    <a:pt x="19491" y="1994"/>
                  </a:cubicBezTo>
                  <a:cubicBezTo>
                    <a:pt x="19335" y="1600"/>
                    <a:pt x="18685" y="1055"/>
                    <a:pt x="18685" y="1055"/>
                  </a:cubicBezTo>
                  <a:lnTo>
                    <a:pt x="18685" y="1055"/>
                  </a:lnTo>
                  <a:cubicBezTo>
                    <a:pt x="18883" y="1307"/>
                    <a:pt x="19102" y="2169"/>
                    <a:pt x="19102" y="2169"/>
                  </a:cubicBezTo>
                  <a:cubicBezTo>
                    <a:pt x="18931" y="1873"/>
                    <a:pt x="18396" y="1545"/>
                    <a:pt x="18396" y="1545"/>
                  </a:cubicBezTo>
                  <a:lnTo>
                    <a:pt x="18396" y="1545"/>
                  </a:lnTo>
                  <a:cubicBezTo>
                    <a:pt x="18552" y="1669"/>
                    <a:pt x="18647" y="1854"/>
                    <a:pt x="18711" y="2037"/>
                  </a:cubicBezTo>
                  <a:cubicBezTo>
                    <a:pt x="18468" y="1703"/>
                    <a:pt x="18193" y="1378"/>
                    <a:pt x="18193" y="1378"/>
                  </a:cubicBezTo>
                  <a:lnTo>
                    <a:pt x="18193" y="1378"/>
                  </a:lnTo>
                  <a:cubicBezTo>
                    <a:pt x="18179" y="1534"/>
                    <a:pt x="18343" y="2283"/>
                    <a:pt x="18343" y="2283"/>
                  </a:cubicBezTo>
                  <a:cubicBezTo>
                    <a:pt x="18314" y="2195"/>
                    <a:pt x="17986" y="1759"/>
                    <a:pt x="17986" y="1759"/>
                  </a:cubicBezTo>
                  <a:lnTo>
                    <a:pt x="17986" y="1759"/>
                  </a:lnTo>
                  <a:cubicBezTo>
                    <a:pt x="18023" y="1957"/>
                    <a:pt x="17854" y="2298"/>
                    <a:pt x="17854" y="2298"/>
                  </a:cubicBezTo>
                  <a:cubicBezTo>
                    <a:pt x="17793" y="2060"/>
                    <a:pt x="17018" y="1336"/>
                    <a:pt x="17018" y="1336"/>
                  </a:cubicBezTo>
                  <a:lnTo>
                    <a:pt x="17018" y="1336"/>
                  </a:lnTo>
                  <a:cubicBezTo>
                    <a:pt x="17172" y="1518"/>
                    <a:pt x="17309" y="2097"/>
                    <a:pt x="17309" y="2097"/>
                  </a:cubicBezTo>
                  <a:cubicBezTo>
                    <a:pt x="17211" y="2000"/>
                    <a:pt x="16185" y="1547"/>
                    <a:pt x="16185" y="1547"/>
                  </a:cubicBezTo>
                  <a:lnTo>
                    <a:pt x="16185" y="1547"/>
                  </a:lnTo>
                  <a:cubicBezTo>
                    <a:pt x="16487" y="1698"/>
                    <a:pt x="17071" y="2343"/>
                    <a:pt x="17071" y="2343"/>
                  </a:cubicBezTo>
                  <a:cubicBezTo>
                    <a:pt x="16965" y="2272"/>
                    <a:pt x="16788" y="2190"/>
                    <a:pt x="16603" y="2113"/>
                  </a:cubicBezTo>
                  <a:cubicBezTo>
                    <a:pt x="16558" y="2010"/>
                    <a:pt x="16529" y="1939"/>
                    <a:pt x="16529" y="1939"/>
                  </a:cubicBezTo>
                  <a:lnTo>
                    <a:pt x="16529" y="1939"/>
                  </a:lnTo>
                  <a:cubicBezTo>
                    <a:pt x="16529" y="1957"/>
                    <a:pt x="16539" y="2021"/>
                    <a:pt x="16553" y="2089"/>
                  </a:cubicBezTo>
                  <a:cubicBezTo>
                    <a:pt x="16460" y="2052"/>
                    <a:pt x="16368" y="2018"/>
                    <a:pt x="16280" y="1986"/>
                  </a:cubicBezTo>
                  <a:cubicBezTo>
                    <a:pt x="16238" y="1899"/>
                    <a:pt x="16201" y="1828"/>
                    <a:pt x="16201" y="1828"/>
                  </a:cubicBezTo>
                  <a:lnTo>
                    <a:pt x="16201" y="1828"/>
                  </a:lnTo>
                  <a:cubicBezTo>
                    <a:pt x="16212" y="1854"/>
                    <a:pt x="16219" y="1907"/>
                    <a:pt x="16222" y="1965"/>
                  </a:cubicBezTo>
                  <a:cubicBezTo>
                    <a:pt x="16066" y="1907"/>
                    <a:pt x="15955" y="1873"/>
                    <a:pt x="15955" y="1873"/>
                  </a:cubicBezTo>
                  <a:lnTo>
                    <a:pt x="15955" y="1873"/>
                  </a:lnTo>
                  <a:cubicBezTo>
                    <a:pt x="16034" y="1907"/>
                    <a:pt x="16127" y="1965"/>
                    <a:pt x="16225" y="2031"/>
                  </a:cubicBezTo>
                  <a:cubicBezTo>
                    <a:pt x="16227" y="2124"/>
                    <a:pt x="16225" y="2209"/>
                    <a:pt x="16225" y="2209"/>
                  </a:cubicBezTo>
                  <a:cubicBezTo>
                    <a:pt x="16196" y="2145"/>
                    <a:pt x="15865" y="1825"/>
                    <a:pt x="15865" y="1825"/>
                  </a:cubicBezTo>
                  <a:lnTo>
                    <a:pt x="15865" y="1825"/>
                  </a:lnTo>
                  <a:cubicBezTo>
                    <a:pt x="15913" y="1878"/>
                    <a:pt x="15973" y="2037"/>
                    <a:pt x="16021" y="2169"/>
                  </a:cubicBezTo>
                  <a:cubicBezTo>
                    <a:pt x="15950" y="2150"/>
                    <a:pt x="15894" y="2132"/>
                    <a:pt x="15862" y="2127"/>
                  </a:cubicBezTo>
                  <a:cubicBezTo>
                    <a:pt x="15757" y="2031"/>
                    <a:pt x="15656" y="1957"/>
                    <a:pt x="15656" y="1957"/>
                  </a:cubicBezTo>
                  <a:lnTo>
                    <a:pt x="15656" y="1957"/>
                  </a:lnTo>
                  <a:cubicBezTo>
                    <a:pt x="15757" y="2060"/>
                    <a:pt x="15878" y="2431"/>
                    <a:pt x="15878" y="2431"/>
                  </a:cubicBezTo>
                  <a:cubicBezTo>
                    <a:pt x="15823" y="2351"/>
                    <a:pt x="15706" y="2261"/>
                    <a:pt x="15611" y="2195"/>
                  </a:cubicBezTo>
                  <a:cubicBezTo>
                    <a:pt x="15534" y="1846"/>
                    <a:pt x="15471" y="1447"/>
                    <a:pt x="15471" y="1447"/>
                  </a:cubicBezTo>
                  <a:cubicBezTo>
                    <a:pt x="15426" y="1526"/>
                    <a:pt x="15349" y="2362"/>
                    <a:pt x="15349" y="2362"/>
                  </a:cubicBezTo>
                  <a:cubicBezTo>
                    <a:pt x="15333" y="2272"/>
                    <a:pt x="15143" y="1833"/>
                    <a:pt x="15143" y="1833"/>
                  </a:cubicBezTo>
                  <a:lnTo>
                    <a:pt x="15143" y="1833"/>
                  </a:lnTo>
                  <a:cubicBezTo>
                    <a:pt x="15164" y="2034"/>
                    <a:pt x="15061" y="2378"/>
                    <a:pt x="15061" y="2378"/>
                  </a:cubicBezTo>
                  <a:cubicBezTo>
                    <a:pt x="15024" y="2137"/>
                    <a:pt x="14580" y="1402"/>
                    <a:pt x="14580" y="1402"/>
                  </a:cubicBezTo>
                  <a:lnTo>
                    <a:pt x="14580" y="1402"/>
                  </a:lnTo>
                  <a:cubicBezTo>
                    <a:pt x="14667" y="1587"/>
                    <a:pt x="14741" y="2174"/>
                    <a:pt x="14741" y="2174"/>
                  </a:cubicBezTo>
                  <a:cubicBezTo>
                    <a:pt x="14685" y="2076"/>
                    <a:pt x="14085" y="1614"/>
                    <a:pt x="14085" y="1613"/>
                  </a:cubicBezTo>
                  <a:lnTo>
                    <a:pt x="14085" y="1613"/>
                  </a:lnTo>
                  <a:cubicBezTo>
                    <a:pt x="14262" y="1764"/>
                    <a:pt x="14598" y="2420"/>
                    <a:pt x="14598" y="2420"/>
                  </a:cubicBezTo>
                  <a:cubicBezTo>
                    <a:pt x="14434" y="2222"/>
                    <a:pt x="13948" y="1944"/>
                    <a:pt x="13947" y="1944"/>
                  </a:cubicBezTo>
                  <a:lnTo>
                    <a:pt x="13947" y="1944"/>
                  </a:lnTo>
                  <a:cubicBezTo>
                    <a:pt x="14111" y="2071"/>
                    <a:pt x="14400" y="2510"/>
                    <a:pt x="14400" y="2510"/>
                  </a:cubicBezTo>
                  <a:cubicBezTo>
                    <a:pt x="14244" y="2359"/>
                    <a:pt x="13868" y="2193"/>
                    <a:pt x="13868" y="2193"/>
                  </a:cubicBezTo>
                  <a:lnTo>
                    <a:pt x="13868" y="2193"/>
                  </a:lnTo>
                  <a:cubicBezTo>
                    <a:pt x="13984" y="2256"/>
                    <a:pt x="14077" y="2351"/>
                    <a:pt x="14146" y="2444"/>
                  </a:cubicBezTo>
                  <a:cubicBezTo>
                    <a:pt x="13937" y="2275"/>
                    <a:pt x="13715" y="2111"/>
                    <a:pt x="13715" y="2111"/>
                  </a:cubicBezTo>
                  <a:lnTo>
                    <a:pt x="13715" y="2111"/>
                  </a:lnTo>
                  <a:cubicBezTo>
                    <a:pt x="13728" y="2153"/>
                    <a:pt x="13805" y="2285"/>
                    <a:pt x="13871" y="2396"/>
                  </a:cubicBezTo>
                  <a:cubicBezTo>
                    <a:pt x="13855" y="2404"/>
                    <a:pt x="13834" y="2410"/>
                    <a:pt x="13807" y="2420"/>
                  </a:cubicBezTo>
                  <a:cubicBezTo>
                    <a:pt x="13736" y="2362"/>
                    <a:pt x="13667" y="2304"/>
                    <a:pt x="13667" y="2304"/>
                  </a:cubicBezTo>
                  <a:lnTo>
                    <a:pt x="13667" y="2304"/>
                  </a:lnTo>
                  <a:cubicBezTo>
                    <a:pt x="13694" y="2349"/>
                    <a:pt x="13699" y="2407"/>
                    <a:pt x="13699" y="2460"/>
                  </a:cubicBezTo>
                  <a:cubicBezTo>
                    <a:pt x="13670" y="2470"/>
                    <a:pt x="13635" y="2484"/>
                    <a:pt x="13604" y="2497"/>
                  </a:cubicBezTo>
                  <a:cubicBezTo>
                    <a:pt x="13577" y="2473"/>
                    <a:pt x="13543" y="2447"/>
                    <a:pt x="13508" y="2420"/>
                  </a:cubicBezTo>
                  <a:cubicBezTo>
                    <a:pt x="13575" y="2351"/>
                    <a:pt x="13646" y="2285"/>
                    <a:pt x="13707" y="2256"/>
                  </a:cubicBezTo>
                  <a:lnTo>
                    <a:pt x="13707" y="2256"/>
                  </a:lnTo>
                  <a:cubicBezTo>
                    <a:pt x="13707" y="2256"/>
                    <a:pt x="13577" y="2312"/>
                    <a:pt x="13442" y="2375"/>
                  </a:cubicBezTo>
                  <a:cubicBezTo>
                    <a:pt x="13355" y="2312"/>
                    <a:pt x="13260" y="2248"/>
                    <a:pt x="13180" y="2198"/>
                  </a:cubicBezTo>
                  <a:cubicBezTo>
                    <a:pt x="13085" y="2137"/>
                    <a:pt x="13014" y="2092"/>
                    <a:pt x="13014" y="2092"/>
                  </a:cubicBezTo>
                  <a:lnTo>
                    <a:pt x="13014" y="2092"/>
                  </a:lnTo>
                  <a:cubicBezTo>
                    <a:pt x="13053" y="2124"/>
                    <a:pt x="13104" y="2177"/>
                    <a:pt x="13151" y="2232"/>
                  </a:cubicBezTo>
                  <a:cubicBezTo>
                    <a:pt x="13120" y="2264"/>
                    <a:pt x="13077" y="2312"/>
                    <a:pt x="13035" y="2365"/>
                  </a:cubicBezTo>
                  <a:cubicBezTo>
                    <a:pt x="12821" y="2288"/>
                    <a:pt x="12565" y="2203"/>
                    <a:pt x="12564" y="2203"/>
                  </a:cubicBezTo>
                  <a:lnTo>
                    <a:pt x="12564" y="2203"/>
                  </a:lnTo>
                  <a:cubicBezTo>
                    <a:pt x="12667" y="2238"/>
                    <a:pt x="12837" y="2341"/>
                    <a:pt x="12982" y="2433"/>
                  </a:cubicBezTo>
                  <a:cubicBezTo>
                    <a:pt x="12964" y="2454"/>
                    <a:pt x="12950" y="2473"/>
                    <a:pt x="12937" y="2494"/>
                  </a:cubicBezTo>
                  <a:cubicBezTo>
                    <a:pt x="12863" y="2470"/>
                    <a:pt x="12784" y="2447"/>
                    <a:pt x="12715" y="2428"/>
                  </a:cubicBezTo>
                  <a:cubicBezTo>
                    <a:pt x="12710" y="2417"/>
                    <a:pt x="12707" y="2410"/>
                    <a:pt x="12707" y="2402"/>
                  </a:cubicBezTo>
                  <a:cubicBezTo>
                    <a:pt x="12707" y="2402"/>
                    <a:pt x="12704" y="2407"/>
                    <a:pt x="12694" y="2420"/>
                  </a:cubicBezTo>
                  <a:cubicBezTo>
                    <a:pt x="12638" y="2404"/>
                    <a:pt x="12591" y="2391"/>
                    <a:pt x="12554" y="2380"/>
                  </a:cubicBezTo>
                  <a:cubicBezTo>
                    <a:pt x="12546" y="2317"/>
                    <a:pt x="12532" y="2261"/>
                    <a:pt x="12519" y="2238"/>
                  </a:cubicBezTo>
                  <a:cubicBezTo>
                    <a:pt x="12519" y="2238"/>
                    <a:pt x="12416" y="2388"/>
                    <a:pt x="12334" y="2539"/>
                  </a:cubicBezTo>
                  <a:cubicBezTo>
                    <a:pt x="12337" y="2460"/>
                    <a:pt x="12360" y="2378"/>
                    <a:pt x="12429" y="2317"/>
                  </a:cubicBezTo>
                  <a:lnTo>
                    <a:pt x="12429" y="2317"/>
                  </a:lnTo>
                  <a:cubicBezTo>
                    <a:pt x="12429" y="2317"/>
                    <a:pt x="12178" y="2473"/>
                    <a:pt x="12133" y="2608"/>
                  </a:cubicBezTo>
                  <a:cubicBezTo>
                    <a:pt x="12133" y="2608"/>
                    <a:pt x="12107" y="2230"/>
                    <a:pt x="12175" y="2116"/>
                  </a:cubicBezTo>
                  <a:lnTo>
                    <a:pt x="12175" y="2116"/>
                  </a:lnTo>
                  <a:cubicBezTo>
                    <a:pt x="12175" y="2116"/>
                    <a:pt x="11898" y="2370"/>
                    <a:pt x="11874" y="2547"/>
                  </a:cubicBezTo>
                  <a:cubicBezTo>
                    <a:pt x="11874" y="2547"/>
                    <a:pt x="11742" y="1984"/>
                    <a:pt x="11805" y="1849"/>
                  </a:cubicBezTo>
                  <a:lnTo>
                    <a:pt x="11805" y="1849"/>
                  </a:lnTo>
                  <a:cubicBezTo>
                    <a:pt x="11805" y="1849"/>
                    <a:pt x="11546" y="2261"/>
                    <a:pt x="11556" y="2343"/>
                  </a:cubicBezTo>
                  <a:cubicBezTo>
                    <a:pt x="11556" y="2343"/>
                    <a:pt x="11215" y="1854"/>
                    <a:pt x="11170" y="1695"/>
                  </a:cubicBezTo>
                  <a:lnTo>
                    <a:pt x="11170" y="1695"/>
                  </a:lnTo>
                  <a:cubicBezTo>
                    <a:pt x="11170" y="1696"/>
                    <a:pt x="11252" y="2330"/>
                    <a:pt x="11387" y="2534"/>
                  </a:cubicBezTo>
                  <a:cubicBezTo>
                    <a:pt x="11387" y="2534"/>
                    <a:pt x="11043" y="2251"/>
                    <a:pt x="10922" y="2084"/>
                  </a:cubicBezTo>
                  <a:lnTo>
                    <a:pt x="10922" y="2084"/>
                  </a:lnTo>
                  <a:cubicBezTo>
                    <a:pt x="10922" y="2084"/>
                    <a:pt x="11051" y="2460"/>
                    <a:pt x="11094" y="2534"/>
                  </a:cubicBezTo>
                  <a:cubicBezTo>
                    <a:pt x="11094" y="2534"/>
                    <a:pt x="10427" y="1841"/>
                    <a:pt x="10324" y="1780"/>
                  </a:cubicBezTo>
                  <a:lnTo>
                    <a:pt x="10324" y="1780"/>
                  </a:lnTo>
                  <a:cubicBezTo>
                    <a:pt x="10324" y="1780"/>
                    <a:pt x="10546" y="2116"/>
                    <a:pt x="10721" y="2410"/>
                  </a:cubicBezTo>
                  <a:cubicBezTo>
                    <a:pt x="10673" y="2470"/>
                    <a:pt x="10625" y="2550"/>
                    <a:pt x="10625" y="2618"/>
                  </a:cubicBezTo>
                  <a:cubicBezTo>
                    <a:pt x="10625" y="2618"/>
                    <a:pt x="10483" y="2304"/>
                    <a:pt x="10506" y="2211"/>
                  </a:cubicBezTo>
                  <a:lnTo>
                    <a:pt x="10506" y="2211"/>
                  </a:lnTo>
                  <a:cubicBezTo>
                    <a:pt x="10506" y="2211"/>
                    <a:pt x="10422" y="2338"/>
                    <a:pt x="10390" y="2460"/>
                  </a:cubicBezTo>
                  <a:cubicBezTo>
                    <a:pt x="10374" y="2468"/>
                    <a:pt x="10353" y="2473"/>
                    <a:pt x="10334" y="2481"/>
                  </a:cubicBezTo>
                  <a:cubicBezTo>
                    <a:pt x="10313" y="2441"/>
                    <a:pt x="10295" y="2394"/>
                    <a:pt x="10274" y="2343"/>
                  </a:cubicBezTo>
                  <a:cubicBezTo>
                    <a:pt x="10319" y="2315"/>
                    <a:pt x="10363" y="2289"/>
                    <a:pt x="10403" y="2271"/>
                  </a:cubicBezTo>
                  <a:lnTo>
                    <a:pt x="10403" y="2271"/>
                  </a:lnTo>
                  <a:cubicBezTo>
                    <a:pt x="10375" y="2282"/>
                    <a:pt x="10327" y="2301"/>
                    <a:pt x="10268" y="2325"/>
                  </a:cubicBezTo>
                  <a:cubicBezTo>
                    <a:pt x="10231" y="2235"/>
                    <a:pt x="10202" y="2150"/>
                    <a:pt x="10210" y="2113"/>
                  </a:cubicBezTo>
                  <a:lnTo>
                    <a:pt x="10210" y="2113"/>
                  </a:lnTo>
                  <a:cubicBezTo>
                    <a:pt x="10210" y="2113"/>
                    <a:pt x="10155" y="2275"/>
                    <a:pt x="10136" y="2378"/>
                  </a:cubicBezTo>
                  <a:lnTo>
                    <a:pt x="10086" y="2396"/>
                  </a:lnTo>
                  <a:cubicBezTo>
                    <a:pt x="10044" y="2349"/>
                    <a:pt x="9980" y="2272"/>
                    <a:pt x="9932" y="2209"/>
                  </a:cubicBezTo>
                  <a:cubicBezTo>
                    <a:pt x="9946" y="2195"/>
                    <a:pt x="9956" y="2185"/>
                    <a:pt x="9969" y="2177"/>
                  </a:cubicBezTo>
                  <a:lnTo>
                    <a:pt x="9969" y="2177"/>
                  </a:lnTo>
                  <a:cubicBezTo>
                    <a:pt x="9969" y="2177"/>
                    <a:pt x="9954" y="2185"/>
                    <a:pt x="9930" y="2206"/>
                  </a:cubicBezTo>
                  <a:cubicBezTo>
                    <a:pt x="9906" y="2177"/>
                    <a:pt x="9890" y="2150"/>
                    <a:pt x="9885" y="2132"/>
                  </a:cubicBezTo>
                  <a:lnTo>
                    <a:pt x="9885" y="2132"/>
                  </a:lnTo>
                  <a:cubicBezTo>
                    <a:pt x="9885" y="2132"/>
                    <a:pt x="9890" y="2169"/>
                    <a:pt x="9903" y="2222"/>
                  </a:cubicBezTo>
                  <a:cubicBezTo>
                    <a:pt x="9856" y="2256"/>
                    <a:pt x="9790" y="2304"/>
                    <a:pt x="9718" y="2357"/>
                  </a:cubicBezTo>
                  <a:cubicBezTo>
                    <a:pt x="9681" y="2301"/>
                    <a:pt x="9649" y="2251"/>
                    <a:pt x="9636" y="2238"/>
                  </a:cubicBezTo>
                  <a:lnTo>
                    <a:pt x="9636" y="2238"/>
                  </a:lnTo>
                  <a:cubicBezTo>
                    <a:pt x="9636" y="2238"/>
                    <a:pt x="9655" y="2298"/>
                    <a:pt x="9686" y="2383"/>
                  </a:cubicBezTo>
                  <a:cubicBezTo>
                    <a:pt x="9530" y="2502"/>
                    <a:pt x="9364" y="2640"/>
                    <a:pt x="9324" y="2700"/>
                  </a:cubicBezTo>
                  <a:cubicBezTo>
                    <a:pt x="9324" y="2700"/>
                    <a:pt x="9279" y="2529"/>
                    <a:pt x="9332" y="2428"/>
                  </a:cubicBezTo>
                  <a:lnTo>
                    <a:pt x="9332" y="2428"/>
                  </a:lnTo>
                  <a:cubicBezTo>
                    <a:pt x="9332" y="2428"/>
                    <a:pt x="9073" y="2661"/>
                    <a:pt x="9041" y="2708"/>
                  </a:cubicBezTo>
                  <a:cubicBezTo>
                    <a:pt x="9041" y="2708"/>
                    <a:pt x="9253" y="2314"/>
                    <a:pt x="9269" y="2235"/>
                  </a:cubicBezTo>
                  <a:lnTo>
                    <a:pt x="9269" y="2235"/>
                  </a:lnTo>
                  <a:cubicBezTo>
                    <a:pt x="9269" y="2235"/>
                    <a:pt x="9057" y="2415"/>
                    <a:pt x="8861" y="2592"/>
                  </a:cubicBezTo>
                  <a:cubicBezTo>
                    <a:pt x="8927" y="2497"/>
                    <a:pt x="9015" y="2396"/>
                    <a:pt x="9123" y="2328"/>
                  </a:cubicBezTo>
                  <a:lnTo>
                    <a:pt x="9123" y="2328"/>
                  </a:lnTo>
                  <a:cubicBezTo>
                    <a:pt x="9123" y="2328"/>
                    <a:pt x="8761" y="2513"/>
                    <a:pt x="8615" y="2674"/>
                  </a:cubicBezTo>
                  <a:cubicBezTo>
                    <a:pt x="8615" y="2674"/>
                    <a:pt x="8874" y="2222"/>
                    <a:pt x="9031" y="2084"/>
                  </a:cubicBezTo>
                  <a:lnTo>
                    <a:pt x="9031" y="2084"/>
                  </a:lnTo>
                  <a:cubicBezTo>
                    <a:pt x="9030" y="2084"/>
                    <a:pt x="8565" y="2388"/>
                    <a:pt x="8412" y="2595"/>
                  </a:cubicBezTo>
                  <a:cubicBezTo>
                    <a:pt x="8412" y="2595"/>
                    <a:pt x="8708" y="1920"/>
                    <a:pt x="8872" y="1762"/>
                  </a:cubicBezTo>
                  <a:lnTo>
                    <a:pt x="8872" y="1762"/>
                  </a:lnTo>
                  <a:cubicBezTo>
                    <a:pt x="8872" y="1762"/>
                    <a:pt x="8306" y="2256"/>
                    <a:pt x="8253" y="2354"/>
                  </a:cubicBezTo>
                  <a:cubicBezTo>
                    <a:pt x="8253" y="2354"/>
                    <a:pt x="8290" y="1767"/>
                    <a:pt x="8367" y="1576"/>
                  </a:cubicBezTo>
                  <a:lnTo>
                    <a:pt x="8367" y="1576"/>
                  </a:lnTo>
                  <a:cubicBezTo>
                    <a:pt x="8367" y="1577"/>
                    <a:pt x="7967" y="2336"/>
                    <a:pt x="7946" y="2579"/>
                  </a:cubicBezTo>
                  <a:cubicBezTo>
                    <a:pt x="7946" y="2579"/>
                    <a:pt x="7824" y="2238"/>
                    <a:pt x="7827" y="2039"/>
                  </a:cubicBezTo>
                  <a:lnTo>
                    <a:pt x="7827" y="2039"/>
                  </a:lnTo>
                  <a:cubicBezTo>
                    <a:pt x="7827" y="2039"/>
                    <a:pt x="7668" y="2489"/>
                    <a:pt x="7655" y="2579"/>
                  </a:cubicBezTo>
                  <a:cubicBezTo>
                    <a:pt x="7655" y="2579"/>
                    <a:pt x="7526" y="1748"/>
                    <a:pt x="7473" y="1674"/>
                  </a:cubicBezTo>
                  <a:cubicBezTo>
                    <a:pt x="7473" y="1674"/>
                    <a:pt x="7438" y="2076"/>
                    <a:pt x="7385" y="2431"/>
                  </a:cubicBezTo>
                  <a:cubicBezTo>
                    <a:pt x="7293" y="2499"/>
                    <a:pt x="7182" y="2600"/>
                    <a:pt x="7134" y="2679"/>
                  </a:cubicBezTo>
                  <a:cubicBezTo>
                    <a:pt x="7134" y="2679"/>
                    <a:pt x="7174" y="2529"/>
                    <a:pt x="7221" y="2394"/>
                  </a:cubicBezTo>
                  <a:cubicBezTo>
                    <a:pt x="7248" y="2380"/>
                    <a:pt x="7280" y="2370"/>
                    <a:pt x="7309" y="2357"/>
                  </a:cubicBezTo>
                  <a:lnTo>
                    <a:pt x="7309" y="2357"/>
                  </a:lnTo>
                  <a:cubicBezTo>
                    <a:pt x="7309" y="2357"/>
                    <a:pt x="7280" y="2367"/>
                    <a:pt x="7227" y="2383"/>
                  </a:cubicBezTo>
                  <a:cubicBezTo>
                    <a:pt x="7256" y="2304"/>
                    <a:pt x="7288" y="2232"/>
                    <a:pt x="7325" y="2193"/>
                  </a:cubicBezTo>
                  <a:lnTo>
                    <a:pt x="7325" y="2193"/>
                  </a:lnTo>
                  <a:cubicBezTo>
                    <a:pt x="7324" y="2193"/>
                    <a:pt x="7187" y="2312"/>
                    <a:pt x="7068" y="2441"/>
                  </a:cubicBezTo>
                  <a:cubicBezTo>
                    <a:pt x="7034" y="2454"/>
                    <a:pt x="6997" y="2462"/>
                    <a:pt x="6962" y="2481"/>
                  </a:cubicBezTo>
                  <a:cubicBezTo>
                    <a:pt x="6983" y="2391"/>
                    <a:pt x="7015" y="2277"/>
                    <a:pt x="7047" y="2193"/>
                  </a:cubicBezTo>
                  <a:cubicBezTo>
                    <a:pt x="7087" y="2166"/>
                    <a:pt x="7126" y="2140"/>
                    <a:pt x="7163" y="2124"/>
                  </a:cubicBezTo>
                  <a:lnTo>
                    <a:pt x="7163" y="2124"/>
                  </a:lnTo>
                  <a:cubicBezTo>
                    <a:pt x="7163" y="2124"/>
                    <a:pt x="7123" y="2140"/>
                    <a:pt x="7057" y="2166"/>
                  </a:cubicBezTo>
                  <a:cubicBezTo>
                    <a:pt x="7073" y="2127"/>
                    <a:pt x="7089" y="2097"/>
                    <a:pt x="7108" y="2076"/>
                  </a:cubicBezTo>
                  <a:lnTo>
                    <a:pt x="7108" y="2076"/>
                  </a:lnTo>
                  <a:cubicBezTo>
                    <a:pt x="7108" y="2076"/>
                    <a:pt x="7063" y="2127"/>
                    <a:pt x="7007" y="2190"/>
                  </a:cubicBezTo>
                  <a:cubicBezTo>
                    <a:pt x="6938" y="2219"/>
                    <a:pt x="6856" y="2253"/>
                    <a:pt x="6764" y="2296"/>
                  </a:cubicBezTo>
                  <a:cubicBezTo>
                    <a:pt x="6759" y="2216"/>
                    <a:pt x="6764" y="2137"/>
                    <a:pt x="6777" y="2100"/>
                  </a:cubicBezTo>
                  <a:lnTo>
                    <a:pt x="6777" y="2100"/>
                  </a:lnTo>
                  <a:cubicBezTo>
                    <a:pt x="6777" y="2100"/>
                    <a:pt x="6727" y="2209"/>
                    <a:pt x="6677" y="2335"/>
                  </a:cubicBezTo>
                  <a:cubicBezTo>
                    <a:pt x="6624" y="2357"/>
                    <a:pt x="6571" y="2383"/>
                    <a:pt x="6518" y="2410"/>
                  </a:cubicBezTo>
                  <a:cubicBezTo>
                    <a:pt x="6515" y="2394"/>
                    <a:pt x="6515" y="2378"/>
                    <a:pt x="6515" y="2365"/>
                  </a:cubicBezTo>
                  <a:cubicBezTo>
                    <a:pt x="6515" y="2365"/>
                    <a:pt x="6505" y="2388"/>
                    <a:pt x="6491" y="2425"/>
                  </a:cubicBezTo>
                  <a:lnTo>
                    <a:pt x="6433" y="2454"/>
                  </a:lnTo>
                  <a:cubicBezTo>
                    <a:pt x="6441" y="2359"/>
                    <a:pt x="6452" y="2259"/>
                    <a:pt x="6452" y="2232"/>
                  </a:cubicBezTo>
                  <a:cubicBezTo>
                    <a:pt x="6610" y="2063"/>
                    <a:pt x="6785" y="1888"/>
                    <a:pt x="6915" y="1820"/>
                  </a:cubicBezTo>
                  <a:lnTo>
                    <a:pt x="6915" y="1820"/>
                  </a:lnTo>
                  <a:cubicBezTo>
                    <a:pt x="6914" y="1820"/>
                    <a:pt x="5923" y="2333"/>
                    <a:pt x="5830" y="2431"/>
                  </a:cubicBezTo>
                  <a:cubicBezTo>
                    <a:pt x="5830" y="2431"/>
                    <a:pt x="5931" y="1846"/>
                    <a:pt x="6071" y="1658"/>
                  </a:cubicBezTo>
                  <a:lnTo>
                    <a:pt x="6071" y="1658"/>
                  </a:lnTo>
                  <a:cubicBezTo>
                    <a:pt x="6071" y="1659"/>
                    <a:pt x="5349" y="2425"/>
                    <a:pt x="5299" y="2666"/>
                  </a:cubicBezTo>
                  <a:cubicBezTo>
                    <a:pt x="5299" y="2666"/>
                    <a:pt x="5111" y="2335"/>
                    <a:pt x="5132" y="2137"/>
                  </a:cubicBezTo>
                  <a:lnTo>
                    <a:pt x="5132" y="2137"/>
                  </a:lnTo>
                  <a:cubicBezTo>
                    <a:pt x="5132" y="2137"/>
                    <a:pt x="4836" y="2589"/>
                    <a:pt x="4809" y="2677"/>
                  </a:cubicBezTo>
                  <a:cubicBezTo>
                    <a:pt x="4809" y="2677"/>
                    <a:pt x="4926" y="1918"/>
                    <a:pt x="4902" y="1767"/>
                  </a:cubicBezTo>
                  <a:lnTo>
                    <a:pt x="4902" y="1767"/>
                  </a:lnTo>
                  <a:cubicBezTo>
                    <a:pt x="4902" y="1767"/>
                    <a:pt x="4648" y="2108"/>
                    <a:pt x="4426" y="2454"/>
                  </a:cubicBezTo>
                  <a:cubicBezTo>
                    <a:pt x="4473" y="2269"/>
                    <a:pt x="4561" y="2082"/>
                    <a:pt x="4706" y="1944"/>
                  </a:cubicBezTo>
                  <a:lnTo>
                    <a:pt x="4706" y="1944"/>
                  </a:lnTo>
                  <a:cubicBezTo>
                    <a:pt x="4706" y="1944"/>
                    <a:pt x="4196" y="2301"/>
                    <a:pt x="4045" y="2611"/>
                  </a:cubicBezTo>
                  <a:cubicBezTo>
                    <a:pt x="4045" y="2611"/>
                    <a:pt x="4204" y="1738"/>
                    <a:pt x="4389" y="1476"/>
                  </a:cubicBezTo>
                  <a:lnTo>
                    <a:pt x="4389" y="1476"/>
                  </a:lnTo>
                  <a:cubicBezTo>
                    <a:pt x="4389" y="1476"/>
                    <a:pt x="3775" y="2058"/>
                    <a:pt x="3645" y="2457"/>
                  </a:cubicBezTo>
                  <a:cubicBezTo>
                    <a:pt x="3645" y="2457"/>
                    <a:pt x="3725" y="1161"/>
                    <a:pt x="3910" y="854"/>
                  </a:cubicBezTo>
                  <a:lnTo>
                    <a:pt x="3910" y="854"/>
                  </a:lnTo>
                  <a:cubicBezTo>
                    <a:pt x="3910" y="855"/>
                    <a:pt x="3246" y="1799"/>
                    <a:pt x="3217" y="1992"/>
                  </a:cubicBezTo>
                  <a:cubicBezTo>
                    <a:pt x="3217" y="1992"/>
                    <a:pt x="2905" y="857"/>
                    <a:pt x="2918" y="497"/>
                  </a:cubicBezTo>
                  <a:lnTo>
                    <a:pt x="2918" y="497"/>
                  </a:lnTo>
                  <a:cubicBezTo>
                    <a:pt x="2918" y="498"/>
                    <a:pt x="2712" y="1955"/>
                    <a:pt x="2836" y="2420"/>
                  </a:cubicBezTo>
                  <a:cubicBezTo>
                    <a:pt x="2836" y="2420"/>
                    <a:pt x="2402" y="1767"/>
                    <a:pt x="2286" y="1381"/>
                  </a:cubicBezTo>
                  <a:lnTo>
                    <a:pt x="2286" y="1381"/>
                  </a:lnTo>
                  <a:cubicBezTo>
                    <a:pt x="2286" y="1381"/>
                    <a:pt x="2299" y="2243"/>
                    <a:pt x="2336" y="2415"/>
                  </a:cubicBezTo>
                  <a:cubicBezTo>
                    <a:pt x="2336" y="2415"/>
                    <a:pt x="1577" y="817"/>
                    <a:pt x="1440" y="669"/>
                  </a:cubicBezTo>
                  <a:lnTo>
                    <a:pt x="1440" y="669"/>
                  </a:lnTo>
                  <a:cubicBezTo>
                    <a:pt x="1440" y="669"/>
                    <a:pt x="1635" y="1447"/>
                    <a:pt x="1768" y="2127"/>
                  </a:cubicBezTo>
                  <a:cubicBezTo>
                    <a:pt x="1654" y="2261"/>
                    <a:pt x="1527" y="2447"/>
                    <a:pt x="1493" y="2605"/>
                  </a:cubicBezTo>
                  <a:cubicBezTo>
                    <a:pt x="1493" y="2605"/>
                    <a:pt x="1424" y="1881"/>
                    <a:pt x="1514" y="1674"/>
                  </a:cubicBezTo>
                  <a:lnTo>
                    <a:pt x="1514" y="1674"/>
                  </a:lnTo>
                  <a:cubicBezTo>
                    <a:pt x="1514" y="1674"/>
                    <a:pt x="1138" y="2182"/>
                    <a:pt x="1104" y="2510"/>
                  </a:cubicBezTo>
                  <a:cubicBezTo>
                    <a:pt x="1104" y="2510"/>
                    <a:pt x="979" y="1635"/>
                    <a:pt x="1059" y="1439"/>
                  </a:cubicBezTo>
                  <a:lnTo>
                    <a:pt x="1059" y="1439"/>
                  </a:lnTo>
                  <a:cubicBezTo>
                    <a:pt x="1059" y="1439"/>
                    <a:pt x="739" y="2084"/>
                    <a:pt x="739" y="2214"/>
                  </a:cubicBezTo>
                  <a:cubicBezTo>
                    <a:pt x="739" y="2214"/>
                    <a:pt x="503" y="1637"/>
                    <a:pt x="498" y="1479"/>
                  </a:cubicBezTo>
                  <a:lnTo>
                    <a:pt x="498" y="1479"/>
                  </a:lnTo>
                  <a:cubicBezTo>
                    <a:pt x="498" y="1479"/>
                    <a:pt x="435" y="2254"/>
                    <a:pt x="522" y="2558"/>
                  </a:cubicBezTo>
                  <a:cubicBezTo>
                    <a:pt x="522" y="2558"/>
                    <a:pt x="271" y="2177"/>
                    <a:pt x="212" y="1984"/>
                  </a:cubicBezTo>
                  <a:lnTo>
                    <a:pt x="212" y="1984"/>
                  </a:lnTo>
                  <a:cubicBezTo>
                    <a:pt x="212" y="1984"/>
                    <a:pt x="210" y="2362"/>
                    <a:pt x="224" y="2531"/>
                  </a:cubicBezTo>
                  <a:lnTo>
                    <a:pt x="224" y="2531"/>
                  </a:lnTo>
                  <a:cubicBezTo>
                    <a:pt x="193" y="2345"/>
                    <a:pt x="69" y="1780"/>
                    <a:pt x="33" y="1687"/>
                  </a:cubicBezTo>
                  <a:cubicBezTo>
                    <a:pt x="33" y="1687"/>
                    <a:pt x="1" y="2626"/>
                    <a:pt x="33" y="3121"/>
                  </a:cubicBezTo>
                  <a:lnTo>
                    <a:pt x="23109" y="3121"/>
                  </a:lnTo>
                  <a:cubicBezTo>
                    <a:pt x="23109" y="2624"/>
                    <a:pt x="23062" y="1053"/>
                    <a:pt x="23062" y="1053"/>
                  </a:cubicBezTo>
                  <a:cubicBezTo>
                    <a:pt x="23025" y="1161"/>
                    <a:pt x="22911" y="1931"/>
                    <a:pt x="22911" y="1931"/>
                  </a:cubicBezTo>
                  <a:cubicBezTo>
                    <a:pt x="22919" y="1820"/>
                    <a:pt x="22887" y="1328"/>
                    <a:pt x="22887" y="1328"/>
                  </a:cubicBezTo>
                  <a:cubicBezTo>
                    <a:pt x="22845" y="1521"/>
                    <a:pt x="22620" y="1915"/>
                    <a:pt x="22620" y="1915"/>
                  </a:cubicBezTo>
                  <a:cubicBezTo>
                    <a:pt x="22686" y="1608"/>
                    <a:pt x="22573" y="841"/>
                    <a:pt x="22573" y="841"/>
                  </a:cubicBezTo>
                  <a:lnTo>
                    <a:pt x="22573" y="841"/>
                  </a:lnTo>
                  <a:cubicBezTo>
                    <a:pt x="22575" y="1000"/>
                    <a:pt x="22382" y="1587"/>
                    <a:pt x="22382" y="1587"/>
                  </a:cubicBezTo>
                  <a:cubicBezTo>
                    <a:pt x="22372" y="1463"/>
                    <a:pt x="22012" y="833"/>
                    <a:pt x="22012" y="833"/>
                  </a:cubicBezTo>
                  <a:lnTo>
                    <a:pt x="22012" y="833"/>
                  </a:lnTo>
                  <a:cubicBezTo>
                    <a:pt x="22104" y="1021"/>
                    <a:pt x="22038" y="1904"/>
                    <a:pt x="22038" y="1904"/>
                  </a:cubicBezTo>
                  <a:cubicBezTo>
                    <a:pt x="21977" y="1579"/>
                    <a:pt x="21570" y="1092"/>
                    <a:pt x="21570" y="1092"/>
                  </a:cubicBezTo>
                  <a:lnTo>
                    <a:pt x="21570" y="1092"/>
                  </a:lnTo>
                  <a:cubicBezTo>
                    <a:pt x="21676" y="1293"/>
                    <a:pt x="21655" y="2023"/>
                    <a:pt x="21655" y="2023"/>
                  </a:cubicBezTo>
                  <a:cubicBezTo>
                    <a:pt x="21610" y="1870"/>
                    <a:pt x="21470" y="1690"/>
                    <a:pt x="21351" y="1561"/>
                  </a:cubicBezTo>
                  <a:cubicBezTo>
                    <a:pt x="21435" y="873"/>
                    <a:pt x="21581" y="87"/>
                    <a:pt x="21581" y="87"/>
                  </a:cubicBezTo>
                  <a:lnTo>
                    <a:pt x="21581" y="87"/>
                  </a:lnTo>
                  <a:cubicBezTo>
                    <a:pt x="21448" y="246"/>
                    <a:pt x="20800" y="1878"/>
                    <a:pt x="20800" y="1878"/>
                  </a:cubicBezTo>
                  <a:cubicBezTo>
                    <a:pt x="20827" y="1706"/>
                    <a:pt x="20782" y="844"/>
                    <a:pt x="20782" y="844"/>
                  </a:cubicBezTo>
                  <a:cubicBezTo>
                    <a:pt x="20689" y="1238"/>
                    <a:pt x="20301" y="1915"/>
                    <a:pt x="20301" y="1915"/>
                  </a:cubicBezTo>
                  <a:cubicBezTo>
                    <a:pt x="20393" y="1442"/>
                    <a:pt x="20094" y="0"/>
                    <a:pt x="20094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1"/>
            <p:cNvSpPr/>
            <p:nvPr/>
          </p:nvSpPr>
          <p:spPr>
            <a:xfrm>
              <a:off x="7335379" y="5306377"/>
              <a:ext cx="12485" cy="28164"/>
            </a:xfrm>
            <a:custGeom>
              <a:avLst/>
              <a:gdLst/>
              <a:ahLst/>
              <a:cxnLst/>
              <a:rect l="l" t="t" r="r" b="b"/>
              <a:pathLst>
                <a:path w="86" h="194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64"/>
                    <a:pt x="35" y="128"/>
                    <a:pt x="45" y="181"/>
                  </a:cubicBezTo>
                  <a:cubicBezTo>
                    <a:pt x="56" y="183"/>
                    <a:pt x="61" y="191"/>
                    <a:pt x="72" y="194"/>
                  </a:cubicBezTo>
                  <a:cubicBezTo>
                    <a:pt x="74" y="165"/>
                    <a:pt x="82" y="130"/>
                    <a:pt x="85" y="99"/>
                  </a:cubicBezTo>
                  <a:cubicBezTo>
                    <a:pt x="59" y="67"/>
                    <a:pt x="29" y="35"/>
                    <a:pt x="0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1"/>
            <p:cNvSpPr/>
            <p:nvPr/>
          </p:nvSpPr>
          <p:spPr>
            <a:xfrm>
              <a:off x="7357300" y="5332508"/>
              <a:ext cx="3484" cy="10598"/>
            </a:xfrm>
            <a:custGeom>
              <a:avLst/>
              <a:gdLst/>
              <a:ahLst/>
              <a:cxnLst/>
              <a:rect l="l" t="t" r="r" b="b"/>
              <a:pathLst>
                <a:path w="24" h="73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30"/>
                    <a:pt x="16" y="54"/>
                    <a:pt x="21" y="72"/>
                  </a:cubicBezTo>
                  <a:lnTo>
                    <a:pt x="24" y="72"/>
                  </a:lnTo>
                  <a:cubicBezTo>
                    <a:pt x="24" y="59"/>
                    <a:pt x="21" y="40"/>
                    <a:pt x="16" y="17"/>
                  </a:cubicBezTo>
                  <a:cubicBezTo>
                    <a:pt x="13" y="14"/>
                    <a:pt x="11" y="6"/>
                    <a:pt x="0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1"/>
            <p:cNvSpPr/>
            <p:nvPr/>
          </p:nvSpPr>
          <p:spPr>
            <a:xfrm>
              <a:off x="7373705" y="5352107"/>
              <a:ext cx="581" cy="58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3"/>
                  </a:moveTo>
                  <a:cubicBezTo>
                    <a:pt x="1" y="3"/>
                    <a:pt x="1" y="1"/>
                    <a:pt x="1" y="3"/>
                  </a:cubicBezTo>
                  <a:cubicBezTo>
                    <a:pt x="4" y="3"/>
                    <a:pt x="4" y="3"/>
                    <a:pt x="1" y="3"/>
                  </a:cubicBezTo>
                  <a:cubicBezTo>
                    <a:pt x="4" y="3"/>
                    <a:pt x="4" y="3"/>
                    <a:pt x="1" y="3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1"/>
            <p:cNvSpPr/>
            <p:nvPr/>
          </p:nvSpPr>
          <p:spPr>
            <a:xfrm>
              <a:off x="7289213" y="5308409"/>
              <a:ext cx="21341" cy="35423"/>
            </a:xfrm>
            <a:custGeom>
              <a:avLst/>
              <a:gdLst/>
              <a:ahLst/>
              <a:cxnLst/>
              <a:rect l="l" t="t" r="r" b="b"/>
              <a:pathLst>
                <a:path w="147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77"/>
                    <a:pt x="115" y="169"/>
                    <a:pt x="146" y="243"/>
                  </a:cubicBezTo>
                  <a:cubicBezTo>
                    <a:pt x="146" y="243"/>
                    <a:pt x="133" y="169"/>
                    <a:pt x="109" y="71"/>
                  </a:cubicBezTo>
                  <a:cubicBezTo>
                    <a:pt x="75" y="45"/>
                    <a:pt x="41" y="21"/>
                    <a:pt x="1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1"/>
            <p:cNvSpPr/>
            <p:nvPr/>
          </p:nvSpPr>
          <p:spPr>
            <a:xfrm>
              <a:off x="6965182" y="5344413"/>
              <a:ext cx="12050" cy="20470"/>
            </a:xfrm>
            <a:custGeom>
              <a:avLst/>
              <a:gdLst/>
              <a:ahLst/>
              <a:cxnLst/>
              <a:rect l="l" t="t" r="r" b="b"/>
              <a:pathLst>
                <a:path w="83" h="141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43"/>
                    <a:pt x="11" y="88"/>
                    <a:pt x="14" y="128"/>
                  </a:cubicBezTo>
                  <a:cubicBezTo>
                    <a:pt x="22" y="130"/>
                    <a:pt x="40" y="133"/>
                    <a:pt x="54" y="141"/>
                  </a:cubicBezTo>
                  <a:cubicBezTo>
                    <a:pt x="64" y="109"/>
                    <a:pt x="72" y="80"/>
                    <a:pt x="83" y="56"/>
                  </a:cubicBezTo>
                  <a:cubicBezTo>
                    <a:pt x="54" y="35"/>
                    <a:pt x="24" y="14"/>
                    <a:pt x="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1"/>
            <p:cNvSpPr/>
            <p:nvPr/>
          </p:nvSpPr>
          <p:spPr>
            <a:xfrm>
              <a:off x="6982458" y="5357043"/>
              <a:ext cx="15969" cy="16695"/>
            </a:xfrm>
            <a:custGeom>
              <a:avLst/>
              <a:gdLst/>
              <a:ahLst/>
              <a:cxnLst/>
              <a:rect l="l" t="t" r="r" b="b"/>
              <a:pathLst>
                <a:path w="110" h="115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5"/>
                    <a:pt x="40" y="72"/>
                    <a:pt x="56" y="99"/>
                  </a:cubicBezTo>
                  <a:cubicBezTo>
                    <a:pt x="72" y="107"/>
                    <a:pt x="85" y="109"/>
                    <a:pt x="99" y="115"/>
                  </a:cubicBezTo>
                  <a:cubicBezTo>
                    <a:pt x="104" y="107"/>
                    <a:pt x="107" y="94"/>
                    <a:pt x="109" y="83"/>
                  </a:cubicBezTo>
                  <a:cubicBezTo>
                    <a:pt x="80" y="57"/>
                    <a:pt x="40" y="30"/>
                    <a:pt x="1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1"/>
            <p:cNvSpPr/>
            <p:nvPr/>
          </p:nvSpPr>
          <p:spPr>
            <a:xfrm>
              <a:off x="7023542" y="5324524"/>
              <a:ext cx="15098" cy="29616"/>
            </a:xfrm>
            <a:custGeom>
              <a:avLst/>
              <a:gdLst/>
              <a:ahLst/>
              <a:cxnLst/>
              <a:rect l="l" t="t" r="r" b="b"/>
              <a:pathLst>
                <a:path w="104" h="204" extrusionOk="0">
                  <a:moveTo>
                    <a:pt x="11" y="0"/>
                  </a:moveTo>
                  <a:cubicBezTo>
                    <a:pt x="6" y="45"/>
                    <a:pt x="1" y="106"/>
                    <a:pt x="1" y="154"/>
                  </a:cubicBezTo>
                  <a:cubicBezTo>
                    <a:pt x="35" y="172"/>
                    <a:pt x="64" y="191"/>
                    <a:pt x="88" y="204"/>
                  </a:cubicBezTo>
                  <a:cubicBezTo>
                    <a:pt x="91" y="201"/>
                    <a:pt x="99" y="193"/>
                    <a:pt x="104" y="191"/>
                  </a:cubicBezTo>
                  <a:cubicBezTo>
                    <a:pt x="85" y="148"/>
                    <a:pt x="48" y="72"/>
                    <a:pt x="11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1"/>
            <p:cNvSpPr/>
            <p:nvPr/>
          </p:nvSpPr>
          <p:spPr>
            <a:xfrm>
              <a:off x="7073483" y="5364012"/>
              <a:ext cx="3629" cy="9001"/>
            </a:xfrm>
            <a:custGeom>
              <a:avLst/>
              <a:gdLst/>
              <a:ahLst/>
              <a:cxnLst/>
              <a:rect l="l" t="t" r="r" b="b"/>
              <a:pathLst>
                <a:path w="25" h="62" extrusionOk="0">
                  <a:moveTo>
                    <a:pt x="24" y="1"/>
                  </a:moveTo>
                  <a:lnTo>
                    <a:pt x="24" y="1"/>
                  </a:lnTo>
                  <a:cubicBezTo>
                    <a:pt x="14" y="11"/>
                    <a:pt x="8" y="22"/>
                    <a:pt x="1" y="32"/>
                  </a:cubicBezTo>
                  <a:cubicBezTo>
                    <a:pt x="8" y="40"/>
                    <a:pt x="14" y="51"/>
                    <a:pt x="19" y="61"/>
                  </a:cubicBezTo>
                  <a:cubicBezTo>
                    <a:pt x="19" y="61"/>
                    <a:pt x="22" y="38"/>
                    <a:pt x="24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1"/>
            <p:cNvSpPr/>
            <p:nvPr/>
          </p:nvSpPr>
          <p:spPr>
            <a:xfrm>
              <a:off x="7088436" y="5346736"/>
              <a:ext cx="12050" cy="17421"/>
            </a:xfrm>
            <a:custGeom>
              <a:avLst/>
              <a:gdLst/>
              <a:ahLst/>
              <a:cxnLst/>
              <a:rect l="l" t="t" r="r" b="b"/>
              <a:pathLst>
                <a:path w="83" h="120" extrusionOk="0">
                  <a:moveTo>
                    <a:pt x="38" y="1"/>
                  </a:moveTo>
                  <a:cubicBezTo>
                    <a:pt x="27" y="11"/>
                    <a:pt x="14" y="22"/>
                    <a:pt x="1" y="35"/>
                  </a:cubicBezTo>
                  <a:cubicBezTo>
                    <a:pt x="27" y="64"/>
                    <a:pt x="51" y="93"/>
                    <a:pt x="69" y="120"/>
                  </a:cubicBezTo>
                  <a:cubicBezTo>
                    <a:pt x="77" y="117"/>
                    <a:pt x="80" y="114"/>
                    <a:pt x="83" y="114"/>
                  </a:cubicBezTo>
                  <a:cubicBezTo>
                    <a:pt x="69" y="85"/>
                    <a:pt x="54" y="46"/>
                    <a:pt x="38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1"/>
            <p:cNvSpPr/>
            <p:nvPr/>
          </p:nvSpPr>
          <p:spPr>
            <a:xfrm>
              <a:off x="7099614" y="5364012"/>
              <a:ext cx="4355" cy="7404"/>
            </a:xfrm>
            <a:custGeom>
              <a:avLst/>
              <a:gdLst/>
              <a:ahLst/>
              <a:cxnLst/>
              <a:rect l="l" t="t" r="r" b="b"/>
              <a:pathLst>
                <a:path w="30" h="51" extrusionOk="0">
                  <a:moveTo>
                    <a:pt x="11" y="1"/>
                  </a:moveTo>
                  <a:cubicBezTo>
                    <a:pt x="6" y="6"/>
                    <a:pt x="3" y="6"/>
                    <a:pt x="0" y="9"/>
                  </a:cubicBezTo>
                  <a:cubicBezTo>
                    <a:pt x="13" y="26"/>
                    <a:pt x="25" y="39"/>
                    <a:pt x="29" y="49"/>
                  </a:cubicBezTo>
                  <a:lnTo>
                    <a:pt x="29" y="49"/>
                  </a:lnTo>
                  <a:cubicBezTo>
                    <a:pt x="27" y="44"/>
                    <a:pt x="22" y="27"/>
                    <a:pt x="11" y="1"/>
                  </a:cubicBezTo>
                  <a:close/>
                  <a:moveTo>
                    <a:pt x="29" y="49"/>
                  </a:moveTo>
                  <a:cubicBezTo>
                    <a:pt x="29" y="50"/>
                    <a:pt x="30" y="51"/>
                    <a:pt x="30" y="51"/>
                  </a:cubicBezTo>
                  <a:cubicBezTo>
                    <a:pt x="29" y="50"/>
                    <a:pt x="29" y="50"/>
                    <a:pt x="29" y="49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1"/>
            <p:cNvSpPr/>
            <p:nvPr/>
          </p:nvSpPr>
          <p:spPr>
            <a:xfrm>
              <a:off x="6966779" y="5364012"/>
              <a:ext cx="4646" cy="16260"/>
            </a:xfrm>
            <a:custGeom>
              <a:avLst/>
              <a:gdLst/>
              <a:ahLst/>
              <a:cxnLst/>
              <a:rect l="l" t="t" r="r" b="b"/>
              <a:pathLst>
                <a:path w="32" h="112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64"/>
                    <a:pt x="8" y="112"/>
                    <a:pt x="8" y="112"/>
                  </a:cubicBezTo>
                  <a:cubicBezTo>
                    <a:pt x="13" y="98"/>
                    <a:pt x="21" y="59"/>
                    <a:pt x="32" y="22"/>
                  </a:cubicBezTo>
                  <a:cubicBezTo>
                    <a:pt x="21" y="14"/>
                    <a:pt x="13" y="9"/>
                    <a:pt x="0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1"/>
            <p:cNvSpPr/>
            <p:nvPr/>
          </p:nvSpPr>
          <p:spPr>
            <a:xfrm>
              <a:off x="6692253" y="5342090"/>
              <a:ext cx="6678" cy="18292"/>
            </a:xfrm>
            <a:custGeom>
              <a:avLst/>
              <a:gdLst/>
              <a:ahLst/>
              <a:cxnLst/>
              <a:rect l="l" t="t" r="r" b="b"/>
              <a:pathLst>
                <a:path w="46" h="126" extrusionOk="0">
                  <a:moveTo>
                    <a:pt x="19" y="1"/>
                  </a:moveTo>
                  <a:cubicBezTo>
                    <a:pt x="13" y="17"/>
                    <a:pt x="5" y="30"/>
                    <a:pt x="0" y="46"/>
                  </a:cubicBezTo>
                  <a:cubicBezTo>
                    <a:pt x="8" y="78"/>
                    <a:pt x="21" y="104"/>
                    <a:pt x="32" y="125"/>
                  </a:cubicBezTo>
                  <a:cubicBezTo>
                    <a:pt x="35" y="122"/>
                    <a:pt x="42" y="120"/>
                    <a:pt x="45" y="117"/>
                  </a:cubicBezTo>
                  <a:cubicBezTo>
                    <a:pt x="35" y="72"/>
                    <a:pt x="27" y="30"/>
                    <a:pt x="19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1"/>
            <p:cNvSpPr/>
            <p:nvPr/>
          </p:nvSpPr>
          <p:spPr>
            <a:xfrm>
              <a:off x="6696027" y="5320604"/>
              <a:ext cx="16260" cy="34697"/>
            </a:xfrm>
            <a:custGeom>
              <a:avLst/>
              <a:gdLst/>
              <a:ahLst/>
              <a:cxnLst/>
              <a:rect l="l" t="t" r="r" b="b"/>
              <a:pathLst>
                <a:path w="112" h="239" extrusionOk="0">
                  <a:moveTo>
                    <a:pt x="69" y="1"/>
                  </a:moveTo>
                  <a:cubicBezTo>
                    <a:pt x="46" y="43"/>
                    <a:pt x="22" y="88"/>
                    <a:pt x="1" y="138"/>
                  </a:cubicBezTo>
                  <a:cubicBezTo>
                    <a:pt x="16" y="167"/>
                    <a:pt x="43" y="204"/>
                    <a:pt x="67" y="239"/>
                  </a:cubicBezTo>
                  <a:cubicBezTo>
                    <a:pt x="83" y="228"/>
                    <a:pt x="96" y="218"/>
                    <a:pt x="112" y="207"/>
                  </a:cubicBezTo>
                  <a:cubicBezTo>
                    <a:pt x="93" y="138"/>
                    <a:pt x="80" y="59"/>
                    <a:pt x="69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1"/>
            <p:cNvSpPr/>
            <p:nvPr/>
          </p:nvSpPr>
          <p:spPr>
            <a:xfrm>
              <a:off x="6727095" y="5350220"/>
              <a:ext cx="145" cy="871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lnTo>
                    <a:pt x="1" y="0"/>
                  </a:lnTo>
                  <a:cubicBezTo>
                    <a:pt x="1" y="3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1"/>
            <p:cNvSpPr/>
            <p:nvPr/>
          </p:nvSpPr>
          <p:spPr>
            <a:xfrm>
              <a:off x="6713303" y="5363286"/>
              <a:ext cx="5081" cy="8130"/>
            </a:xfrm>
            <a:custGeom>
              <a:avLst/>
              <a:gdLst/>
              <a:ahLst/>
              <a:cxnLst/>
              <a:rect l="l" t="t" r="r" b="b"/>
              <a:pathLst>
                <a:path w="35" h="56" extrusionOk="0">
                  <a:moveTo>
                    <a:pt x="16" y="0"/>
                  </a:moveTo>
                  <a:lnTo>
                    <a:pt x="1" y="16"/>
                  </a:lnTo>
                  <a:cubicBezTo>
                    <a:pt x="14" y="32"/>
                    <a:pt x="27" y="51"/>
                    <a:pt x="35" y="56"/>
                  </a:cubicBezTo>
                  <a:cubicBezTo>
                    <a:pt x="30" y="40"/>
                    <a:pt x="22" y="19"/>
                    <a:pt x="16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1"/>
            <p:cNvSpPr/>
            <p:nvPr/>
          </p:nvSpPr>
          <p:spPr>
            <a:xfrm>
              <a:off x="6748581" y="5356027"/>
              <a:ext cx="4500" cy="14663"/>
            </a:xfrm>
            <a:custGeom>
              <a:avLst/>
              <a:gdLst/>
              <a:ahLst/>
              <a:cxnLst/>
              <a:rect l="l" t="t" r="r" b="b"/>
              <a:pathLst>
                <a:path w="31" h="101" extrusionOk="0">
                  <a:moveTo>
                    <a:pt x="30" y="0"/>
                  </a:moveTo>
                  <a:lnTo>
                    <a:pt x="30" y="0"/>
                  </a:lnTo>
                  <a:cubicBezTo>
                    <a:pt x="22" y="8"/>
                    <a:pt x="12" y="13"/>
                    <a:pt x="1" y="24"/>
                  </a:cubicBezTo>
                  <a:cubicBezTo>
                    <a:pt x="17" y="69"/>
                    <a:pt x="27" y="101"/>
                    <a:pt x="27" y="101"/>
                  </a:cubicBezTo>
                  <a:cubicBezTo>
                    <a:pt x="25" y="69"/>
                    <a:pt x="27" y="34"/>
                    <a:pt x="30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1"/>
            <p:cNvSpPr/>
            <p:nvPr/>
          </p:nvSpPr>
          <p:spPr>
            <a:xfrm>
              <a:off x="6693414" y="5385933"/>
              <a:ext cx="1597" cy="2032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1" y="0"/>
                  </a:moveTo>
                  <a:cubicBezTo>
                    <a:pt x="5" y="8"/>
                    <a:pt x="0" y="14"/>
                    <a:pt x="0" y="14"/>
                  </a:cubicBez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1"/>
            <p:cNvSpPr/>
            <p:nvPr/>
          </p:nvSpPr>
          <p:spPr>
            <a:xfrm>
              <a:off x="6683397" y="5357914"/>
              <a:ext cx="6243" cy="12050"/>
            </a:xfrm>
            <a:custGeom>
              <a:avLst/>
              <a:gdLst/>
              <a:ahLst/>
              <a:cxnLst/>
              <a:rect l="l" t="t" r="r" b="b"/>
              <a:pathLst>
                <a:path w="43" h="83" extrusionOk="0">
                  <a:moveTo>
                    <a:pt x="35" y="0"/>
                  </a:moveTo>
                  <a:lnTo>
                    <a:pt x="0" y="82"/>
                  </a:lnTo>
                  <a:cubicBezTo>
                    <a:pt x="8" y="77"/>
                    <a:pt x="24" y="64"/>
                    <a:pt x="43" y="48"/>
                  </a:cubicBezTo>
                  <a:cubicBezTo>
                    <a:pt x="40" y="29"/>
                    <a:pt x="37" y="16"/>
                    <a:pt x="35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1"/>
            <p:cNvSpPr/>
            <p:nvPr/>
          </p:nvSpPr>
          <p:spPr>
            <a:xfrm>
              <a:off x="250248" y="4905112"/>
              <a:ext cx="5970612" cy="66200"/>
            </a:xfrm>
            <a:custGeom>
              <a:avLst/>
              <a:gdLst/>
              <a:ahLst/>
              <a:cxnLst/>
              <a:rect l="l" t="t" r="r" b="b"/>
              <a:pathLst>
                <a:path w="41127" h="456" extrusionOk="0">
                  <a:moveTo>
                    <a:pt x="22580" y="0"/>
                  </a:moveTo>
                  <a:cubicBezTo>
                    <a:pt x="21917" y="0"/>
                    <a:pt x="21245" y="1"/>
                    <a:pt x="20565" y="1"/>
                  </a:cubicBezTo>
                  <a:cubicBezTo>
                    <a:pt x="9210" y="6"/>
                    <a:pt x="0" y="59"/>
                    <a:pt x="0" y="115"/>
                  </a:cubicBezTo>
                  <a:cubicBezTo>
                    <a:pt x="0" y="170"/>
                    <a:pt x="9053" y="456"/>
                    <a:pt x="20269" y="456"/>
                  </a:cubicBezTo>
                  <a:cubicBezTo>
                    <a:pt x="20371" y="456"/>
                    <a:pt x="20473" y="456"/>
                    <a:pt x="20575" y="456"/>
                  </a:cubicBezTo>
                  <a:cubicBezTo>
                    <a:pt x="31932" y="448"/>
                    <a:pt x="41126" y="152"/>
                    <a:pt x="41126" y="93"/>
                  </a:cubicBezTo>
                  <a:cubicBezTo>
                    <a:pt x="41126" y="39"/>
                    <a:pt x="32991" y="0"/>
                    <a:pt x="22580" y="0"/>
                  </a:cubicBezTo>
                  <a:close/>
                </a:path>
              </a:pathLst>
            </a:custGeom>
            <a:solidFill>
              <a:srgbClr val="828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7" name="Google Shape;3127;p21"/>
          <p:cNvSpPr txBox="1">
            <a:spLocks noGrp="1"/>
          </p:cNvSpPr>
          <p:nvPr>
            <p:ph type="subTitle" idx="1"/>
          </p:nvPr>
        </p:nvSpPr>
        <p:spPr>
          <a:xfrm>
            <a:off x="2956050" y="2194350"/>
            <a:ext cx="52461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8" name="Google Shape;3128;p21"/>
          <p:cNvSpPr txBox="1">
            <a:spLocks noGrp="1"/>
          </p:cNvSpPr>
          <p:nvPr>
            <p:ph type="title"/>
          </p:nvPr>
        </p:nvSpPr>
        <p:spPr>
          <a:xfrm>
            <a:off x="4637400" y="735375"/>
            <a:ext cx="3564600" cy="14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0" name="Google Shape;4420;p35"/>
          <p:cNvGrpSpPr/>
          <p:nvPr/>
        </p:nvGrpSpPr>
        <p:grpSpPr>
          <a:xfrm>
            <a:off x="-480750" y="-228600"/>
            <a:ext cx="10633519" cy="5463564"/>
            <a:chOff x="-480750" y="-228600"/>
            <a:chExt cx="10633519" cy="5463564"/>
          </a:xfrm>
        </p:grpSpPr>
        <p:sp>
          <p:nvSpPr>
            <p:cNvPr id="4421" name="Google Shape;4421;p35"/>
            <p:cNvSpPr/>
            <p:nvPr/>
          </p:nvSpPr>
          <p:spPr>
            <a:xfrm>
              <a:off x="-78323" y="-228600"/>
              <a:ext cx="9706213" cy="5274134"/>
            </a:xfrm>
            <a:custGeom>
              <a:avLst/>
              <a:gdLst/>
              <a:ahLst/>
              <a:cxnLst/>
              <a:rect l="l" t="t" r="r" b="b"/>
              <a:pathLst>
                <a:path w="285750" h="155270" extrusionOk="0">
                  <a:moveTo>
                    <a:pt x="0" y="0"/>
                  </a:moveTo>
                  <a:lnTo>
                    <a:pt x="0" y="155269"/>
                  </a:lnTo>
                  <a:lnTo>
                    <a:pt x="285750" y="155269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5"/>
            <p:cNvSpPr/>
            <p:nvPr/>
          </p:nvSpPr>
          <p:spPr>
            <a:xfrm>
              <a:off x="-78323" y="-228600"/>
              <a:ext cx="9706213" cy="4021616"/>
            </a:xfrm>
            <a:custGeom>
              <a:avLst/>
              <a:gdLst/>
              <a:ahLst/>
              <a:cxnLst/>
              <a:rect l="l" t="t" r="r" b="b"/>
              <a:pathLst>
                <a:path w="285750" h="118396" extrusionOk="0">
                  <a:moveTo>
                    <a:pt x="0" y="0"/>
                  </a:moveTo>
                  <a:lnTo>
                    <a:pt x="0" y="118396"/>
                  </a:lnTo>
                  <a:lnTo>
                    <a:pt x="285750" y="63651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>
                <a:alpha val="24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5"/>
            <p:cNvSpPr/>
            <p:nvPr/>
          </p:nvSpPr>
          <p:spPr>
            <a:xfrm>
              <a:off x="-78323" y="-228600"/>
              <a:ext cx="9706213" cy="1874938"/>
            </a:xfrm>
            <a:custGeom>
              <a:avLst/>
              <a:gdLst/>
              <a:ahLst/>
              <a:cxnLst/>
              <a:rect l="l" t="t" r="r" b="b"/>
              <a:pathLst>
                <a:path w="285750" h="55198" extrusionOk="0">
                  <a:moveTo>
                    <a:pt x="0" y="0"/>
                  </a:moveTo>
                  <a:lnTo>
                    <a:pt x="0" y="55197"/>
                  </a:lnTo>
                  <a:lnTo>
                    <a:pt x="285750" y="296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5"/>
            <p:cNvSpPr/>
            <p:nvPr/>
          </p:nvSpPr>
          <p:spPr>
            <a:xfrm>
              <a:off x="-79546" y="1173154"/>
              <a:ext cx="8488920" cy="1302042"/>
            </a:xfrm>
            <a:custGeom>
              <a:avLst/>
              <a:gdLst/>
              <a:ahLst/>
              <a:cxnLst/>
              <a:rect l="l" t="t" r="r" b="b"/>
              <a:pathLst>
                <a:path w="249913" h="38332" extrusionOk="0">
                  <a:moveTo>
                    <a:pt x="0" y="1"/>
                  </a:moveTo>
                  <a:lnTo>
                    <a:pt x="0" y="15217"/>
                  </a:lnTo>
                  <a:cubicBezTo>
                    <a:pt x="393" y="15217"/>
                    <a:pt x="774" y="15205"/>
                    <a:pt x="1167" y="15205"/>
                  </a:cubicBezTo>
                  <a:cubicBezTo>
                    <a:pt x="1705" y="15202"/>
                    <a:pt x="2242" y="15200"/>
                    <a:pt x="2780" y="15200"/>
                  </a:cubicBezTo>
                  <a:cubicBezTo>
                    <a:pt x="18229" y="15200"/>
                    <a:pt x="33635" y="16664"/>
                    <a:pt x="49006" y="18206"/>
                  </a:cubicBezTo>
                  <a:cubicBezTo>
                    <a:pt x="69080" y="20194"/>
                    <a:pt x="89130" y="22301"/>
                    <a:pt x="109121" y="24909"/>
                  </a:cubicBezTo>
                  <a:cubicBezTo>
                    <a:pt x="114872" y="25647"/>
                    <a:pt x="120611" y="26445"/>
                    <a:pt x="126290" y="27528"/>
                  </a:cubicBezTo>
                  <a:cubicBezTo>
                    <a:pt x="136351" y="29433"/>
                    <a:pt x="146173" y="32207"/>
                    <a:pt x="155996" y="34981"/>
                  </a:cubicBezTo>
                  <a:cubicBezTo>
                    <a:pt x="161306" y="36482"/>
                    <a:pt x="166676" y="37994"/>
                    <a:pt x="172224" y="38279"/>
                  </a:cubicBezTo>
                  <a:cubicBezTo>
                    <a:pt x="172901" y="38315"/>
                    <a:pt x="173576" y="38331"/>
                    <a:pt x="174251" y="38331"/>
                  </a:cubicBezTo>
                  <a:cubicBezTo>
                    <a:pt x="180456" y="38331"/>
                    <a:pt x="186604" y="36939"/>
                    <a:pt x="192703" y="35779"/>
                  </a:cubicBezTo>
                  <a:cubicBezTo>
                    <a:pt x="208400" y="32815"/>
                    <a:pt x="224421" y="31305"/>
                    <a:pt x="240447" y="31305"/>
                  </a:cubicBezTo>
                  <a:cubicBezTo>
                    <a:pt x="243603" y="31305"/>
                    <a:pt x="246759" y="31364"/>
                    <a:pt x="249913" y="31481"/>
                  </a:cubicBezTo>
                  <a:cubicBezTo>
                    <a:pt x="244065" y="30973"/>
                    <a:pt x="238192" y="30719"/>
                    <a:pt x="232317" y="30719"/>
                  </a:cubicBezTo>
                  <a:cubicBezTo>
                    <a:pt x="224973" y="30719"/>
                    <a:pt x="217627" y="31116"/>
                    <a:pt x="210324" y="31910"/>
                  </a:cubicBezTo>
                  <a:cubicBezTo>
                    <a:pt x="199942" y="33044"/>
                    <a:pt x="189249" y="34928"/>
                    <a:pt x="178864" y="34928"/>
                  </a:cubicBezTo>
                  <a:cubicBezTo>
                    <a:pt x="172135" y="34928"/>
                    <a:pt x="165536" y="34137"/>
                    <a:pt x="159234" y="31838"/>
                  </a:cubicBezTo>
                  <a:cubicBezTo>
                    <a:pt x="153103" y="29588"/>
                    <a:pt x="147602" y="26004"/>
                    <a:pt x="141363" y="23980"/>
                  </a:cubicBezTo>
                  <a:cubicBezTo>
                    <a:pt x="130588" y="20480"/>
                    <a:pt x="118753" y="22004"/>
                    <a:pt x="107383" y="20932"/>
                  </a:cubicBezTo>
                  <a:cubicBezTo>
                    <a:pt x="100513" y="20289"/>
                    <a:pt x="93738" y="18670"/>
                    <a:pt x="87380" y="16170"/>
                  </a:cubicBezTo>
                  <a:cubicBezTo>
                    <a:pt x="81665" y="13919"/>
                    <a:pt x="76236" y="10931"/>
                    <a:pt x="70223" y="9466"/>
                  </a:cubicBezTo>
                  <a:cubicBezTo>
                    <a:pt x="61734" y="7419"/>
                    <a:pt x="52674" y="8538"/>
                    <a:pt x="44089" y="6859"/>
                  </a:cubicBezTo>
                  <a:cubicBezTo>
                    <a:pt x="38731" y="5835"/>
                    <a:pt x="33683" y="3740"/>
                    <a:pt x="28385" y="2525"/>
                  </a:cubicBezTo>
                  <a:cubicBezTo>
                    <a:pt x="22729" y="1204"/>
                    <a:pt x="16860" y="894"/>
                    <a:pt x="11025" y="5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5"/>
            <p:cNvSpPr/>
            <p:nvPr/>
          </p:nvSpPr>
          <p:spPr>
            <a:xfrm>
              <a:off x="2658090" y="583117"/>
              <a:ext cx="6969893" cy="910771"/>
            </a:xfrm>
            <a:custGeom>
              <a:avLst/>
              <a:gdLst/>
              <a:ahLst/>
              <a:cxnLst/>
              <a:rect l="l" t="t" r="r" b="b"/>
              <a:pathLst>
                <a:path w="205193" h="26813" extrusionOk="0">
                  <a:moveTo>
                    <a:pt x="179689" y="0"/>
                  </a:moveTo>
                  <a:cubicBezTo>
                    <a:pt x="170617" y="0"/>
                    <a:pt x="161547" y="370"/>
                    <a:pt x="152496" y="1107"/>
                  </a:cubicBezTo>
                  <a:cubicBezTo>
                    <a:pt x="153187" y="1655"/>
                    <a:pt x="153877" y="2214"/>
                    <a:pt x="154580" y="2762"/>
                  </a:cubicBezTo>
                  <a:cubicBezTo>
                    <a:pt x="155068" y="3905"/>
                    <a:pt x="153901" y="5036"/>
                    <a:pt x="152948" y="5500"/>
                  </a:cubicBezTo>
                  <a:cubicBezTo>
                    <a:pt x="139256" y="12001"/>
                    <a:pt x="124290" y="12108"/>
                    <a:pt x="109669" y="12132"/>
                  </a:cubicBezTo>
                  <a:cubicBezTo>
                    <a:pt x="106029" y="12139"/>
                    <a:pt x="102388" y="12146"/>
                    <a:pt x="98747" y="12146"/>
                  </a:cubicBezTo>
                  <a:cubicBezTo>
                    <a:pt x="76401" y="12146"/>
                    <a:pt x="54041" y="11886"/>
                    <a:pt x="31743" y="9715"/>
                  </a:cubicBezTo>
                  <a:cubicBezTo>
                    <a:pt x="25345" y="9089"/>
                    <a:pt x="18896" y="8314"/>
                    <a:pt x="12483" y="8314"/>
                  </a:cubicBezTo>
                  <a:cubicBezTo>
                    <a:pt x="8298" y="8314"/>
                    <a:pt x="4129" y="8644"/>
                    <a:pt x="1" y="9560"/>
                  </a:cubicBezTo>
                  <a:cubicBezTo>
                    <a:pt x="47876" y="12108"/>
                    <a:pt x="95775" y="14656"/>
                    <a:pt x="143650" y="17192"/>
                  </a:cubicBezTo>
                  <a:cubicBezTo>
                    <a:pt x="145028" y="17266"/>
                    <a:pt x="146348" y="17300"/>
                    <a:pt x="147616" y="17300"/>
                  </a:cubicBezTo>
                  <a:cubicBezTo>
                    <a:pt x="161944" y="17300"/>
                    <a:pt x="169583" y="12981"/>
                    <a:pt x="178063" y="12981"/>
                  </a:cubicBezTo>
                  <a:cubicBezTo>
                    <a:pt x="185094" y="12981"/>
                    <a:pt x="192702" y="15950"/>
                    <a:pt x="205181" y="26813"/>
                  </a:cubicBezTo>
                  <a:lnTo>
                    <a:pt x="205181" y="976"/>
                  </a:lnTo>
                  <a:lnTo>
                    <a:pt x="205193" y="976"/>
                  </a:lnTo>
                  <a:cubicBezTo>
                    <a:pt x="196701" y="325"/>
                    <a:pt x="188194" y="0"/>
                    <a:pt x="179689" y="0"/>
                  </a:cubicBez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5"/>
            <p:cNvSpPr/>
            <p:nvPr/>
          </p:nvSpPr>
          <p:spPr>
            <a:xfrm>
              <a:off x="4695666" y="4373077"/>
              <a:ext cx="398405" cy="383459"/>
            </a:xfrm>
            <a:custGeom>
              <a:avLst/>
              <a:gdLst/>
              <a:ahLst/>
              <a:cxnLst/>
              <a:rect l="l" t="t" r="r" b="b"/>
              <a:pathLst>
                <a:path w="11729" h="11289" extrusionOk="0">
                  <a:moveTo>
                    <a:pt x="5872" y="1"/>
                  </a:moveTo>
                  <a:cubicBezTo>
                    <a:pt x="2666" y="1"/>
                    <a:pt x="60" y="2492"/>
                    <a:pt x="24" y="5585"/>
                  </a:cubicBezTo>
                  <a:cubicBezTo>
                    <a:pt x="0" y="8704"/>
                    <a:pt x="2584" y="11252"/>
                    <a:pt x="5811" y="11288"/>
                  </a:cubicBezTo>
                  <a:cubicBezTo>
                    <a:pt x="5833" y="11288"/>
                    <a:pt x="5856" y="11289"/>
                    <a:pt x="5879" y="11289"/>
                  </a:cubicBezTo>
                  <a:cubicBezTo>
                    <a:pt x="9063" y="11289"/>
                    <a:pt x="11669" y="8802"/>
                    <a:pt x="11692" y="5704"/>
                  </a:cubicBezTo>
                  <a:cubicBezTo>
                    <a:pt x="11728" y="2585"/>
                    <a:pt x="9144" y="37"/>
                    <a:pt x="5918" y="1"/>
                  </a:cubicBezTo>
                  <a:cubicBezTo>
                    <a:pt x="5903" y="1"/>
                    <a:pt x="5887" y="1"/>
                    <a:pt x="5872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5"/>
            <p:cNvSpPr/>
            <p:nvPr/>
          </p:nvSpPr>
          <p:spPr>
            <a:xfrm>
              <a:off x="4304959" y="4426068"/>
              <a:ext cx="587672" cy="537943"/>
            </a:xfrm>
            <a:custGeom>
              <a:avLst/>
              <a:gdLst/>
              <a:ahLst/>
              <a:cxnLst/>
              <a:rect l="l" t="t" r="r" b="b"/>
              <a:pathLst>
                <a:path w="17301" h="15837" extrusionOk="0">
                  <a:moveTo>
                    <a:pt x="8657" y="1"/>
                  </a:moveTo>
                  <a:cubicBezTo>
                    <a:pt x="3882" y="1"/>
                    <a:pt x="1" y="3537"/>
                    <a:pt x="1" y="7918"/>
                  </a:cubicBezTo>
                  <a:cubicBezTo>
                    <a:pt x="1" y="12288"/>
                    <a:pt x="3882" y="15836"/>
                    <a:pt x="8657" y="15836"/>
                  </a:cubicBezTo>
                  <a:cubicBezTo>
                    <a:pt x="13431" y="15836"/>
                    <a:pt x="17301" y="12288"/>
                    <a:pt x="17301" y="7918"/>
                  </a:cubicBezTo>
                  <a:cubicBezTo>
                    <a:pt x="17301" y="3537"/>
                    <a:pt x="13431" y="1"/>
                    <a:pt x="8657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5"/>
            <p:cNvSpPr/>
            <p:nvPr/>
          </p:nvSpPr>
          <p:spPr>
            <a:xfrm>
              <a:off x="4316304" y="4426068"/>
              <a:ext cx="464302" cy="254824"/>
            </a:xfrm>
            <a:custGeom>
              <a:avLst/>
              <a:gdLst/>
              <a:ahLst/>
              <a:cxnLst/>
              <a:rect l="l" t="t" r="r" b="b"/>
              <a:pathLst>
                <a:path w="13669" h="7502" extrusionOk="0">
                  <a:moveTo>
                    <a:pt x="8275" y="1"/>
                  </a:moveTo>
                  <a:cubicBezTo>
                    <a:pt x="4334" y="13"/>
                    <a:pt x="1012" y="2453"/>
                    <a:pt x="0" y="5787"/>
                  </a:cubicBezTo>
                  <a:cubicBezTo>
                    <a:pt x="1475" y="6849"/>
                    <a:pt x="3313" y="7502"/>
                    <a:pt x="5339" y="7502"/>
                  </a:cubicBezTo>
                  <a:cubicBezTo>
                    <a:pt x="5357" y="7502"/>
                    <a:pt x="5376" y="7502"/>
                    <a:pt x="5394" y="7502"/>
                  </a:cubicBezTo>
                  <a:cubicBezTo>
                    <a:pt x="9335" y="7490"/>
                    <a:pt x="12657" y="5049"/>
                    <a:pt x="13669" y="1715"/>
                  </a:cubicBezTo>
                  <a:cubicBezTo>
                    <a:pt x="12192" y="644"/>
                    <a:pt x="10311" y="1"/>
                    <a:pt x="8275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5"/>
            <p:cNvSpPr/>
            <p:nvPr/>
          </p:nvSpPr>
          <p:spPr>
            <a:xfrm>
              <a:off x="4973496" y="4436701"/>
              <a:ext cx="517325" cy="481489"/>
            </a:xfrm>
            <a:custGeom>
              <a:avLst/>
              <a:gdLst/>
              <a:ahLst/>
              <a:cxnLst/>
              <a:rect l="l" t="t" r="r" b="b"/>
              <a:pathLst>
                <a:path w="15230" h="14175" extrusionOk="0">
                  <a:moveTo>
                    <a:pt x="7589" y="1"/>
                  </a:moveTo>
                  <a:cubicBezTo>
                    <a:pt x="4132" y="1"/>
                    <a:pt x="1102" y="2522"/>
                    <a:pt x="572" y="6034"/>
                  </a:cubicBezTo>
                  <a:cubicBezTo>
                    <a:pt x="1" y="9903"/>
                    <a:pt x="2680" y="13511"/>
                    <a:pt x="6561" y="14094"/>
                  </a:cubicBezTo>
                  <a:cubicBezTo>
                    <a:pt x="6921" y="14148"/>
                    <a:pt x="7279" y="14174"/>
                    <a:pt x="7632" y="14174"/>
                  </a:cubicBezTo>
                  <a:cubicBezTo>
                    <a:pt x="11098" y="14174"/>
                    <a:pt x="14127" y="11653"/>
                    <a:pt x="14646" y="8141"/>
                  </a:cubicBezTo>
                  <a:cubicBezTo>
                    <a:pt x="15229" y="4272"/>
                    <a:pt x="12550" y="664"/>
                    <a:pt x="8657" y="81"/>
                  </a:cubicBezTo>
                  <a:cubicBezTo>
                    <a:pt x="8298" y="27"/>
                    <a:pt x="7942" y="1"/>
                    <a:pt x="7589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5"/>
            <p:cNvSpPr/>
            <p:nvPr/>
          </p:nvSpPr>
          <p:spPr>
            <a:xfrm>
              <a:off x="5121532" y="4437006"/>
              <a:ext cx="347454" cy="220449"/>
            </a:xfrm>
            <a:custGeom>
              <a:avLst/>
              <a:gdLst/>
              <a:ahLst/>
              <a:cxnLst/>
              <a:rect l="l" t="t" r="r" b="b"/>
              <a:pathLst>
                <a:path w="10229" h="6490" extrusionOk="0">
                  <a:moveTo>
                    <a:pt x="3215" y="0"/>
                  </a:moveTo>
                  <a:cubicBezTo>
                    <a:pt x="2060" y="24"/>
                    <a:pt x="977" y="298"/>
                    <a:pt x="1" y="798"/>
                  </a:cubicBezTo>
                  <a:cubicBezTo>
                    <a:pt x="676" y="4033"/>
                    <a:pt x="3533" y="6489"/>
                    <a:pt x="6964" y="6489"/>
                  </a:cubicBezTo>
                  <a:cubicBezTo>
                    <a:pt x="6980" y="6489"/>
                    <a:pt x="6997" y="6489"/>
                    <a:pt x="7013" y="6489"/>
                  </a:cubicBezTo>
                  <a:cubicBezTo>
                    <a:pt x="8180" y="6477"/>
                    <a:pt x="9264" y="6191"/>
                    <a:pt x="10228" y="5703"/>
                  </a:cubicBezTo>
                  <a:cubicBezTo>
                    <a:pt x="9573" y="2441"/>
                    <a:pt x="6692" y="0"/>
                    <a:pt x="3215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5"/>
            <p:cNvSpPr/>
            <p:nvPr/>
          </p:nvSpPr>
          <p:spPr>
            <a:xfrm>
              <a:off x="4634591" y="4528790"/>
              <a:ext cx="871164" cy="435226"/>
            </a:xfrm>
            <a:custGeom>
              <a:avLst/>
              <a:gdLst/>
              <a:ahLst/>
              <a:cxnLst/>
              <a:rect l="l" t="t" r="r" b="b"/>
              <a:pathLst>
                <a:path w="25647" h="12813" extrusionOk="0">
                  <a:moveTo>
                    <a:pt x="12856" y="1"/>
                  </a:moveTo>
                  <a:cubicBezTo>
                    <a:pt x="12833" y="1"/>
                    <a:pt x="12811" y="1"/>
                    <a:pt x="12788" y="1"/>
                  </a:cubicBezTo>
                  <a:cubicBezTo>
                    <a:pt x="5716" y="25"/>
                    <a:pt x="1" y="5597"/>
                    <a:pt x="48" y="12455"/>
                  </a:cubicBezTo>
                  <a:cubicBezTo>
                    <a:pt x="48" y="12574"/>
                    <a:pt x="60" y="12693"/>
                    <a:pt x="60" y="12812"/>
                  </a:cubicBezTo>
                  <a:lnTo>
                    <a:pt x="25635" y="12705"/>
                  </a:lnTo>
                  <a:cubicBezTo>
                    <a:pt x="25635" y="12586"/>
                    <a:pt x="25647" y="12467"/>
                    <a:pt x="25647" y="12348"/>
                  </a:cubicBezTo>
                  <a:cubicBezTo>
                    <a:pt x="25623" y="5524"/>
                    <a:pt x="19897" y="1"/>
                    <a:pt x="12856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5"/>
            <p:cNvSpPr/>
            <p:nvPr/>
          </p:nvSpPr>
          <p:spPr>
            <a:xfrm>
              <a:off x="5392092" y="4736271"/>
              <a:ext cx="396774" cy="224491"/>
            </a:xfrm>
            <a:custGeom>
              <a:avLst/>
              <a:gdLst/>
              <a:ahLst/>
              <a:cxnLst/>
              <a:rect l="l" t="t" r="r" b="b"/>
              <a:pathLst>
                <a:path w="11681" h="6609" extrusionOk="0">
                  <a:moveTo>
                    <a:pt x="5846" y="1"/>
                  </a:moveTo>
                  <a:cubicBezTo>
                    <a:pt x="5838" y="1"/>
                    <a:pt x="5831" y="1"/>
                    <a:pt x="5823" y="1"/>
                  </a:cubicBezTo>
                  <a:cubicBezTo>
                    <a:pt x="2608" y="25"/>
                    <a:pt x="1" y="2549"/>
                    <a:pt x="13" y="5680"/>
                  </a:cubicBezTo>
                  <a:cubicBezTo>
                    <a:pt x="13" y="6002"/>
                    <a:pt x="49" y="6311"/>
                    <a:pt x="108" y="6609"/>
                  </a:cubicBezTo>
                  <a:lnTo>
                    <a:pt x="11598" y="6573"/>
                  </a:lnTo>
                  <a:cubicBezTo>
                    <a:pt x="11645" y="6252"/>
                    <a:pt x="11681" y="5942"/>
                    <a:pt x="11681" y="5632"/>
                  </a:cubicBezTo>
                  <a:cubicBezTo>
                    <a:pt x="11669" y="2509"/>
                    <a:pt x="9062" y="1"/>
                    <a:pt x="5846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5"/>
            <p:cNvSpPr/>
            <p:nvPr/>
          </p:nvSpPr>
          <p:spPr>
            <a:xfrm>
              <a:off x="4759562" y="4528790"/>
              <a:ext cx="678671" cy="242086"/>
            </a:xfrm>
            <a:custGeom>
              <a:avLst/>
              <a:gdLst/>
              <a:ahLst/>
              <a:cxnLst/>
              <a:rect l="l" t="t" r="r" b="b"/>
              <a:pathLst>
                <a:path w="19980" h="7127" extrusionOk="0">
                  <a:moveTo>
                    <a:pt x="9179" y="1"/>
                  </a:moveTo>
                  <a:cubicBezTo>
                    <a:pt x="9156" y="1"/>
                    <a:pt x="9132" y="1"/>
                    <a:pt x="9109" y="1"/>
                  </a:cubicBezTo>
                  <a:cubicBezTo>
                    <a:pt x="5537" y="13"/>
                    <a:pt x="2322" y="1442"/>
                    <a:pt x="1" y="3716"/>
                  </a:cubicBezTo>
                  <a:cubicBezTo>
                    <a:pt x="2048" y="4906"/>
                    <a:pt x="4727" y="5918"/>
                    <a:pt x="7740" y="6526"/>
                  </a:cubicBezTo>
                  <a:cubicBezTo>
                    <a:pt x="9730" y="6933"/>
                    <a:pt x="11652" y="7126"/>
                    <a:pt x="13403" y="7126"/>
                  </a:cubicBezTo>
                  <a:cubicBezTo>
                    <a:pt x="16154" y="7126"/>
                    <a:pt x="18480" y="6649"/>
                    <a:pt x="19979" y="5775"/>
                  </a:cubicBezTo>
                  <a:cubicBezTo>
                    <a:pt x="17717" y="2305"/>
                    <a:pt x="13722" y="1"/>
                    <a:pt x="9179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5"/>
            <p:cNvSpPr/>
            <p:nvPr/>
          </p:nvSpPr>
          <p:spPr>
            <a:xfrm>
              <a:off x="4767238" y="4373485"/>
              <a:ext cx="292426" cy="130299"/>
            </a:xfrm>
            <a:custGeom>
              <a:avLst/>
              <a:gdLst/>
              <a:ahLst/>
              <a:cxnLst/>
              <a:rect l="l" t="t" r="r" b="b"/>
              <a:pathLst>
                <a:path w="8609" h="3836" extrusionOk="0">
                  <a:moveTo>
                    <a:pt x="3739" y="1"/>
                  </a:moveTo>
                  <a:cubicBezTo>
                    <a:pt x="2311" y="1"/>
                    <a:pt x="1013" y="501"/>
                    <a:pt x="1" y="1323"/>
                  </a:cubicBezTo>
                  <a:cubicBezTo>
                    <a:pt x="1036" y="2829"/>
                    <a:pt x="2805" y="3835"/>
                    <a:pt x="4801" y="3835"/>
                  </a:cubicBezTo>
                  <a:cubicBezTo>
                    <a:pt x="4824" y="3835"/>
                    <a:pt x="4847" y="3835"/>
                    <a:pt x="4870" y="3835"/>
                  </a:cubicBezTo>
                  <a:cubicBezTo>
                    <a:pt x="6299" y="3835"/>
                    <a:pt x="7597" y="3335"/>
                    <a:pt x="8609" y="2513"/>
                  </a:cubicBezTo>
                  <a:cubicBezTo>
                    <a:pt x="7549" y="1001"/>
                    <a:pt x="5763" y="1"/>
                    <a:pt x="3739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5"/>
            <p:cNvSpPr/>
            <p:nvPr/>
          </p:nvSpPr>
          <p:spPr>
            <a:xfrm>
              <a:off x="5476232" y="4743948"/>
              <a:ext cx="283934" cy="129484"/>
            </a:xfrm>
            <a:custGeom>
              <a:avLst/>
              <a:gdLst/>
              <a:ahLst/>
              <a:cxnLst/>
              <a:rect l="l" t="t" r="r" b="b"/>
              <a:pathLst>
                <a:path w="8359" h="3812" extrusionOk="0">
                  <a:moveTo>
                    <a:pt x="3368" y="1"/>
                  </a:moveTo>
                  <a:cubicBezTo>
                    <a:pt x="3357" y="1"/>
                    <a:pt x="3345" y="1"/>
                    <a:pt x="3334" y="1"/>
                  </a:cubicBezTo>
                  <a:cubicBezTo>
                    <a:pt x="2096" y="13"/>
                    <a:pt x="929" y="394"/>
                    <a:pt x="0" y="1049"/>
                  </a:cubicBezTo>
                  <a:cubicBezTo>
                    <a:pt x="1024" y="2692"/>
                    <a:pt x="2894" y="3811"/>
                    <a:pt x="5025" y="3811"/>
                  </a:cubicBezTo>
                  <a:cubicBezTo>
                    <a:pt x="6263" y="3799"/>
                    <a:pt x="7418" y="3430"/>
                    <a:pt x="8359" y="2775"/>
                  </a:cubicBezTo>
                  <a:cubicBezTo>
                    <a:pt x="7352" y="1117"/>
                    <a:pt x="5497" y="1"/>
                    <a:pt x="3368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5"/>
            <p:cNvSpPr/>
            <p:nvPr/>
          </p:nvSpPr>
          <p:spPr>
            <a:xfrm>
              <a:off x="5612107" y="4253779"/>
              <a:ext cx="478500" cy="461109"/>
            </a:xfrm>
            <a:custGeom>
              <a:avLst/>
              <a:gdLst/>
              <a:ahLst/>
              <a:cxnLst/>
              <a:rect l="l" t="t" r="r" b="b"/>
              <a:pathLst>
                <a:path w="14087" h="13575" extrusionOk="0">
                  <a:moveTo>
                    <a:pt x="7041" y="0"/>
                  </a:moveTo>
                  <a:cubicBezTo>
                    <a:pt x="3202" y="0"/>
                    <a:pt x="72" y="2999"/>
                    <a:pt x="37" y="6716"/>
                  </a:cubicBezTo>
                  <a:cubicBezTo>
                    <a:pt x="1" y="10466"/>
                    <a:pt x="3108" y="13538"/>
                    <a:pt x="6978" y="13574"/>
                  </a:cubicBezTo>
                  <a:cubicBezTo>
                    <a:pt x="7001" y="13574"/>
                    <a:pt x="7024" y="13574"/>
                    <a:pt x="7046" y="13574"/>
                  </a:cubicBezTo>
                  <a:cubicBezTo>
                    <a:pt x="10885" y="13574"/>
                    <a:pt x="14015" y="10587"/>
                    <a:pt x="14050" y="6859"/>
                  </a:cubicBezTo>
                  <a:cubicBezTo>
                    <a:pt x="14086" y="3108"/>
                    <a:pt x="10979" y="36"/>
                    <a:pt x="7109" y="1"/>
                  </a:cubicBezTo>
                  <a:cubicBezTo>
                    <a:pt x="7086" y="0"/>
                    <a:pt x="7064" y="0"/>
                    <a:pt x="7041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5"/>
            <p:cNvSpPr/>
            <p:nvPr/>
          </p:nvSpPr>
          <p:spPr>
            <a:xfrm>
              <a:off x="5142966" y="4317674"/>
              <a:ext cx="705777" cy="646334"/>
            </a:xfrm>
            <a:custGeom>
              <a:avLst/>
              <a:gdLst/>
              <a:ahLst/>
              <a:cxnLst/>
              <a:rect l="l" t="t" r="r" b="b"/>
              <a:pathLst>
                <a:path w="20778" h="19028" extrusionOk="0">
                  <a:moveTo>
                    <a:pt x="10383" y="1"/>
                  </a:moveTo>
                  <a:cubicBezTo>
                    <a:pt x="4644" y="1"/>
                    <a:pt x="1" y="4263"/>
                    <a:pt x="1" y="9514"/>
                  </a:cubicBezTo>
                  <a:cubicBezTo>
                    <a:pt x="1" y="14765"/>
                    <a:pt x="4644" y="19027"/>
                    <a:pt x="10383" y="19027"/>
                  </a:cubicBezTo>
                  <a:cubicBezTo>
                    <a:pt x="16122" y="19027"/>
                    <a:pt x="20777" y="14765"/>
                    <a:pt x="20777" y="9514"/>
                  </a:cubicBezTo>
                  <a:cubicBezTo>
                    <a:pt x="20777" y="4263"/>
                    <a:pt x="16122" y="1"/>
                    <a:pt x="10383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5"/>
            <p:cNvSpPr/>
            <p:nvPr/>
          </p:nvSpPr>
          <p:spPr>
            <a:xfrm>
              <a:off x="5155908" y="4317267"/>
              <a:ext cx="558154" cy="306625"/>
            </a:xfrm>
            <a:custGeom>
              <a:avLst/>
              <a:gdLst/>
              <a:ahLst/>
              <a:cxnLst/>
              <a:rect l="l" t="t" r="r" b="b"/>
              <a:pathLst>
                <a:path w="16432" h="9027" extrusionOk="0">
                  <a:moveTo>
                    <a:pt x="9966" y="1"/>
                  </a:moveTo>
                  <a:cubicBezTo>
                    <a:pt x="5204" y="37"/>
                    <a:pt x="1227" y="2966"/>
                    <a:pt x="1" y="6966"/>
                  </a:cubicBezTo>
                  <a:cubicBezTo>
                    <a:pt x="1773" y="8254"/>
                    <a:pt x="4003" y="9026"/>
                    <a:pt x="6422" y="9026"/>
                  </a:cubicBezTo>
                  <a:cubicBezTo>
                    <a:pt x="6441" y="9026"/>
                    <a:pt x="6459" y="9026"/>
                    <a:pt x="6478" y="9026"/>
                  </a:cubicBezTo>
                  <a:cubicBezTo>
                    <a:pt x="11240" y="8990"/>
                    <a:pt x="15217" y="6061"/>
                    <a:pt x="16431" y="2061"/>
                  </a:cubicBezTo>
                  <a:cubicBezTo>
                    <a:pt x="14645" y="775"/>
                    <a:pt x="12407" y="1"/>
                    <a:pt x="9966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5"/>
            <p:cNvSpPr/>
            <p:nvPr/>
          </p:nvSpPr>
          <p:spPr>
            <a:xfrm>
              <a:off x="5946596" y="4330684"/>
              <a:ext cx="621232" cy="579553"/>
            </a:xfrm>
            <a:custGeom>
              <a:avLst/>
              <a:gdLst/>
              <a:ahLst/>
              <a:cxnLst/>
              <a:rect l="l" t="t" r="r" b="b"/>
              <a:pathLst>
                <a:path w="18289" h="17062" extrusionOk="0">
                  <a:moveTo>
                    <a:pt x="9142" y="1"/>
                  </a:moveTo>
                  <a:cubicBezTo>
                    <a:pt x="4978" y="1"/>
                    <a:pt x="1331" y="3042"/>
                    <a:pt x="703" y="7274"/>
                  </a:cubicBezTo>
                  <a:cubicBezTo>
                    <a:pt x="0" y="11929"/>
                    <a:pt x="3227" y="16275"/>
                    <a:pt x="7894" y="16965"/>
                  </a:cubicBezTo>
                  <a:cubicBezTo>
                    <a:pt x="8325" y="17030"/>
                    <a:pt x="8754" y="17062"/>
                    <a:pt x="9176" y="17062"/>
                  </a:cubicBezTo>
                  <a:cubicBezTo>
                    <a:pt x="13333" y="17062"/>
                    <a:pt x="16971" y="14022"/>
                    <a:pt x="17598" y="9786"/>
                  </a:cubicBezTo>
                  <a:cubicBezTo>
                    <a:pt x="18288" y="5130"/>
                    <a:pt x="15074" y="797"/>
                    <a:pt x="10406" y="94"/>
                  </a:cubicBezTo>
                  <a:cubicBezTo>
                    <a:pt x="9982" y="31"/>
                    <a:pt x="9559" y="1"/>
                    <a:pt x="9142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5"/>
            <p:cNvSpPr/>
            <p:nvPr/>
          </p:nvSpPr>
          <p:spPr>
            <a:xfrm>
              <a:off x="6124558" y="4331024"/>
              <a:ext cx="416577" cy="264539"/>
            </a:xfrm>
            <a:custGeom>
              <a:avLst/>
              <a:gdLst/>
              <a:ahLst/>
              <a:cxnLst/>
              <a:rect l="l" t="t" r="r" b="b"/>
              <a:pathLst>
                <a:path w="12264" h="7788" extrusionOk="0">
                  <a:moveTo>
                    <a:pt x="3883" y="1"/>
                  </a:moveTo>
                  <a:cubicBezTo>
                    <a:pt x="3875" y="1"/>
                    <a:pt x="3866" y="1"/>
                    <a:pt x="3858" y="1"/>
                  </a:cubicBezTo>
                  <a:cubicBezTo>
                    <a:pt x="2477" y="1"/>
                    <a:pt x="1167" y="346"/>
                    <a:pt x="0" y="941"/>
                  </a:cubicBezTo>
                  <a:cubicBezTo>
                    <a:pt x="773" y="4839"/>
                    <a:pt x="4249" y="7787"/>
                    <a:pt x="8393" y="7787"/>
                  </a:cubicBezTo>
                  <a:cubicBezTo>
                    <a:pt x="8401" y="7787"/>
                    <a:pt x="8410" y="7787"/>
                    <a:pt x="8418" y="7787"/>
                  </a:cubicBezTo>
                  <a:cubicBezTo>
                    <a:pt x="9799" y="7787"/>
                    <a:pt x="11109" y="7442"/>
                    <a:pt x="12264" y="6847"/>
                  </a:cubicBezTo>
                  <a:cubicBezTo>
                    <a:pt x="11479" y="2938"/>
                    <a:pt x="8027" y="1"/>
                    <a:pt x="3883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5"/>
            <p:cNvSpPr/>
            <p:nvPr/>
          </p:nvSpPr>
          <p:spPr>
            <a:xfrm>
              <a:off x="5538905" y="4441049"/>
              <a:ext cx="1046709" cy="522964"/>
            </a:xfrm>
            <a:custGeom>
              <a:avLst/>
              <a:gdLst/>
              <a:ahLst/>
              <a:cxnLst/>
              <a:rect l="l" t="t" r="r" b="b"/>
              <a:pathLst>
                <a:path w="30815" h="15396" extrusionOk="0">
                  <a:moveTo>
                    <a:pt x="15428" y="0"/>
                  </a:moveTo>
                  <a:cubicBezTo>
                    <a:pt x="15405" y="0"/>
                    <a:pt x="15383" y="0"/>
                    <a:pt x="15360" y="0"/>
                  </a:cubicBezTo>
                  <a:cubicBezTo>
                    <a:pt x="6859" y="36"/>
                    <a:pt x="1" y="6727"/>
                    <a:pt x="37" y="14954"/>
                  </a:cubicBezTo>
                  <a:cubicBezTo>
                    <a:pt x="37" y="15109"/>
                    <a:pt x="60" y="15240"/>
                    <a:pt x="72" y="15395"/>
                  </a:cubicBezTo>
                  <a:lnTo>
                    <a:pt x="30802" y="15276"/>
                  </a:lnTo>
                  <a:cubicBezTo>
                    <a:pt x="30802" y="15121"/>
                    <a:pt x="30814" y="14990"/>
                    <a:pt x="30814" y="14847"/>
                  </a:cubicBezTo>
                  <a:cubicBezTo>
                    <a:pt x="30779" y="6630"/>
                    <a:pt x="23886" y="0"/>
                    <a:pt x="1542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5"/>
            <p:cNvSpPr/>
            <p:nvPr/>
          </p:nvSpPr>
          <p:spPr>
            <a:xfrm>
              <a:off x="6448891" y="4690991"/>
              <a:ext cx="476462" cy="269770"/>
            </a:xfrm>
            <a:custGeom>
              <a:avLst/>
              <a:gdLst/>
              <a:ahLst/>
              <a:cxnLst/>
              <a:rect l="l" t="t" r="r" b="b"/>
              <a:pathLst>
                <a:path w="14027" h="7942" extrusionOk="0">
                  <a:moveTo>
                    <a:pt x="7035" y="0"/>
                  </a:moveTo>
                  <a:cubicBezTo>
                    <a:pt x="7020" y="0"/>
                    <a:pt x="7005" y="0"/>
                    <a:pt x="6990" y="0"/>
                  </a:cubicBezTo>
                  <a:cubicBezTo>
                    <a:pt x="3120" y="12"/>
                    <a:pt x="1" y="3060"/>
                    <a:pt x="13" y="6811"/>
                  </a:cubicBezTo>
                  <a:cubicBezTo>
                    <a:pt x="13" y="7204"/>
                    <a:pt x="61" y="7573"/>
                    <a:pt x="108" y="7942"/>
                  </a:cubicBezTo>
                  <a:lnTo>
                    <a:pt x="13931" y="7882"/>
                  </a:lnTo>
                  <a:cubicBezTo>
                    <a:pt x="13991" y="7513"/>
                    <a:pt x="14027" y="7144"/>
                    <a:pt x="14027" y="6751"/>
                  </a:cubicBezTo>
                  <a:cubicBezTo>
                    <a:pt x="14015" y="3015"/>
                    <a:pt x="10884" y="0"/>
                    <a:pt x="7035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5"/>
            <p:cNvSpPr/>
            <p:nvPr/>
          </p:nvSpPr>
          <p:spPr>
            <a:xfrm>
              <a:off x="5689759" y="4441049"/>
              <a:ext cx="814982" cy="291815"/>
            </a:xfrm>
            <a:custGeom>
              <a:avLst/>
              <a:gdLst/>
              <a:ahLst/>
              <a:cxnLst/>
              <a:rect l="l" t="t" r="r" b="b"/>
              <a:pathLst>
                <a:path w="23993" h="8591" extrusionOk="0">
                  <a:moveTo>
                    <a:pt x="10966" y="0"/>
                  </a:moveTo>
                  <a:cubicBezTo>
                    <a:pt x="10954" y="0"/>
                    <a:pt x="10943" y="0"/>
                    <a:pt x="10931" y="0"/>
                  </a:cubicBezTo>
                  <a:cubicBezTo>
                    <a:pt x="6633" y="24"/>
                    <a:pt x="2763" y="1727"/>
                    <a:pt x="1" y="4501"/>
                  </a:cubicBezTo>
                  <a:cubicBezTo>
                    <a:pt x="2466" y="5930"/>
                    <a:pt x="5680" y="7132"/>
                    <a:pt x="9312" y="7882"/>
                  </a:cubicBezTo>
                  <a:cubicBezTo>
                    <a:pt x="11675" y="8363"/>
                    <a:pt x="13956" y="8590"/>
                    <a:pt x="16037" y="8590"/>
                  </a:cubicBezTo>
                  <a:cubicBezTo>
                    <a:pt x="19367" y="8590"/>
                    <a:pt x="22182" y="8009"/>
                    <a:pt x="23992" y="6954"/>
                  </a:cubicBezTo>
                  <a:cubicBezTo>
                    <a:pt x="21248" y="2771"/>
                    <a:pt x="16440" y="0"/>
                    <a:pt x="10966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5"/>
            <p:cNvSpPr/>
            <p:nvPr/>
          </p:nvSpPr>
          <p:spPr>
            <a:xfrm>
              <a:off x="5697878" y="4254594"/>
              <a:ext cx="351054" cy="156964"/>
            </a:xfrm>
            <a:custGeom>
              <a:avLst/>
              <a:gdLst/>
              <a:ahLst/>
              <a:cxnLst/>
              <a:rect l="l" t="t" r="r" b="b"/>
              <a:pathLst>
                <a:path w="10335" h="4621" extrusionOk="0">
                  <a:moveTo>
                    <a:pt x="4477" y="1"/>
                  </a:moveTo>
                  <a:cubicBezTo>
                    <a:pt x="2774" y="1"/>
                    <a:pt x="1203" y="596"/>
                    <a:pt x="0" y="1596"/>
                  </a:cubicBezTo>
                  <a:cubicBezTo>
                    <a:pt x="1268" y="3421"/>
                    <a:pt x="3396" y="4620"/>
                    <a:pt x="5822" y="4620"/>
                  </a:cubicBezTo>
                  <a:cubicBezTo>
                    <a:pt x="5834" y="4620"/>
                    <a:pt x="5846" y="4620"/>
                    <a:pt x="5858" y="4620"/>
                  </a:cubicBezTo>
                  <a:cubicBezTo>
                    <a:pt x="7561" y="4620"/>
                    <a:pt x="9132" y="4025"/>
                    <a:pt x="10335" y="3025"/>
                  </a:cubicBezTo>
                  <a:cubicBezTo>
                    <a:pt x="9073" y="1191"/>
                    <a:pt x="6930" y="1"/>
                    <a:pt x="4477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5"/>
            <p:cNvSpPr/>
            <p:nvPr/>
          </p:nvSpPr>
          <p:spPr>
            <a:xfrm>
              <a:off x="6550016" y="4699483"/>
              <a:ext cx="342189" cy="155741"/>
            </a:xfrm>
            <a:custGeom>
              <a:avLst/>
              <a:gdLst/>
              <a:ahLst/>
              <a:cxnLst/>
              <a:rect l="l" t="t" r="r" b="b"/>
              <a:pathLst>
                <a:path w="10074" h="4585" extrusionOk="0">
                  <a:moveTo>
                    <a:pt x="4047" y="0"/>
                  </a:moveTo>
                  <a:cubicBezTo>
                    <a:pt x="4036" y="0"/>
                    <a:pt x="4024" y="0"/>
                    <a:pt x="4013" y="0"/>
                  </a:cubicBezTo>
                  <a:cubicBezTo>
                    <a:pt x="2513" y="12"/>
                    <a:pt x="1132" y="477"/>
                    <a:pt x="1" y="1251"/>
                  </a:cubicBezTo>
                  <a:cubicBezTo>
                    <a:pt x="1227" y="3251"/>
                    <a:pt x="3477" y="4584"/>
                    <a:pt x="6049" y="4584"/>
                  </a:cubicBezTo>
                  <a:cubicBezTo>
                    <a:pt x="7561" y="4572"/>
                    <a:pt x="8942" y="4108"/>
                    <a:pt x="10073" y="3334"/>
                  </a:cubicBezTo>
                  <a:cubicBezTo>
                    <a:pt x="8840" y="1331"/>
                    <a:pt x="6605" y="0"/>
                    <a:pt x="4047" y="0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5"/>
            <p:cNvSpPr/>
            <p:nvPr/>
          </p:nvSpPr>
          <p:spPr>
            <a:xfrm>
              <a:off x="4236614" y="4754071"/>
              <a:ext cx="481319" cy="210734"/>
            </a:xfrm>
            <a:custGeom>
              <a:avLst/>
              <a:gdLst/>
              <a:ahLst/>
              <a:cxnLst/>
              <a:rect l="l" t="t" r="r" b="b"/>
              <a:pathLst>
                <a:path w="14170" h="6204" extrusionOk="0">
                  <a:moveTo>
                    <a:pt x="7103" y="1"/>
                  </a:moveTo>
                  <a:cubicBezTo>
                    <a:pt x="7089" y="1"/>
                    <a:pt x="7075" y="1"/>
                    <a:pt x="7061" y="1"/>
                  </a:cubicBezTo>
                  <a:cubicBezTo>
                    <a:pt x="3156" y="1"/>
                    <a:pt x="1" y="1715"/>
                    <a:pt x="13" y="3799"/>
                  </a:cubicBezTo>
                  <a:cubicBezTo>
                    <a:pt x="13" y="4704"/>
                    <a:pt x="632" y="5549"/>
                    <a:pt x="1668" y="6204"/>
                  </a:cubicBezTo>
                  <a:lnTo>
                    <a:pt x="12538" y="6192"/>
                  </a:lnTo>
                  <a:cubicBezTo>
                    <a:pt x="13550" y="5537"/>
                    <a:pt x="14169" y="4692"/>
                    <a:pt x="14169" y="3763"/>
                  </a:cubicBezTo>
                  <a:cubicBezTo>
                    <a:pt x="14169" y="1675"/>
                    <a:pt x="11001" y="1"/>
                    <a:pt x="7103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5"/>
            <p:cNvSpPr/>
            <p:nvPr/>
          </p:nvSpPr>
          <p:spPr>
            <a:xfrm>
              <a:off x="3815199" y="4610892"/>
              <a:ext cx="581184" cy="355130"/>
            </a:xfrm>
            <a:custGeom>
              <a:avLst/>
              <a:gdLst/>
              <a:ahLst/>
              <a:cxnLst/>
              <a:rect l="l" t="t" r="r" b="b"/>
              <a:pathLst>
                <a:path w="17110" h="10455" extrusionOk="0">
                  <a:moveTo>
                    <a:pt x="8543" y="1"/>
                  </a:moveTo>
                  <a:cubicBezTo>
                    <a:pt x="8533" y="1"/>
                    <a:pt x="8523" y="1"/>
                    <a:pt x="8513" y="1"/>
                  </a:cubicBezTo>
                  <a:cubicBezTo>
                    <a:pt x="3810" y="25"/>
                    <a:pt x="0" y="2882"/>
                    <a:pt x="36" y="6395"/>
                  </a:cubicBezTo>
                  <a:cubicBezTo>
                    <a:pt x="48" y="7942"/>
                    <a:pt x="810" y="9347"/>
                    <a:pt x="2048" y="10455"/>
                  </a:cubicBezTo>
                  <a:lnTo>
                    <a:pt x="15145" y="10419"/>
                  </a:lnTo>
                  <a:cubicBezTo>
                    <a:pt x="16360" y="9323"/>
                    <a:pt x="17110" y="7895"/>
                    <a:pt x="17086" y="6347"/>
                  </a:cubicBezTo>
                  <a:cubicBezTo>
                    <a:pt x="17062" y="2842"/>
                    <a:pt x="13256" y="1"/>
                    <a:pt x="8543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5"/>
            <p:cNvSpPr/>
            <p:nvPr/>
          </p:nvSpPr>
          <p:spPr>
            <a:xfrm>
              <a:off x="3817237" y="4683314"/>
              <a:ext cx="579146" cy="282712"/>
            </a:xfrm>
            <a:custGeom>
              <a:avLst/>
              <a:gdLst/>
              <a:ahLst/>
              <a:cxnLst/>
              <a:rect l="l" t="t" r="r" b="b"/>
              <a:pathLst>
                <a:path w="17050" h="8323" extrusionOk="0">
                  <a:moveTo>
                    <a:pt x="14859" y="0"/>
                  </a:moveTo>
                  <a:cubicBezTo>
                    <a:pt x="13728" y="1715"/>
                    <a:pt x="11359" y="3286"/>
                    <a:pt x="8215" y="4179"/>
                  </a:cubicBezTo>
                  <a:cubicBezTo>
                    <a:pt x="6521" y="4667"/>
                    <a:pt x="4807" y="4898"/>
                    <a:pt x="3201" y="4898"/>
                  </a:cubicBezTo>
                  <a:cubicBezTo>
                    <a:pt x="2065" y="4898"/>
                    <a:pt x="982" y="4782"/>
                    <a:pt x="0" y="4560"/>
                  </a:cubicBezTo>
                  <a:lnTo>
                    <a:pt x="0" y="4560"/>
                  </a:lnTo>
                  <a:cubicBezTo>
                    <a:pt x="95" y="5989"/>
                    <a:pt x="822" y="7299"/>
                    <a:pt x="1988" y="8323"/>
                  </a:cubicBezTo>
                  <a:lnTo>
                    <a:pt x="15085" y="8287"/>
                  </a:lnTo>
                  <a:cubicBezTo>
                    <a:pt x="16300" y="7191"/>
                    <a:pt x="17050" y="5763"/>
                    <a:pt x="17026" y="4215"/>
                  </a:cubicBezTo>
                  <a:cubicBezTo>
                    <a:pt x="17014" y="2596"/>
                    <a:pt x="16193" y="1119"/>
                    <a:pt x="14859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5"/>
            <p:cNvSpPr/>
            <p:nvPr/>
          </p:nvSpPr>
          <p:spPr>
            <a:xfrm>
              <a:off x="6657595" y="4747617"/>
              <a:ext cx="413351" cy="210734"/>
            </a:xfrm>
            <a:custGeom>
              <a:avLst/>
              <a:gdLst/>
              <a:ahLst/>
              <a:cxnLst/>
              <a:rect l="l" t="t" r="r" b="b"/>
              <a:pathLst>
                <a:path w="12169" h="6204" extrusionOk="0">
                  <a:moveTo>
                    <a:pt x="6108" y="0"/>
                  </a:moveTo>
                  <a:cubicBezTo>
                    <a:pt x="6096" y="0"/>
                    <a:pt x="6085" y="0"/>
                    <a:pt x="6073" y="0"/>
                  </a:cubicBezTo>
                  <a:cubicBezTo>
                    <a:pt x="2703" y="0"/>
                    <a:pt x="1" y="1715"/>
                    <a:pt x="13" y="3798"/>
                  </a:cubicBezTo>
                  <a:cubicBezTo>
                    <a:pt x="24" y="4703"/>
                    <a:pt x="560" y="5548"/>
                    <a:pt x="1441" y="6203"/>
                  </a:cubicBezTo>
                  <a:lnTo>
                    <a:pt x="10776" y="6191"/>
                  </a:lnTo>
                  <a:cubicBezTo>
                    <a:pt x="11657" y="5537"/>
                    <a:pt x="12169" y="4691"/>
                    <a:pt x="12169" y="3763"/>
                  </a:cubicBezTo>
                  <a:cubicBezTo>
                    <a:pt x="12157" y="1686"/>
                    <a:pt x="9449" y="0"/>
                    <a:pt x="610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5"/>
            <p:cNvSpPr/>
            <p:nvPr/>
          </p:nvSpPr>
          <p:spPr>
            <a:xfrm>
              <a:off x="6230507" y="4604438"/>
              <a:ext cx="580776" cy="355130"/>
            </a:xfrm>
            <a:custGeom>
              <a:avLst/>
              <a:gdLst/>
              <a:ahLst/>
              <a:cxnLst/>
              <a:rect l="l" t="t" r="r" b="b"/>
              <a:pathLst>
                <a:path w="17098" h="10455" extrusionOk="0">
                  <a:moveTo>
                    <a:pt x="8543" y="0"/>
                  </a:moveTo>
                  <a:cubicBezTo>
                    <a:pt x="8533" y="0"/>
                    <a:pt x="8523" y="0"/>
                    <a:pt x="8514" y="0"/>
                  </a:cubicBezTo>
                  <a:cubicBezTo>
                    <a:pt x="3811" y="12"/>
                    <a:pt x="1" y="2870"/>
                    <a:pt x="24" y="6382"/>
                  </a:cubicBezTo>
                  <a:cubicBezTo>
                    <a:pt x="36" y="7930"/>
                    <a:pt x="798" y="9347"/>
                    <a:pt x="2037" y="10454"/>
                  </a:cubicBezTo>
                  <a:lnTo>
                    <a:pt x="15133" y="10418"/>
                  </a:lnTo>
                  <a:cubicBezTo>
                    <a:pt x="16348" y="9323"/>
                    <a:pt x="17098" y="7894"/>
                    <a:pt x="17086" y="6346"/>
                  </a:cubicBezTo>
                  <a:cubicBezTo>
                    <a:pt x="17050" y="2841"/>
                    <a:pt x="13244" y="0"/>
                    <a:pt x="8543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5"/>
            <p:cNvSpPr/>
            <p:nvPr/>
          </p:nvSpPr>
          <p:spPr>
            <a:xfrm>
              <a:off x="6232952" y="4676826"/>
              <a:ext cx="578738" cy="282745"/>
            </a:xfrm>
            <a:custGeom>
              <a:avLst/>
              <a:gdLst/>
              <a:ahLst/>
              <a:cxnLst/>
              <a:rect l="l" t="t" r="r" b="b"/>
              <a:pathLst>
                <a:path w="17038" h="8324" extrusionOk="0">
                  <a:moveTo>
                    <a:pt x="14847" y="1"/>
                  </a:moveTo>
                  <a:cubicBezTo>
                    <a:pt x="13716" y="1715"/>
                    <a:pt x="11359" y="3287"/>
                    <a:pt x="8215" y="4180"/>
                  </a:cubicBezTo>
                  <a:cubicBezTo>
                    <a:pt x="6519" y="4659"/>
                    <a:pt x="4802" y="4887"/>
                    <a:pt x="3200" y="4887"/>
                  </a:cubicBezTo>
                  <a:cubicBezTo>
                    <a:pt x="2059" y="4887"/>
                    <a:pt x="976" y="4772"/>
                    <a:pt x="0" y="4549"/>
                  </a:cubicBezTo>
                  <a:lnTo>
                    <a:pt x="0" y="4549"/>
                  </a:lnTo>
                  <a:cubicBezTo>
                    <a:pt x="83" y="5978"/>
                    <a:pt x="822" y="7287"/>
                    <a:pt x="1976" y="8323"/>
                  </a:cubicBezTo>
                  <a:lnTo>
                    <a:pt x="15073" y="8287"/>
                  </a:lnTo>
                  <a:cubicBezTo>
                    <a:pt x="16300" y="7180"/>
                    <a:pt x="17038" y="5751"/>
                    <a:pt x="17026" y="4204"/>
                  </a:cubicBezTo>
                  <a:cubicBezTo>
                    <a:pt x="17014" y="2584"/>
                    <a:pt x="16193" y="1120"/>
                    <a:pt x="14847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5"/>
            <p:cNvSpPr/>
            <p:nvPr/>
          </p:nvSpPr>
          <p:spPr>
            <a:xfrm>
              <a:off x="7937262" y="4743574"/>
              <a:ext cx="357134" cy="211142"/>
            </a:xfrm>
            <a:custGeom>
              <a:avLst/>
              <a:gdLst/>
              <a:ahLst/>
              <a:cxnLst/>
              <a:rect l="l" t="t" r="r" b="b"/>
              <a:pathLst>
                <a:path w="10514" h="6216" extrusionOk="0">
                  <a:moveTo>
                    <a:pt x="5257" y="0"/>
                  </a:moveTo>
                  <a:cubicBezTo>
                    <a:pt x="5247" y="0"/>
                    <a:pt x="5237" y="0"/>
                    <a:pt x="5227" y="0"/>
                  </a:cubicBezTo>
                  <a:cubicBezTo>
                    <a:pt x="2334" y="0"/>
                    <a:pt x="0" y="1715"/>
                    <a:pt x="12" y="3798"/>
                  </a:cubicBezTo>
                  <a:cubicBezTo>
                    <a:pt x="12" y="4715"/>
                    <a:pt x="488" y="5560"/>
                    <a:pt x="1250" y="6215"/>
                  </a:cubicBezTo>
                  <a:lnTo>
                    <a:pt x="9311" y="6191"/>
                  </a:lnTo>
                  <a:cubicBezTo>
                    <a:pt x="10073" y="5537"/>
                    <a:pt x="10513" y="4691"/>
                    <a:pt x="10513" y="3762"/>
                  </a:cubicBezTo>
                  <a:cubicBezTo>
                    <a:pt x="10501" y="1686"/>
                    <a:pt x="8149" y="0"/>
                    <a:pt x="5257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5"/>
            <p:cNvSpPr/>
            <p:nvPr/>
          </p:nvSpPr>
          <p:spPr>
            <a:xfrm>
              <a:off x="7495601" y="4600804"/>
              <a:ext cx="581184" cy="355096"/>
            </a:xfrm>
            <a:custGeom>
              <a:avLst/>
              <a:gdLst/>
              <a:ahLst/>
              <a:cxnLst/>
              <a:rect l="l" t="t" r="r" b="b"/>
              <a:pathLst>
                <a:path w="17110" h="10454" extrusionOk="0">
                  <a:moveTo>
                    <a:pt x="8543" y="0"/>
                  </a:moveTo>
                  <a:cubicBezTo>
                    <a:pt x="8533" y="0"/>
                    <a:pt x="8523" y="0"/>
                    <a:pt x="8513" y="0"/>
                  </a:cubicBezTo>
                  <a:cubicBezTo>
                    <a:pt x="3810" y="24"/>
                    <a:pt x="0" y="2882"/>
                    <a:pt x="36" y="6394"/>
                  </a:cubicBezTo>
                  <a:cubicBezTo>
                    <a:pt x="48" y="7942"/>
                    <a:pt x="810" y="9347"/>
                    <a:pt x="2048" y="10454"/>
                  </a:cubicBezTo>
                  <a:lnTo>
                    <a:pt x="15145" y="10418"/>
                  </a:lnTo>
                  <a:cubicBezTo>
                    <a:pt x="16360" y="9323"/>
                    <a:pt x="17110" y="7894"/>
                    <a:pt x="17086" y="6346"/>
                  </a:cubicBezTo>
                  <a:cubicBezTo>
                    <a:pt x="17062" y="2841"/>
                    <a:pt x="13256" y="0"/>
                    <a:pt x="8543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5"/>
            <p:cNvSpPr/>
            <p:nvPr/>
          </p:nvSpPr>
          <p:spPr>
            <a:xfrm>
              <a:off x="7498013" y="4673191"/>
              <a:ext cx="579180" cy="282712"/>
            </a:xfrm>
            <a:custGeom>
              <a:avLst/>
              <a:gdLst/>
              <a:ahLst/>
              <a:cxnLst/>
              <a:rect l="l" t="t" r="r" b="b"/>
              <a:pathLst>
                <a:path w="17051" h="8323" extrusionOk="0">
                  <a:moveTo>
                    <a:pt x="14860" y="0"/>
                  </a:moveTo>
                  <a:cubicBezTo>
                    <a:pt x="13729" y="1715"/>
                    <a:pt x="11359" y="3287"/>
                    <a:pt x="8228" y="4180"/>
                  </a:cubicBezTo>
                  <a:cubicBezTo>
                    <a:pt x="6527" y="4667"/>
                    <a:pt x="4806" y="4898"/>
                    <a:pt x="3198" y="4898"/>
                  </a:cubicBezTo>
                  <a:cubicBezTo>
                    <a:pt x="2060" y="4898"/>
                    <a:pt x="978" y="4783"/>
                    <a:pt x="1" y="4561"/>
                  </a:cubicBezTo>
                  <a:lnTo>
                    <a:pt x="1" y="4561"/>
                  </a:lnTo>
                  <a:cubicBezTo>
                    <a:pt x="96" y="5989"/>
                    <a:pt x="822" y="7299"/>
                    <a:pt x="1989" y="8323"/>
                  </a:cubicBezTo>
                  <a:lnTo>
                    <a:pt x="15086" y="8287"/>
                  </a:lnTo>
                  <a:cubicBezTo>
                    <a:pt x="16300" y="7192"/>
                    <a:pt x="17051" y="5763"/>
                    <a:pt x="17039" y="4215"/>
                  </a:cubicBezTo>
                  <a:cubicBezTo>
                    <a:pt x="17015" y="2596"/>
                    <a:pt x="16205" y="1120"/>
                    <a:pt x="14860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5"/>
            <p:cNvSpPr/>
            <p:nvPr/>
          </p:nvSpPr>
          <p:spPr>
            <a:xfrm>
              <a:off x="7180950" y="4472572"/>
              <a:ext cx="584818" cy="484139"/>
            </a:xfrm>
            <a:custGeom>
              <a:avLst/>
              <a:gdLst/>
              <a:ahLst/>
              <a:cxnLst/>
              <a:rect l="l" t="t" r="r" b="b"/>
              <a:pathLst>
                <a:path w="17217" h="14253" extrusionOk="0">
                  <a:moveTo>
                    <a:pt x="8571" y="1"/>
                  </a:moveTo>
                  <a:cubicBezTo>
                    <a:pt x="8564" y="1"/>
                    <a:pt x="8556" y="1"/>
                    <a:pt x="8549" y="1"/>
                  </a:cubicBezTo>
                  <a:cubicBezTo>
                    <a:pt x="3810" y="13"/>
                    <a:pt x="0" y="3918"/>
                    <a:pt x="36" y="8704"/>
                  </a:cubicBezTo>
                  <a:cubicBezTo>
                    <a:pt x="60" y="10824"/>
                    <a:pt x="834" y="12753"/>
                    <a:pt x="2084" y="14253"/>
                  </a:cubicBezTo>
                  <a:lnTo>
                    <a:pt x="15252" y="14217"/>
                  </a:lnTo>
                  <a:cubicBezTo>
                    <a:pt x="16479" y="12693"/>
                    <a:pt x="17217" y="10764"/>
                    <a:pt x="17205" y="8645"/>
                  </a:cubicBezTo>
                  <a:cubicBezTo>
                    <a:pt x="17157" y="3866"/>
                    <a:pt x="13300" y="1"/>
                    <a:pt x="8571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5"/>
            <p:cNvSpPr/>
            <p:nvPr/>
          </p:nvSpPr>
          <p:spPr>
            <a:xfrm>
              <a:off x="7182173" y="4581781"/>
              <a:ext cx="584003" cy="374933"/>
            </a:xfrm>
            <a:custGeom>
              <a:avLst/>
              <a:gdLst/>
              <a:ahLst/>
              <a:cxnLst/>
              <a:rect l="l" t="t" r="r" b="b"/>
              <a:pathLst>
                <a:path w="17193" h="11038" extrusionOk="0">
                  <a:moveTo>
                    <a:pt x="1905" y="1"/>
                  </a:moveTo>
                  <a:cubicBezTo>
                    <a:pt x="703" y="1501"/>
                    <a:pt x="0" y="3418"/>
                    <a:pt x="24" y="5489"/>
                  </a:cubicBezTo>
                  <a:cubicBezTo>
                    <a:pt x="36" y="7597"/>
                    <a:pt x="810" y="9538"/>
                    <a:pt x="2060" y="11038"/>
                  </a:cubicBezTo>
                  <a:lnTo>
                    <a:pt x="15228" y="10990"/>
                  </a:lnTo>
                  <a:cubicBezTo>
                    <a:pt x="16466" y="9478"/>
                    <a:pt x="17193" y="7549"/>
                    <a:pt x="17181" y="5430"/>
                  </a:cubicBezTo>
                  <a:cubicBezTo>
                    <a:pt x="17181" y="4418"/>
                    <a:pt x="16990" y="3453"/>
                    <a:pt x="16669" y="2560"/>
                  </a:cubicBezTo>
                  <a:cubicBezTo>
                    <a:pt x="15050" y="3453"/>
                    <a:pt x="12978" y="3977"/>
                    <a:pt x="10739" y="3989"/>
                  </a:cubicBezTo>
                  <a:cubicBezTo>
                    <a:pt x="10725" y="3989"/>
                    <a:pt x="10711" y="3989"/>
                    <a:pt x="10696" y="3989"/>
                  </a:cubicBezTo>
                  <a:cubicBezTo>
                    <a:pt x="6691" y="3989"/>
                    <a:pt x="3269" y="2338"/>
                    <a:pt x="1905" y="1"/>
                  </a:cubicBezTo>
                  <a:close/>
                </a:path>
              </a:pathLst>
            </a:custGeom>
            <a:solidFill>
              <a:srgbClr val="A1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5"/>
            <p:cNvSpPr/>
            <p:nvPr/>
          </p:nvSpPr>
          <p:spPr>
            <a:xfrm>
              <a:off x="6706136" y="4202826"/>
              <a:ext cx="674595" cy="755505"/>
            </a:xfrm>
            <a:custGeom>
              <a:avLst/>
              <a:gdLst/>
              <a:ahLst/>
              <a:cxnLst/>
              <a:rect l="l" t="t" r="r" b="b"/>
              <a:pathLst>
                <a:path w="19860" h="22242" extrusionOk="0">
                  <a:moveTo>
                    <a:pt x="9851" y="0"/>
                  </a:moveTo>
                  <a:cubicBezTo>
                    <a:pt x="9846" y="0"/>
                    <a:pt x="9840" y="0"/>
                    <a:pt x="9835" y="1"/>
                  </a:cubicBezTo>
                  <a:cubicBezTo>
                    <a:pt x="4370" y="24"/>
                    <a:pt x="0" y="6096"/>
                    <a:pt x="60" y="13586"/>
                  </a:cubicBezTo>
                  <a:cubicBezTo>
                    <a:pt x="84" y="16872"/>
                    <a:pt x="977" y="19896"/>
                    <a:pt x="2429" y="22241"/>
                  </a:cubicBezTo>
                  <a:lnTo>
                    <a:pt x="17622" y="22194"/>
                  </a:lnTo>
                  <a:cubicBezTo>
                    <a:pt x="19027" y="19848"/>
                    <a:pt x="19860" y="16824"/>
                    <a:pt x="19836" y="13514"/>
                  </a:cubicBezTo>
                  <a:cubicBezTo>
                    <a:pt x="19777" y="6044"/>
                    <a:pt x="15309" y="0"/>
                    <a:pt x="9851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5"/>
            <p:cNvSpPr/>
            <p:nvPr/>
          </p:nvSpPr>
          <p:spPr>
            <a:xfrm>
              <a:off x="6714220" y="4350046"/>
              <a:ext cx="666918" cy="608290"/>
            </a:xfrm>
            <a:custGeom>
              <a:avLst/>
              <a:gdLst/>
              <a:ahLst/>
              <a:cxnLst/>
              <a:rect l="l" t="t" r="r" b="b"/>
              <a:pathLst>
                <a:path w="19634" h="17908" extrusionOk="0">
                  <a:moveTo>
                    <a:pt x="16907" y="0"/>
                  </a:moveTo>
                  <a:lnTo>
                    <a:pt x="16907" y="96"/>
                  </a:lnTo>
                  <a:cubicBezTo>
                    <a:pt x="16967" y="7311"/>
                    <a:pt x="11847" y="13192"/>
                    <a:pt x="5465" y="13204"/>
                  </a:cubicBezTo>
                  <a:cubicBezTo>
                    <a:pt x="5445" y="13205"/>
                    <a:pt x="5424" y="13205"/>
                    <a:pt x="5403" y="13205"/>
                  </a:cubicBezTo>
                  <a:cubicBezTo>
                    <a:pt x="3461" y="13205"/>
                    <a:pt x="1614" y="12658"/>
                    <a:pt x="1" y="11692"/>
                  </a:cubicBezTo>
                  <a:lnTo>
                    <a:pt x="1" y="11692"/>
                  </a:lnTo>
                  <a:cubicBezTo>
                    <a:pt x="322" y="14026"/>
                    <a:pt x="1096" y="16157"/>
                    <a:pt x="2191" y="17907"/>
                  </a:cubicBezTo>
                  <a:lnTo>
                    <a:pt x="17384" y="17860"/>
                  </a:lnTo>
                  <a:cubicBezTo>
                    <a:pt x="18800" y="15514"/>
                    <a:pt x="19634" y="12490"/>
                    <a:pt x="19598" y="9192"/>
                  </a:cubicBezTo>
                  <a:cubicBezTo>
                    <a:pt x="19574" y="5632"/>
                    <a:pt x="18562" y="2417"/>
                    <a:pt x="16907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5"/>
            <p:cNvSpPr/>
            <p:nvPr/>
          </p:nvSpPr>
          <p:spPr>
            <a:xfrm>
              <a:off x="8576654" y="4739906"/>
              <a:ext cx="359988" cy="212772"/>
            </a:xfrm>
            <a:custGeom>
              <a:avLst/>
              <a:gdLst/>
              <a:ahLst/>
              <a:cxnLst/>
              <a:rect l="l" t="t" r="r" b="b"/>
              <a:pathLst>
                <a:path w="10598" h="6264" extrusionOk="0">
                  <a:moveTo>
                    <a:pt x="5317" y="1"/>
                  </a:moveTo>
                  <a:cubicBezTo>
                    <a:pt x="5307" y="1"/>
                    <a:pt x="5297" y="1"/>
                    <a:pt x="5287" y="1"/>
                  </a:cubicBezTo>
                  <a:cubicBezTo>
                    <a:pt x="2370" y="13"/>
                    <a:pt x="1" y="1727"/>
                    <a:pt x="13" y="3823"/>
                  </a:cubicBezTo>
                  <a:cubicBezTo>
                    <a:pt x="25" y="4763"/>
                    <a:pt x="489" y="5609"/>
                    <a:pt x="1263" y="6264"/>
                  </a:cubicBezTo>
                  <a:lnTo>
                    <a:pt x="9395" y="6240"/>
                  </a:lnTo>
                  <a:cubicBezTo>
                    <a:pt x="10145" y="5585"/>
                    <a:pt x="10597" y="4716"/>
                    <a:pt x="10597" y="3799"/>
                  </a:cubicBezTo>
                  <a:cubicBezTo>
                    <a:pt x="10585" y="1711"/>
                    <a:pt x="8221" y="1"/>
                    <a:pt x="5317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5"/>
            <p:cNvSpPr/>
            <p:nvPr/>
          </p:nvSpPr>
          <p:spPr>
            <a:xfrm>
              <a:off x="8132174" y="4596761"/>
              <a:ext cx="584852" cy="357542"/>
            </a:xfrm>
            <a:custGeom>
              <a:avLst/>
              <a:gdLst/>
              <a:ahLst/>
              <a:cxnLst/>
              <a:rect l="l" t="t" r="r" b="b"/>
              <a:pathLst>
                <a:path w="17218" h="10526" extrusionOk="0">
                  <a:moveTo>
                    <a:pt x="8603" y="0"/>
                  </a:moveTo>
                  <a:cubicBezTo>
                    <a:pt x="8593" y="0"/>
                    <a:pt x="8583" y="0"/>
                    <a:pt x="8573" y="0"/>
                  </a:cubicBezTo>
                  <a:cubicBezTo>
                    <a:pt x="3847" y="24"/>
                    <a:pt x="1" y="2893"/>
                    <a:pt x="37" y="6430"/>
                  </a:cubicBezTo>
                  <a:cubicBezTo>
                    <a:pt x="48" y="8001"/>
                    <a:pt x="810" y="9430"/>
                    <a:pt x="2061" y="10525"/>
                  </a:cubicBezTo>
                  <a:lnTo>
                    <a:pt x="15241" y="10501"/>
                  </a:lnTo>
                  <a:cubicBezTo>
                    <a:pt x="16479" y="9382"/>
                    <a:pt x="17217" y="7954"/>
                    <a:pt x="17205" y="6394"/>
                  </a:cubicBezTo>
                  <a:cubicBezTo>
                    <a:pt x="17182" y="2853"/>
                    <a:pt x="13340" y="0"/>
                    <a:pt x="8603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5"/>
            <p:cNvSpPr/>
            <p:nvPr/>
          </p:nvSpPr>
          <p:spPr>
            <a:xfrm>
              <a:off x="8134212" y="4669149"/>
              <a:ext cx="583596" cy="284750"/>
            </a:xfrm>
            <a:custGeom>
              <a:avLst/>
              <a:gdLst/>
              <a:ahLst/>
              <a:cxnLst/>
              <a:rect l="l" t="t" r="r" b="b"/>
              <a:pathLst>
                <a:path w="17181" h="8383" extrusionOk="0">
                  <a:moveTo>
                    <a:pt x="14978" y="0"/>
                  </a:moveTo>
                  <a:cubicBezTo>
                    <a:pt x="13824" y="1727"/>
                    <a:pt x="11466" y="3310"/>
                    <a:pt x="8287" y="4215"/>
                  </a:cubicBezTo>
                  <a:cubicBezTo>
                    <a:pt x="6579" y="4703"/>
                    <a:pt x="4847" y="4934"/>
                    <a:pt x="3226" y="4934"/>
                  </a:cubicBezTo>
                  <a:cubicBezTo>
                    <a:pt x="2079" y="4934"/>
                    <a:pt x="987" y="4818"/>
                    <a:pt x="0" y="4596"/>
                  </a:cubicBezTo>
                  <a:lnTo>
                    <a:pt x="0" y="4596"/>
                  </a:lnTo>
                  <a:cubicBezTo>
                    <a:pt x="108" y="6025"/>
                    <a:pt x="834" y="7358"/>
                    <a:pt x="2001" y="8382"/>
                  </a:cubicBezTo>
                  <a:lnTo>
                    <a:pt x="15193" y="8347"/>
                  </a:lnTo>
                  <a:cubicBezTo>
                    <a:pt x="16431" y="7239"/>
                    <a:pt x="17181" y="5811"/>
                    <a:pt x="17157" y="4239"/>
                  </a:cubicBezTo>
                  <a:cubicBezTo>
                    <a:pt x="17145" y="2608"/>
                    <a:pt x="16324" y="1131"/>
                    <a:pt x="14978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5"/>
            <p:cNvSpPr/>
            <p:nvPr/>
          </p:nvSpPr>
          <p:spPr>
            <a:xfrm>
              <a:off x="8181123" y="4034952"/>
              <a:ext cx="589676" cy="491442"/>
            </a:xfrm>
            <a:custGeom>
              <a:avLst/>
              <a:gdLst/>
              <a:ahLst/>
              <a:cxnLst/>
              <a:rect l="l" t="t" r="r" b="b"/>
              <a:pathLst>
                <a:path w="17360" h="14468" extrusionOk="0">
                  <a:moveTo>
                    <a:pt x="8725" y="1"/>
                  </a:moveTo>
                  <a:cubicBezTo>
                    <a:pt x="8690" y="1"/>
                    <a:pt x="8656" y="1"/>
                    <a:pt x="8621" y="1"/>
                  </a:cubicBezTo>
                  <a:cubicBezTo>
                    <a:pt x="3846" y="37"/>
                    <a:pt x="0" y="3311"/>
                    <a:pt x="36" y="7300"/>
                  </a:cubicBezTo>
                  <a:cubicBezTo>
                    <a:pt x="72" y="11278"/>
                    <a:pt x="3922" y="14468"/>
                    <a:pt x="8672" y="14468"/>
                  </a:cubicBezTo>
                  <a:cubicBezTo>
                    <a:pt x="8699" y="14468"/>
                    <a:pt x="8725" y="14468"/>
                    <a:pt x="8752" y="14467"/>
                  </a:cubicBezTo>
                  <a:cubicBezTo>
                    <a:pt x="13526" y="14420"/>
                    <a:pt x="17360" y="11158"/>
                    <a:pt x="17336" y="7157"/>
                  </a:cubicBezTo>
                  <a:cubicBezTo>
                    <a:pt x="17301" y="3198"/>
                    <a:pt x="13452" y="1"/>
                    <a:pt x="8725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5"/>
            <p:cNvSpPr/>
            <p:nvPr/>
          </p:nvSpPr>
          <p:spPr>
            <a:xfrm>
              <a:off x="7877375" y="4117089"/>
              <a:ext cx="589710" cy="491408"/>
            </a:xfrm>
            <a:custGeom>
              <a:avLst/>
              <a:gdLst/>
              <a:ahLst/>
              <a:cxnLst/>
              <a:rect l="l" t="t" r="r" b="b"/>
              <a:pathLst>
                <a:path w="17361" h="14467" extrusionOk="0">
                  <a:moveTo>
                    <a:pt x="8700" y="0"/>
                  </a:moveTo>
                  <a:cubicBezTo>
                    <a:pt x="8674" y="0"/>
                    <a:pt x="8647" y="0"/>
                    <a:pt x="8621" y="0"/>
                  </a:cubicBezTo>
                  <a:cubicBezTo>
                    <a:pt x="3847" y="48"/>
                    <a:pt x="1" y="3310"/>
                    <a:pt x="37" y="7311"/>
                  </a:cubicBezTo>
                  <a:cubicBezTo>
                    <a:pt x="72" y="11282"/>
                    <a:pt x="3909" y="14467"/>
                    <a:pt x="8635" y="14467"/>
                  </a:cubicBezTo>
                  <a:cubicBezTo>
                    <a:pt x="8670" y="14467"/>
                    <a:pt x="8705" y="14467"/>
                    <a:pt x="8740" y="14466"/>
                  </a:cubicBezTo>
                  <a:cubicBezTo>
                    <a:pt x="13514" y="14431"/>
                    <a:pt x="17360" y="11157"/>
                    <a:pt x="17324" y="7168"/>
                  </a:cubicBezTo>
                  <a:cubicBezTo>
                    <a:pt x="17301" y="3190"/>
                    <a:pt x="13438" y="0"/>
                    <a:pt x="8700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5"/>
            <p:cNvSpPr/>
            <p:nvPr/>
          </p:nvSpPr>
          <p:spPr>
            <a:xfrm>
              <a:off x="8389011" y="4423657"/>
              <a:ext cx="131454" cy="119735"/>
            </a:xfrm>
            <a:custGeom>
              <a:avLst/>
              <a:gdLst/>
              <a:ahLst/>
              <a:cxnLst/>
              <a:rect l="l" t="t" r="r" b="b"/>
              <a:pathLst>
                <a:path w="3870" h="3525" extrusionOk="0">
                  <a:moveTo>
                    <a:pt x="3441" y="0"/>
                  </a:moveTo>
                  <a:cubicBezTo>
                    <a:pt x="3429" y="12"/>
                    <a:pt x="2548" y="2143"/>
                    <a:pt x="0" y="3155"/>
                  </a:cubicBezTo>
                  <a:lnTo>
                    <a:pt x="191" y="3525"/>
                  </a:lnTo>
                  <a:cubicBezTo>
                    <a:pt x="2917" y="2441"/>
                    <a:pt x="3846" y="238"/>
                    <a:pt x="3870" y="131"/>
                  </a:cubicBezTo>
                  <a:lnTo>
                    <a:pt x="3441" y="0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35"/>
            <p:cNvSpPr/>
            <p:nvPr/>
          </p:nvSpPr>
          <p:spPr>
            <a:xfrm>
              <a:off x="8260813" y="4506574"/>
              <a:ext cx="135496" cy="116509"/>
            </a:xfrm>
            <a:custGeom>
              <a:avLst/>
              <a:gdLst/>
              <a:ahLst/>
              <a:cxnLst/>
              <a:rect l="l" t="t" r="r" b="b"/>
              <a:pathLst>
                <a:path w="3989" h="3430" extrusionOk="0">
                  <a:moveTo>
                    <a:pt x="429" y="0"/>
                  </a:moveTo>
                  <a:lnTo>
                    <a:pt x="0" y="143"/>
                  </a:lnTo>
                  <a:cubicBezTo>
                    <a:pt x="24" y="238"/>
                    <a:pt x="1036" y="2417"/>
                    <a:pt x="3786" y="3429"/>
                  </a:cubicBezTo>
                  <a:lnTo>
                    <a:pt x="3989" y="3060"/>
                  </a:lnTo>
                  <a:cubicBezTo>
                    <a:pt x="1405" y="2107"/>
                    <a:pt x="441" y="12"/>
                    <a:pt x="429" y="0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7883048" y="4125411"/>
              <a:ext cx="516068" cy="424186"/>
            </a:xfrm>
            <a:custGeom>
              <a:avLst/>
              <a:gdLst/>
              <a:ahLst/>
              <a:cxnLst/>
              <a:rect l="l" t="t" r="r" b="b"/>
              <a:pathLst>
                <a:path w="15193" h="12488" extrusionOk="0">
                  <a:moveTo>
                    <a:pt x="7636" y="1"/>
                  </a:moveTo>
                  <a:cubicBezTo>
                    <a:pt x="7540" y="1"/>
                    <a:pt x="7443" y="2"/>
                    <a:pt x="7347" y="5"/>
                  </a:cubicBezTo>
                  <a:cubicBezTo>
                    <a:pt x="3227" y="124"/>
                    <a:pt x="1" y="3030"/>
                    <a:pt x="132" y="6471"/>
                  </a:cubicBezTo>
                  <a:cubicBezTo>
                    <a:pt x="259" y="9842"/>
                    <a:pt x="3555" y="12488"/>
                    <a:pt x="7558" y="12488"/>
                  </a:cubicBezTo>
                  <a:cubicBezTo>
                    <a:pt x="7654" y="12488"/>
                    <a:pt x="7750" y="12486"/>
                    <a:pt x="7847" y="12483"/>
                  </a:cubicBezTo>
                  <a:cubicBezTo>
                    <a:pt x="11966" y="12364"/>
                    <a:pt x="15193" y="9471"/>
                    <a:pt x="15062" y="6018"/>
                  </a:cubicBezTo>
                  <a:cubicBezTo>
                    <a:pt x="14934" y="2646"/>
                    <a:pt x="11638" y="1"/>
                    <a:pt x="7636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8380519" y="4329020"/>
              <a:ext cx="38451" cy="881660"/>
            </a:xfrm>
            <a:custGeom>
              <a:avLst/>
              <a:gdLst/>
              <a:ahLst/>
              <a:cxnLst/>
              <a:rect l="l" t="t" r="r" b="b"/>
              <a:pathLst>
                <a:path w="1132" h="25956" extrusionOk="0">
                  <a:moveTo>
                    <a:pt x="298" y="0"/>
                  </a:moveTo>
                  <a:lnTo>
                    <a:pt x="0" y="417"/>
                  </a:lnTo>
                  <a:lnTo>
                    <a:pt x="262" y="25956"/>
                  </a:lnTo>
                  <a:lnTo>
                    <a:pt x="1131" y="25956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7911378" y="3889125"/>
              <a:ext cx="701293" cy="548168"/>
            </a:xfrm>
            <a:custGeom>
              <a:avLst/>
              <a:gdLst/>
              <a:ahLst/>
              <a:cxnLst/>
              <a:rect l="l" t="t" r="r" b="b"/>
              <a:pathLst>
                <a:path w="20646" h="16138" extrusionOk="0">
                  <a:moveTo>
                    <a:pt x="9456" y="0"/>
                  </a:moveTo>
                  <a:cubicBezTo>
                    <a:pt x="5536" y="0"/>
                    <a:pt x="2111" y="2148"/>
                    <a:pt x="1167" y="5533"/>
                  </a:cubicBezTo>
                  <a:cubicBezTo>
                    <a:pt x="0" y="9771"/>
                    <a:pt x="3143" y="14331"/>
                    <a:pt x="8203" y="15724"/>
                  </a:cubicBezTo>
                  <a:cubicBezTo>
                    <a:pt x="9209" y="16004"/>
                    <a:pt x="10215" y="16137"/>
                    <a:pt x="11190" y="16137"/>
                  </a:cubicBezTo>
                  <a:cubicBezTo>
                    <a:pt x="15109" y="16137"/>
                    <a:pt x="18535" y="13989"/>
                    <a:pt x="19479" y="10605"/>
                  </a:cubicBezTo>
                  <a:cubicBezTo>
                    <a:pt x="20645" y="6378"/>
                    <a:pt x="17502" y="1818"/>
                    <a:pt x="12442" y="413"/>
                  </a:cubicBezTo>
                  <a:cubicBezTo>
                    <a:pt x="11436" y="133"/>
                    <a:pt x="10431" y="0"/>
                    <a:pt x="9456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7940081" y="3819794"/>
              <a:ext cx="702108" cy="585668"/>
            </a:xfrm>
            <a:custGeom>
              <a:avLst/>
              <a:gdLst/>
              <a:ahLst/>
              <a:cxnLst/>
              <a:rect l="l" t="t" r="r" b="b"/>
              <a:pathLst>
                <a:path w="20670" h="17242" extrusionOk="0">
                  <a:moveTo>
                    <a:pt x="10369" y="1"/>
                  </a:moveTo>
                  <a:cubicBezTo>
                    <a:pt x="10334" y="1"/>
                    <a:pt x="10299" y="1"/>
                    <a:pt x="10264" y="1"/>
                  </a:cubicBezTo>
                  <a:cubicBezTo>
                    <a:pt x="4572" y="49"/>
                    <a:pt x="0" y="3954"/>
                    <a:pt x="36" y="8705"/>
                  </a:cubicBezTo>
                  <a:cubicBezTo>
                    <a:pt x="72" y="13438"/>
                    <a:pt x="4658" y="17242"/>
                    <a:pt x="10301" y="17242"/>
                  </a:cubicBezTo>
                  <a:cubicBezTo>
                    <a:pt x="10336" y="17242"/>
                    <a:pt x="10371" y="17242"/>
                    <a:pt x="10406" y="17242"/>
                  </a:cubicBezTo>
                  <a:cubicBezTo>
                    <a:pt x="16098" y="17194"/>
                    <a:pt x="20670" y="13301"/>
                    <a:pt x="20634" y="8538"/>
                  </a:cubicBezTo>
                  <a:cubicBezTo>
                    <a:pt x="20598" y="3805"/>
                    <a:pt x="16012" y="1"/>
                    <a:pt x="10369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8031491" y="3840685"/>
              <a:ext cx="558935" cy="273065"/>
            </a:xfrm>
            <a:custGeom>
              <a:avLst/>
              <a:gdLst/>
              <a:ahLst/>
              <a:cxnLst/>
              <a:rect l="l" t="t" r="r" b="b"/>
              <a:pathLst>
                <a:path w="16455" h="8039" extrusionOk="0">
                  <a:moveTo>
                    <a:pt x="7729" y="1"/>
                  </a:moveTo>
                  <a:cubicBezTo>
                    <a:pt x="7622" y="1"/>
                    <a:pt x="7514" y="2"/>
                    <a:pt x="7406" y="5"/>
                  </a:cubicBezTo>
                  <a:cubicBezTo>
                    <a:pt x="4251" y="101"/>
                    <a:pt x="1524" y="1541"/>
                    <a:pt x="0" y="3673"/>
                  </a:cubicBezTo>
                  <a:cubicBezTo>
                    <a:pt x="1583" y="6253"/>
                    <a:pt x="5121" y="8038"/>
                    <a:pt x="9210" y="8038"/>
                  </a:cubicBezTo>
                  <a:cubicBezTo>
                    <a:pt x="9366" y="8038"/>
                    <a:pt x="9522" y="8035"/>
                    <a:pt x="9680" y="8030"/>
                  </a:cubicBezTo>
                  <a:cubicBezTo>
                    <a:pt x="12311" y="7959"/>
                    <a:pt x="14681" y="7161"/>
                    <a:pt x="16455" y="5923"/>
                  </a:cubicBezTo>
                  <a:cubicBezTo>
                    <a:pt x="15595" y="2520"/>
                    <a:pt x="11994" y="1"/>
                    <a:pt x="7729" y="1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79393" y="4037330"/>
              <a:ext cx="716273" cy="608052"/>
            </a:xfrm>
            <a:custGeom>
              <a:avLst/>
              <a:gdLst/>
              <a:ahLst/>
              <a:cxnLst/>
              <a:rect l="l" t="t" r="r" b="b"/>
              <a:pathLst>
                <a:path w="21087" h="17901" extrusionOk="0">
                  <a:moveTo>
                    <a:pt x="11114" y="1"/>
                  </a:moveTo>
                  <a:cubicBezTo>
                    <a:pt x="9358" y="1"/>
                    <a:pt x="7552" y="487"/>
                    <a:pt x="5918" y="1503"/>
                  </a:cubicBezTo>
                  <a:cubicBezTo>
                    <a:pt x="1501" y="4241"/>
                    <a:pt x="0" y="9802"/>
                    <a:pt x="2548" y="13921"/>
                  </a:cubicBezTo>
                  <a:cubicBezTo>
                    <a:pt x="4158" y="16504"/>
                    <a:pt x="6987" y="17901"/>
                    <a:pt x="9964" y="17901"/>
                  </a:cubicBezTo>
                  <a:cubicBezTo>
                    <a:pt x="11721" y="17901"/>
                    <a:pt x="13529" y="17414"/>
                    <a:pt x="15169" y="16398"/>
                  </a:cubicBezTo>
                  <a:cubicBezTo>
                    <a:pt x="19574" y="13659"/>
                    <a:pt x="21086" y="8099"/>
                    <a:pt x="18527" y="3991"/>
                  </a:cubicBezTo>
                  <a:cubicBezTo>
                    <a:pt x="16924" y="1400"/>
                    <a:pt x="14091" y="1"/>
                    <a:pt x="11114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-480750" y="4117938"/>
              <a:ext cx="1005030" cy="852992"/>
            </a:xfrm>
            <a:custGeom>
              <a:avLst/>
              <a:gdLst/>
              <a:ahLst/>
              <a:cxnLst/>
              <a:rect l="l" t="t" r="r" b="b"/>
              <a:pathLst>
                <a:path w="29588" h="25112" extrusionOk="0">
                  <a:moveTo>
                    <a:pt x="15612" y="1"/>
                  </a:moveTo>
                  <a:cubicBezTo>
                    <a:pt x="13147" y="1"/>
                    <a:pt x="10610" y="686"/>
                    <a:pt x="8311" y="2119"/>
                  </a:cubicBezTo>
                  <a:cubicBezTo>
                    <a:pt x="2108" y="5964"/>
                    <a:pt x="0" y="13751"/>
                    <a:pt x="3584" y="19525"/>
                  </a:cubicBezTo>
                  <a:cubicBezTo>
                    <a:pt x="5838" y="23150"/>
                    <a:pt x="9807" y="25112"/>
                    <a:pt x="13982" y="25112"/>
                  </a:cubicBezTo>
                  <a:cubicBezTo>
                    <a:pt x="16445" y="25112"/>
                    <a:pt x="18980" y="24429"/>
                    <a:pt x="21277" y="23002"/>
                  </a:cubicBezTo>
                  <a:cubicBezTo>
                    <a:pt x="27468" y="19144"/>
                    <a:pt x="29587" y="11358"/>
                    <a:pt x="26004" y="5595"/>
                  </a:cubicBezTo>
                  <a:cubicBezTo>
                    <a:pt x="23751" y="1965"/>
                    <a:pt x="19785" y="1"/>
                    <a:pt x="15612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-391786" y="4118719"/>
              <a:ext cx="709411" cy="403228"/>
            </a:xfrm>
            <a:custGeom>
              <a:avLst/>
              <a:gdLst/>
              <a:ahLst/>
              <a:cxnLst/>
              <a:rect l="l" t="t" r="r" b="b"/>
              <a:pathLst>
                <a:path w="20885" h="11871" extrusionOk="0">
                  <a:moveTo>
                    <a:pt x="13014" y="0"/>
                  </a:moveTo>
                  <a:cubicBezTo>
                    <a:pt x="7109" y="0"/>
                    <a:pt x="1870" y="3870"/>
                    <a:pt x="1" y="9132"/>
                  </a:cubicBezTo>
                  <a:cubicBezTo>
                    <a:pt x="2084" y="10847"/>
                    <a:pt x="4823" y="11871"/>
                    <a:pt x="7859" y="11871"/>
                  </a:cubicBezTo>
                  <a:cubicBezTo>
                    <a:pt x="13764" y="11871"/>
                    <a:pt x="19003" y="8001"/>
                    <a:pt x="20884" y="2738"/>
                  </a:cubicBezTo>
                  <a:cubicBezTo>
                    <a:pt x="18777" y="1024"/>
                    <a:pt x="16062" y="0"/>
                    <a:pt x="13014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532773" y="4139950"/>
              <a:ext cx="851327" cy="763929"/>
            </a:xfrm>
            <a:custGeom>
              <a:avLst/>
              <a:gdLst/>
              <a:ahLst/>
              <a:cxnLst/>
              <a:rect l="l" t="t" r="r" b="b"/>
              <a:pathLst>
                <a:path w="25063" h="22490" extrusionOk="0">
                  <a:moveTo>
                    <a:pt x="13272" y="0"/>
                  </a:moveTo>
                  <a:cubicBezTo>
                    <a:pt x="10338" y="0"/>
                    <a:pt x="7332" y="1141"/>
                    <a:pt x="4977" y="3411"/>
                  </a:cubicBezTo>
                  <a:cubicBezTo>
                    <a:pt x="358" y="7876"/>
                    <a:pt x="0" y="14996"/>
                    <a:pt x="4168" y="19318"/>
                  </a:cubicBezTo>
                  <a:cubicBezTo>
                    <a:pt x="6215" y="21435"/>
                    <a:pt x="8967" y="22489"/>
                    <a:pt x="11786" y="22489"/>
                  </a:cubicBezTo>
                  <a:cubicBezTo>
                    <a:pt x="14722" y="22489"/>
                    <a:pt x="17729" y="21346"/>
                    <a:pt x="20086" y="19068"/>
                  </a:cubicBezTo>
                  <a:cubicBezTo>
                    <a:pt x="24706" y="14615"/>
                    <a:pt x="25063" y="7495"/>
                    <a:pt x="20896" y="3173"/>
                  </a:cubicBezTo>
                  <a:cubicBezTo>
                    <a:pt x="18847" y="1055"/>
                    <a:pt x="16092" y="0"/>
                    <a:pt x="13272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808191" y="4139746"/>
              <a:ext cx="529825" cy="349865"/>
            </a:xfrm>
            <a:custGeom>
              <a:avLst/>
              <a:gdLst/>
              <a:ahLst/>
              <a:cxnLst/>
              <a:rect l="l" t="t" r="r" b="b"/>
              <a:pathLst>
                <a:path w="15598" h="10300" extrusionOk="0">
                  <a:moveTo>
                    <a:pt x="5168" y="0"/>
                  </a:moveTo>
                  <a:cubicBezTo>
                    <a:pt x="3334" y="0"/>
                    <a:pt x="1584" y="453"/>
                    <a:pt x="1" y="1226"/>
                  </a:cubicBezTo>
                  <a:cubicBezTo>
                    <a:pt x="679" y="6406"/>
                    <a:pt x="4977" y="10299"/>
                    <a:pt x="10442" y="10299"/>
                  </a:cubicBezTo>
                  <a:cubicBezTo>
                    <a:pt x="12264" y="10299"/>
                    <a:pt x="14026" y="9858"/>
                    <a:pt x="15598" y="9085"/>
                  </a:cubicBezTo>
                  <a:cubicBezTo>
                    <a:pt x="14919" y="3917"/>
                    <a:pt x="10633" y="24"/>
                    <a:pt x="516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-14021" y="4284521"/>
              <a:ext cx="1400140" cy="686755"/>
            </a:xfrm>
            <a:custGeom>
              <a:avLst/>
              <a:gdLst/>
              <a:ahLst/>
              <a:cxnLst/>
              <a:rect l="l" t="t" r="r" b="b"/>
              <a:pathLst>
                <a:path w="41220" h="20218" extrusionOk="0">
                  <a:moveTo>
                    <a:pt x="21539" y="1"/>
                  </a:moveTo>
                  <a:cubicBezTo>
                    <a:pt x="10370" y="1"/>
                    <a:pt x="726" y="8799"/>
                    <a:pt x="12" y="19658"/>
                  </a:cubicBezTo>
                  <a:cubicBezTo>
                    <a:pt x="0" y="19848"/>
                    <a:pt x="12" y="20027"/>
                    <a:pt x="0" y="20217"/>
                  </a:cubicBezTo>
                  <a:lnTo>
                    <a:pt x="40434" y="20217"/>
                  </a:lnTo>
                  <a:cubicBezTo>
                    <a:pt x="40446" y="20027"/>
                    <a:pt x="40493" y="19848"/>
                    <a:pt x="40505" y="19658"/>
                  </a:cubicBezTo>
                  <a:cubicBezTo>
                    <a:pt x="41220" y="8799"/>
                    <a:pt x="32718" y="1"/>
                    <a:pt x="21539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1182695" y="4616565"/>
              <a:ext cx="638623" cy="354723"/>
            </a:xfrm>
            <a:custGeom>
              <a:avLst/>
              <a:gdLst/>
              <a:ahLst/>
              <a:cxnLst/>
              <a:rect l="l" t="t" r="r" b="b"/>
              <a:pathLst>
                <a:path w="18801" h="10443" extrusionOk="0">
                  <a:moveTo>
                    <a:pt x="9847" y="1"/>
                  </a:moveTo>
                  <a:cubicBezTo>
                    <a:pt x="4751" y="1"/>
                    <a:pt x="370" y="4001"/>
                    <a:pt x="36" y="8954"/>
                  </a:cubicBezTo>
                  <a:cubicBezTo>
                    <a:pt x="1" y="9466"/>
                    <a:pt x="25" y="9966"/>
                    <a:pt x="84" y="10442"/>
                  </a:cubicBezTo>
                  <a:lnTo>
                    <a:pt x="18241" y="10442"/>
                  </a:lnTo>
                  <a:cubicBezTo>
                    <a:pt x="18360" y="9954"/>
                    <a:pt x="18443" y="9466"/>
                    <a:pt x="18479" y="8954"/>
                  </a:cubicBezTo>
                  <a:cubicBezTo>
                    <a:pt x="18801" y="4013"/>
                    <a:pt x="14931" y="1"/>
                    <a:pt x="9847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214894" y="4284113"/>
              <a:ext cx="1064066" cy="384886"/>
            </a:xfrm>
            <a:custGeom>
              <a:avLst/>
              <a:gdLst/>
              <a:ahLst/>
              <a:cxnLst/>
              <a:rect l="l" t="t" r="r" b="b"/>
              <a:pathLst>
                <a:path w="31326" h="11331" extrusionOk="0">
                  <a:moveTo>
                    <a:pt x="14788" y="1"/>
                  </a:moveTo>
                  <a:cubicBezTo>
                    <a:pt x="9144" y="1"/>
                    <a:pt x="3893" y="2239"/>
                    <a:pt x="0" y="5859"/>
                  </a:cubicBezTo>
                  <a:cubicBezTo>
                    <a:pt x="3096" y="7764"/>
                    <a:pt x="7215" y="9371"/>
                    <a:pt x="11918" y="10371"/>
                  </a:cubicBezTo>
                  <a:cubicBezTo>
                    <a:pt x="15033" y="11023"/>
                    <a:pt x="18061" y="11330"/>
                    <a:pt x="20837" y="11330"/>
                  </a:cubicBezTo>
                  <a:cubicBezTo>
                    <a:pt x="25160" y="11330"/>
                    <a:pt x="28867" y="10584"/>
                    <a:pt x="31325" y="9228"/>
                  </a:cubicBezTo>
                  <a:cubicBezTo>
                    <a:pt x="28111" y="3692"/>
                    <a:pt x="22027" y="1"/>
                    <a:pt x="14788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252090" y="4037806"/>
              <a:ext cx="457848" cy="206692"/>
            </a:xfrm>
            <a:custGeom>
              <a:avLst/>
              <a:gdLst/>
              <a:ahLst/>
              <a:cxnLst/>
              <a:rect l="l" t="t" r="r" b="b"/>
              <a:pathLst>
                <a:path w="13479" h="6085" extrusionOk="0">
                  <a:moveTo>
                    <a:pt x="6085" y="1"/>
                  </a:moveTo>
                  <a:cubicBezTo>
                    <a:pt x="6073" y="1"/>
                    <a:pt x="6061" y="1"/>
                    <a:pt x="6049" y="1"/>
                  </a:cubicBezTo>
                  <a:cubicBezTo>
                    <a:pt x="3799" y="1"/>
                    <a:pt x="1691" y="787"/>
                    <a:pt x="0" y="2084"/>
                  </a:cubicBezTo>
                  <a:cubicBezTo>
                    <a:pt x="1501" y="4489"/>
                    <a:pt x="4215" y="6085"/>
                    <a:pt x="7430" y="6085"/>
                  </a:cubicBezTo>
                  <a:cubicBezTo>
                    <a:pt x="9680" y="6085"/>
                    <a:pt x="11788" y="5299"/>
                    <a:pt x="13478" y="4001"/>
                  </a:cubicBezTo>
                  <a:cubicBezTo>
                    <a:pt x="11972" y="1581"/>
                    <a:pt x="9284" y="1"/>
                    <a:pt x="6085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1333550" y="4618196"/>
              <a:ext cx="442902" cy="205062"/>
            </a:xfrm>
            <a:custGeom>
              <a:avLst/>
              <a:gdLst/>
              <a:ahLst/>
              <a:cxnLst/>
              <a:rect l="l" t="t" r="r" b="b"/>
              <a:pathLst>
                <a:path w="13039" h="6037" extrusionOk="0">
                  <a:moveTo>
                    <a:pt x="5382" y="0"/>
                  </a:moveTo>
                  <a:cubicBezTo>
                    <a:pt x="3430" y="0"/>
                    <a:pt x="1560" y="596"/>
                    <a:pt x="1" y="1619"/>
                  </a:cubicBezTo>
                  <a:cubicBezTo>
                    <a:pt x="1429" y="4251"/>
                    <a:pt x="4275" y="6037"/>
                    <a:pt x="7656" y="6037"/>
                  </a:cubicBezTo>
                  <a:cubicBezTo>
                    <a:pt x="9621" y="6037"/>
                    <a:pt x="11478" y="5441"/>
                    <a:pt x="13038" y="4417"/>
                  </a:cubicBezTo>
                  <a:cubicBezTo>
                    <a:pt x="11609" y="1786"/>
                    <a:pt x="8788" y="0"/>
                    <a:pt x="5382" y="0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2013025" y="4730225"/>
              <a:ext cx="407678" cy="241067"/>
            </a:xfrm>
            <a:custGeom>
              <a:avLst/>
              <a:gdLst/>
              <a:ahLst/>
              <a:cxnLst/>
              <a:rect l="l" t="t" r="r" b="b"/>
              <a:pathLst>
                <a:path w="12002" h="7097" extrusionOk="0">
                  <a:moveTo>
                    <a:pt x="6239" y="0"/>
                  </a:moveTo>
                  <a:cubicBezTo>
                    <a:pt x="2977" y="0"/>
                    <a:pt x="226" y="1941"/>
                    <a:pt x="60" y="4334"/>
                  </a:cubicBezTo>
                  <a:cubicBezTo>
                    <a:pt x="0" y="5394"/>
                    <a:pt x="453" y="6358"/>
                    <a:pt x="1250" y="7096"/>
                  </a:cubicBezTo>
                  <a:lnTo>
                    <a:pt x="10299" y="7096"/>
                  </a:lnTo>
                  <a:cubicBezTo>
                    <a:pt x="11204" y="6358"/>
                    <a:pt x="11776" y="5394"/>
                    <a:pt x="11847" y="4334"/>
                  </a:cubicBezTo>
                  <a:cubicBezTo>
                    <a:pt x="12002" y="1941"/>
                    <a:pt x="9501" y="0"/>
                    <a:pt x="623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1666002" y="4565204"/>
              <a:ext cx="495042" cy="406081"/>
            </a:xfrm>
            <a:custGeom>
              <a:avLst/>
              <a:gdLst/>
              <a:ahLst/>
              <a:cxnLst/>
              <a:rect l="l" t="t" r="r" b="b"/>
              <a:pathLst>
                <a:path w="14574" h="11955" extrusionOk="0">
                  <a:moveTo>
                    <a:pt x="7704" y="0"/>
                  </a:moveTo>
                  <a:cubicBezTo>
                    <a:pt x="3775" y="0"/>
                    <a:pt x="394" y="3275"/>
                    <a:pt x="132" y="7287"/>
                  </a:cubicBezTo>
                  <a:cubicBezTo>
                    <a:pt x="1" y="9073"/>
                    <a:pt x="525" y="10692"/>
                    <a:pt x="1465" y="11954"/>
                  </a:cubicBezTo>
                  <a:lnTo>
                    <a:pt x="12371" y="11954"/>
                  </a:lnTo>
                  <a:cubicBezTo>
                    <a:pt x="13479" y="10692"/>
                    <a:pt x="14205" y="9061"/>
                    <a:pt x="14324" y="7287"/>
                  </a:cubicBezTo>
                  <a:cubicBezTo>
                    <a:pt x="14574" y="3251"/>
                    <a:pt x="11621" y="0"/>
                    <a:pt x="7704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1668855" y="4649311"/>
              <a:ext cx="487366" cy="322793"/>
            </a:xfrm>
            <a:custGeom>
              <a:avLst/>
              <a:gdLst/>
              <a:ahLst/>
              <a:cxnLst/>
              <a:rect l="l" t="t" r="r" b="b"/>
              <a:pathLst>
                <a:path w="14348" h="9503" extrusionOk="0">
                  <a:moveTo>
                    <a:pt x="12752" y="1"/>
                  </a:moveTo>
                  <a:cubicBezTo>
                    <a:pt x="11680" y="1954"/>
                    <a:pt x="9585" y="3751"/>
                    <a:pt x="6906" y="4763"/>
                  </a:cubicBezTo>
                  <a:cubicBezTo>
                    <a:pt x="5469" y="5309"/>
                    <a:pt x="4035" y="5562"/>
                    <a:pt x="2706" y="5562"/>
                  </a:cubicBezTo>
                  <a:cubicBezTo>
                    <a:pt x="1745" y="5562"/>
                    <a:pt x="838" y="5430"/>
                    <a:pt x="24" y="5180"/>
                  </a:cubicBezTo>
                  <a:lnTo>
                    <a:pt x="24" y="5180"/>
                  </a:lnTo>
                  <a:cubicBezTo>
                    <a:pt x="0" y="6823"/>
                    <a:pt x="500" y="8323"/>
                    <a:pt x="1381" y="9502"/>
                  </a:cubicBezTo>
                  <a:lnTo>
                    <a:pt x="12275" y="9502"/>
                  </a:lnTo>
                  <a:cubicBezTo>
                    <a:pt x="13383" y="8240"/>
                    <a:pt x="14109" y="6597"/>
                    <a:pt x="14228" y="4823"/>
                  </a:cubicBezTo>
                  <a:cubicBezTo>
                    <a:pt x="14347" y="2978"/>
                    <a:pt x="13776" y="1287"/>
                    <a:pt x="12752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8943482" y="3915281"/>
              <a:ext cx="656422" cy="691578"/>
            </a:xfrm>
            <a:custGeom>
              <a:avLst/>
              <a:gdLst/>
              <a:ahLst/>
              <a:cxnLst/>
              <a:rect l="l" t="t" r="r" b="b"/>
              <a:pathLst>
                <a:path w="19325" h="20360" extrusionOk="0">
                  <a:moveTo>
                    <a:pt x="9657" y="0"/>
                  </a:moveTo>
                  <a:cubicBezTo>
                    <a:pt x="4323" y="0"/>
                    <a:pt x="1" y="4560"/>
                    <a:pt x="1" y="10180"/>
                  </a:cubicBezTo>
                  <a:cubicBezTo>
                    <a:pt x="1" y="15800"/>
                    <a:pt x="4323" y="20360"/>
                    <a:pt x="9657" y="20360"/>
                  </a:cubicBezTo>
                  <a:cubicBezTo>
                    <a:pt x="15003" y="20360"/>
                    <a:pt x="19325" y="15800"/>
                    <a:pt x="19325" y="10180"/>
                  </a:cubicBezTo>
                  <a:cubicBezTo>
                    <a:pt x="19325" y="4560"/>
                    <a:pt x="15003" y="0"/>
                    <a:pt x="9657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9232657" y="4007879"/>
              <a:ext cx="920112" cy="969840"/>
            </a:xfrm>
            <a:custGeom>
              <a:avLst/>
              <a:gdLst/>
              <a:ahLst/>
              <a:cxnLst/>
              <a:rect l="l" t="t" r="r" b="b"/>
              <a:pathLst>
                <a:path w="27088" h="28552" extrusionOk="0">
                  <a:moveTo>
                    <a:pt x="13550" y="1"/>
                  </a:moveTo>
                  <a:cubicBezTo>
                    <a:pt x="6073" y="1"/>
                    <a:pt x="1" y="6394"/>
                    <a:pt x="1" y="14276"/>
                  </a:cubicBezTo>
                  <a:cubicBezTo>
                    <a:pt x="1" y="22158"/>
                    <a:pt x="6073" y="28552"/>
                    <a:pt x="13550" y="28552"/>
                  </a:cubicBezTo>
                  <a:cubicBezTo>
                    <a:pt x="21027" y="28552"/>
                    <a:pt x="27087" y="22158"/>
                    <a:pt x="27087" y="14276"/>
                  </a:cubicBezTo>
                  <a:cubicBezTo>
                    <a:pt x="27087" y="6394"/>
                    <a:pt x="21027" y="1"/>
                    <a:pt x="1355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9406576" y="4007879"/>
              <a:ext cx="728807" cy="458663"/>
            </a:xfrm>
            <a:custGeom>
              <a:avLst/>
              <a:gdLst/>
              <a:ahLst/>
              <a:cxnLst/>
              <a:rect l="l" t="t" r="r" b="b"/>
              <a:pathLst>
                <a:path w="21456" h="13503" extrusionOk="0">
                  <a:moveTo>
                    <a:pt x="8430" y="1"/>
                  </a:moveTo>
                  <a:cubicBezTo>
                    <a:pt x="5239" y="1"/>
                    <a:pt x="2322" y="1179"/>
                    <a:pt x="0" y="3108"/>
                  </a:cubicBezTo>
                  <a:cubicBezTo>
                    <a:pt x="1608" y="9097"/>
                    <a:pt x="6823" y="13502"/>
                    <a:pt x="13026" y="13502"/>
                  </a:cubicBezTo>
                  <a:cubicBezTo>
                    <a:pt x="16205" y="13502"/>
                    <a:pt x="19146" y="12324"/>
                    <a:pt x="21455" y="10395"/>
                  </a:cubicBezTo>
                  <a:cubicBezTo>
                    <a:pt x="19848" y="4406"/>
                    <a:pt x="14633" y="1"/>
                    <a:pt x="8430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8313771" y="4032167"/>
              <a:ext cx="799595" cy="868719"/>
            </a:xfrm>
            <a:custGeom>
              <a:avLst/>
              <a:gdLst/>
              <a:ahLst/>
              <a:cxnLst/>
              <a:rect l="l" t="t" r="r" b="b"/>
              <a:pathLst>
                <a:path w="23540" h="25575" extrusionOk="0">
                  <a:moveTo>
                    <a:pt x="11776" y="0"/>
                  </a:moveTo>
                  <a:cubicBezTo>
                    <a:pt x="5263" y="0"/>
                    <a:pt x="1" y="5727"/>
                    <a:pt x="1" y="12787"/>
                  </a:cubicBezTo>
                  <a:cubicBezTo>
                    <a:pt x="1" y="19848"/>
                    <a:pt x="5263" y="25575"/>
                    <a:pt x="11776" y="25575"/>
                  </a:cubicBezTo>
                  <a:cubicBezTo>
                    <a:pt x="18277" y="25575"/>
                    <a:pt x="23539" y="19848"/>
                    <a:pt x="23539" y="12787"/>
                  </a:cubicBezTo>
                  <a:cubicBezTo>
                    <a:pt x="23539" y="5727"/>
                    <a:pt x="18277" y="0"/>
                    <a:pt x="11776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8321448" y="4032541"/>
              <a:ext cx="573134" cy="397997"/>
            </a:xfrm>
            <a:custGeom>
              <a:avLst/>
              <a:gdLst/>
              <a:ahLst/>
              <a:cxnLst/>
              <a:rect l="l" t="t" r="r" b="b"/>
              <a:pathLst>
                <a:path w="16873" h="11717" extrusionOk="0">
                  <a:moveTo>
                    <a:pt x="11550" y="1"/>
                  </a:moveTo>
                  <a:cubicBezTo>
                    <a:pt x="5835" y="1"/>
                    <a:pt x="1049" y="4442"/>
                    <a:pt x="1" y="10324"/>
                  </a:cubicBezTo>
                  <a:cubicBezTo>
                    <a:pt x="1608" y="11193"/>
                    <a:pt x="3406" y="11717"/>
                    <a:pt x="5323" y="11717"/>
                  </a:cubicBezTo>
                  <a:cubicBezTo>
                    <a:pt x="11050" y="11717"/>
                    <a:pt x="15812" y="7288"/>
                    <a:pt x="16872" y="1406"/>
                  </a:cubicBezTo>
                  <a:cubicBezTo>
                    <a:pt x="15265" y="525"/>
                    <a:pt x="13467" y="1"/>
                    <a:pt x="11550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8262002" y="4195964"/>
              <a:ext cx="1441003" cy="781762"/>
            </a:xfrm>
            <a:custGeom>
              <a:avLst/>
              <a:gdLst/>
              <a:ahLst/>
              <a:cxnLst/>
              <a:rect l="l" t="t" r="r" b="b"/>
              <a:pathLst>
                <a:path w="42423" h="23015" extrusionOk="0">
                  <a:moveTo>
                    <a:pt x="21218" y="0"/>
                  </a:moveTo>
                  <a:cubicBezTo>
                    <a:pt x="9502" y="0"/>
                    <a:pt x="1" y="10001"/>
                    <a:pt x="1" y="22348"/>
                  </a:cubicBezTo>
                  <a:cubicBezTo>
                    <a:pt x="1" y="22574"/>
                    <a:pt x="36" y="22789"/>
                    <a:pt x="36" y="23015"/>
                  </a:cubicBezTo>
                  <a:lnTo>
                    <a:pt x="42387" y="23015"/>
                  </a:lnTo>
                  <a:cubicBezTo>
                    <a:pt x="42387" y="22789"/>
                    <a:pt x="42423" y="22574"/>
                    <a:pt x="42423" y="22348"/>
                  </a:cubicBezTo>
                  <a:cubicBezTo>
                    <a:pt x="42423" y="10001"/>
                    <a:pt x="32922" y="0"/>
                    <a:pt x="2121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7794084" y="4574104"/>
              <a:ext cx="656014" cy="403636"/>
            </a:xfrm>
            <a:custGeom>
              <a:avLst/>
              <a:gdLst/>
              <a:ahLst/>
              <a:cxnLst/>
              <a:rect l="l" t="t" r="r" b="b"/>
              <a:pathLst>
                <a:path w="19313" h="11883" extrusionOk="0">
                  <a:moveTo>
                    <a:pt x="9656" y="0"/>
                  </a:moveTo>
                  <a:cubicBezTo>
                    <a:pt x="4334" y="0"/>
                    <a:pt x="0" y="4561"/>
                    <a:pt x="0" y="10180"/>
                  </a:cubicBezTo>
                  <a:cubicBezTo>
                    <a:pt x="0" y="10764"/>
                    <a:pt x="60" y="11323"/>
                    <a:pt x="143" y="11883"/>
                  </a:cubicBezTo>
                  <a:lnTo>
                    <a:pt x="19169" y="11883"/>
                  </a:lnTo>
                  <a:cubicBezTo>
                    <a:pt x="19253" y="11323"/>
                    <a:pt x="19312" y="10764"/>
                    <a:pt x="19312" y="10180"/>
                  </a:cubicBezTo>
                  <a:cubicBezTo>
                    <a:pt x="19312" y="4561"/>
                    <a:pt x="14990" y="0"/>
                    <a:pt x="9656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8372434" y="4195964"/>
              <a:ext cx="1122694" cy="437773"/>
            </a:xfrm>
            <a:custGeom>
              <a:avLst/>
              <a:gdLst/>
              <a:ahLst/>
              <a:cxnLst/>
              <a:rect l="l" t="t" r="r" b="b"/>
              <a:pathLst>
                <a:path w="33052" h="12888" extrusionOk="0">
                  <a:moveTo>
                    <a:pt x="17967" y="0"/>
                  </a:moveTo>
                  <a:cubicBezTo>
                    <a:pt x="10382" y="0"/>
                    <a:pt x="3763" y="4203"/>
                    <a:pt x="0" y="10489"/>
                  </a:cubicBezTo>
                  <a:cubicBezTo>
                    <a:pt x="2468" y="12038"/>
                    <a:pt x="6296" y="12888"/>
                    <a:pt x="10817" y="12888"/>
                  </a:cubicBezTo>
                  <a:cubicBezTo>
                    <a:pt x="13733" y="12888"/>
                    <a:pt x="16938" y="12534"/>
                    <a:pt x="20253" y="11787"/>
                  </a:cubicBezTo>
                  <a:cubicBezTo>
                    <a:pt x="25253" y="10656"/>
                    <a:pt x="29694" y="8823"/>
                    <a:pt x="33052" y="6668"/>
                  </a:cubicBezTo>
                  <a:cubicBezTo>
                    <a:pt x="29230" y="2560"/>
                    <a:pt x="23884" y="0"/>
                    <a:pt x="17967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8998885" y="3916062"/>
              <a:ext cx="483731" cy="235021"/>
            </a:xfrm>
            <a:custGeom>
              <a:avLst/>
              <a:gdLst/>
              <a:ahLst/>
              <a:cxnLst/>
              <a:rect l="l" t="t" r="r" b="b"/>
              <a:pathLst>
                <a:path w="14241" h="6919" extrusionOk="0">
                  <a:moveTo>
                    <a:pt x="7984" y="1"/>
                  </a:moveTo>
                  <a:cubicBezTo>
                    <a:pt x="4630" y="1"/>
                    <a:pt x="1716" y="1817"/>
                    <a:pt x="1" y="4549"/>
                  </a:cubicBezTo>
                  <a:cubicBezTo>
                    <a:pt x="1680" y="6026"/>
                    <a:pt x="3835" y="6919"/>
                    <a:pt x="6192" y="6919"/>
                  </a:cubicBezTo>
                  <a:cubicBezTo>
                    <a:pt x="9550" y="6919"/>
                    <a:pt x="12514" y="5097"/>
                    <a:pt x="14241" y="2358"/>
                  </a:cubicBezTo>
                  <a:cubicBezTo>
                    <a:pt x="12550" y="894"/>
                    <a:pt x="10395" y="1"/>
                    <a:pt x="8050" y="1"/>
                  </a:cubicBezTo>
                  <a:cubicBezTo>
                    <a:pt x="8028" y="1"/>
                    <a:pt x="8006" y="1"/>
                    <a:pt x="7984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7840180" y="4575735"/>
              <a:ext cx="470382" cy="233357"/>
            </a:xfrm>
            <a:custGeom>
              <a:avLst/>
              <a:gdLst/>
              <a:ahLst/>
              <a:cxnLst/>
              <a:rect l="l" t="t" r="r" b="b"/>
              <a:pathLst>
                <a:path w="13848" h="6870" extrusionOk="0">
                  <a:moveTo>
                    <a:pt x="8311" y="0"/>
                  </a:moveTo>
                  <a:cubicBezTo>
                    <a:pt x="4775" y="0"/>
                    <a:pt x="1679" y="2024"/>
                    <a:pt x="1" y="5024"/>
                  </a:cubicBezTo>
                  <a:cubicBezTo>
                    <a:pt x="1560" y="6191"/>
                    <a:pt x="3477" y="6870"/>
                    <a:pt x="5537" y="6870"/>
                  </a:cubicBezTo>
                  <a:cubicBezTo>
                    <a:pt x="9073" y="6870"/>
                    <a:pt x="12169" y="4846"/>
                    <a:pt x="13847" y="1846"/>
                  </a:cubicBezTo>
                  <a:cubicBezTo>
                    <a:pt x="12288" y="679"/>
                    <a:pt x="10371" y="0"/>
                    <a:pt x="8311" y="0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7163558" y="4703117"/>
              <a:ext cx="418615" cy="274627"/>
            </a:xfrm>
            <a:custGeom>
              <a:avLst/>
              <a:gdLst/>
              <a:ahLst/>
              <a:cxnLst/>
              <a:rect l="l" t="t" r="r" b="b"/>
              <a:pathLst>
                <a:path w="12324" h="8085" extrusionOk="0">
                  <a:moveTo>
                    <a:pt x="6168" y="1"/>
                  </a:moveTo>
                  <a:cubicBezTo>
                    <a:pt x="2751" y="1"/>
                    <a:pt x="0" y="2203"/>
                    <a:pt x="0" y="4918"/>
                  </a:cubicBezTo>
                  <a:cubicBezTo>
                    <a:pt x="0" y="6132"/>
                    <a:pt x="536" y="7216"/>
                    <a:pt x="1429" y="8085"/>
                  </a:cubicBezTo>
                  <a:lnTo>
                    <a:pt x="10895" y="8085"/>
                  </a:lnTo>
                  <a:cubicBezTo>
                    <a:pt x="11788" y="7228"/>
                    <a:pt x="12323" y="6132"/>
                    <a:pt x="12323" y="4918"/>
                  </a:cubicBezTo>
                  <a:cubicBezTo>
                    <a:pt x="12323" y="2203"/>
                    <a:pt x="9561" y="1"/>
                    <a:pt x="6168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7443833" y="4515848"/>
              <a:ext cx="504349" cy="461890"/>
            </a:xfrm>
            <a:custGeom>
              <a:avLst/>
              <a:gdLst/>
              <a:ahLst/>
              <a:cxnLst/>
              <a:rect l="l" t="t" r="r" b="b"/>
              <a:pathLst>
                <a:path w="14848" h="13598" extrusionOk="0">
                  <a:moveTo>
                    <a:pt x="7418" y="1"/>
                  </a:moveTo>
                  <a:cubicBezTo>
                    <a:pt x="3334" y="1"/>
                    <a:pt x="0" y="3704"/>
                    <a:pt x="0" y="8300"/>
                  </a:cubicBezTo>
                  <a:cubicBezTo>
                    <a:pt x="0" y="10324"/>
                    <a:pt x="655" y="12169"/>
                    <a:pt x="1727" y="13598"/>
                  </a:cubicBezTo>
                  <a:lnTo>
                    <a:pt x="13121" y="13598"/>
                  </a:lnTo>
                  <a:cubicBezTo>
                    <a:pt x="14193" y="12145"/>
                    <a:pt x="14847" y="10300"/>
                    <a:pt x="14847" y="8300"/>
                  </a:cubicBezTo>
                  <a:cubicBezTo>
                    <a:pt x="14847" y="3728"/>
                    <a:pt x="11514" y="1"/>
                    <a:pt x="7418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7443018" y="4610892"/>
              <a:ext cx="504757" cy="366068"/>
            </a:xfrm>
            <a:custGeom>
              <a:avLst/>
              <a:gdLst/>
              <a:ahLst/>
              <a:cxnLst/>
              <a:rect l="l" t="t" r="r" b="b"/>
              <a:pathLst>
                <a:path w="14860" h="10777" extrusionOk="0">
                  <a:moveTo>
                    <a:pt x="1882" y="1"/>
                  </a:moveTo>
                  <a:cubicBezTo>
                    <a:pt x="715" y="1465"/>
                    <a:pt x="1" y="3382"/>
                    <a:pt x="1" y="5478"/>
                  </a:cubicBezTo>
                  <a:cubicBezTo>
                    <a:pt x="1" y="7502"/>
                    <a:pt x="655" y="9347"/>
                    <a:pt x="1727" y="10776"/>
                  </a:cubicBezTo>
                  <a:lnTo>
                    <a:pt x="13145" y="10776"/>
                  </a:lnTo>
                  <a:cubicBezTo>
                    <a:pt x="14145" y="9443"/>
                    <a:pt x="14764" y="7740"/>
                    <a:pt x="14860" y="5883"/>
                  </a:cubicBezTo>
                  <a:lnTo>
                    <a:pt x="14860" y="5883"/>
                  </a:lnTo>
                  <a:cubicBezTo>
                    <a:pt x="13988" y="6178"/>
                    <a:pt x="13029" y="6332"/>
                    <a:pt x="12021" y="6332"/>
                  </a:cubicBezTo>
                  <a:cubicBezTo>
                    <a:pt x="10631" y="6332"/>
                    <a:pt x="9150" y="6039"/>
                    <a:pt x="7680" y="5418"/>
                  </a:cubicBezTo>
                  <a:cubicBezTo>
                    <a:pt x="4942" y="4263"/>
                    <a:pt x="2882" y="2227"/>
                    <a:pt x="1882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-48397" y="4293013"/>
              <a:ext cx="9676288" cy="941138"/>
            </a:xfrm>
            <a:custGeom>
              <a:avLst/>
              <a:gdLst/>
              <a:ahLst/>
              <a:cxnLst/>
              <a:rect l="l" t="t" r="r" b="b"/>
              <a:pathLst>
                <a:path w="284869" h="27707" extrusionOk="0">
                  <a:moveTo>
                    <a:pt x="284869" y="1"/>
                  </a:moveTo>
                  <a:lnTo>
                    <a:pt x="257723" y="12752"/>
                  </a:lnTo>
                  <a:lnTo>
                    <a:pt x="204014" y="12752"/>
                  </a:lnTo>
                  <a:lnTo>
                    <a:pt x="13228" y="20646"/>
                  </a:lnTo>
                  <a:lnTo>
                    <a:pt x="0" y="24265"/>
                  </a:lnTo>
                  <a:lnTo>
                    <a:pt x="284869" y="27706"/>
                  </a:lnTo>
                  <a:lnTo>
                    <a:pt x="284869" y="1"/>
                  </a:lnTo>
                  <a:close/>
                </a:path>
              </a:pathLst>
            </a:custGeom>
            <a:solidFill>
              <a:srgbClr val="ACA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3296701" y="4546182"/>
              <a:ext cx="5104296" cy="553297"/>
            </a:xfrm>
            <a:custGeom>
              <a:avLst/>
              <a:gdLst/>
              <a:ahLst/>
              <a:cxnLst/>
              <a:rect l="l" t="t" r="r" b="b"/>
              <a:pathLst>
                <a:path w="150270" h="16289" extrusionOk="0">
                  <a:moveTo>
                    <a:pt x="72676" y="1"/>
                  </a:moveTo>
                  <a:lnTo>
                    <a:pt x="1" y="9966"/>
                  </a:lnTo>
                  <a:cubicBezTo>
                    <a:pt x="14014" y="13741"/>
                    <a:pt x="40137" y="16289"/>
                    <a:pt x="70033" y="16289"/>
                  </a:cubicBezTo>
                  <a:cubicBezTo>
                    <a:pt x="111015" y="16289"/>
                    <a:pt x="144864" y="11514"/>
                    <a:pt x="150269" y="5299"/>
                  </a:cubicBezTo>
                  <a:lnTo>
                    <a:pt x="105538" y="5299"/>
                  </a:lnTo>
                  <a:lnTo>
                    <a:pt x="72676" y="1"/>
                  </a:lnTo>
                  <a:close/>
                </a:path>
              </a:pathLst>
            </a:custGeom>
            <a:solidFill>
              <a:srgbClr val="C0C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5519508" y="4347601"/>
              <a:ext cx="1609652" cy="214403"/>
            </a:xfrm>
            <a:custGeom>
              <a:avLst/>
              <a:gdLst/>
              <a:ahLst/>
              <a:cxnLst/>
              <a:rect l="l" t="t" r="r" b="b"/>
              <a:pathLst>
                <a:path w="47388" h="6312" extrusionOk="0">
                  <a:moveTo>
                    <a:pt x="0" y="1"/>
                  </a:moveTo>
                  <a:lnTo>
                    <a:pt x="1191" y="4930"/>
                  </a:lnTo>
                  <a:lnTo>
                    <a:pt x="47387" y="6311"/>
                  </a:lnTo>
                  <a:lnTo>
                    <a:pt x="47387" y="32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5549842" y="4737494"/>
              <a:ext cx="1596710" cy="172317"/>
            </a:xfrm>
            <a:custGeom>
              <a:avLst/>
              <a:gdLst/>
              <a:ahLst/>
              <a:cxnLst/>
              <a:rect l="l" t="t" r="r" b="b"/>
              <a:pathLst>
                <a:path w="47007" h="5073" extrusionOk="0">
                  <a:moveTo>
                    <a:pt x="47006" y="1"/>
                  </a:moveTo>
                  <a:lnTo>
                    <a:pt x="0" y="1024"/>
                  </a:lnTo>
                  <a:lnTo>
                    <a:pt x="1167" y="5073"/>
                  </a:lnTo>
                  <a:lnTo>
                    <a:pt x="47006" y="3060"/>
                  </a:lnTo>
                  <a:lnTo>
                    <a:pt x="47006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5422834" y="4213356"/>
              <a:ext cx="230164" cy="799153"/>
            </a:xfrm>
            <a:custGeom>
              <a:avLst/>
              <a:gdLst/>
              <a:ahLst/>
              <a:cxnLst/>
              <a:rect l="l" t="t" r="r" b="b"/>
              <a:pathLst>
                <a:path w="6776" h="23527" extrusionOk="0">
                  <a:moveTo>
                    <a:pt x="5954" y="0"/>
                  </a:moveTo>
                  <a:lnTo>
                    <a:pt x="1239" y="202"/>
                  </a:lnTo>
                  <a:lnTo>
                    <a:pt x="1" y="23312"/>
                  </a:lnTo>
                  <a:lnTo>
                    <a:pt x="6775" y="23527"/>
                  </a:lnTo>
                  <a:lnTo>
                    <a:pt x="5561" y="10847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018637" y="4716875"/>
              <a:ext cx="1596303" cy="194158"/>
            </a:xfrm>
            <a:custGeom>
              <a:avLst/>
              <a:gdLst/>
              <a:ahLst/>
              <a:cxnLst/>
              <a:rect l="l" t="t" r="r" b="b"/>
              <a:pathLst>
                <a:path w="46995" h="5716" extrusionOk="0">
                  <a:moveTo>
                    <a:pt x="0" y="0"/>
                  </a:moveTo>
                  <a:lnTo>
                    <a:pt x="0" y="3060"/>
                  </a:lnTo>
                  <a:lnTo>
                    <a:pt x="46994" y="5715"/>
                  </a:lnTo>
                  <a:lnTo>
                    <a:pt x="43720" y="1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001245" y="4367438"/>
              <a:ext cx="1596710" cy="173540"/>
            </a:xfrm>
            <a:custGeom>
              <a:avLst/>
              <a:gdLst/>
              <a:ahLst/>
              <a:cxnLst/>
              <a:rect l="l" t="t" r="r" b="b"/>
              <a:pathLst>
                <a:path w="47007" h="5109" extrusionOk="0">
                  <a:moveTo>
                    <a:pt x="43732" y="0"/>
                  </a:moveTo>
                  <a:lnTo>
                    <a:pt x="0" y="2036"/>
                  </a:lnTo>
                  <a:lnTo>
                    <a:pt x="0" y="5108"/>
                  </a:lnTo>
                  <a:lnTo>
                    <a:pt x="47006" y="4096"/>
                  </a:lnTo>
                  <a:lnTo>
                    <a:pt x="43732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3891628" y="4213356"/>
              <a:ext cx="230164" cy="799153"/>
            </a:xfrm>
            <a:custGeom>
              <a:avLst/>
              <a:gdLst/>
              <a:ahLst/>
              <a:cxnLst/>
              <a:rect l="l" t="t" r="r" b="b"/>
              <a:pathLst>
                <a:path w="6776" h="23527" extrusionOk="0">
                  <a:moveTo>
                    <a:pt x="5954" y="0"/>
                  </a:moveTo>
                  <a:lnTo>
                    <a:pt x="1239" y="202"/>
                  </a:lnTo>
                  <a:lnTo>
                    <a:pt x="1" y="23312"/>
                  </a:lnTo>
                  <a:lnTo>
                    <a:pt x="6775" y="23527"/>
                  </a:lnTo>
                  <a:lnTo>
                    <a:pt x="5537" y="10847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7037772" y="4623053"/>
              <a:ext cx="1534414" cy="194939"/>
            </a:xfrm>
            <a:custGeom>
              <a:avLst/>
              <a:gdLst/>
              <a:ahLst/>
              <a:cxnLst/>
              <a:rect l="l" t="t" r="r" b="b"/>
              <a:pathLst>
                <a:path w="45173" h="5739" extrusionOk="0">
                  <a:moveTo>
                    <a:pt x="45173" y="0"/>
                  </a:moveTo>
                  <a:lnTo>
                    <a:pt x="3144" y="1393"/>
                  </a:lnTo>
                  <a:lnTo>
                    <a:pt x="1" y="5739"/>
                  </a:lnTo>
                  <a:lnTo>
                    <a:pt x="1" y="5739"/>
                  </a:lnTo>
                  <a:lnTo>
                    <a:pt x="45173" y="3084"/>
                  </a:lnTo>
                  <a:lnTo>
                    <a:pt x="45173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7058798" y="4327797"/>
              <a:ext cx="1529964" cy="173948"/>
            </a:xfrm>
            <a:custGeom>
              <a:avLst/>
              <a:gdLst/>
              <a:ahLst/>
              <a:cxnLst/>
              <a:rect l="l" t="t" r="r" b="b"/>
              <a:pathLst>
                <a:path w="45042" h="5121" extrusionOk="0">
                  <a:moveTo>
                    <a:pt x="1394" y="1"/>
                  </a:moveTo>
                  <a:lnTo>
                    <a:pt x="1" y="5120"/>
                  </a:lnTo>
                  <a:lnTo>
                    <a:pt x="45042" y="3382"/>
                  </a:lnTo>
                  <a:lnTo>
                    <a:pt x="45042" y="3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8701625" y="4662661"/>
              <a:ext cx="926565" cy="169498"/>
            </a:xfrm>
            <a:custGeom>
              <a:avLst/>
              <a:gdLst/>
              <a:ahLst/>
              <a:cxnLst/>
              <a:rect l="l" t="t" r="r" b="b"/>
              <a:pathLst>
                <a:path w="27278" h="4990" extrusionOk="0">
                  <a:moveTo>
                    <a:pt x="1" y="1"/>
                  </a:moveTo>
                  <a:lnTo>
                    <a:pt x="1" y="2668"/>
                  </a:lnTo>
                  <a:lnTo>
                    <a:pt x="27278" y="4990"/>
                  </a:lnTo>
                  <a:lnTo>
                    <a:pt x="27278" y="1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8687494" y="4354089"/>
              <a:ext cx="940696" cy="151291"/>
            </a:xfrm>
            <a:custGeom>
              <a:avLst/>
              <a:gdLst/>
              <a:ahLst/>
              <a:cxnLst/>
              <a:rect l="l" t="t" r="r" b="b"/>
              <a:pathLst>
                <a:path w="27694" h="4454" extrusionOk="0">
                  <a:moveTo>
                    <a:pt x="27694" y="0"/>
                  </a:moveTo>
                  <a:lnTo>
                    <a:pt x="0" y="1774"/>
                  </a:lnTo>
                  <a:lnTo>
                    <a:pt x="0" y="4453"/>
                  </a:lnTo>
                  <a:lnTo>
                    <a:pt x="27694" y="3560"/>
                  </a:lnTo>
                  <a:lnTo>
                    <a:pt x="27694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6974692" y="4213356"/>
              <a:ext cx="229722" cy="799153"/>
            </a:xfrm>
            <a:custGeom>
              <a:avLst/>
              <a:gdLst/>
              <a:ahLst/>
              <a:cxnLst/>
              <a:rect l="l" t="t" r="r" b="b"/>
              <a:pathLst>
                <a:path w="6763" h="23527" extrusionOk="0">
                  <a:moveTo>
                    <a:pt x="5953" y="0"/>
                  </a:moveTo>
                  <a:lnTo>
                    <a:pt x="1226" y="202"/>
                  </a:lnTo>
                  <a:lnTo>
                    <a:pt x="0" y="23312"/>
                  </a:lnTo>
                  <a:lnTo>
                    <a:pt x="6763" y="23527"/>
                  </a:lnTo>
                  <a:lnTo>
                    <a:pt x="5537" y="10847"/>
                  </a:lnTo>
                  <a:lnTo>
                    <a:pt x="5953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862371" y="4314855"/>
              <a:ext cx="1596710" cy="194566"/>
            </a:xfrm>
            <a:custGeom>
              <a:avLst/>
              <a:gdLst/>
              <a:ahLst/>
              <a:cxnLst/>
              <a:rect l="l" t="t" r="r" b="b"/>
              <a:pathLst>
                <a:path w="47007" h="5728" extrusionOk="0">
                  <a:moveTo>
                    <a:pt x="1" y="1"/>
                  </a:moveTo>
                  <a:lnTo>
                    <a:pt x="3263" y="4346"/>
                  </a:lnTo>
                  <a:lnTo>
                    <a:pt x="47007" y="5727"/>
                  </a:lnTo>
                  <a:lnTo>
                    <a:pt x="47007" y="2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879389" y="4684910"/>
              <a:ext cx="1596676" cy="173948"/>
            </a:xfrm>
            <a:custGeom>
              <a:avLst/>
              <a:gdLst/>
              <a:ahLst/>
              <a:cxnLst/>
              <a:rect l="l" t="t" r="r" b="b"/>
              <a:pathLst>
                <a:path w="47006" h="5121" extrusionOk="0">
                  <a:moveTo>
                    <a:pt x="47006" y="1"/>
                  </a:moveTo>
                  <a:lnTo>
                    <a:pt x="0" y="1025"/>
                  </a:lnTo>
                  <a:lnTo>
                    <a:pt x="3262" y="5120"/>
                  </a:lnTo>
                  <a:lnTo>
                    <a:pt x="47006" y="3061"/>
                  </a:lnTo>
                  <a:lnTo>
                    <a:pt x="47006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804149" y="4213356"/>
              <a:ext cx="230164" cy="799153"/>
            </a:xfrm>
            <a:custGeom>
              <a:avLst/>
              <a:gdLst/>
              <a:ahLst/>
              <a:cxnLst/>
              <a:rect l="l" t="t" r="r" b="b"/>
              <a:pathLst>
                <a:path w="6776" h="23527" extrusionOk="0">
                  <a:moveTo>
                    <a:pt x="0" y="0"/>
                  </a:moveTo>
                  <a:lnTo>
                    <a:pt x="1239" y="12692"/>
                  </a:lnTo>
                  <a:lnTo>
                    <a:pt x="822" y="23527"/>
                  </a:lnTo>
                  <a:lnTo>
                    <a:pt x="5537" y="23312"/>
                  </a:lnTo>
                  <a:lnTo>
                    <a:pt x="6775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2450202" y="4623053"/>
              <a:ext cx="1534448" cy="194939"/>
            </a:xfrm>
            <a:custGeom>
              <a:avLst/>
              <a:gdLst/>
              <a:ahLst/>
              <a:cxnLst/>
              <a:rect l="l" t="t" r="r" b="b"/>
              <a:pathLst>
                <a:path w="45174" h="5739" extrusionOk="0">
                  <a:moveTo>
                    <a:pt x="45173" y="0"/>
                  </a:moveTo>
                  <a:lnTo>
                    <a:pt x="3144" y="1393"/>
                  </a:lnTo>
                  <a:lnTo>
                    <a:pt x="1" y="5739"/>
                  </a:lnTo>
                  <a:lnTo>
                    <a:pt x="1" y="5739"/>
                  </a:lnTo>
                  <a:lnTo>
                    <a:pt x="45173" y="3084"/>
                  </a:lnTo>
                  <a:lnTo>
                    <a:pt x="45173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2466405" y="4268759"/>
              <a:ext cx="1534821" cy="173914"/>
            </a:xfrm>
            <a:custGeom>
              <a:avLst/>
              <a:gdLst/>
              <a:ahLst/>
              <a:cxnLst/>
              <a:rect l="l" t="t" r="r" b="b"/>
              <a:pathLst>
                <a:path w="45185" h="5120" extrusionOk="0">
                  <a:moveTo>
                    <a:pt x="3143" y="0"/>
                  </a:moveTo>
                  <a:lnTo>
                    <a:pt x="0" y="4096"/>
                  </a:lnTo>
                  <a:lnTo>
                    <a:pt x="45184" y="5120"/>
                  </a:lnTo>
                  <a:lnTo>
                    <a:pt x="45184" y="2060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2387122" y="4213356"/>
              <a:ext cx="230164" cy="799153"/>
            </a:xfrm>
            <a:custGeom>
              <a:avLst/>
              <a:gdLst/>
              <a:ahLst/>
              <a:cxnLst/>
              <a:rect l="l" t="t" r="r" b="b"/>
              <a:pathLst>
                <a:path w="6776" h="23527" extrusionOk="0">
                  <a:moveTo>
                    <a:pt x="5954" y="0"/>
                  </a:moveTo>
                  <a:lnTo>
                    <a:pt x="1239" y="202"/>
                  </a:lnTo>
                  <a:lnTo>
                    <a:pt x="1" y="23312"/>
                  </a:lnTo>
                  <a:lnTo>
                    <a:pt x="6775" y="23527"/>
                  </a:lnTo>
                  <a:lnTo>
                    <a:pt x="5537" y="10847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8526109" y="4213356"/>
              <a:ext cx="230164" cy="799153"/>
            </a:xfrm>
            <a:custGeom>
              <a:avLst/>
              <a:gdLst/>
              <a:ahLst/>
              <a:cxnLst/>
              <a:rect l="l" t="t" r="r" b="b"/>
              <a:pathLst>
                <a:path w="6776" h="23527" extrusionOk="0">
                  <a:moveTo>
                    <a:pt x="5942" y="0"/>
                  </a:moveTo>
                  <a:lnTo>
                    <a:pt x="1215" y="202"/>
                  </a:lnTo>
                  <a:lnTo>
                    <a:pt x="1" y="23312"/>
                  </a:lnTo>
                  <a:lnTo>
                    <a:pt x="6775" y="23527"/>
                  </a:lnTo>
                  <a:lnTo>
                    <a:pt x="5537" y="10847"/>
                  </a:lnTo>
                  <a:lnTo>
                    <a:pt x="5942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-78323" y="4662661"/>
              <a:ext cx="958903" cy="169498"/>
            </a:xfrm>
            <a:custGeom>
              <a:avLst/>
              <a:gdLst/>
              <a:ahLst/>
              <a:cxnLst/>
              <a:rect l="l" t="t" r="r" b="b"/>
              <a:pathLst>
                <a:path w="28230" h="4990" extrusionOk="0">
                  <a:moveTo>
                    <a:pt x="28230" y="1"/>
                  </a:moveTo>
                  <a:lnTo>
                    <a:pt x="0" y="1192"/>
                  </a:lnTo>
                  <a:lnTo>
                    <a:pt x="0" y="4990"/>
                  </a:lnTo>
                  <a:lnTo>
                    <a:pt x="28230" y="2668"/>
                  </a:lnTo>
                  <a:lnTo>
                    <a:pt x="28230" y="1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-78323" y="4354089"/>
              <a:ext cx="973475" cy="151291"/>
            </a:xfrm>
            <a:custGeom>
              <a:avLst/>
              <a:gdLst/>
              <a:ahLst/>
              <a:cxnLst/>
              <a:rect l="l" t="t" r="r" b="b"/>
              <a:pathLst>
                <a:path w="28659" h="4454" extrusionOk="0">
                  <a:moveTo>
                    <a:pt x="0" y="0"/>
                  </a:moveTo>
                  <a:lnTo>
                    <a:pt x="0" y="3560"/>
                  </a:lnTo>
                  <a:lnTo>
                    <a:pt x="28658" y="4453"/>
                  </a:lnTo>
                  <a:lnTo>
                    <a:pt x="28658" y="17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D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-81992" y="4360950"/>
              <a:ext cx="4768222" cy="682713"/>
            </a:xfrm>
            <a:custGeom>
              <a:avLst/>
              <a:gdLst/>
              <a:ahLst/>
              <a:cxnLst/>
              <a:rect l="l" t="t" r="r" b="b"/>
              <a:pathLst>
                <a:path w="140376" h="20099" extrusionOk="0">
                  <a:moveTo>
                    <a:pt x="122016" y="1"/>
                  </a:moveTo>
                  <a:cubicBezTo>
                    <a:pt x="122219" y="2501"/>
                    <a:pt x="120778" y="10455"/>
                    <a:pt x="120778" y="10455"/>
                  </a:cubicBezTo>
                  <a:cubicBezTo>
                    <a:pt x="120552" y="9145"/>
                    <a:pt x="116148" y="2777"/>
                    <a:pt x="116146" y="2775"/>
                  </a:cubicBezTo>
                  <a:lnTo>
                    <a:pt x="116146" y="2775"/>
                  </a:lnTo>
                  <a:cubicBezTo>
                    <a:pt x="117385" y="4847"/>
                    <a:pt x="118385" y="13812"/>
                    <a:pt x="118385" y="13812"/>
                  </a:cubicBezTo>
                  <a:cubicBezTo>
                    <a:pt x="117432" y="11074"/>
                    <a:pt x="113480" y="7217"/>
                    <a:pt x="113479" y="7216"/>
                  </a:cubicBezTo>
                  <a:lnTo>
                    <a:pt x="113479" y="7216"/>
                  </a:lnTo>
                  <a:cubicBezTo>
                    <a:pt x="114694" y="8966"/>
                    <a:pt x="116015" y="14979"/>
                    <a:pt x="116015" y="14979"/>
                  </a:cubicBezTo>
                  <a:cubicBezTo>
                    <a:pt x="114968" y="12896"/>
                    <a:pt x="111742" y="10574"/>
                    <a:pt x="111741" y="10574"/>
                  </a:cubicBezTo>
                  <a:lnTo>
                    <a:pt x="111741" y="10574"/>
                  </a:lnTo>
                  <a:cubicBezTo>
                    <a:pt x="112682" y="11455"/>
                    <a:pt x="113277" y="12752"/>
                    <a:pt x="113646" y="14014"/>
                  </a:cubicBezTo>
                  <a:cubicBezTo>
                    <a:pt x="112158" y="11681"/>
                    <a:pt x="110491" y="9407"/>
                    <a:pt x="110491" y="9407"/>
                  </a:cubicBezTo>
                  <a:lnTo>
                    <a:pt x="110491" y="9407"/>
                  </a:lnTo>
                  <a:cubicBezTo>
                    <a:pt x="110419" y="10478"/>
                    <a:pt x="111431" y="15681"/>
                    <a:pt x="111431" y="15681"/>
                  </a:cubicBezTo>
                  <a:cubicBezTo>
                    <a:pt x="111241" y="15074"/>
                    <a:pt x="109253" y="12039"/>
                    <a:pt x="109253" y="12038"/>
                  </a:cubicBezTo>
                  <a:lnTo>
                    <a:pt x="109253" y="12038"/>
                  </a:lnTo>
                  <a:cubicBezTo>
                    <a:pt x="109479" y="13407"/>
                    <a:pt x="108467" y="15777"/>
                    <a:pt x="108467" y="15777"/>
                  </a:cubicBezTo>
                  <a:cubicBezTo>
                    <a:pt x="108086" y="14122"/>
                    <a:pt x="103384" y="9015"/>
                    <a:pt x="103383" y="9014"/>
                  </a:cubicBezTo>
                  <a:lnTo>
                    <a:pt x="103383" y="9014"/>
                  </a:lnTo>
                  <a:cubicBezTo>
                    <a:pt x="104300" y="10276"/>
                    <a:pt x="105133" y="14312"/>
                    <a:pt x="105133" y="14312"/>
                  </a:cubicBezTo>
                  <a:cubicBezTo>
                    <a:pt x="104538" y="13645"/>
                    <a:pt x="98325" y="10396"/>
                    <a:pt x="98323" y="10395"/>
                  </a:cubicBezTo>
                  <a:lnTo>
                    <a:pt x="98323" y="10395"/>
                  </a:lnTo>
                  <a:cubicBezTo>
                    <a:pt x="100144" y="11455"/>
                    <a:pt x="103704" y="15991"/>
                    <a:pt x="103704" y="15991"/>
                  </a:cubicBezTo>
                  <a:cubicBezTo>
                    <a:pt x="103061" y="15491"/>
                    <a:pt x="101978" y="14896"/>
                    <a:pt x="100859" y="14360"/>
                  </a:cubicBezTo>
                  <a:cubicBezTo>
                    <a:pt x="100609" y="13646"/>
                    <a:pt x="100418" y="13134"/>
                    <a:pt x="100418" y="13133"/>
                  </a:cubicBezTo>
                  <a:lnTo>
                    <a:pt x="100418" y="13133"/>
                  </a:lnTo>
                  <a:cubicBezTo>
                    <a:pt x="100418" y="13276"/>
                    <a:pt x="100478" y="13705"/>
                    <a:pt x="100549" y="14205"/>
                  </a:cubicBezTo>
                  <a:cubicBezTo>
                    <a:pt x="99990" y="13943"/>
                    <a:pt x="99418" y="13693"/>
                    <a:pt x="98918" y="13467"/>
                  </a:cubicBezTo>
                  <a:cubicBezTo>
                    <a:pt x="98644" y="12836"/>
                    <a:pt x="98418" y="12360"/>
                    <a:pt x="98418" y="12360"/>
                  </a:cubicBezTo>
                  <a:lnTo>
                    <a:pt x="98418" y="12360"/>
                  </a:lnTo>
                  <a:cubicBezTo>
                    <a:pt x="98477" y="12562"/>
                    <a:pt x="98525" y="12919"/>
                    <a:pt x="98561" y="13312"/>
                  </a:cubicBezTo>
                  <a:cubicBezTo>
                    <a:pt x="97620" y="12919"/>
                    <a:pt x="96930" y="12645"/>
                    <a:pt x="96930" y="12645"/>
                  </a:cubicBezTo>
                  <a:lnTo>
                    <a:pt x="96930" y="12645"/>
                  </a:lnTo>
                  <a:cubicBezTo>
                    <a:pt x="97406" y="12895"/>
                    <a:pt x="97989" y="13312"/>
                    <a:pt x="98573" y="13776"/>
                  </a:cubicBezTo>
                  <a:cubicBezTo>
                    <a:pt x="98585" y="14419"/>
                    <a:pt x="98585" y="15015"/>
                    <a:pt x="98585" y="15015"/>
                  </a:cubicBezTo>
                  <a:cubicBezTo>
                    <a:pt x="98406" y="14562"/>
                    <a:pt x="96395" y="12325"/>
                    <a:pt x="96394" y="12324"/>
                  </a:cubicBezTo>
                  <a:lnTo>
                    <a:pt x="96394" y="12324"/>
                  </a:lnTo>
                  <a:cubicBezTo>
                    <a:pt x="96692" y="12693"/>
                    <a:pt x="97073" y="13788"/>
                    <a:pt x="97334" y="14729"/>
                  </a:cubicBezTo>
                  <a:cubicBezTo>
                    <a:pt x="96918" y="14586"/>
                    <a:pt x="96572" y="14479"/>
                    <a:pt x="96370" y="14419"/>
                  </a:cubicBezTo>
                  <a:cubicBezTo>
                    <a:pt x="95727" y="13753"/>
                    <a:pt x="95120" y="13229"/>
                    <a:pt x="95120" y="13229"/>
                  </a:cubicBezTo>
                  <a:lnTo>
                    <a:pt x="95120" y="13229"/>
                  </a:lnTo>
                  <a:cubicBezTo>
                    <a:pt x="95727" y="13955"/>
                    <a:pt x="96477" y="16527"/>
                    <a:pt x="96477" y="16527"/>
                  </a:cubicBezTo>
                  <a:cubicBezTo>
                    <a:pt x="96144" y="15979"/>
                    <a:pt x="95429" y="15336"/>
                    <a:pt x="94846" y="14884"/>
                  </a:cubicBezTo>
                  <a:cubicBezTo>
                    <a:pt x="94370" y="12443"/>
                    <a:pt x="94001" y="9657"/>
                    <a:pt x="94001" y="9657"/>
                  </a:cubicBezTo>
                  <a:cubicBezTo>
                    <a:pt x="93715" y="10204"/>
                    <a:pt x="93263" y="15991"/>
                    <a:pt x="93263" y="15991"/>
                  </a:cubicBezTo>
                  <a:cubicBezTo>
                    <a:pt x="93155" y="15384"/>
                    <a:pt x="92013" y="12325"/>
                    <a:pt x="92012" y="12324"/>
                  </a:cubicBezTo>
                  <a:lnTo>
                    <a:pt x="92012" y="12324"/>
                  </a:lnTo>
                  <a:cubicBezTo>
                    <a:pt x="92131" y="13705"/>
                    <a:pt x="91500" y="16098"/>
                    <a:pt x="91500" y="16098"/>
                  </a:cubicBezTo>
                  <a:cubicBezTo>
                    <a:pt x="91298" y="14431"/>
                    <a:pt x="88572" y="9289"/>
                    <a:pt x="88571" y="9288"/>
                  </a:cubicBezTo>
                  <a:lnTo>
                    <a:pt x="88571" y="9288"/>
                  </a:lnTo>
                  <a:cubicBezTo>
                    <a:pt x="89107" y="10562"/>
                    <a:pt x="89572" y="14646"/>
                    <a:pt x="89572" y="14646"/>
                  </a:cubicBezTo>
                  <a:cubicBezTo>
                    <a:pt x="89226" y="13967"/>
                    <a:pt x="85596" y="10718"/>
                    <a:pt x="85595" y="10716"/>
                  </a:cubicBezTo>
                  <a:lnTo>
                    <a:pt x="85595" y="10716"/>
                  </a:lnTo>
                  <a:cubicBezTo>
                    <a:pt x="86655" y="11764"/>
                    <a:pt x="88714" y="16348"/>
                    <a:pt x="88714" y="16348"/>
                  </a:cubicBezTo>
                  <a:cubicBezTo>
                    <a:pt x="87702" y="14955"/>
                    <a:pt x="84762" y="12991"/>
                    <a:pt x="84761" y="12991"/>
                  </a:cubicBezTo>
                  <a:lnTo>
                    <a:pt x="84761" y="12991"/>
                  </a:lnTo>
                  <a:cubicBezTo>
                    <a:pt x="85762" y="13884"/>
                    <a:pt x="87512" y="16967"/>
                    <a:pt x="87512" y="16967"/>
                  </a:cubicBezTo>
                  <a:cubicBezTo>
                    <a:pt x="86559" y="15908"/>
                    <a:pt x="84286" y="14717"/>
                    <a:pt x="84285" y="14717"/>
                  </a:cubicBezTo>
                  <a:lnTo>
                    <a:pt x="84285" y="14717"/>
                  </a:lnTo>
                  <a:cubicBezTo>
                    <a:pt x="84988" y="15157"/>
                    <a:pt x="85535" y="15836"/>
                    <a:pt x="85964" y="16467"/>
                  </a:cubicBezTo>
                  <a:cubicBezTo>
                    <a:pt x="84702" y="15277"/>
                    <a:pt x="83345" y="14122"/>
                    <a:pt x="83345" y="14122"/>
                  </a:cubicBezTo>
                  <a:lnTo>
                    <a:pt x="83345" y="14122"/>
                  </a:lnTo>
                  <a:cubicBezTo>
                    <a:pt x="83416" y="14419"/>
                    <a:pt x="83880" y="15360"/>
                    <a:pt x="84297" y="16146"/>
                  </a:cubicBezTo>
                  <a:cubicBezTo>
                    <a:pt x="84214" y="16169"/>
                    <a:pt x="84071" y="16229"/>
                    <a:pt x="83916" y="16289"/>
                  </a:cubicBezTo>
                  <a:cubicBezTo>
                    <a:pt x="83464" y="15860"/>
                    <a:pt x="83047" y="15479"/>
                    <a:pt x="83047" y="15479"/>
                  </a:cubicBezTo>
                  <a:lnTo>
                    <a:pt x="83047" y="15479"/>
                  </a:lnTo>
                  <a:cubicBezTo>
                    <a:pt x="83202" y="15788"/>
                    <a:pt x="83261" y="16193"/>
                    <a:pt x="83261" y="16550"/>
                  </a:cubicBezTo>
                  <a:cubicBezTo>
                    <a:pt x="83059" y="16622"/>
                    <a:pt x="82868" y="16705"/>
                    <a:pt x="82678" y="16801"/>
                  </a:cubicBezTo>
                  <a:cubicBezTo>
                    <a:pt x="82511" y="16634"/>
                    <a:pt x="82309" y="16455"/>
                    <a:pt x="82094" y="16277"/>
                  </a:cubicBezTo>
                  <a:cubicBezTo>
                    <a:pt x="82499" y="15800"/>
                    <a:pt x="82940" y="15336"/>
                    <a:pt x="83297" y="15146"/>
                  </a:cubicBezTo>
                  <a:lnTo>
                    <a:pt x="83297" y="15146"/>
                  </a:lnTo>
                  <a:cubicBezTo>
                    <a:pt x="83296" y="15146"/>
                    <a:pt x="82511" y="15539"/>
                    <a:pt x="81713" y="15955"/>
                  </a:cubicBezTo>
                  <a:cubicBezTo>
                    <a:pt x="81178" y="15515"/>
                    <a:pt x="80606" y="15062"/>
                    <a:pt x="80130" y="14705"/>
                  </a:cubicBezTo>
                  <a:cubicBezTo>
                    <a:pt x="80142" y="14669"/>
                    <a:pt x="80142" y="14657"/>
                    <a:pt x="80166" y="14622"/>
                  </a:cubicBezTo>
                  <a:lnTo>
                    <a:pt x="80166" y="14622"/>
                  </a:lnTo>
                  <a:cubicBezTo>
                    <a:pt x="80166" y="14622"/>
                    <a:pt x="80142" y="14646"/>
                    <a:pt x="80118" y="14681"/>
                  </a:cubicBezTo>
                  <a:cubicBezTo>
                    <a:pt x="79535" y="14253"/>
                    <a:pt x="79118" y="13943"/>
                    <a:pt x="79118" y="13943"/>
                  </a:cubicBezTo>
                  <a:lnTo>
                    <a:pt x="79118" y="13943"/>
                  </a:lnTo>
                  <a:cubicBezTo>
                    <a:pt x="79368" y="14145"/>
                    <a:pt x="79654" y="14526"/>
                    <a:pt x="79939" y="14907"/>
                  </a:cubicBezTo>
                  <a:cubicBezTo>
                    <a:pt x="79761" y="15134"/>
                    <a:pt x="79511" y="15455"/>
                    <a:pt x="79237" y="15812"/>
                  </a:cubicBezTo>
                  <a:cubicBezTo>
                    <a:pt x="77928" y="15265"/>
                    <a:pt x="76381" y="14658"/>
                    <a:pt x="76379" y="14657"/>
                  </a:cubicBezTo>
                  <a:lnTo>
                    <a:pt x="76379" y="14657"/>
                  </a:lnTo>
                  <a:cubicBezTo>
                    <a:pt x="77010" y="14919"/>
                    <a:pt x="78034" y="15658"/>
                    <a:pt x="78915" y="16289"/>
                  </a:cubicBezTo>
                  <a:cubicBezTo>
                    <a:pt x="78820" y="16443"/>
                    <a:pt x="78737" y="16574"/>
                    <a:pt x="78642" y="16705"/>
                  </a:cubicBezTo>
                  <a:cubicBezTo>
                    <a:pt x="78165" y="16527"/>
                    <a:pt x="77689" y="16372"/>
                    <a:pt x="77272" y="16217"/>
                  </a:cubicBezTo>
                  <a:cubicBezTo>
                    <a:pt x="77249" y="16158"/>
                    <a:pt x="77225" y="16098"/>
                    <a:pt x="77225" y="16039"/>
                  </a:cubicBezTo>
                  <a:lnTo>
                    <a:pt x="77153" y="16193"/>
                  </a:lnTo>
                  <a:cubicBezTo>
                    <a:pt x="76808" y="16074"/>
                    <a:pt x="76534" y="15979"/>
                    <a:pt x="76308" y="15908"/>
                  </a:cubicBezTo>
                  <a:cubicBezTo>
                    <a:pt x="76237" y="15479"/>
                    <a:pt x="76153" y="15074"/>
                    <a:pt x="76094" y="14907"/>
                  </a:cubicBezTo>
                  <a:cubicBezTo>
                    <a:pt x="76094" y="14907"/>
                    <a:pt x="75486" y="15931"/>
                    <a:pt x="74986" y="16979"/>
                  </a:cubicBezTo>
                  <a:cubicBezTo>
                    <a:pt x="75010" y="16431"/>
                    <a:pt x="75141" y="15848"/>
                    <a:pt x="75558" y="15443"/>
                  </a:cubicBezTo>
                  <a:lnTo>
                    <a:pt x="75558" y="15443"/>
                  </a:lnTo>
                  <a:cubicBezTo>
                    <a:pt x="75557" y="15444"/>
                    <a:pt x="74046" y="16515"/>
                    <a:pt x="73760" y="17443"/>
                  </a:cubicBezTo>
                  <a:cubicBezTo>
                    <a:pt x="73760" y="17443"/>
                    <a:pt x="73593" y="14800"/>
                    <a:pt x="74034" y="14014"/>
                  </a:cubicBezTo>
                  <a:lnTo>
                    <a:pt x="74034" y="14014"/>
                  </a:lnTo>
                  <a:cubicBezTo>
                    <a:pt x="74033" y="14015"/>
                    <a:pt x="72331" y="15777"/>
                    <a:pt x="72200" y="16979"/>
                  </a:cubicBezTo>
                  <a:cubicBezTo>
                    <a:pt x="72200" y="16979"/>
                    <a:pt x="71391" y="13050"/>
                    <a:pt x="71784" y="12145"/>
                  </a:cubicBezTo>
                  <a:lnTo>
                    <a:pt x="71784" y="12145"/>
                  </a:lnTo>
                  <a:cubicBezTo>
                    <a:pt x="71783" y="12146"/>
                    <a:pt x="70200" y="15003"/>
                    <a:pt x="70283" y="15562"/>
                  </a:cubicBezTo>
                  <a:cubicBezTo>
                    <a:pt x="70283" y="15562"/>
                    <a:pt x="68212" y="12121"/>
                    <a:pt x="67938" y="11038"/>
                  </a:cubicBezTo>
                  <a:lnTo>
                    <a:pt x="67938" y="11038"/>
                  </a:lnTo>
                  <a:cubicBezTo>
                    <a:pt x="67938" y="11039"/>
                    <a:pt x="68438" y="15443"/>
                    <a:pt x="69271" y="16860"/>
                  </a:cubicBezTo>
                  <a:cubicBezTo>
                    <a:pt x="69271" y="16860"/>
                    <a:pt x="67164" y="14860"/>
                    <a:pt x="66426" y="13705"/>
                  </a:cubicBezTo>
                  <a:lnTo>
                    <a:pt x="66426" y="13705"/>
                  </a:lnTo>
                  <a:cubicBezTo>
                    <a:pt x="66426" y="13706"/>
                    <a:pt x="67200" y="16324"/>
                    <a:pt x="67485" y="16848"/>
                  </a:cubicBezTo>
                  <a:cubicBezTo>
                    <a:pt x="67485" y="16848"/>
                    <a:pt x="63437" y="11990"/>
                    <a:pt x="62806" y="11550"/>
                  </a:cubicBezTo>
                  <a:lnTo>
                    <a:pt x="62806" y="11550"/>
                  </a:lnTo>
                  <a:cubicBezTo>
                    <a:pt x="62807" y="11550"/>
                    <a:pt x="64164" y="13896"/>
                    <a:pt x="65199" y="15967"/>
                  </a:cubicBezTo>
                  <a:cubicBezTo>
                    <a:pt x="64926" y="16384"/>
                    <a:pt x="64604" y="16931"/>
                    <a:pt x="64628" y="17408"/>
                  </a:cubicBezTo>
                  <a:cubicBezTo>
                    <a:pt x="64628" y="17408"/>
                    <a:pt x="63759" y="15205"/>
                    <a:pt x="63914" y="14586"/>
                  </a:cubicBezTo>
                  <a:lnTo>
                    <a:pt x="63914" y="14586"/>
                  </a:lnTo>
                  <a:cubicBezTo>
                    <a:pt x="63913" y="14586"/>
                    <a:pt x="63402" y="15443"/>
                    <a:pt x="63211" y="16289"/>
                  </a:cubicBezTo>
                  <a:cubicBezTo>
                    <a:pt x="63104" y="16336"/>
                    <a:pt x="62985" y="16384"/>
                    <a:pt x="62866" y="16431"/>
                  </a:cubicBezTo>
                  <a:cubicBezTo>
                    <a:pt x="62747" y="16146"/>
                    <a:pt x="62616" y="15812"/>
                    <a:pt x="62497" y="15479"/>
                  </a:cubicBezTo>
                  <a:cubicBezTo>
                    <a:pt x="62842" y="15241"/>
                    <a:pt x="63164" y="15026"/>
                    <a:pt x="63414" y="14907"/>
                  </a:cubicBezTo>
                  <a:lnTo>
                    <a:pt x="63414" y="14907"/>
                  </a:lnTo>
                  <a:cubicBezTo>
                    <a:pt x="63413" y="14908"/>
                    <a:pt x="63020" y="15086"/>
                    <a:pt x="62449" y="15336"/>
                  </a:cubicBezTo>
                  <a:cubicBezTo>
                    <a:pt x="62223" y="14717"/>
                    <a:pt x="62044" y="14122"/>
                    <a:pt x="62104" y="13872"/>
                  </a:cubicBezTo>
                  <a:lnTo>
                    <a:pt x="62104" y="13872"/>
                  </a:lnTo>
                  <a:cubicBezTo>
                    <a:pt x="62104" y="13873"/>
                    <a:pt x="61770" y="15003"/>
                    <a:pt x="61651" y="15693"/>
                  </a:cubicBezTo>
                  <a:cubicBezTo>
                    <a:pt x="61544" y="15741"/>
                    <a:pt x="61449" y="15788"/>
                    <a:pt x="61354" y="15836"/>
                  </a:cubicBezTo>
                  <a:cubicBezTo>
                    <a:pt x="61092" y="15491"/>
                    <a:pt x="60711" y="14943"/>
                    <a:pt x="60425" y="14526"/>
                  </a:cubicBezTo>
                  <a:cubicBezTo>
                    <a:pt x="60497" y="14431"/>
                    <a:pt x="60580" y="14360"/>
                    <a:pt x="60651" y="14288"/>
                  </a:cubicBezTo>
                  <a:lnTo>
                    <a:pt x="60651" y="14288"/>
                  </a:lnTo>
                  <a:cubicBezTo>
                    <a:pt x="60651" y="14288"/>
                    <a:pt x="60556" y="14360"/>
                    <a:pt x="60413" y="14479"/>
                  </a:cubicBezTo>
                  <a:cubicBezTo>
                    <a:pt x="60282" y="14265"/>
                    <a:pt x="60175" y="14074"/>
                    <a:pt x="60139" y="13967"/>
                  </a:cubicBezTo>
                  <a:lnTo>
                    <a:pt x="60139" y="13967"/>
                  </a:lnTo>
                  <a:cubicBezTo>
                    <a:pt x="60139" y="13967"/>
                    <a:pt x="60187" y="14229"/>
                    <a:pt x="60282" y="14598"/>
                  </a:cubicBezTo>
                  <a:cubicBezTo>
                    <a:pt x="59996" y="14824"/>
                    <a:pt x="59592" y="15157"/>
                    <a:pt x="59163" y="15538"/>
                  </a:cubicBezTo>
                  <a:cubicBezTo>
                    <a:pt x="58937" y="15134"/>
                    <a:pt x="58746" y="14800"/>
                    <a:pt x="58675" y="14705"/>
                  </a:cubicBezTo>
                  <a:lnTo>
                    <a:pt x="58675" y="14705"/>
                  </a:lnTo>
                  <a:cubicBezTo>
                    <a:pt x="58675" y="14705"/>
                    <a:pt x="58794" y="15122"/>
                    <a:pt x="58973" y="15693"/>
                  </a:cubicBezTo>
                  <a:cubicBezTo>
                    <a:pt x="58032" y="16503"/>
                    <a:pt x="57008" y="17443"/>
                    <a:pt x="56782" y="17884"/>
                  </a:cubicBezTo>
                  <a:cubicBezTo>
                    <a:pt x="56782" y="17884"/>
                    <a:pt x="56496" y="16681"/>
                    <a:pt x="56806" y="15967"/>
                  </a:cubicBezTo>
                  <a:lnTo>
                    <a:pt x="56806" y="15967"/>
                  </a:lnTo>
                  <a:cubicBezTo>
                    <a:pt x="56805" y="15967"/>
                    <a:pt x="55234" y="17574"/>
                    <a:pt x="55043" y="17896"/>
                  </a:cubicBezTo>
                  <a:cubicBezTo>
                    <a:pt x="55043" y="17896"/>
                    <a:pt x="56329" y="15181"/>
                    <a:pt x="56436" y="14622"/>
                  </a:cubicBezTo>
                  <a:lnTo>
                    <a:pt x="56436" y="14622"/>
                  </a:lnTo>
                  <a:cubicBezTo>
                    <a:pt x="56436" y="14622"/>
                    <a:pt x="55162" y="15836"/>
                    <a:pt x="53972" y="17086"/>
                  </a:cubicBezTo>
                  <a:cubicBezTo>
                    <a:pt x="54353" y="16431"/>
                    <a:pt x="54889" y="15741"/>
                    <a:pt x="55544" y="15265"/>
                  </a:cubicBezTo>
                  <a:lnTo>
                    <a:pt x="55544" y="15265"/>
                  </a:lnTo>
                  <a:cubicBezTo>
                    <a:pt x="55543" y="15265"/>
                    <a:pt x="53341" y="16527"/>
                    <a:pt x="52448" y="17634"/>
                  </a:cubicBezTo>
                  <a:cubicBezTo>
                    <a:pt x="52448" y="17634"/>
                    <a:pt x="54031" y="14491"/>
                    <a:pt x="54984" y="13574"/>
                  </a:cubicBezTo>
                  <a:lnTo>
                    <a:pt x="54984" y="13574"/>
                  </a:lnTo>
                  <a:cubicBezTo>
                    <a:pt x="54983" y="13574"/>
                    <a:pt x="52150" y="15634"/>
                    <a:pt x="51210" y="17062"/>
                  </a:cubicBezTo>
                  <a:cubicBezTo>
                    <a:pt x="51210" y="17062"/>
                    <a:pt x="53019" y="12407"/>
                    <a:pt x="54008" y="11324"/>
                  </a:cubicBezTo>
                  <a:lnTo>
                    <a:pt x="54008" y="11324"/>
                  </a:lnTo>
                  <a:cubicBezTo>
                    <a:pt x="54006" y="11325"/>
                    <a:pt x="50579" y="14705"/>
                    <a:pt x="50257" y="15384"/>
                  </a:cubicBezTo>
                  <a:cubicBezTo>
                    <a:pt x="50257" y="15384"/>
                    <a:pt x="50483" y="11312"/>
                    <a:pt x="50948" y="10002"/>
                  </a:cubicBezTo>
                  <a:lnTo>
                    <a:pt x="50948" y="10002"/>
                  </a:lnTo>
                  <a:cubicBezTo>
                    <a:pt x="50947" y="10004"/>
                    <a:pt x="48519" y="15241"/>
                    <a:pt x="48400" y="16920"/>
                  </a:cubicBezTo>
                  <a:cubicBezTo>
                    <a:pt x="48400" y="16920"/>
                    <a:pt x="47638" y="14550"/>
                    <a:pt x="47685" y="13157"/>
                  </a:cubicBezTo>
                  <a:lnTo>
                    <a:pt x="47685" y="13157"/>
                  </a:lnTo>
                  <a:cubicBezTo>
                    <a:pt x="47685" y="13158"/>
                    <a:pt x="46721" y="16265"/>
                    <a:pt x="46650" y="16872"/>
                  </a:cubicBezTo>
                  <a:cubicBezTo>
                    <a:pt x="46650" y="16872"/>
                    <a:pt x="45852" y="11109"/>
                    <a:pt x="45530" y="10562"/>
                  </a:cubicBezTo>
                  <a:cubicBezTo>
                    <a:pt x="45530" y="10562"/>
                    <a:pt x="45304" y="13360"/>
                    <a:pt x="44983" y="15812"/>
                  </a:cubicBezTo>
                  <a:cubicBezTo>
                    <a:pt x="44423" y="16312"/>
                    <a:pt x="43756" y="16967"/>
                    <a:pt x="43459" y="17527"/>
                  </a:cubicBezTo>
                  <a:cubicBezTo>
                    <a:pt x="43459" y="17527"/>
                    <a:pt x="43697" y="16503"/>
                    <a:pt x="44006" y="15562"/>
                  </a:cubicBezTo>
                  <a:cubicBezTo>
                    <a:pt x="44173" y="15479"/>
                    <a:pt x="44352" y="15396"/>
                    <a:pt x="44530" y="15324"/>
                  </a:cubicBezTo>
                  <a:lnTo>
                    <a:pt x="44530" y="15324"/>
                  </a:lnTo>
                  <a:cubicBezTo>
                    <a:pt x="44530" y="15324"/>
                    <a:pt x="44340" y="15384"/>
                    <a:pt x="44042" y="15503"/>
                  </a:cubicBezTo>
                  <a:cubicBezTo>
                    <a:pt x="44221" y="14967"/>
                    <a:pt x="44423" y="14443"/>
                    <a:pt x="44637" y="14181"/>
                  </a:cubicBezTo>
                  <a:lnTo>
                    <a:pt x="44637" y="14181"/>
                  </a:lnTo>
                  <a:cubicBezTo>
                    <a:pt x="44637" y="14182"/>
                    <a:pt x="43792" y="14979"/>
                    <a:pt x="43078" y="15872"/>
                  </a:cubicBezTo>
                  <a:cubicBezTo>
                    <a:pt x="42863" y="15955"/>
                    <a:pt x="42661" y="16039"/>
                    <a:pt x="42435" y="16134"/>
                  </a:cubicBezTo>
                  <a:cubicBezTo>
                    <a:pt x="42566" y="15503"/>
                    <a:pt x="42756" y="14729"/>
                    <a:pt x="42959" y="14134"/>
                  </a:cubicBezTo>
                  <a:cubicBezTo>
                    <a:pt x="43209" y="13943"/>
                    <a:pt x="43447" y="13776"/>
                    <a:pt x="43673" y="13657"/>
                  </a:cubicBezTo>
                  <a:lnTo>
                    <a:pt x="43673" y="13657"/>
                  </a:lnTo>
                  <a:cubicBezTo>
                    <a:pt x="43673" y="13657"/>
                    <a:pt x="43435" y="13765"/>
                    <a:pt x="43030" y="13943"/>
                  </a:cubicBezTo>
                  <a:cubicBezTo>
                    <a:pt x="43137" y="13669"/>
                    <a:pt x="43221" y="13455"/>
                    <a:pt x="43328" y="13312"/>
                  </a:cubicBezTo>
                  <a:lnTo>
                    <a:pt x="43328" y="13312"/>
                  </a:lnTo>
                  <a:cubicBezTo>
                    <a:pt x="43327" y="13312"/>
                    <a:pt x="43054" y="13646"/>
                    <a:pt x="42720" y="14074"/>
                  </a:cubicBezTo>
                  <a:cubicBezTo>
                    <a:pt x="42304" y="14265"/>
                    <a:pt x="41792" y="14503"/>
                    <a:pt x="41232" y="14788"/>
                  </a:cubicBezTo>
                  <a:cubicBezTo>
                    <a:pt x="41208" y="14253"/>
                    <a:pt x="41232" y="13693"/>
                    <a:pt x="41304" y="13431"/>
                  </a:cubicBezTo>
                  <a:lnTo>
                    <a:pt x="41304" y="13431"/>
                  </a:lnTo>
                  <a:cubicBezTo>
                    <a:pt x="41303" y="13432"/>
                    <a:pt x="41006" y="14181"/>
                    <a:pt x="40696" y="15062"/>
                  </a:cubicBezTo>
                  <a:cubicBezTo>
                    <a:pt x="40375" y="15217"/>
                    <a:pt x="40053" y="15384"/>
                    <a:pt x="39720" y="15562"/>
                  </a:cubicBezTo>
                  <a:cubicBezTo>
                    <a:pt x="39708" y="15443"/>
                    <a:pt x="39708" y="15324"/>
                    <a:pt x="39708" y="15241"/>
                  </a:cubicBezTo>
                  <a:cubicBezTo>
                    <a:pt x="39708" y="15241"/>
                    <a:pt x="39649" y="15396"/>
                    <a:pt x="39577" y="15634"/>
                  </a:cubicBezTo>
                  <a:cubicBezTo>
                    <a:pt x="39458" y="15693"/>
                    <a:pt x="39339" y="15777"/>
                    <a:pt x="39220" y="15836"/>
                  </a:cubicBezTo>
                  <a:cubicBezTo>
                    <a:pt x="39280" y="15157"/>
                    <a:pt x="39339" y="14491"/>
                    <a:pt x="39339" y="14300"/>
                  </a:cubicBezTo>
                  <a:cubicBezTo>
                    <a:pt x="40292" y="13133"/>
                    <a:pt x="41375" y="11943"/>
                    <a:pt x="42149" y="11455"/>
                  </a:cubicBezTo>
                  <a:lnTo>
                    <a:pt x="42149" y="11455"/>
                  </a:lnTo>
                  <a:cubicBezTo>
                    <a:pt x="42147" y="11456"/>
                    <a:pt x="36124" y="14919"/>
                    <a:pt x="35553" y="15610"/>
                  </a:cubicBezTo>
                  <a:cubicBezTo>
                    <a:pt x="35553" y="15610"/>
                    <a:pt x="36172" y="11562"/>
                    <a:pt x="37017" y="10252"/>
                  </a:cubicBezTo>
                  <a:lnTo>
                    <a:pt x="37017" y="10252"/>
                  </a:lnTo>
                  <a:cubicBezTo>
                    <a:pt x="37016" y="10253"/>
                    <a:pt x="32612" y="15515"/>
                    <a:pt x="32326" y="17182"/>
                  </a:cubicBezTo>
                  <a:cubicBezTo>
                    <a:pt x="32326" y="17182"/>
                    <a:pt x="31183" y="14860"/>
                    <a:pt x="31314" y="13491"/>
                  </a:cubicBezTo>
                  <a:lnTo>
                    <a:pt x="31314" y="13491"/>
                  </a:lnTo>
                  <a:cubicBezTo>
                    <a:pt x="31314" y="13491"/>
                    <a:pt x="29505" y="16610"/>
                    <a:pt x="29350" y="17217"/>
                  </a:cubicBezTo>
                  <a:cubicBezTo>
                    <a:pt x="29350" y="17217"/>
                    <a:pt x="30052" y="11967"/>
                    <a:pt x="29921" y="10907"/>
                  </a:cubicBezTo>
                  <a:lnTo>
                    <a:pt x="29921" y="10907"/>
                  </a:lnTo>
                  <a:cubicBezTo>
                    <a:pt x="29921" y="10907"/>
                    <a:pt x="28385" y="13241"/>
                    <a:pt x="27028" y="15634"/>
                  </a:cubicBezTo>
                  <a:cubicBezTo>
                    <a:pt x="27338" y="14360"/>
                    <a:pt x="27861" y="13050"/>
                    <a:pt x="28743" y="12121"/>
                  </a:cubicBezTo>
                  <a:lnTo>
                    <a:pt x="28743" y="12121"/>
                  </a:lnTo>
                  <a:cubicBezTo>
                    <a:pt x="28742" y="12122"/>
                    <a:pt x="25647" y="14562"/>
                    <a:pt x="24718" y="16681"/>
                  </a:cubicBezTo>
                  <a:cubicBezTo>
                    <a:pt x="24718" y="16681"/>
                    <a:pt x="25695" y="10621"/>
                    <a:pt x="26802" y="8835"/>
                  </a:cubicBezTo>
                  <a:lnTo>
                    <a:pt x="26802" y="8835"/>
                  </a:lnTo>
                  <a:cubicBezTo>
                    <a:pt x="26801" y="8836"/>
                    <a:pt x="23087" y="12824"/>
                    <a:pt x="22277" y="15598"/>
                  </a:cubicBezTo>
                  <a:cubicBezTo>
                    <a:pt x="22277" y="15598"/>
                    <a:pt x="22778" y="6585"/>
                    <a:pt x="23885" y="4489"/>
                  </a:cubicBezTo>
                  <a:lnTo>
                    <a:pt x="23885" y="4489"/>
                  </a:lnTo>
                  <a:cubicBezTo>
                    <a:pt x="23884" y="4491"/>
                    <a:pt x="19837" y="11014"/>
                    <a:pt x="19706" y="12324"/>
                  </a:cubicBezTo>
                  <a:cubicBezTo>
                    <a:pt x="19706" y="12324"/>
                    <a:pt x="17801" y="4430"/>
                    <a:pt x="17872" y="1918"/>
                  </a:cubicBezTo>
                  <a:lnTo>
                    <a:pt x="17872" y="1918"/>
                  </a:lnTo>
                  <a:cubicBezTo>
                    <a:pt x="17872" y="1920"/>
                    <a:pt x="16622" y="12026"/>
                    <a:pt x="17372" y="15265"/>
                  </a:cubicBezTo>
                  <a:cubicBezTo>
                    <a:pt x="17372" y="15265"/>
                    <a:pt x="14753" y="10681"/>
                    <a:pt x="14038" y="7990"/>
                  </a:cubicBezTo>
                  <a:lnTo>
                    <a:pt x="14038" y="7990"/>
                  </a:lnTo>
                  <a:cubicBezTo>
                    <a:pt x="14038" y="7991"/>
                    <a:pt x="14110" y="13991"/>
                    <a:pt x="14336" y="15181"/>
                  </a:cubicBezTo>
                  <a:cubicBezTo>
                    <a:pt x="14336" y="15181"/>
                    <a:pt x="9752" y="4025"/>
                    <a:pt x="8883" y="2977"/>
                  </a:cubicBezTo>
                  <a:lnTo>
                    <a:pt x="8883" y="2977"/>
                  </a:lnTo>
                  <a:cubicBezTo>
                    <a:pt x="8883" y="2978"/>
                    <a:pt x="10074" y="8395"/>
                    <a:pt x="10883" y="13122"/>
                  </a:cubicBezTo>
                  <a:cubicBezTo>
                    <a:pt x="10193" y="14062"/>
                    <a:pt x="9407" y="15324"/>
                    <a:pt x="9216" y="16431"/>
                  </a:cubicBezTo>
                  <a:cubicBezTo>
                    <a:pt x="9216" y="16431"/>
                    <a:pt x="8788" y="11383"/>
                    <a:pt x="9335" y="9954"/>
                  </a:cubicBezTo>
                  <a:lnTo>
                    <a:pt x="9335" y="9954"/>
                  </a:lnTo>
                  <a:cubicBezTo>
                    <a:pt x="9335" y="9955"/>
                    <a:pt x="7061" y="13455"/>
                    <a:pt x="6835" y="15729"/>
                  </a:cubicBezTo>
                  <a:cubicBezTo>
                    <a:pt x="6835" y="15729"/>
                    <a:pt x="6085" y="9645"/>
                    <a:pt x="6585" y="8299"/>
                  </a:cubicBezTo>
                  <a:lnTo>
                    <a:pt x="6585" y="8299"/>
                  </a:lnTo>
                  <a:cubicBezTo>
                    <a:pt x="6584" y="8301"/>
                    <a:pt x="4632" y="12764"/>
                    <a:pt x="4632" y="13645"/>
                  </a:cubicBezTo>
                  <a:cubicBezTo>
                    <a:pt x="4632" y="13645"/>
                    <a:pt x="3204" y="9621"/>
                    <a:pt x="3156" y="8526"/>
                  </a:cubicBezTo>
                  <a:lnTo>
                    <a:pt x="3156" y="8526"/>
                  </a:lnTo>
                  <a:cubicBezTo>
                    <a:pt x="3156" y="8527"/>
                    <a:pt x="2775" y="13884"/>
                    <a:pt x="3311" y="15991"/>
                  </a:cubicBezTo>
                  <a:cubicBezTo>
                    <a:pt x="3311" y="15991"/>
                    <a:pt x="1775" y="13336"/>
                    <a:pt x="1442" y="11990"/>
                  </a:cubicBezTo>
                  <a:lnTo>
                    <a:pt x="1442" y="11990"/>
                  </a:lnTo>
                  <a:cubicBezTo>
                    <a:pt x="1442" y="11991"/>
                    <a:pt x="1430" y="15431"/>
                    <a:pt x="1549" y="16205"/>
                  </a:cubicBezTo>
                  <a:cubicBezTo>
                    <a:pt x="1465" y="16193"/>
                    <a:pt x="453" y="10895"/>
                    <a:pt x="191" y="10145"/>
                  </a:cubicBezTo>
                  <a:cubicBezTo>
                    <a:pt x="191" y="10145"/>
                    <a:pt x="1" y="16646"/>
                    <a:pt x="191" y="20099"/>
                  </a:cubicBezTo>
                  <a:lnTo>
                    <a:pt x="140376" y="20099"/>
                  </a:lnTo>
                  <a:cubicBezTo>
                    <a:pt x="140376" y="16646"/>
                    <a:pt x="140090" y="7621"/>
                    <a:pt x="140090" y="7621"/>
                  </a:cubicBezTo>
                  <a:cubicBezTo>
                    <a:pt x="139887" y="8371"/>
                    <a:pt x="139173" y="13705"/>
                    <a:pt x="139173" y="13705"/>
                  </a:cubicBezTo>
                  <a:cubicBezTo>
                    <a:pt x="139233" y="12919"/>
                    <a:pt x="139042" y="9490"/>
                    <a:pt x="139042" y="9490"/>
                  </a:cubicBezTo>
                  <a:cubicBezTo>
                    <a:pt x="138780" y="10847"/>
                    <a:pt x="137399" y="13550"/>
                    <a:pt x="137399" y="13550"/>
                  </a:cubicBezTo>
                  <a:cubicBezTo>
                    <a:pt x="137816" y="11431"/>
                    <a:pt x="137113" y="6087"/>
                    <a:pt x="137113" y="6085"/>
                  </a:cubicBezTo>
                  <a:lnTo>
                    <a:pt x="137113" y="6085"/>
                  </a:lnTo>
                  <a:cubicBezTo>
                    <a:pt x="137149" y="7180"/>
                    <a:pt x="135946" y="11252"/>
                    <a:pt x="135946" y="11252"/>
                  </a:cubicBezTo>
                  <a:cubicBezTo>
                    <a:pt x="135899" y="10371"/>
                    <a:pt x="133685" y="5991"/>
                    <a:pt x="133684" y="5990"/>
                  </a:cubicBezTo>
                  <a:lnTo>
                    <a:pt x="133684" y="5990"/>
                  </a:lnTo>
                  <a:cubicBezTo>
                    <a:pt x="134244" y="7323"/>
                    <a:pt x="133839" y="13419"/>
                    <a:pt x="133839" y="13419"/>
                  </a:cubicBezTo>
                  <a:cubicBezTo>
                    <a:pt x="133482" y="11157"/>
                    <a:pt x="131018" y="7741"/>
                    <a:pt x="131017" y="7740"/>
                  </a:cubicBezTo>
                  <a:lnTo>
                    <a:pt x="131017" y="7740"/>
                  </a:lnTo>
                  <a:cubicBezTo>
                    <a:pt x="131660" y="9145"/>
                    <a:pt x="131505" y="14205"/>
                    <a:pt x="131505" y="14205"/>
                  </a:cubicBezTo>
                  <a:cubicBezTo>
                    <a:pt x="131243" y="13122"/>
                    <a:pt x="130386" y="11883"/>
                    <a:pt x="129648" y="10966"/>
                  </a:cubicBezTo>
                  <a:cubicBezTo>
                    <a:pt x="130184" y="6204"/>
                    <a:pt x="131065" y="752"/>
                    <a:pt x="131065" y="751"/>
                  </a:cubicBezTo>
                  <a:lnTo>
                    <a:pt x="131065" y="751"/>
                  </a:lnTo>
                  <a:cubicBezTo>
                    <a:pt x="130267" y="1846"/>
                    <a:pt x="126314" y="13133"/>
                    <a:pt x="126314" y="13133"/>
                  </a:cubicBezTo>
                  <a:cubicBezTo>
                    <a:pt x="126457" y="11943"/>
                    <a:pt x="126195" y="5930"/>
                    <a:pt x="126195" y="5930"/>
                  </a:cubicBezTo>
                  <a:cubicBezTo>
                    <a:pt x="125624" y="8645"/>
                    <a:pt x="123278" y="13312"/>
                    <a:pt x="123278" y="13312"/>
                  </a:cubicBezTo>
                  <a:cubicBezTo>
                    <a:pt x="123826" y="10062"/>
                    <a:pt x="122017" y="3"/>
                    <a:pt x="122016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2195029" y="4849523"/>
              <a:ext cx="17799" cy="45720"/>
            </a:xfrm>
            <a:custGeom>
              <a:avLst/>
              <a:gdLst/>
              <a:ahLst/>
              <a:cxnLst/>
              <a:rect l="l" t="t" r="r" b="b"/>
              <a:pathLst>
                <a:path w="524" h="1346" extrusionOk="0">
                  <a:moveTo>
                    <a:pt x="0" y="1"/>
                  </a:moveTo>
                  <a:lnTo>
                    <a:pt x="0" y="1"/>
                  </a:lnTo>
                  <a:cubicBezTo>
                    <a:pt x="119" y="441"/>
                    <a:pt x="226" y="882"/>
                    <a:pt x="286" y="1251"/>
                  </a:cubicBezTo>
                  <a:cubicBezTo>
                    <a:pt x="333" y="1286"/>
                    <a:pt x="393" y="1310"/>
                    <a:pt x="429" y="1346"/>
                  </a:cubicBezTo>
                  <a:cubicBezTo>
                    <a:pt x="464" y="1155"/>
                    <a:pt x="488" y="929"/>
                    <a:pt x="524" y="691"/>
                  </a:cubicBezTo>
                  <a:cubicBezTo>
                    <a:pt x="357" y="465"/>
                    <a:pt x="179" y="227"/>
                    <a:pt x="0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2226960" y="4891984"/>
              <a:ext cx="4484" cy="17833"/>
            </a:xfrm>
            <a:custGeom>
              <a:avLst/>
              <a:gdLst/>
              <a:ahLst/>
              <a:cxnLst/>
              <a:rect l="l" t="t" r="r" b="b"/>
              <a:pathLst>
                <a:path w="132" h="525" extrusionOk="0">
                  <a:moveTo>
                    <a:pt x="1" y="1"/>
                  </a:moveTo>
                  <a:cubicBezTo>
                    <a:pt x="60" y="203"/>
                    <a:pt x="84" y="382"/>
                    <a:pt x="120" y="513"/>
                  </a:cubicBezTo>
                  <a:lnTo>
                    <a:pt x="132" y="525"/>
                  </a:lnTo>
                  <a:cubicBezTo>
                    <a:pt x="120" y="441"/>
                    <a:pt x="108" y="286"/>
                    <a:pt x="84" y="120"/>
                  </a:cubicBezTo>
                  <a:cubicBezTo>
                    <a:pt x="60" y="96"/>
                    <a:pt x="48" y="48"/>
                    <a:pt x="1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2249617" y="4925171"/>
              <a:ext cx="442" cy="408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12" y="12"/>
                    <a:pt x="0" y="0"/>
                  </a:cubicBezTo>
                  <a:cubicBezTo>
                    <a:pt x="12" y="12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2129504" y="4852342"/>
              <a:ext cx="30367" cy="57065"/>
            </a:xfrm>
            <a:custGeom>
              <a:avLst/>
              <a:gdLst/>
              <a:ahLst/>
              <a:cxnLst/>
              <a:rect l="l" t="t" r="r" b="b"/>
              <a:pathLst>
                <a:path w="894" h="1680" extrusionOk="0">
                  <a:moveTo>
                    <a:pt x="0" y="1"/>
                  </a:moveTo>
                  <a:cubicBezTo>
                    <a:pt x="357" y="525"/>
                    <a:pt x="715" y="1156"/>
                    <a:pt x="893" y="1680"/>
                  </a:cubicBezTo>
                  <a:cubicBezTo>
                    <a:pt x="893" y="1680"/>
                    <a:pt x="798" y="1156"/>
                    <a:pt x="667" y="489"/>
                  </a:cubicBezTo>
                  <a:cubicBezTo>
                    <a:pt x="453" y="310"/>
                    <a:pt x="238" y="144"/>
                    <a:pt x="0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1668855" y="4903703"/>
              <a:ext cx="17018" cy="33628"/>
            </a:xfrm>
            <a:custGeom>
              <a:avLst/>
              <a:gdLst/>
              <a:ahLst/>
              <a:cxnLst/>
              <a:rect l="l" t="t" r="r" b="b"/>
              <a:pathLst>
                <a:path w="501" h="990" extrusionOk="0">
                  <a:moveTo>
                    <a:pt x="0" y="1"/>
                  </a:moveTo>
                  <a:cubicBezTo>
                    <a:pt x="24" y="299"/>
                    <a:pt x="60" y="608"/>
                    <a:pt x="71" y="882"/>
                  </a:cubicBezTo>
                  <a:cubicBezTo>
                    <a:pt x="167" y="906"/>
                    <a:pt x="238" y="953"/>
                    <a:pt x="321" y="989"/>
                  </a:cubicBezTo>
                  <a:cubicBezTo>
                    <a:pt x="381" y="775"/>
                    <a:pt x="441" y="572"/>
                    <a:pt x="500" y="406"/>
                  </a:cubicBezTo>
                  <a:cubicBezTo>
                    <a:pt x="321" y="251"/>
                    <a:pt x="143" y="120"/>
                    <a:pt x="0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1694739" y="4924356"/>
              <a:ext cx="21467" cy="27921"/>
            </a:xfrm>
            <a:custGeom>
              <a:avLst/>
              <a:gdLst/>
              <a:ahLst/>
              <a:cxnLst/>
              <a:rect l="l" t="t" r="r" b="b"/>
              <a:pathLst>
                <a:path w="632" h="822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262"/>
                    <a:pt x="214" y="512"/>
                    <a:pt x="321" y="703"/>
                  </a:cubicBezTo>
                  <a:cubicBezTo>
                    <a:pt x="405" y="738"/>
                    <a:pt x="488" y="774"/>
                    <a:pt x="572" y="822"/>
                  </a:cubicBezTo>
                  <a:cubicBezTo>
                    <a:pt x="583" y="750"/>
                    <a:pt x="607" y="679"/>
                    <a:pt x="631" y="596"/>
                  </a:cubicBezTo>
                  <a:cubicBezTo>
                    <a:pt x="441" y="417"/>
                    <a:pt x="214" y="215"/>
                    <a:pt x="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1751738" y="4872588"/>
              <a:ext cx="21875" cy="48540"/>
            </a:xfrm>
            <a:custGeom>
              <a:avLst/>
              <a:gdLst/>
              <a:ahLst/>
              <a:cxnLst/>
              <a:rect l="l" t="t" r="r" b="b"/>
              <a:pathLst>
                <a:path w="644" h="1429" extrusionOk="0">
                  <a:moveTo>
                    <a:pt x="60" y="0"/>
                  </a:moveTo>
                  <a:cubicBezTo>
                    <a:pt x="13" y="310"/>
                    <a:pt x="1" y="715"/>
                    <a:pt x="1" y="1072"/>
                  </a:cubicBezTo>
                  <a:cubicBezTo>
                    <a:pt x="227" y="1203"/>
                    <a:pt x="406" y="1322"/>
                    <a:pt x="537" y="1429"/>
                  </a:cubicBezTo>
                  <a:cubicBezTo>
                    <a:pt x="560" y="1393"/>
                    <a:pt x="608" y="1369"/>
                    <a:pt x="644" y="1334"/>
                  </a:cubicBezTo>
                  <a:cubicBezTo>
                    <a:pt x="513" y="1036"/>
                    <a:pt x="298" y="500"/>
                    <a:pt x="6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1823344" y="4938113"/>
              <a:ext cx="4891" cy="13757"/>
            </a:xfrm>
            <a:custGeom>
              <a:avLst/>
              <a:gdLst/>
              <a:ahLst/>
              <a:cxnLst/>
              <a:rect l="l" t="t" r="r" b="b"/>
              <a:pathLst>
                <a:path w="144" h="405" extrusionOk="0">
                  <a:moveTo>
                    <a:pt x="143" y="0"/>
                  </a:moveTo>
                  <a:cubicBezTo>
                    <a:pt x="84" y="60"/>
                    <a:pt x="36" y="131"/>
                    <a:pt x="0" y="179"/>
                  </a:cubicBezTo>
                  <a:cubicBezTo>
                    <a:pt x="48" y="274"/>
                    <a:pt x="84" y="345"/>
                    <a:pt x="107" y="405"/>
                  </a:cubicBezTo>
                  <a:cubicBezTo>
                    <a:pt x="107" y="405"/>
                    <a:pt x="119" y="238"/>
                    <a:pt x="143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1845186" y="4910191"/>
              <a:ext cx="16610" cy="27548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214" y="0"/>
                  </a:moveTo>
                  <a:cubicBezTo>
                    <a:pt x="131" y="60"/>
                    <a:pt x="60" y="143"/>
                    <a:pt x="0" y="203"/>
                  </a:cubicBezTo>
                  <a:cubicBezTo>
                    <a:pt x="143" y="417"/>
                    <a:pt x="298" y="632"/>
                    <a:pt x="417" y="810"/>
                  </a:cubicBezTo>
                  <a:cubicBezTo>
                    <a:pt x="441" y="810"/>
                    <a:pt x="464" y="798"/>
                    <a:pt x="488" y="774"/>
                  </a:cubicBezTo>
                  <a:cubicBezTo>
                    <a:pt x="417" y="572"/>
                    <a:pt x="310" y="298"/>
                    <a:pt x="214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1860540" y="4938113"/>
              <a:ext cx="6114" cy="12160"/>
            </a:xfrm>
            <a:custGeom>
              <a:avLst/>
              <a:gdLst/>
              <a:ahLst/>
              <a:cxnLst/>
              <a:rect l="l" t="t" r="r" b="b"/>
              <a:pathLst>
                <a:path w="180" h="358" extrusionOk="0">
                  <a:moveTo>
                    <a:pt x="60" y="0"/>
                  </a:moveTo>
                  <a:cubicBezTo>
                    <a:pt x="36" y="12"/>
                    <a:pt x="12" y="36"/>
                    <a:pt x="1" y="48"/>
                  </a:cubicBezTo>
                  <a:cubicBezTo>
                    <a:pt x="84" y="179"/>
                    <a:pt x="143" y="298"/>
                    <a:pt x="179" y="357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1671267" y="4936075"/>
              <a:ext cx="6895" cy="25917"/>
            </a:xfrm>
            <a:custGeom>
              <a:avLst/>
              <a:gdLst/>
              <a:ahLst/>
              <a:cxnLst/>
              <a:rect l="l" t="t" r="r" b="b"/>
              <a:pathLst>
                <a:path w="203" h="763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429"/>
                    <a:pt x="60" y="762"/>
                    <a:pt x="60" y="762"/>
                  </a:cubicBezTo>
                  <a:cubicBezTo>
                    <a:pt x="60" y="655"/>
                    <a:pt x="131" y="405"/>
                    <a:pt x="203" y="131"/>
                  </a:cubicBezTo>
                  <a:cubicBezTo>
                    <a:pt x="143" y="96"/>
                    <a:pt x="72" y="48"/>
                    <a:pt x="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1280593" y="4895211"/>
              <a:ext cx="9715" cy="29993"/>
            </a:xfrm>
            <a:custGeom>
              <a:avLst/>
              <a:gdLst/>
              <a:ahLst/>
              <a:cxnLst/>
              <a:rect l="l" t="t" r="r" b="b"/>
              <a:pathLst>
                <a:path w="286" h="883" extrusionOk="0">
                  <a:moveTo>
                    <a:pt x="119" y="1"/>
                  </a:moveTo>
                  <a:cubicBezTo>
                    <a:pt x="83" y="120"/>
                    <a:pt x="48" y="215"/>
                    <a:pt x="0" y="322"/>
                  </a:cubicBezTo>
                  <a:cubicBezTo>
                    <a:pt x="71" y="525"/>
                    <a:pt x="143" y="715"/>
                    <a:pt x="202" y="882"/>
                  </a:cubicBezTo>
                  <a:cubicBezTo>
                    <a:pt x="238" y="858"/>
                    <a:pt x="262" y="834"/>
                    <a:pt x="286" y="799"/>
                  </a:cubicBezTo>
                  <a:cubicBezTo>
                    <a:pt x="226" y="513"/>
                    <a:pt x="167" y="203"/>
                    <a:pt x="119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1286232" y="4859645"/>
              <a:ext cx="23098" cy="56250"/>
            </a:xfrm>
            <a:custGeom>
              <a:avLst/>
              <a:gdLst/>
              <a:ahLst/>
              <a:cxnLst/>
              <a:rect l="l" t="t" r="r" b="b"/>
              <a:pathLst>
                <a:path w="680" h="1656" extrusionOk="0">
                  <a:moveTo>
                    <a:pt x="417" y="0"/>
                  </a:moveTo>
                  <a:cubicBezTo>
                    <a:pt x="275" y="286"/>
                    <a:pt x="132" y="631"/>
                    <a:pt x="1" y="953"/>
                  </a:cubicBezTo>
                  <a:cubicBezTo>
                    <a:pt x="96" y="1167"/>
                    <a:pt x="251" y="1417"/>
                    <a:pt x="394" y="1655"/>
                  </a:cubicBezTo>
                  <a:cubicBezTo>
                    <a:pt x="489" y="1596"/>
                    <a:pt x="596" y="1524"/>
                    <a:pt x="679" y="1465"/>
                  </a:cubicBezTo>
                  <a:cubicBezTo>
                    <a:pt x="572" y="977"/>
                    <a:pt x="489" y="441"/>
                    <a:pt x="417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1329916" y="4909376"/>
              <a:ext cx="849" cy="2072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24" y="1"/>
                  </a:moveTo>
                  <a:cubicBezTo>
                    <a:pt x="24" y="1"/>
                    <a:pt x="24" y="13"/>
                    <a:pt x="1" y="13"/>
                  </a:cubicBezTo>
                  <a:cubicBezTo>
                    <a:pt x="1" y="36"/>
                    <a:pt x="24" y="60"/>
                    <a:pt x="24" y="60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1310893" y="4929587"/>
              <a:ext cx="7745" cy="14198"/>
            </a:xfrm>
            <a:custGeom>
              <a:avLst/>
              <a:gdLst/>
              <a:ahLst/>
              <a:cxnLst/>
              <a:rect l="l" t="t" r="r" b="b"/>
              <a:pathLst>
                <a:path w="228" h="418" extrusionOk="0">
                  <a:moveTo>
                    <a:pt x="84" y="1"/>
                  </a:moveTo>
                  <a:cubicBezTo>
                    <a:pt x="61" y="49"/>
                    <a:pt x="25" y="72"/>
                    <a:pt x="1" y="120"/>
                  </a:cubicBezTo>
                  <a:cubicBezTo>
                    <a:pt x="84" y="251"/>
                    <a:pt x="168" y="358"/>
                    <a:pt x="203" y="418"/>
                  </a:cubicBezTo>
                  <a:lnTo>
                    <a:pt x="227" y="406"/>
                  </a:lnTo>
                  <a:cubicBezTo>
                    <a:pt x="180" y="287"/>
                    <a:pt x="132" y="132"/>
                    <a:pt x="84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1361880" y="4919091"/>
              <a:ext cx="5673" cy="23098"/>
            </a:xfrm>
            <a:custGeom>
              <a:avLst/>
              <a:gdLst/>
              <a:ahLst/>
              <a:cxnLst/>
              <a:rect l="l" t="t" r="r" b="b"/>
              <a:pathLst>
                <a:path w="167" h="680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7" y="36"/>
                    <a:pt x="48" y="96"/>
                    <a:pt x="0" y="155"/>
                  </a:cubicBezTo>
                  <a:lnTo>
                    <a:pt x="155" y="679"/>
                  </a:lnTo>
                  <a:cubicBezTo>
                    <a:pt x="119" y="477"/>
                    <a:pt x="131" y="239"/>
                    <a:pt x="167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1282597" y="4966002"/>
              <a:ext cx="2446" cy="2853"/>
            </a:xfrm>
            <a:custGeom>
              <a:avLst/>
              <a:gdLst/>
              <a:ahLst/>
              <a:cxnLst/>
              <a:rect l="l" t="t" r="r" b="b"/>
              <a:pathLst>
                <a:path w="72" h="84" extrusionOk="0">
                  <a:moveTo>
                    <a:pt x="72" y="1"/>
                  </a:moveTo>
                  <a:cubicBezTo>
                    <a:pt x="24" y="60"/>
                    <a:pt x="1" y="84"/>
                    <a:pt x="1" y="84"/>
                  </a:cubicBezTo>
                  <a:cubicBezTo>
                    <a:pt x="24" y="72"/>
                    <a:pt x="60" y="48"/>
                    <a:pt x="72" y="24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1268840" y="4921095"/>
              <a:ext cx="9341" cy="19056"/>
            </a:xfrm>
            <a:custGeom>
              <a:avLst/>
              <a:gdLst/>
              <a:ahLst/>
              <a:cxnLst/>
              <a:rect l="l" t="t" r="r" b="b"/>
              <a:pathLst>
                <a:path w="275" h="561" extrusionOk="0">
                  <a:moveTo>
                    <a:pt x="191" y="1"/>
                  </a:moveTo>
                  <a:cubicBezTo>
                    <a:pt x="72" y="322"/>
                    <a:pt x="1" y="561"/>
                    <a:pt x="1" y="561"/>
                  </a:cubicBezTo>
                  <a:cubicBezTo>
                    <a:pt x="48" y="513"/>
                    <a:pt x="132" y="441"/>
                    <a:pt x="275" y="322"/>
                  </a:cubicBezTo>
                  <a:cubicBezTo>
                    <a:pt x="239" y="215"/>
                    <a:pt x="227" y="96"/>
                    <a:pt x="191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269801" y="4369850"/>
              <a:ext cx="5357456" cy="738114"/>
            </a:xfrm>
            <a:custGeom>
              <a:avLst/>
              <a:gdLst/>
              <a:ahLst/>
              <a:cxnLst/>
              <a:rect l="l" t="t" r="r" b="b"/>
              <a:pathLst>
                <a:path w="157723" h="21730" extrusionOk="0">
                  <a:moveTo>
                    <a:pt x="137113" y="1"/>
                  </a:moveTo>
                  <a:cubicBezTo>
                    <a:pt x="137351" y="2501"/>
                    <a:pt x="135731" y="10478"/>
                    <a:pt x="135731" y="10478"/>
                  </a:cubicBezTo>
                  <a:cubicBezTo>
                    <a:pt x="135481" y="9169"/>
                    <a:pt x="130518" y="2860"/>
                    <a:pt x="130516" y="2858"/>
                  </a:cubicBezTo>
                  <a:lnTo>
                    <a:pt x="130516" y="2858"/>
                  </a:lnTo>
                  <a:cubicBezTo>
                    <a:pt x="131909" y="4894"/>
                    <a:pt x="133041" y="13860"/>
                    <a:pt x="133041" y="13860"/>
                  </a:cubicBezTo>
                  <a:cubicBezTo>
                    <a:pt x="131969" y="11133"/>
                    <a:pt x="127529" y="7336"/>
                    <a:pt x="127528" y="7335"/>
                  </a:cubicBezTo>
                  <a:lnTo>
                    <a:pt x="127528" y="7335"/>
                  </a:lnTo>
                  <a:cubicBezTo>
                    <a:pt x="128885" y="9085"/>
                    <a:pt x="130374" y="15062"/>
                    <a:pt x="130374" y="15062"/>
                  </a:cubicBezTo>
                  <a:cubicBezTo>
                    <a:pt x="129207" y="12991"/>
                    <a:pt x="125576" y="10717"/>
                    <a:pt x="125575" y="10716"/>
                  </a:cubicBezTo>
                  <a:lnTo>
                    <a:pt x="125575" y="10716"/>
                  </a:lnTo>
                  <a:cubicBezTo>
                    <a:pt x="126635" y="11597"/>
                    <a:pt x="127302" y="12871"/>
                    <a:pt x="127718" y="14122"/>
                  </a:cubicBezTo>
                  <a:cubicBezTo>
                    <a:pt x="126040" y="11800"/>
                    <a:pt x="124171" y="9562"/>
                    <a:pt x="124170" y="9561"/>
                  </a:cubicBezTo>
                  <a:lnTo>
                    <a:pt x="124170" y="9561"/>
                  </a:lnTo>
                  <a:cubicBezTo>
                    <a:pt x="124087" y="10633"/>
                    <a:pt x="125206" y="15836"/>
                    <a:pt x="125206" y="15836"/>
                  </a:cubicBezTo>
                  <a:cubicBezTo>
                    <a:pt x="125004" y="15229"/>
                    <a:pt x="122766" y="12217"/>
                    <a:pt x="122765" y="12217"/>
                  </a:cubicBezTo>
                  <a:lnTo>
                    <a:pt x="122765" y="12217"/>
                  </a:lnTo>
                  <a:cubicBezTo>
                    <a:pt x="123004" y="13586"/>
                    <a:pt x="121873" y="15955"/>
                    <a:pt x="121873" y="15955"/>
                  </a:cubicBezTo>
                  <a:cubicBezTo>
                    <a:pt x="121444" y="14300"/>
                    <a:pt x="116159" y="9277"/>
                    <a:pt x="116158" y="9276"/>
                  </a:cubicBezTo>
                  <a:lnTo>
                    <a:pt x="116158" y="9276"/>
                  </a:lnTo>
                  <a:cubicBezTo>
                    <a:pt x="117205" y="10538"/>
                    <a:pt x="118134" y="14538"/>
                    <a:pt x="118134" y="14538"/>
                  </a:cubicBezTo>
                  <a:cubicBezTo>
                    <a:pt x="117467" y="13884"/>
                    <a:pt x="110481" y="10717"/>
                    <a:pt x="110478" y="10716"/>
                  </a:cubicBezTo>
                  <a:lnTo>
                    <a:pt x="110478" y="10716"/>
                  </a:lnTo>
                  <a:cubicBezTo>
                    <a:pt x="112526" y="11740"/>
                    <a:pt x="116527" y="16241"/>
                    <a:pt x="116527" y="16241"/>
                  </a:cubicBezTo>
                  <a:cubicBezTo>
                    <a:pt x="115812" y="15729"/>
                    <a:pt x="114598" y="15169"/>
                    <a:pt x="113336" y="14634"/>
                  </a:cubicBezTo>
                  <a:cubicBezTo>
                    <a:pt x="113038" y="13919"/>
                    <a:pt x="112824" y="13431"/>
                    <a:pt x="112824" y="13431"/>
                  </a:cubicBezTo>
                  <a:lnTo>
                    <a:pt x="112824" y="13431"/>
                  </a:lnTo>
                  <a:cubicBezTo>
                    <a:pt x="112824" y="13562"/>
                    <a:pt x="112883" y="13991"/>
                    <a:pt x="112979" y="14503"/>
                  </a:cubicBezTo>
                  <a:cubicBezTo>
                    <a:pt x="112336" y="14229"/>
                    <a:pt x="111705" y="13991"/>
                    <a:pt x="111133" y="13788"/>
                  </a:cubicBezTo>
                  <a:cubicBezTo>
                    <a:pt x="110836" y="13158"/>
                    <a:pt x="110574" y="12681"/>
                    <a:pt x="110573" y="12681"/>
                  </a:cubicBezTo>
                  <a:lnTo>
                    <a:pt x="110573" y="12681"/>
                  </a:lnTo>
                  <a:cubicBezTo>
                    <a:pt x="110657" y="12871"/>
                    <a:pt x="110693" y="13229"/>
                    <a:pt x="110728" y="13633"/>
                  </a:cubicBezTo>
                  <a:cubicBezTo>
                    <a:pt x="109669" y="13253"/>
                    <a:pt x="108907" y="12991"/>
                    <a:pt x="108907" y="12990"/>
                  </a:cubicBezTo>
                  <a:lnTo>
                    <a:pt x="108907" y="12990"/>
                  </a:lnTo>
                  <a:cubicBezTo>
                    <a:pt x="109442" y="13229"/>
                    <a:pt x="110097" y="13645"/>
                    <a:pt x="110752" y="14110"/>
                  </a:cubicBezTo>
                  <a:cubicBezTo>
                    <a:pt x="110776" y="14753"/>
                    <a:pt x="110776" y="15348"/>
                    <a:pt x="110776" y="15348"/>
                  </a:cubicBezTo>
                  <a:cubicBezTo>
                    <a:pt x="110574" y="14896"/>
                    <a:pt x="108313" y="12682"/>
                    <a:pt x="108311" y="12681"/>
                  </a:cubicBezTo>
                  <a:lnTo>
                    <a:pt x="108311" y="12681"/>
                  </a:lnTo>
                  <a:cubicBezTo>
                    <a:pt x="108657" y="13050"/>
                    <a:pt x="109061" y="14157"/>
                    <a:pt x="109371" y="15074"/>
                  </a:cubicBezTo>
                  <a:cubicBezTo>
                    <a:pt x="108895" y="14943"/>
                    <a:pt x="108526" y="14836"/>
                    <a:pt x="108287" y="14764"/>
                  </a:cubicBezTo>
                  <a:cubicBezTo>
                    <a:pt x="107573" y="14110"/>
                    <a:pt x="106883" y="13586"/>
                    <a:pt x="106883" y="13586"/>
                  </a:cubicBezTo>
                  <a:lnTo>
                    <a:pt x="106883" y="13586"/>
                  </a:lnTo>
                  <a:cubicBezTo>
                    <a:pt x="107573" y="14300"/>
                    <a:pt x="108407" y="16884"/>
                    <a:pt x="108407" y="16884"/>
                  </a:cubicBezTo>
                  <a:cubicBezTo>
                    <a:pt x="108037" y="16324"/>
                    <a:pt x="107228" y="15705"/>
                    <a:pt x="106585" y="15241"/>
                  </a:cubicBezTo>
                  <a:cubicBezTo>
                    <a:pt x="106049" y="12812"/>
                    <a:pt x="105632" y="10014"/>
                    <a:pt x="105632" y="10014"/>
                  </a:cubicBezTo>
                  <a:cubicBezTo>
                    <a:pt x="105311" y="10585"/>
                    <a:pt x="104787" y="16372"/>
                    <a:pt x="104787" y="16372"/>
                  </a:cubicBezTo>
                  <a:cubicBezTo>
                    <a:pt x="104668" y="15765"/>
                    <a:pt x="103394" y="12717"/>
                    <a:pt x="103394" y="12717"/>
                  </a:cubicBezTo>
                  <a:lnTo>
                    <a:pt x="103394" y="12717"/>
                  </a:lnTo>
                  <a:cubicBezTo>
                    <a:pt x="103525" y="14098"/>
                    <a:pt x="102823" y="16503"/>
                    <a:pt x="102823" y="16503"/>
                  </a:cubicBezTo>
                  <a:cubicBezTo>
                    <a:pt x="102584" y="14836"/>
                    <a:pt x="99537" y="9742"/>
                    <a:pt x="99536" y="9740"/>
                  </a:cubicBezTo>
                  <a:lnTo>
                    <a:pt x="99536" y="9740"/>
                  </a:lnTo>
                  <a:cubicBezTo>
                    <a:pt x="100132" y="11014"/>
                    <a:pt x="100656" y="15074"/>
                    <a:pt x="100656" y="15074"/>
                  </a:cubicBezTo>
                  <a:cubicBezTo>
                    <a:pt x="100263" y="14407"/>
                    <a:pt x="96192" y="11206"/>
                    <a:pt x="96191" y="11205"/>
                  </a:cubicBezTo>
                  <a:lnTo>
                    <a:pt x="96191" y="11205"/>
                  </a:lnTo>
                  <a:cubicBezTo>
                    <a:pt x="97381" y="12252"/>
                    <a:pt x="99703" y="16800"/>
                    <a:pt x="99703" y="16800"/>
                  </a:cubicBezTo>
                  <a:cubicBezTo>
                    <a:pt x="98572" y="15420"/>
                    <a:pt x="95251" y="13491"/>
                    <a:pt x="95250" y="13491"/>
                  </a:cubicBezTo>
                  <a:lnTo>
                    <a:pt x="95250" y="13491"/>
                  </a:lnTo>
                  <a:cubicBezTo>
                    <a:pt x="96369" y="14360"/>
                    <a:pt x="98346" y="17420"/>
                    <a:pt x="98346" y="17420"/>
                  </a:cubicBezTo>
                  <a:cubicBezTo>
                    <a:pt x="97274" y="16360"/>
                    <a:pt x="94715" y="15217"/>
                    <a:pt x="94714" y="15217"/>
                  </a:cubicBezTo>
                  <a:lnTo>
                    <a:pt x="94714" y="15217"/>
                  </a:lnTo>
                  <a:cubicBezTo>
                    <a:pt x="95488" y="15657"/>
                    <a:pt x="96131" y="16312"/>
                    <a:pt x="96607" y="16955"/>
                  </a:cubicBezTo>
                  <a:cubicBezTo>
                    <a:pt x="95191" y="15777"/>
                    <a:pt x="93667" y="14634"/>
                    <a:pt x="93667" y="14634"/>
                  </a:cubicBezTo>
                  <a:lnTo>
                    <a:pt x="93667" y="14634"/>
                  </a:lnTo>
                  <a:cubicBezTo>
                    <a:pt x="93750" y="14931"/>
                    <a:pt x="94286" y="15848"/>
                    <a:pt x="94726" y="16646"/>
                  </a:cubicBezTo>
                  <a:cubicBezTo>
                    <a:pt x="94619" y="16669"/>
                    <a:pt x="94476" y="16729"/>
                    <a:pt x="94298" y="16789"/>
                  </a:cubicBezTo>
                  <a:cubicBezTo>
                    <a:pt x="93810" y="16372"/>
                    <a:pt x="93333" y="15991"/>
                    <a:pt x="93333" y="15991"/>
                  </a:cubicBezTo>
                  <a:lnTo>
                    <a:pt x="93333" y="15991"/>
                  </a:lnTo>
                  <a:cubicBezTo>
                    <a:pt x="93512" y="16300"/>
                    <a:pt x="93548" y="16705"/>
                    <a:pt x="93571" y="17062"/>
                  </a:cubicBezTo>
                  <a:cubicBezTo>
                    <a:pt x="93357" y="17134"/>
                    <a:pt x="93131" y="17217"/>
                    <a:pt x="92917" y="17312"/>
                  </a:cubicBezTo>
                  <a:cubicBezTo>
                    <a:pt x="92714" y="17146"/>
                    <a:pt x="92500" y="16967"/>
                    <a:pt x="92262" y="16789"/>
                  </a:cubicBezTo>
                  <a:cubicBezTo>
                    <a:pt x="92702" y="16312"/>
                    <a:pt x="93214" y="15836"/>
                    <a:pt x="93607" y="15646"/>
                  </a:cubicBezTo>
                  <a:lnTo>
                    <a:pt x="93607" y="15646"/>
                  </a:lnTo>
                  <a:cubicBezTo>
                    <a:pt x="93606" y="15646"/>
                    <a:pt x="92737" y="16051"/>
                    <a:pt x="91809" y="16479"/>
                  </a:cubicBezTo>
                  <a:cubicBezTo>
                    <a:pt x="91214" y="16050"/>
                    <a:pt x="90559" y="15598"/>
                    <a:pt x="90023" y="15253"/>
                  </a:cubicBezTo>
                  <a:cubicBezTo>
                    <a:pt x="90035" y="15229"/>
                    <a:pt x="90059" y="15217"/>
                    <a:pt x="90071" y="15181"/>
                  </a:cubicBezTo>
                  <a:lnTo>
                    <a:pt x="90071" y="15181"/>
                  </a:lnTo>
                  <a:lnTo>
                    <a:pt x="90011" y="15241"/>
                  </a:lnTo>
                  <a:cubicBezTo>
                    <a:pt x="89357" y="14812"/>
                    <a:pt x="88881" y="14515"/>
                    <a:pt x="88880" y="14514"/>
                  </a:cubicBezTo>
                  <a:lnTo>
                    <a:pt x="88880" y="14514"/>
                  </a:lnTo>
                  <a:cubicBezTo>
                    <a:pt x="89166" y="14717"/>
                    <a:pt x="89488" y="15074"/>
                    <a:pt x="89797" y="15479"/>
                  </a:cubicBezTo>
                  <a:cubicBezTo>
                    <a:pt x="89607" y="15705"/>
                    <a:pt x="89309" y="16027"/>
                    <a:pt x="89011" y="16408"/>
                  </a:cubicBezTo>
                  <a:cubicBezTo>
                    <a:pt x="87535" y="15872"/>
                    <a:pt x="85798" y="15277"/>
                    <a:pt x="85797" y="15276"/>
                  </a:cubicBezTo>
                  <a:lnTo>
                    <a:pt x="85797" y="15276"/>
                  </a:lnTo>
                  <a:cubicBezTo>
                    <a:pt x="86499" y="15538"/>
                    <a:pt x="87654" y="16241"/>
                    <a:pt x="88642" y="16884"/>
                  </a:cubicBezTo>
                  <a:cubicBezTo>
                    <a:pt x="88535" y="17027"/>
                    <a:pt x="88428" y="17158"/>
                    <a:pt x="88345" y="17312"/>
                  </a:cubicBezTo>
                  <a:cubicBezTo>
                    <a:pt x="87821" y="17146"/>
                    <a:pt x="87285" y="16979"/>
                    <a:pt x="86809" y="16848"/>
                  </a:cubicBezTo>
                  <a:cubicBezTo>
                    <a:pt x="86785" y="16789"/>
                    <a:pt x="86761" y="16729"/>
                    <a:pt x="86749" y="16669"/>
                  </a:cubicBezTo>
                  <a:lnTo>
                    <a:pt x="86678" y="16824"/>
                  </a:lnTo>
                  <a:cubicBezTo>
                    <a:pt x="86309" y="16717"/>
                    <a:pt x="85963" y="16622"/>
                    <a:pt x="85725" y="16550"/>
                  </a:cubicBezTo>
                  <a:cubicBezTo>
                    <a:pt x="85654" y="16122"/>
                    <a:pt x="85558" y="15717"/>
                    <a:pt x="85487" y="15550"/>
                  </a:cubicBezTo>
                  <a:cubicBezTo>
                    <a:pt x="85487" y="15550"/>
                    <a:pt x="84785" y="16586"/>
                    <a:pt x="84225" y="17634"/>
                  </a:cubicBezTo>
                  <a:cubicBezTo>
                    <a:pt x="84249" y="17086"/>
                    <a:pt x="84415" y="16503"/>
                    <a:pt x="84880" y="16110"/>
                  </a:cubicBezTo>
                  <a:lnTo>
                    <a:pt x="84880" y="16110"/>
                  </a:lnTo>
                  <a:cubicBezTo>
                    <a:pt x="84879" y="16110"/>
                    <a:pt x="83165" y="17194"/>
                    <a:pt x="82856" y="18134"/>
                  </a:cubicBezTo>
                  <a:cubicBezTo>
                    <a:pt x="82856" y="18134"/>
                    <a:pt x="82653" y="15491"/>
                    <a:pt x="83153" y="14705"/>
                  </a:cubicBezTo>
                  <a:lnTo>
                    <a:pt x="83153" y="14705"/>
                  </a:lnTo>
                  <a:cubicBezTo>
                    <a:pt x="83153" y="14706"/>
                    <a:pt x="81248" y="16479"/>
                    <a:pt x="81094" y="17682"/>
                  </a:cubicBezTo>
                  <a:cubicBezTo>
                    <a:pt x="81094" y="17682"/>
                    <a:pt x="80189" y="13764"/>
                    <a:pt x="80629" y="12848"/>
                  </a:cubicBezTo>
                  <a:lnTo>
                    <a:pt x="80629" y="12848"/>
                  </a:lnTo>
                  <a:cubicBezTo>
                    <a:pt x="80628" y="12849"/>
                    <a:pt x="78867" y="15717"/>
                    <a:pt x="78950" y="16300"/>
                  </a:cubicBezTo>
                  <a:cubicBezTo>
                    <a:pt x="78950" y="16300"/>
                    <a:pt x="76617" y="12895"/>
                    <a:pt x="76319" y="11800"/>
                  </a:cubicBezTo>
                  <a:lnTo>
                    <a:pt x="76319" y="11800"/>
                  </a:lnTo>
                  <a:cubicBezTo>
                    <a:pt x="76319" y="11801"/>
                    <a:pt x="76879" y="16205"/>
                    <a:pt x="77807" y="17610"/>
                  </a:cubicBezTo>
                  <a:cubicBezTo>
                    <a:pt x="77807" y="17610"/>
                    <a:pt x="75450" y="15646"/>
                    <a:pt x="74605" y="14479"/>
                  </a:cubicBezTo>
                  <a:lnTo>
                    <a:pt x="74605" y="14479"/>
                  </a:lnTo>
                  <a:cubicBezTo>
                    <a:pt x="74605" y="14479"/>
                    <a:pt x="75474" y="17086"/>
                    <a:pt x="75783" y="17610"/>
                  </a:cubicBezTo>
                  <a:cubicBezTo>
                    <a:pt x="75783" y="17610"/>
                    <a:pt x="71223" y="12812"/>
                    <a:pt x="70533" y="12371"/>
                  </a:cubicBezTo>
                  <a:lnTo>
                    <a:pt x="70533" y="12371"/>
                  </a:lnTo>
                  <a:cubicBezTo>
                    <a:pt x="70533" y="12372"/>
                    <a:pt x="72045" y="14705"/>
                    <a:pt x="73224" y="16765"/>
                  </a:cubicBezTo>
                  <a:cubicBezTo>
                    <a:pt x="72890" y="17181"/>
                    <a:pt x="72557" y="17729"/>
                    <a:pt x="72581" y="18205"/>
                  </a:cubicBezTo>
                  <a:cubicBezTo>
                    <a:pt x="72581" y="18205"/>
                    <a:pt x="71616" y="16015"/>
                    <a:pt x="71783" y="15396"/>
                  </a:cubicBezTo>
                  <a:lnTo>
                    <a:pt x="71783" y="15396"/>
                  </a:lnTo>
                  <a:cubicBezTo>
                    <a:pt x="71783" y="15396"/>
                    <a:pt x="71211" y="16253"/>
                    <a:pt x="70985" y="17098"/>
                  </a:cubicBezTo>
                  <a:cubicBezTo>
                    <a:pt x="70866" y="17146"/>
                    <a:pt x="70735" y="17193"/>
                    <a:pt x="70604" y="17241"/>
                  </a:cubicBezTo>
                  <a:cubicBezTo>
                    <a:pt x="70473" y="16955"/>
                    <a:pt x="70318" y="16622"/>
                    <a:pt x="70187" y="16300"/>
                  </a:cubicBezTo>
                  <a:cubicBezTo>
                    <a:pt x="70568" y="16050"/>
                    <a:pt x="70926" y="15836"/>
                    <a:pt x="71211" y="15717"/>
                  </a:cubicBezTo>
                  <a:lnTo>
                    <a:pt x="71211" y="15717"/>
                  </a:lnTo>
                  <a:cubicBezTo>
                    <a:pt x="71210" y="15717"/>
                    <a:pt x="70770" y="15896"/>
                    <a:pt x="70128" y="16169"/>
                  </a:cubicBezTo>
                  <a:cubicBezTo>
                    <a:pt x="69878" y="15538"/>
                    <a:pt x="69676" y="14943"/>
                    <a:pt x="69735" y="14705"/>
                  </a:cubicBezTo>
                  <a:lnTo>
                    <a:pt x="69735" y="14705"/>
                  </a:lnTo>
                  <a:cubicBezTo>
                    <a:pt x="69735" y="14706"/>
                    <a:pt x="69354" y="15836"/>
                    <a:pt x="69223" y="16550"/>
                  </a:cubicBezTo>
                  <a:cubicBezTo>
                    <a:pt x="69116" y="16598"/>
                    <a:pt x="68997" y="16646"/>
                    <a:pt x="68890" y="16681"/>
                  </a:cubicBezTo>
                  <a:cubicBezTo>
                    <a:pt x="68604" y="16348"/>
                    <a:pt x="68163" y="15812"/>
                    <a:pt x="67866" y="15372"/>
                  </a:cubicBezTo>
                  <a:cubicBezTo>
                    <a:pt x="67949" y="15288"/>
                    <a:pt x="68032" y="15193"/>
                    <a:pt x="68104" y="15134"/>
                  </a:cubicBezTo>
                  <a:lnTo>
                    <a:pt x="68104" y="15134"/>
                  </a:lnTo>
                  <a:cubicBezTo>
                    <a:pt x="68104" y="15134"/>
                    <a:pt x="67996" y="15217"/>
                    <a:pt x="67830" y="15336"/>
                  </a:cubicBezTo>
                  <a:cubicBezTo>
                    <a:pt x="67687" y="15122"/>
                    <a:pt x="67568" y="14931"/>
                    <a:pt x="67520" y="14824"/>
                  </a:cubicBezTo>
                  <a:lnTo>
                    <a:pt x="67520" y="14824"/>
                  </a:lnTo>
                  <a:cubicBezTo>
                    <a:pt x="67521" y="14824"/>
                    <a:pt x="67580" y="15074"/>
                    <a:pt x="67675" y="15455"/>
                  </a:cubicBezTo>
                  <a:cubicBezTo>
                    <a:pt x="67354" y="15693"/>
                    <a:pt x="66901" y="16015"/>
                    <a:pt x="66401" y="16408"/>
                  </a:cubicBezTo>
                  <a:cubicBezTo>
                    <a:pt x="66151" y="16015"/>
                    <a:pt x="65949" y="15669"/>
                    <a:pt x="65842" y="15574"/>
                  </a:cubicBezTo>
                  <a:lnTo>
                    <a:pt x="65842" y="15574"/>
                  </a:lnTo>
                  <a:cubicBezTo>
                    <a:pt x="65842" y="15574"/>
                    <a:pt x="65973" y="15991"/>
                    <a:pt x="66187" y="16562"/>
                  </a:cubicBezTo>
                  <a:cubicBezTo>
                    <a:pt x="65127" y="17384"/>
                    <a:pt x="63984" y="18336"/>
                    <a:pt x="63722" y="18789"/>
                  </a:cubicBezTo>
                  <a:cubicBezTo>
                    <a:pt x="63722" y="18789"/>
                    <a:pt x="63413" y="17598"/>
                    <a:pt x="63770" y="16860"/>
                  </a:cubicBezTo>
                  <a:lnTo>
                    <a:pt x="63770" y="16860"/>
                  </a:lnTo>
                  <a:cubicBezTo>
                    <a:pt x="63770" y="16860"/>
                    <a:pt x="61996" y="18503"/>
                    <a:pt x="61794" y="18813"/>
                  </a:cubicBezTo>
                  <a:cubicBezTo>
                    <a:pt x="61794" y="18813"/>
                    <a:pt x="63246" y="16074"/>
                    <a:pt x="63353" y="15526"/>
                  </a:cubicBezTo>
                  <a:lnTo>
                    <a:pt x="63353" y="15526"/>
                  </a:lnTo>
                  <a:cubicBezTo>
                    <a:pt x="63353" y="15527"/>
                    <a:pt x="61912" y="16765"/>
                    <a:pt x="60567" y="18015"/>
                  </a:cubicBezTo>
                  <a:cubicBezTo>
                    <a:pt x="61020" y="17336"/>
                    <a:pt x="61603" y="16658"/>
                    <a:pt x="62353" y="16169"/>
                  </a:cubicBezTo>
                  <a:lnTo>
                    <a:pt x="62353" y="16169"/>
                  </a:lnTo>
                  <a:cubicBezTo>
                    <a:pt x="62352" y="16170"/>
                    <a:pt x="59876" y="17456"/>
                    <a:pt x="58877" y="18563"/>
                  </a:cubicBezTo>
                  <a:cubicBezTo>
                    <a:pt x="58877" y="18563"/>
                    <a:pt x="60651" y="15407"/>
                    <a:pt x="61722" y="14455"/>
                  </a:cubicBezTo>
                  <a:lnTo>
                    <a:pt x="61722" y="14455"/>
                  </a:lnTo>
                  <a:cubicBezTo>
                    <a:pt x="61721" y="14456"/>
                    <a:pt x="58531" y="16563"/>
                    <a:pt x="57495" y="18015"/>
                  </a:cubicBezTo>
                  <a:cubicBezTo>
                    <a:pt x="57495" y="18015"/>
                    <a:pt x="59519" y="13324"/>
                    <a:pt x="60627" y="12217"/>
                  </a:cubicBezTo>
                  <a:lnTo>
                    <a:pt x="60627" y="12217"/>
                  </a:lnTo>
                  <a:cubicBezTo>
                    <a:pt x="60625" y="12218"/>
                    <a:pt x="56757" y="15646"/>
                    <a:pt x="56424" y="16324"/>
                  </a:cubicBezTo>
                  <a:cubicBezTo>
                    <a:pt x="56424" y="16324"/>
                    <a:pt x="56674" y="12240"/>
                    <a:pt x="57198" y="10943"/>
                  </a:cubicBezTo>
                  <a:lnTo>
                    <a:pt x="57198" y="10943"/>
                  </a:lnTo>
                  <a:cubicBezTo>
                    <a:pt x="57197" y="10944"/>
                    <a:pt x="54471" y="16205"/>
                    <a:pt x="54340" y="17896"/>
                  </a:cubicBezTo>
                  <a:cubicBezTo>
                    <a:pt x="54340" y="17896"/>
                    <a:pt x="53483" y="15526"/>
                    <a:pt x="53531" y="14145"/>
                  </a:cubicBezTo>
                  <a:lnTo>
                    <a:pt x="53531" y="14145"/>
                  </a:lnTo>
                  <a:cubicBezTo>
                    <a:pt x="53530" y="14146"/>
                    <a:pt x="52447" y="17265"/>
                    <a:pt x="52376" y="17872"/>
                  </a:cubicBezTo>
                  <a:cubicBezTo>
                    <a:pt x="52376" y="17872"/>
                    <a:pt x="51483" y="12121"/>
                    <a:pt x="51126" y="11586"/>
                  </a:cubicBezTo>
                  <a:cubicBezTo>
                    <a:pt x="51126" y="11586"/>
                    <a:pt x="50864" y="14384"/>
                    <a:pt x="50495" y="16848"/>
                  </a:cubicBezTo>
                  <a:cubicBezTo>
                    <a:pt x="49875" y="17336"/>
                    <a:pt x="49125" y="18015"/>
                    <a:pt x="48780" y="18574"/>
                  </a:cubicBezTo>
                  <a:cubicBezTo>
                    <a:pt x="48780" y="18574"/>
                    <a:pt x="49054" y="17551"/>
                    <a:pt x="49399" y="16598"/>
                  </a:cubicBezTo>
                  <a:cubicBezTo>
                    <a:pt x="49590" y="16503"/>
                    <a:pt x="49768" y="16431"/>
                    <a:pt x="49971" y="16348"/>
                  </a:cubicBezTo>
                  <a:lnTo>
                    <a:pt x="49971" y="16348"/>
                  </a:lnTo>
                  <a:cubicBezTo>
                    <a:pt x="49970" y="16348"/>
                    <a:pt x="49768" y="16420"/>
                    <a:pt x="49423" y="16527"/>
                  </a:cubicBezTo>
                  <a:cubicBezTo>
                    <a:pt x="49637" y="15967"/>
                    <a:pt x="49852" y="15467"/>
                    <a:pt x="50090" y="15193"/>
                  </a:cubicBezTo>
                  <a:lnTo>
                    <a:pt x="50090" y="15193"/>
                  </a:lnTo>
                  <a:cubicBezTo>
                    <a:pt x="50089" y="15194"/>
                    <a:pt x="49137" y="16015"/>
                    <a:pt x="48339" y="16908"/>
                  </a:cubicBezTo>
                  <a:cubicBezTo>
                    <a:pt x="48113" y="17003"/>
                    <a:pt x="47863" y="17086"/>
                    <a:pt x="47613" y="17181"/>
                  </a:cubicBezTo>
                  <a:cubicBezTo>
                    <a:pt x="47756" y="16550"/>
                    <a:pt x="47982" y="15777"/>
                    <a:pt x="48209" y="15181"/>
                  </a:cubicBezTo>
                  <a:cubicBezTo>
                    <a:pt x="48482" y="14991"/>
                    <a:pt x="48756" y="14824"/>
                    <a:pt x="48994" y="14693"/>
                  </a:cubicBezTo>
                  <a:lnTo>
                    <a:pt x="48994" y="14693"/>
                  </a:lnTo>
                  <a:cubicBezTo>
                    <a:pt x="48994" y="14693"/>
                    <a:pt x="48720" y="14800"/>
                    <a:pt x="48280" y="14991"/>
                  </a:cubicBezTo>
                  <a:cubicBezTo>
                    <a:pt x="48387" y="14717"/>
                    <a:pt x="48506" y="14503"/>
                    <a:pt x="48601" y="14360"/>
                  </a:cubicBezTo>
                  <a:lnTo>
                    <a:pt x="48601" y="14360"/>
                  </a:lnTo>
                  <a:cubicBezTo>
                    <a:pt x="48601" y="14360"/>
                    <a:pt x="48304" y="14693"/>
                    <a:pt x="47923" y="15134"/>
                  </a:cubicBezTo>
                  <a:cubicBezTo>
                    <a:pt x="47458" y="15336"/>
                    <a:pt x="46875" y="15586"/>
                    <a:pt x="46256" y="15872"/>
                  </a:cubicBezTo>
                  <a:cubicBezTo>
                    <a:pt x="46244" y="15336"/>
                    <a:pt x="46256" y="14764"/>
                    <a:pt x="46327" y="14514"/>
                  </a:cubicBezTo>
                  <a:lnTo>
                    <a:pt x="46327" y="14514"/>
                  </a:lnTo>
                  <a:cubicBezTo>
                    <a:pt x="46327" y="14515"/>
                    <a:pt x="45982" y="15277"/>
                    <a:pt x="45649" y="16146"/>
                  </a:cubicBezTo>
                  <a:cubicBezTo>
                    <a:pt x="45291" y="16312"/>
                    <a:pt x="44910" y="16491"/>
                    <a:pt x="44553" y="16669"/>
                  </a:cubicBezTo>
                  <a:cubicBezTo>
                    <a:pt x="44541" y="16550"/>
                    <a:pt x="44541" y="16431"/>
                    <a:pt x="44541" y="16348"/>
                  </a:cubicBezTo>
                  <a:cubicBezTo>
                    <a:pt x="44541" y="16348"/>
                    <a:pt x="44482" y="16503"/>
                    <a:pt x="44399" y="16765"/>
                  </a:cubicBezTo>
                  <a:cubicBezTo>
                    <a:pt x="44256" y="16824"/>
                    <a:pt x="44125" y="16896"/>
                    <a:pt x="43994" y="16955"/>
                  </a:cubicBezTo>
                  <a:cubicBezTo>
                    <a:pt x="44065" y="16288"/>
                    <a:pt x="44125" y="15610"/>
                    <a:pt x="44125" y="15419"/>
                  </a:cubicBezTo>
                  <a:cubicBezTo>
                    <a:pt x="45196" y="14241"/>
                    <a:pt x="46423" y="13038"/>
                    <a:pt x="47280" y="12550"/>
                  </a:cubicBezTo>
                  <a:lnTo>
                    <a:pt x="47280" y="12550"/>
                  </a:lnTo>
                  <a:cubicBezTo>
                    <a:pt x="47277" y="12551"/>
                    <a:pt x="40505" y="16086"/>
                    <a:pt x="39874" y="16789"/>
                  </a:cubicBezTo>
                  <a:cubicBezTo>
                    <a:pt x="39874" y="16789"/>
                    <a:pt x="40553" y="12729"/>
                    <a:pt x="41505" y="11419"/>
                  </a:cubicBezTo>
                  <a:lnTo>
                    <a:pt x="41505" y="11419"/>
                  </a:lnTo>
                  <a:cubicBezTo>
                    <a:pt x="41504" y="11420"/>
                    <a:pt x="36552" y="16741"/>
                    <a:pt x="36243" y="18408"/>
                  </a:cubicBezTo>
                  <a:cubicBezTo>
                    <a:pt x="36243" y="18408"/>
                    <a:pt x="34945" y="16110"/>
                    <a:pt x="35112" y="14741"/>
                  </a:cubicBezTo>
                  <a:lnTo>
                    <a:pt x="35112" y="14741"/>
                  </a:lnTo>
                  <a:cubicBezTo>
                    <a:pt x="35111" y="14741"/>
                    <a:pt x="33064" y="17872"/>
                    <a:pt x="32909" y="18491"/>
                  </a:cubicBezTo>
                  <a:cubicBezTo>
                    <a:pt x="32909" y="18491"/>
                    <a:pt x="33695" y="13229"/>
                    <a:pt x="33540" y="12157"/>
                  </a:cubicBezTo>
                  <a:lnTo>
                    <a:pt x="33540" y="12157"/>
                  </a:lnTo>
                  <a:cubicBezTo>
                    <a:pt x="33540" y="12157"/>
                    <a:pt x="31813" y="14515"/>
                    <a:pt x="30290" y="16920"/>
                  </a:cubicBezTo>
                  <a:cubicBezTo>
                    <a:pt x="30623" y="15646"/>
                    <a:pt x="31206" y="14324"/>
                    <a:pt x="32207" y="13395"/>
                  </a:cubicBezTo>
                  <a:lnTo>
                    <a:pt x="32207" y="13395"/>
                  </a:lnTo>
                  <a:cubicBezTo>
                    <a:pt x="32206" y="13396"/>
                    <a:pt x="28718" y="15872"/>
                    <a:pt x="27694" y="17991"/>
                  </a:cubicBezTo>
                  <a:cubicBezTo>
                    <a:pt x="27694" y="17991"/>
                    <a:pt x="28778" y="11943"/>
                    <a:pt x="30028" y="10121"/>
                  </a:cubicBezTo>
                  <a:lnTo>
                    <a:pt x="30028" y="10121"/>
                  </a:lnTo>
                  <a:cubicBezTo>
                    <a:pt x="30027" y="10122"/>
                    <a:pt x="25848" y="14169"/>
                    <a:pt x="24944" y="16943"/>
                  </a:cubicBezTo>
                  <a:cubicBezTo>
                    <a:pt x="24944" y="16943"/>
                    <a:pt x="25491" y="7930"/>
                    <a:pt x="26742" y="5823"/>
                  </a:cubicBezTo>
                  <a:lnTo>
                    <a:pt x="26742" y="5823"/>
                  </a:lnTo>
                  <a:cubicBezTo>
                    <a:pt x="26740" y="5825"/>
                    <a:pt x="22205" y="12395"/>
                    <a:pt x="22039" y="13705"/>
                  </a:cubicBezTo>
                  <a:cubicBezTo>
                    <a:pt x="22039" y="13705"/>
                    <a:pt x="19895" y="5835"/>
                    <a:pt x="19991" y="3335"/>
                  </a:cubicBezTo>
                  <a:lnTo>
                    <a:pt x="19991" y="3335"/>
                  </a:lnTo>
                  <a:cubicBezTo>
                    <a:pt x="19990" y="3337"/>
                    <a:pt x="18586" y="13455"/>
                    <a:pt x="19407" y="16681"/>
                  </a:cubicBezTo>
                  <a:cubicBezTo>
                    <a:pt x="19407" y="16681"/>
                    <a:pt x="16455" y="12145"/>
                    <a:pt x="15657" y="9454"/>
                  </a:cubicBezTo>
                  <a:lnTo>
                    <a:pt x="15657" y="9454"/>
                  </a:lnTo>
                  <a:cubicBezTo>
                    <a:pt x="15657" y="9455"/>
                    <a:pt x="15728" y="15455"/>
                    <a:pt x="15978" y="16646"/>
                  </a:cubicBezTo>
                  <a:cubicBezTo>
                    <a:pt x="15978" y="16646"/>
                    <a:pt x="10823" y="5549"/>
                    <a:pt x="9870" y="4513"/>
                  </a:cubicBezTo>
                  <a:lnTo>
                    <a:pt x="9870" y="4513"/>
                  </a:lnTo>
                  <a:cubicBezTo>
                    <a:pt x="9871" y="4514"/>
                    <a:pt x="11204" y="9919"/>
                    <a:pt x="12097" y="14634"/>
                  </a:cubicBezTo>
                  <a:cubicBezTo>
                    <a:pt x="11335" y="15574"/>
                    <a:pt x="10442" y="16848"/>
                    <a:pt x="10228" y="17955"/>
                  </a:cubicBezTo>
                  <a:cubicBezTo>
                    <a:pt x="10228" y="17955"/>
                    <a:pt x="9751" y="12919"/>
                    <a:pt x="10359" y="11466"/>
                  </a:cubicBezTo>
                  <a:lnTo>
                    <a:pt x="10359" y="11466"/>
                  </a:lnTo>
                  <a:cubicBezTo>
                    <a:pt x="10358" y="11467"/>
                    <a:pt x="7799" y="14991"/>
                    <a:pt x="7549" y="17265"/>
                  </a:cubicBezTo>
                  <a:cubicBezTo>
                    <a:pt x="7549" y="17265"/>
                    <a:pt x="6715" y="11181"/>
                    <a:pt x="7263" y="9835"/>
                  </a:cubicBezTo>
                  <a:lnTo>
                    <a:pt x="7263" y="9835"/>
                  </a:lnTo>
                  <a:cubicBezTo>
                    <a:pt x="7262" y="9837"/>
                    <a:pt x="5072" y="14324"/>
                    <a:pt x="5060" y="15193"/>
                  </a:cubicBezTo>
                  <a:cubicBezTo>
                    <a:pt x="5060" y="15193"/>
                    <a:pt x="3453" y="11205"/>
                    <a:pt x="3405" y="10097"/>
                  </a:cubicBezTo>
                  <a:lnTo>
                    <a:pt x="3405" y="10097"/>
                  </a:lnTo>
                  <a:cubicBezTo>
                    <a:pt x="3405" y="10099"/>
                    <a:pt x="2977" y="15467"/>
                    <a:pt x="3572" y="17562"/>
                  </a:cubicBezTo>
                  <a:cubicBezTo>
                    <a:pt x="3572" y="17562"/>
                    <a:pt x="1846" y="14931"/>
                    <a:pt x="1476" y="13586"/>
                  </a:cubicBezTo>
                  <a:lnTo>
                    <a:pt x="1476" y="13586"/>
                  </a:lnTo>
                  <a:cubicBezTo>
                    <a:pt x="1476" y="13587"/>
                    <a:pt x="1456" y="16511"/>
                    <a:pt x="1546" y="17573"/>
                  </a:cubicBezTo>
                  <a:lnTo>
                    <a:pt x="1546" y="17573"/>
                  </a:lnTo>
                  <a:cubicBezTo>
                    <a:pt x="1374" y="16554"/>
                    <a:pt x="475" y="12422"/>
                    <a:pt x="214" y="11776"/>
                  </a:cubicBezTo>
                  <a:cubicBezTo>
                    <a:pt x="214" y="11776"/>
                    <a:pt x="0" y="18277"/>
                    <a:pt x="214" y="21730"/>
                  </a:cubicBezTo>
                  <a:lnTo>
                    <a:pt x="13871" y="21563"/>
                  </a:lnTo>
                  <a:lnTo>
                    <a:pt x="28135" y="21408"/>
                  </a:lnTo>
                  <a:lnTo>
                    <a:pt x="42434" y="21230"/>
                  </a:lnTo>
                  <a:lnTo>
                    <a:pt x="67389" y="20932"/>
                  </a:lnTo>
                  <a:lnTo>
                    <a:pt x="93321" y="20610"/>
                  </a:lnTo>
                  <a:lnTo>
                    <a:pt x="114848" y="20360"/>
                  </a:lnTo>
                  <a:lnTo>
                    <a:pt x="157722" y="19860"/>
                  </a:lnTo>
                  <a:cubicBezTo>
                    <a:pt x="157722" y="16408"/>
                    <a:pt x="157413" y="7371"/>
                    <a:pt x="157413" y="7371"/>
                  </a:cubicBezTo>
                  <a:cubicBezTo>
                    <a:pt x="157175" y="8133"/>
                    <a:pt x="156377" y="13467"/>
                    <a:pt x="156377" y="13467"/>
                  </a:cubicBezTo>
                  <a:cubicBezTo>
                    <a:pt x="156448" y="12681"/>
                    <a:pt x="156210" y="9264"/>
                    <a:pt x="156210" y="9264"/>
                  </a:cubicBezTo>
                  <a:cubicBezTo>
                    <a:pt x="155924" y="10609"/>
                    <a:pt x="154377" y="13348"/>
                    <a:pt x="154377" y="13348"/>
                  </a:cubicBezTo>
                  <a:cubicBezTo>
                    <a:pt x="154841" y="11205"/>
                    <a:pt x="154067" y="5884"/>
                    <a:pt x="154067" y="5882"/>
                  </a:cubicBezTo>
                  <a:lnTo>
                    <a:pt x="154067" y="5882"/>
                  </a:lnTo>
                  <a:cubicBezTo>
                    <a:pt x="154091" y="6978"/>
                    <a:pt x="152745" y="11062"/>
                    <a:pt x="152745" y="11062"/>
                  </a:cubicBezTo>
                  <a:cubicBezTo>
                    <a:pt x="152686" y="10181"/>
                    <a:pt x="150211" y="5837"/>
                    <a:pt x="150209" y="5835"/>
                  </a:cubicBezTo>
                  <a:lnTo>
                    <a:pt x="150209" y="5835"/>
                  </a:lnTo>
                  <a:cubicBezTo>
                    <a:pt x="150840" y="7145"/>
                    <a:pt x="150400" y="13264"/>
                    <a:pt x="150400" y="13264"/>
                  </a:cubicBezTo>
                  <a:cubicBezTo>
                    <a:pt x="150007" y="11002"/>
                    <a:pt x="147234" y="7622"/>
                    <a:pt x="147233" y="7621"/>
                  </a:cubicBezTo>
                  <a:lnTo>
                    <a:pt x="147233" y="7621"/>
                  </a:lnTo>
                  <a:cubicBezTo>
                    <a:pt x="147947" y="9038"/>
                    <a:pt x="147781" y="14086"/>
                    <a:pt x="147781" y="14086"/>
                  </a:cubicBezTo>
                  <a:cubicBezTo>
                    <a:pt x="147483" y="12990"/>
                    <a:pt x="146518" y="11776"/>
                    <a:pt x="145697" y="10871"/>
                  </a:cubicBezTo>
                  <a:cubicBezTo>
                    <a:pt x="146292" y="6085"/>
                    <a:pt x="147292" y="633"/>
                    <a:pt x="147292" y="632"/>
                  </a:cubicBezTo>
                  <a:lnTo>
                    <a:pt x="147292" y="632"/>
                  </a:lnTo>
                  <a:cubicBezTo>
                    <a:pt x="146399" y="1715"/>
                    <a:pt x="141970" y="13074"/>
                    <a:pt x="141970" y="13074"/>
                  </a:cubicBezTo>
                  <a:cubicBezTo>
                    <a:pt x="142149" y="11859"/>
                    <a:pt x="141827" y="5882"/>
                    <a:pt x="141827" y="5882"/>
                  </a:cubicBezTo>
                  <a:cubicBezTo>
                    <a:pt x="141208" y="8609"/>
                    <a:pt x="138541" y="13312"/>
                    <a:pt x="138541" y="13312"/>
                  </a:cubicBezTo>
                  <a:cubicBezTo>
                    <a:pt x="139172" y="10038"/>
                    <a:pt x="137113" y="3"/>
                    <a:pt x="137113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6829068" y="4883084"/>
              <a:ext cx="19463" cy="45347"/>
            </a:xfrm>
            <a:custGeom>
              <a:avLst/>
              <a:gdLst/>
              <a:ahLst/>
              <a:cxnLst/>
              <a:rect l="l" t="t" r="r" b="b"/>
              <a:pathLst>
                <a:path w="573" h="1335" extrusionOk="0">
                  <a:moveTo>
                    <a:pt x="1" y="1"/>
                  </a:moveTo>
                  <a:cubicBezTo>
                    <a:pt x="120" y="429"/>
                    <a:pt x="239" y="882"/>
                    <a:pt x="310" y="1251"/>
                  </a:cubicBezTo>
                  <a:lnTo>
                    <a:pt x="489" y="1334"/>
                  </a:lnTo>
                  <a:cubicBezTo>
                    <a:pt x="513" y="1144"/>
                    <a:pt x="549" y="906"/>
                    <a:pt x="572" y="668"/>
                  </a:cubicBezTo>
                  <a:cubicBezTo>
                    <a:pt x="394" y="465"/>
                    <a:pt x="203" y="227"/>
                    <a:pt x="1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6864260" y="4925171"/>
              <a:ext cx="5299" cy="17391"/>
            </a:xfrm>
            <a:custGeom>
              <a:avLst/>
              <a:gdLst/>
              <a:ahLst/>
              <a:cxnLst/>
              <a:rect l="l" t="t" r="r" b="b"/>
              <a:pathLst>
                <a:path w="156" h="512" extrusionOk="0">
                  <a:moveTo>
                    <a:pt x="1" y="0"/>
                  </a:moveTo>
                  <a:cubicBezTo>
                    <a:pt x="60" y="191"/>
                    <a:pt x="108" y="369"/>
                    <a:pt x="132" y="500"/>
                  </a:cubicBezTo>
                  <a:cubicBezTo>
                    <a:pt x="132" y="512"/>
                    <a:pt x="156" y="512"/>
                    <a:pt x="156" y="512"/>
                  </a:cubicBezTo>
                  <a:cubicBezTo>
                    <a:pt x="156" y="429"/>
                    <a:pt x="120" y="274"/>
                    <a:pt x="108" y="119"/>
                  </a:cubicBezTo>
                  <a:cubicBezTo>
                    <a:pt x="72" y="83"/>
                    <a:pt x="48" y="60"/>
                    <a:pt x="1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6890144" y="4957917"/>
              <a:ext cx="442" cy="442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0"/>
                  </a:moveTo>
                  <a:cubicBezTo>
                    <a:pt x="1" y="0"/>
                    <a:pt x="6" y="0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3" y="7"/>
                    <a:pt x="13" y="12"/>
                    <a:pt x="13" y="12"/>
                  </a:cubicBezTo>
                  <a:lnTo>
                    <a:pt x="13" y="12"/>
                  </a:lnTo>
                  <a:cubicBezTo>
                    <a:pt x="13" y="8"/>
                    <a:pt x="11" y="6"/>
                    <a:pt x="9" y="4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6754677" y="4887126"/>
              <a:ext cx="34001" cy="56658"/>
            </a:xfrm>
            <a:custGeom>
              <a:avLst/>
              <a:gdLst/>
              <a:ahLst/>
              <a:cxnLst/>
              <a:rect l="l" t="t" r="r" b="b"/>
              <a:pathLst>
                <a:path w="1001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537"/>
                    <a:pt x="798" y="1156"/>
                    <a:pt x="1000" y="1668"/>
                  </a:cubicBezTo>
                  <a:cubicBezTo>
                    <a:pt x="1000" y="1668"/>
                    <a:pt x="905" y="1132"/>
                    <a:pt x="762" y="489"/>
                  </a:cubicBezTo>
                  <a:cubicBezTo>
                    <a:pt x="524" y="310"/>
                    <a:pt x="262" y="144"/>
                    <a:pt x="0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6236587" y="4944567"/>
              <a:ext cx="19429" cy="33186"/>
            </a:xfrm>
            <a:custGeom>
              <a:avLst/>
              <a:gdLst/>
              <a:ahLst/>
              <a:cxnLst/>
              <a:rect l="l" t="t" r="r" b="b"/>
              <a:pathLst>
                <a:path w="572" h="977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298"/>
                    <a:pt x="60" y="620"/>
                    <a:pt x="84" y="882"/>
                  </a:cubicBezTo>
                  <a:cubicBezTo>
                    <a:pt x="167" y="893"/>
                    <a:pt x="262" y="941"/>
                    <a:pt x="369" y="977"/>
                  </a:cubicBezTo>
                  <a:cubicBezTo>
                    <a:pt x="441" y="763"/>
                    <a:pt x="512" y="560"/>
                    <a:pt x="572" y="393"/>
                  </a:cubicBezTo>
                  <a:cubicBezTo>
                    <a:pt x="381" y="239"/>
                    <a:pt x="191" y="108"/>
                    <a:pt x="0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6265698" y="4964779"/>
              <a:ext cx="24694" cy="27548"/>
            </a:xfrm>
            <a:custGeom>
              <a:avLst/>
              <a:gdLst/>
              <a:ahLst/>
              <a:cxnLst/>
              <a:rect l="l" t="t" r="r" b="b"/>
              <a:pathLst>
                <a:path w="727" h="811" extrusionOk="0">
                  <a:moveTo>
                    <a:pt x="0" y="1"/>
                  </a:moveTo>
                  <a:lnTo>
                    <a:pt x="0" y="1"/>
                  </a:lnTo>
                  <a:cubicBezTo>
                    <a:pt x="108" y="239"/>
                    <a:pt x="250" y="501"/>
                    <a:pt x="370" y="691"/>
                  </a:cubicBezTo>
                  <a:cubicBezTo>
                    <a:pt x="465" y="739"/>
                    <a:pt x="572" y="763"/>
                    <a:pt x="655" y="810"/>
                  </a:cubicBezTo>
                  <a:cubicBezTo>
                    <a:pt x="691" y="751"/>
                    <a:pt x="703" y="656"/>
                    <a:pt x="727" y="584"/>
                  </a:cubicBezTo>
                  <a:cubicBezTo>
                    <a:pt x="512" y="406"/>
                    <a:pt x="250" y="191"/>
                    <a:pt x="0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6330408" y="4911821"/>
              <a:ext cx="24287" cy="48540"/>
            </a:xfrm>
            <a:custGeom>
              <a:avLst/>
              <a:gdLst/>
              <a:ahLst/>
              <a:cxnLst/>
              <a:rect l="l" t="t" r="r" b="b"/>
              <a:pathLst>
                <a:path w="715" h="1429" extrusionOk="0">
                  <a:moveTo>
                    <a:pt x="72" y="0"/>
                  </a:moveTo>
                  <a:cubicBezTo>
                    <a:pt x="12" y="310"/>
                    <a:pt x="0" y="714"/>
                    <a:pt x="0" y="1072"/>
                  </a:cubicBezTo>
                  <a:cubicBezTo>
                    <a:pt x="239" y="1203"/>
                    <a:pt x="441" y="1322"/>
                    <a:pt x="596" y="1429"/>
                  </a:cubicBezTo>
                  <a:cubicBezTo>
                    <a:pt x="643" y="1405"/>
                    <a:pt x="667" y="1369"/>
                    <a:pt x="715" y="1346"/>
                  </a:cubicBezTo>
                  <a:cubicBezTo>
                    <a:pt x="572" y="1024"/>
                    <a:pt x="334" y="512"/>
                    <a:pt x="72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6410880" y="4976532"/>
              <a:ext cx="4891" cy="13757"/>
            </a:xfrm>
            <a:custGeom>
              <a:avLst/>
              <a:gdLst/>
              <a:ahLst/>
              <a:cxnLst/>
              <a:rect l="l" t="t" r="r" b="b"/>
              <a:pathLst>
                <a:path w="144" h="405" extrusionOk="0">
                  <a:moveTo>
                    <a:pt x="144" y="0"/>
                  </a:moveTo>
                  <a:lnTo>
                    <a:pt x="144" y="0"/>
                  </a:lnTo>
                  <a:cubicBezTo>
                    <a:pt x="84" y="72"/>
                    <a:pt x="48" y="131"/>
                    <a:pt x="1" y="191"/>
                  </a:cubicBezTo>
                  <a:cubicBezTo>
                    <a:pt x="48" y="262"/>
                    <a:pt x="84" y="345"/>
                    <a:pt x="120" y="405"/>
                  </a:cubicBezTo>
                  <a:cubicBezTo>
                    <a:pt x="120" y="405"/>
                    <a:pt x="132" y="238"/>
                    <a:pt x="144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6435168" y="4948610"/>
              <a:ext cx="18614" cy="27548"/>
            </a:xfrm>
            <a:custGeom>
              <a:avLst/>
              <a:gdLst/>
              <a:ahLst/>
              <a:cxnLst/>
              <a:rect l="l" t="t" r="r" b="b"/>
              <a:pathLst>
                <a:path w="548" h="811" extrusionOk="0">
                  <a:moveTo>
                    <a:pt x="238" y="1"/>
                  </a:moveTo>
                  <a:cubicBezTo>
                    <a:pt x="167" y="60"/>
                    <a:pt x="84" y="143"/>
                    <a:pt x="0" y="215"/>
                  </a:cubicBezTo>
                  <a:cubicBezTo>
                    <a:pt x="167" y="417"/>
                    <a:pt x="322" y="632"/>
                    <a:pt x="465" y="810"/>
                  </a:cubicBezTo>
                  <a:cubicBezTo>
                    <a:pt x="488" y="810"/>
                    <a:pt x="524" y="786"/>
                    <a:pt x="548" y="774"/>
                  </a:cubicBezTo>
                  <a:cubicBezTo>
                    <a:pt x="465" y="572"/>
                    <a:pt x="357" y="298"/>
                    <a:pt x="238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6452152" y="4976124"/>
              <a:ext cx="7303" cy="12160"/>
            </a:xfrm>
            <a:custGeom>
              <a:avLst/>
              <a:gdLst/>
              <a:ahLst/>
              <a:cxnLst/>
              <a:rect l="l" t="t" r="r" b="b"/>
              <a:pathLst>
                <a:path w="215" h="358" extrusionOk="0">
                  <a:moveTo>
                    <a:pt x="60" y="0"/>
                  </a:moveTo>
                  <a:cubicBezTo>
                    <a:pt x="48" y="12"/>
                    <a:pt x="24" y="24"/>
                    <a:pt x="0" y="48"/>
                  </a:cubicBezTo>
                  <a:cubicBezTo>
                    <a:pt x="107" y="179"/>
                    <a:pt x="179" y="298"/>
                    <a:pt x="215" y="357"/>
                  </a:cubicBezTo>
                  <a:cubicBezTo>
                    <a:pt x="215" y="357"/>
                    <a:pt x="155" y="226"/>
                    <a:pt x="6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6240629" y="4976532"/>
              <a:ext cx="8118" cy="25917"/>
            </a:xfrm>
            <a:custGeom>
              <a:avLst/>
              <a:gdLst/>
              <a:ahLst/>
              <a:cxnLst/>
              <a:rect l="l" t="t" r="r" b="b"/>
              <a:pathLst>
                <a:path w="239" h="763" extrusionOk="0">
                  <a:moveTo>
                    <a:pt x="0" y="0"/>
                  </a:moveTo>
                  <a:cubicBezTo>
                    <a:pt x="24" y="429"/>
                    <a:pt x="60" y="762"/>
                    <a:pt x="60" y="762"/>
                  </a:cubicBezTo>
                  <a:cubicBezTo>
                    <a:pt x="60" y="655"/>
                    <a:pt x="131" y="405"/>
                    <a:pt x="238" y="131"/>
                  </a:cubicBezTo>
                  <a:cubicBezTo>
                    <a:pt x="155" y="95"/>
                    <a:pt x="72" y="48"/>
                    <a:pt x="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5801007" y="4941340"/>
              <a:ext cx="10938" cy="29144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43" y="0"/>
                  </a:moveTo>
                  <a:cubicBezTo>
                    <a:pt x="95" y="119"/>
                    <a:pt x="48" y="215"/>
                    <a:pt x="0" y="322"/>
                  </a:cubicBezTo>
                  <a:cubicBezTo>
                    <a:pt x="84" y="500"/>
                    <a:pt x="155" y="691"/>
                    <a:pt x="226" y="858"/>
                  </a:cubicBezTo>
                  <a:cubicBezTo>
                    <a:pt x="262" y="846"/>
                    <a:pt x="298" y="834"/>
                    <a:pt x="322" y="798"/>
                  </a:cubicBezTo>
                  <a:cubicBezTo>
                    <a:pt x="238" y="500"/>
                    <a:pt x="179" y="203"/>
                    <a:pt x="143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807053" y="4906149"/>
              <a:ext cx="25917" cy="55843"/>
            </a:xfrm>
            <a:custGeom>
              <a:avLst/>
              <a:gdLst/>
              <a:ahLst/>
              <a:cxnLst/>
              <a:rect l="l" t="t" r="r" b="b"/>
              <a:pathLst>
                <a:path w="763" h="1644" extrusionOk="0">
                  <a:moveTo>
                    <a:pt x="477" y="0"/>
                  </a:moveTo>
                  <a:cubicBezTo>
                    <a:pt x="322" y="286"/>
                    <a:pt x="156" y="631"/>
                    <a:pt x="1" y="953"/>
                  </a:cubicBezTo>
                  <a:cubicBezTo>
                    <a:pt x="120" y="1167"/>
                    <a:pt x="287" y="1405"/>
                    <a:pt x="453" y="1643"/>
                  </a:cubicBezTo>
                  <a:cubicBezTo>
                    <a:pt x="560" y="1572"/>
                    <a:pt x="656" y="1513"/>
                    <a:pt x="763" y="1429"/>
                  </a:cubicBezTo>
                  <a:cubicBezTo>
                    <a:pt x="644" y="941"/>
                    <a:pt x="560" y="405"/>
                    <a:pt x="477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5856817" y="4954282"/>
              <a:ext cx="442" cy="2038"/>
            </a:xfrm>
            <a:custGeom>
              <a:avLst/>
              <a:gdLst/>
              <a:ahLst/>
              <a:cxnLst/>
              <a:rect l="l" t="t" r="r" b="b"/>
              <a:pathLst>
                <a:path w="13" h="60" extrusionOk="0">
                  <a:moveTo>
                    <a:pt x="12" y="0"/>
                  </a:moveTo>
                  <a:cubicBezTo>
                    <a:pt x="12" y="12"/>
                    <a:pt x="0" y="12"/>
                    <a:pt x="0" y="36"/>
                  </a:cubicBezTo>
                  <a:cubicBezTo>
                    <a:pt x="0" y="48"/>
                    <a:pt x="12" y="60"/>
                    <a:pt x="12" y="6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834975" y="4974494"/>
              <a:ext cx="8526" cy="14198"/>
            </a:xfrm>
            <a:custGeom>
              <a:avLst/>
              <a:gdLst/>
              <a:ahLst/>
              <a:cxnLst/>
              <a:rect l="l" t="t" r="r" b="b"/>
              <a:pathLst>
                <a:path w="251" h="418" extrusionOk="0">
                  <a:moveTo>
                    <a:pt x="107" y="1"/>
                  </a:moveTo>
                  <a:cubicBezTo>
                    <a:pt x="72" y="48"/>
                    <a:pt x="36" y="72"/>
                    <a:pt x="0" y="120"/>
                  </a:cubicBezTo>
                  <a:cubicBezTo>
                    <a:pt x="107" y="251"/>
                    <a:pt x="179" y="358"/>
                    <a:pt x="238" y="417"/>
                  </a:cubicBezTo>
                  <a:lnTo>
                    <a:pt x="250" y="405"/>
                  </a:lnTo>
                  <a:cubicBezTo>
                    <a:pt x="215" y="286"/>
                    <a:pt x="155" y="155"/>
                    <a:pt x="107" y="1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5891601" y="4963590"/>
              <a:ext cx="6488" cy="23064"/>
            </a:xfrm>
            <a:custGeom>
              <a:avLst/>
              <a:gdLst/>
              <a:ahLst/>
              <a:cxnLst/>
              <a:rect l="l" t="t" r="r" b="b"/>
              <a:pathLst>
                <a:path w="191" h="679" extrusionOk="0">
                  <a:moveTo>
                    <a:pt x="191" y="0"/>
                  </a:moveTo>
                  <a:cubicBezTo>
                    <a:pt x="131" y="36"/>
                    <a:pt x="60" y="95"/>
                    <a:pt x="0" y="155"/>
                  </a:cubicBezTo>
                  <a:cubicBezTo>
                    <a:pt x="95" y="464"/>
                    <a:pt x="167" y="679"/>
                    <a:pt x="167" y="679"/>
                  </a:cubicBezTo>
                  <a:cubicBezTo>
                    <a:pt x="155" y="476"/>
                    <a:pt x="167" y="226"/>
                    <a:pt x="191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803011" y="5012097"/>
              <a:ext cx="2887" cy="2887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1"/>
                  </a:moveTo>
                  <a:cubicBezTo>
                    <a:pt x="36" y="60"/>
                    <a:pt x="1" y="84"/>
                    <a:pt x="1" y="84"/>
                  </a:cubicBezTo>
                  <a:lnTo>
                    <a:pt x="1" y="84"/>
                  </a:lnTo>
                  <a:cubicBezTo>
                    <a:pt x="36" y="60"/>
                    <a:pt x="60" y="37"/>
                    <a:pt x="84" y="25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5787657" y="4966817"/>
              <a:ext cx="10122" cy="19429"/>
            </a:xfrm>
            <a:custGeom>
              <a:avLst/>
              <a:gdLst/>
              <a:ahLst/>
              <a:cxnLst/>
              <a:rect l="l" t="t" r="r" b="b"/>
              <a:pathLst>
                <a:path w="298" h="572" extrusionOk="0">
                  <a:moveTo>
                    <a:pt x="215" y="0"/>
                  </a:moveTo>
                  <a:cubicBezTo>
                    <a:pt x="84" y="334"/>
                    <a:pt x="0" y="572"/>
                    <a:pt x="0" y="572"/>
                  </a:cubicBezTo>
                  <a:cubicBezTo>
                    <a:pt x="36" y="524"/>
                    <a:pt x="155" y="429"/>
                    <a:pt x="298" y="334"/>
                  </a:cubicBezTo>
                  <a:cubicBezTo>
                    <a:pt x="262" y="227"/>
                    <a:pt x="250" y="108"/>
                    <a:pt x="215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3187899" y="4966817"/>
              <a:ext cx="2012065" cy="54620"/>
            </a:xfrm>
            <a:custGeom>
              <a:avLst/>
              <a:gdLst/>
              <a:ahLst/>
              <a:cxnLst/>
              <a:rect l="l" t="t" r="r" b="b"/>
              <a:pathLst>
                <a:path w="59235" h="1608" extrusionOk="0">
                  <a:moveTo>
                    <a:pt x="29624" y="0"/>
                  </a:moveTo>
                  <a:cubicBezTo>
                    <a:pt x="13264" y="0"/>
                    <a:pt x="1" y="358"/>
                    <a:pt x="1" y="810"/>
                  </a:cubicBezTo>
                  <a:cubicBezTo>
                    <a:pt x="1" y="1251"/>
                    <a:pt x="13264" y="1608"/>
                    <a:pt x="29624" y="1608"/>
                  </a:cubicBezTo>
                  <a:cubicBezTo>
                    <a:pt x="45971" y="1608"/>
                    <a:pt x="59234" y="1251"/>
                    <a:pt x="59234" y="810"/>
                  </a:cubicBezTo>
                  <a:cubicBezTo>
                    <a:pt x="59234" y="358"/>
                    <a:pt x="45971" y="0"/>
                    <a:pt x="29624" y="0"/>
                  </a:cubicBezTo>
                  <a:close/>
                </a:path>
              </a:pathLst>
            </a:custGeom>
            <a:solidFill>
              <a:srgbClr val="7F7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-77542" y="4258637"/>
              <a:ext cx="1828844" cy="976328"/>
            </a:xfrm>
            <a:custGeom>
              <a:avLst/>
              <a:gdLst/>
              <a:ahLst/>
              <a:cxnLst/>
              <a:rect l="l" t="t" r="r" b="b"/>
              <a:pathLst>
                <a:path w="53841" h="28743" extrusionOk="0">
                  <a:moveTo>
                    <a:pt x="5799" y="1"/>
                  </a:moveTo>
                  <a:cubicBezTo>
                    <a:pt x="5680" y="1"/>
                    <a:pt x="5537" y="1"/>
                    <a:pt x="5418" y="12"/>
                  </a:cubicBezTo>
                  <a:cubicBezTo>
                    <a:pt x="5382" y="12"/>
                    <a:pt x="5335" y="24"/>
                    <a:pt x="5287" y="24"/>
                  </a:cubicBezTo>
                  <a:cubicBezTo>
                    <a:pt x="5216" y="48"/>
                    <a:pt x="5121" y="48"/>
                    <a:pt x="5049" y="60"/>
                  </a:cubicBezTo>
                  <a:cubicBezTo>
                    <a:pt x="5001" y="72"/>
                    <a:pt x="4942" y="72"/>
                    <a:pt x="4906" y="84"/>
                  </a:cubicBezTo>
                  <a:cubicBezTo>
                    <a:pt x="4823" y="108"/>
                    <a:pt x="4763" y="120"/>
                    <a:pt x="4692" y="132"/>
                  </a:cubicBezTo>
                  <a:cubicBezTo>
                    <a:pt x="4632" y="143"/>
                    <a:pt x="4573" y="167"/>
                    <a:pt x="4525" y="179"/>
                  </a:cubicBezTo>
                  <a:cubicBezTo>
                    <a:pt x="4466" y="191"/>
                    <a:pt x="4406" y="203"/>
                    <a:pt x="4335" y="227"/>
                  </a:cubicBezTo>
                  <a:cubicBezTo>
                    <a:pt x="4275" y="239"/>
                    <a:pt x="4216" y="251"/>
                    <a:pt x="4156" y="286"/>
                  </a:cubicBezTo>
                  <a:cubicBezTo>
                    <a:pt x="4097" y="298"/>
                    <a:pt x="4037" y="322"/>
                    <a:pt x="3989" y="346"/>
                  </a:cubicBezTo>
                  <a:cubicBezTo>
                    <a:pt x="3930" y="370"/>
                    <a:pt x="3858" y="382"/>
                    <a:pt x="3799" y="417"/>
                  </a:cubicBezTo>
                  <a:cubicBezTo>
                    <a:pt x="3751" y="429"/>
                    <a:pt x="3716" y="465"/>
                    <a:pt x="3668" y="477"/>
                  </a:cubicBezTo>
                  <a:cubicBezTo>
                    <a:pt x="3597" y="501"/>
                    <a:pt x="3537" y="536"/>
                    <a:pt x="3454" y="560"/>
                  </a:cubicBezTo>
                  <a:lnTo>
                    <a:pt x="3370" y="608"/>
                  </a:lnTo>
                  <a:cubicBezTo>
                    <a:pt x="2965" y="822"/>
                    <a:pt x="2584" y="1072"/>
                    <a:pt x="2227" y="1370"/>
                  </a:cubicBezTo>
                  <a:cubicBezTo>
                    <a:pt x="2132" y="1441"/>
                    <a:pt x="2025" y="1513"/>
                    <a:pt x="1942" y="1608"/>
                  </a:cubicBezTo>
                  <a:lnTo>
                    <a:pt x="1930" y="1620"/>
                  </a:lnTo>
                  <a:cubicBezTo>
                    <a:pt x="1834" y="1715"/>
                    <a:pt x="1751" y="1787"/>
                    <a:pt x="1656" y="1870"/>
                  </a:cubicBezTo>
                  <a:cubicBezTo>
                    <a:pt x="1049" y="2489"/>
                    <a:pt x="501" y="3227"/>
                    <a:pt x="1" y="4072"/>
                  </a:cubicBezTo>
                  <a:lnTo>
                    <a:pt x="1" y="28742"/>
                  </a:lnTo>
                  <a:lnTo>
                    <a:pt x="53841" y="28742"/>
                  </a:lnTo>
                  <a:cubicBezTo>
                    <a:pt x="52924" y="27754"/>
                    <a:pt x="51757" y="27182"/>
                    <a:pt x="50460" y="27182"/>
                  </a:cubicBezTo>
                  <a:cubicBezTo>
                    <a:pt x="49769" y="27182"/>
                    <a:pt x="49138" y="27337"/>
                    <a:pt x="48543" y="27623"/>
                  </a:cubicBezTo>
                  <a:cubicBezTo>
                    <a:pt x="47804" y="23623"/>
                    <a:pt x="45530" y="20705"/>
                    <a:pt x="42851" y="20705"/>
                  </a:cubicBezTo>
                  <a:cubicBezTo>
                    <a:pt x="40684" y="20705"/>
                    <a:pt x="38779" y="22610"/>
                    <a:pt x="37744" y="25468"/>
                  </a:cubicBezTo>
                  <a:cubicBezTo>
                    <a:pt x="36410" y="23753"/>
                    <a:pt x="34696" y="22718"/>
                    <a:pt x="32826" y="22718"/>
                  </a:cubicBezTo>
                  <a:cubicBezTo>
                    <a:pt x="31040" y="22718"/>
                    <a:pt x="29385" y="23670"/>
                    <a:pt x="28076" y="25242"/>
                  </a:cubicBezTo>
                  <a:cubicBezTo>
                    <a:pt x="27969" y="24885"/>
                    <a:pt x="27861" y="24515"/>
                    <a:pt x="27742" y="24170"/>
                  </a:cubicBezTo>
                  <a:cubicBezTo>
                    <a:pt x="28123" y="22563"/>
                    <a:pt x="28314" y="20825"/>
                    <a:pt x="28314" y="19003"/>
                  </a:cubicBezTo>
                  <a:cubicBezTo>
                    <a:pt x="28314" y="15514"/>
                    <a:pt x="27552" y="12300"/>
                    <a:pt x="26302" y="9752"/>
                  </a:cubicBezTo>
                  <a:cubicBezTo>
                    <a:pt x="26302" y="9752"/>
                    <a:pt x="26302" y="9728"/>
                    <a:pt x="26290" y="9728"/>
                  </a:cubicBezTo>
                  <a:cubicBezTo>
                    <a:pt x="26218" y="9573"/>
                    <a:pt x="26123" y="9418"/>
                    <a:pt x="26052" y="9276"/>
                  </a:cubicBezTo>
                  <a:cubicBezTo>
                    <a:pt x="26052" y="9252"/>
                    <a:pt x="26040" y="9252"/>
                    <a:pt x="26040" y="9240"/>
                  </a:cubicBezTo>
                  <a:cubicBezTo>
                    <a:pt x="25945" y="9097"/>
                    <a:pt x="25873" y="8930"/>
                    <a:pt x="25778" y="8799"/>
                  </a:cubicBezTo>
                  <a:cubicBezTo>
                    <a:pt x="25421" y="8204"/>
                    <a:pt x="25052" y="7644"/>
                    <a:pt x="24647" y="7144"/>
                  </a:cubicBezTo>
                  <a:cubicBezTo>
                    <a:pt x="24635" y="7132"/>
                    <a:pt x="24623" y="7097"/>
                    <a:pt x="24611" y="7085"/>
                  </a:cubicBezTo>
                  <a:cubicBezTo>
                    <a:pt x="24528" y="6990"/>
                    <a:pt x="24444" y="6894"/>
                    <a:pt x="24373" y="6799"/>
                  </a:cubicBezTo>
                  <a:cubicBezTo>
                    <a:pt x="24337" y="6751"/>
                    <a:pt x="24290" y="6728"/>
                    <a:pt x="24266" y="6680"/>
                  </a:cubicBezTo>
                  <a:cubicBezTo>
                    <a:pt x="24194" y="6609"/>
                    <a:pt x="24111" y="6513"/>
                    <a:pt x="24040" y="6442"/>
                  </a:cubicBezTo>
                  <a:lnTo>
                    <a:pt x="23909" y="6311"/>
                  </a:lnTo>
                  <a:cubicBezTo>
                    <a:pt x="23837" y="6239"/>
                    <a:pt x="23754" y="6156"/>
                    <a:pt x="23682" y="6097"/>
                  </a:cubicBezTo>
                  <a:cubicBezTo>
                    <a:pt x="23635" y="6061"/>
                    <a:pt x="23575" y="6013"/>
                    <a:pt x="23539" y="5966"/>
                  </a:cubicBezTo>
                  <a:cubicBezTo>
                    <a:pt x="23456" y="5906"/>
                    <a:pt x="23397" y="5847"/>
                    <a:pt x="23325" y="5775"/>
                  </a:cubicBezTo>
                  <a:lnTo>
                    <a:pt x="23147" y="5644"/>
                  </a:lnTo>
                  <a:cubicBezTo>
                    <a:pt x="23075" y="5585"/>
                    <a:pt x="23016" y="5537"/>
                    <a:pt x="22944" y="5477"/>
                  </a:cubicBezTo>
                  <a:cubicBezTo>
                    <a:pt x="22885" y="5430"/>
                    <a:pt x="22801" y="5394"/>
                    <a:pt x="22742" y="5335"/>
                  </a:cubicBezTo>
                  <a:cubicBezTo>
                    <a:pt x="22682" y="5287"/>
                    <a:pt x="22611" y="5239"/>
                    <a:pt x="22551" y="5192"/>
                  </a:cubicBezTo>
                  <a:cubicBezTo>
                    <a:pt x="22420" y="5108"/>
                    <a:pt x="22301" y="5037"/>
                    <a:pt x="22170" y="4954"/>
                  </a:cubicBezTo>
                  <a:cubicBezTo>
                    <a:pt x="22123" y="4930"/>
                    <a:pt x="22063" y="4894"/>
                    <a:pt x="22015" y="4870"/>
                  </a:cubicBezTo>
                  <a:cubicBezTo>
                    <a:pt x="21932" y="4823"/>
                    <a:pt x="21837" y="4763"/>
                    <a:pt x="21754" y="4739"/>
                  </a:cubicBezTo>
                  <a:lnTo>
                    <a:pt x="21575" y="4644"/>
                  </a:lnTo>
                  <a:cubicBezTo>
                    <a:pt x="21480" y="4596"/>
                    <a:pt x="21408" y="4573"/>
                    <a:pt x="21313" y="4525"/>
                  </a:cubicBezTo>
                  <a:cubicBezTo>
                    <a:pt x="21253" y="4501"/>
                    <a:pt x="21194" y="4477"/>
                    <a:pt x="21134" y="4453"/>
                  </a:cubicBezTo>
                  <a:cubicBezTo>
                    <a:pt x="21051" y="4418"/>
                    <a:pt x="20980" y="4394"/>
                    <a:pt x="20884" y="4358"/>
                  </a:cubicBezTo>
                  <a:cubicBezTo>
                    <a:pt x="20825" y="4346"/>
                    <a:pt x="20765" y="4323"/>
                    <a:pt x="20706" y="4299"/>
                  </a:cubicBezTo>
                  <a:cubicBezTo>
                    <a:pt x="20622" y="4275"/>
                    <a:pt x="20527" y="4263"/>
                    <a:pt x="20456" y="4227"/>
                  </a:cubicBezTo>
                  <a:lnTo>
                    <a:pt x="20277" y="4180"/>
                  </a:lnTo>
                  <a:cubicBezTo>
                    <a:pt x="20182" y="4168"/>
                    <a:pt x="20099" y="4144"/>
                    <a:pt x="20003" y="4120"/>
                  </a:cubicBezTo>
                  <a:cubicBezTo>
                    <a:pt x="19944" y="4108"/>
                    <a:pt x="19884" y="4096"/>
                    <a:pt x="19825" y="4096"/>
                  </a:cubicBezTo>
                  <a:cubicBezTo>
                    <a:pt x="19729" y="4084"/>
                    <a:pt x="19622" y="4061"/>
                    <a:pt x="19527" y="4061"/>
                  </a:cubicBezTo>
                  <a:cubicBezTo>
                    <a:pt x="19491" y="4061"/>
                    <a:pt x="19432" y="4049"/>
                    <a:pt x="19384" y="4049"/>
                  </a:cubicBezTo>
                  <a:cubicBezTo>
                    <a:pt x="19229" y="4037"/>
                    <a:pt x="19087" y="4037"/>
                    <a:pt x="18920" y="4037"/>
                  </a:cubicBezTo>
                  <a:cubicBezTo>
                    <a:pt x="18741" y="4037"/>
                    <a:pt x="18563" y="4049"/>
                    <a:pt x="18384" y="4061"/>
                  </a:cubicBezTo>
                  <a:cubicBezTo>
                    <a:pt x="18336" y="4061"/>
                    <a:pt x="18301" y="4084"/>
                    <a:pt x="18265" y="4084"/>
                  </a:cubicBezTo>
                  <a:cubicBezTo>
                    <a:pt x="18122" y="4096"/>
                    <a:pt x="17979" y="4108"/>
                    <a:pt x="17836" y="4144"/>
                  </a:cubicBezTo>
                  <a:cubicBezTo>
                    <a:pt x="17801" y="4144"/>
                    <a:pt x="17777" y="4156"/>
                    <a:pt x="17729" y="4156"/>
                  </a:cubicBezTo>
                  <a:cubicBezTo>
                    <a:pt x="17563" y="4180"/>
                    <a:pt x="17408" y="4227"/>
                    <a:pt x="17253" y="4275"/>
                  </a:cubicBezTo>
                  <a:lnTo>
                    <a:pt x="17241" y="4275"/>
                  </a:lnTo>
                  <a:cubicBezTo>
                    <a:pt x="15634" y="4739"/>
                    <a:pt x="14157" y="5847"/>
                    <a:pt x="12955" y="7442"/>
                  </a:cubicBezTo>
                  <a:cubicBezTo>
                    <a:pt x="12407" y="5346"/>
                    <a:pt x="11478" y="3537"/>
                    <a:pt x="10300" y="2251"/>
                  </a:cubicBezTo>
                  <a:lnTo>
                    <a:pt x="10276" y="2215"/>
                  </a:lnTo>
                  <a:cubicBezTo>
                    <a:pt x="10157" y="2084"/>
                    <a:pt x="10038" y="1965"/>
                    <a:pt x="9919" y="1846"/>
                  </a:cubicBezTo>
                  <a:lnTo>
                    <a:pt x="9883" y="1810"/>
                  </a:lnTo>
                  <a:cubicBezTo>
                    <a:pt x="9633" y="1560"/>
                    <a:pt x="9371" y="1334"/>
                    <a:pt x="9085" y="1132"/>
                  </a:cubicBezTo>
                  <a:cubicBezTo>
                    <a:pt x="9073" y="1120"/>
                    <a:pt x="9050" y="1120"/>
                    <a:pt x="9050" y="1096"/>
                  </a:cubicBezTo>
                  <a:cubicBezTo>
                    <a:pt x="8931" y="1013"/>
                    <a:pt x="8811" y="941"/>
                    <a:pt x="8680" y="846"/>
                  </a:cubicBezTo>
                  <a:cubicBezTo>
                    <a:pt x="8657" y="834"/>
                    <a:pt x="8621" y="798"/>
                    <a:pt x="8597" y="786"/>
                  </a:cubicBezTo>
                  <a:cubicBezTo>
                    <a:pt x="8490" y="727"/>
                    <a:pt x="8371" y="655"/>
                    <a:pt x="8264" y="608"/>
                  </a:cubicBezTo>
                  <a:cubicBezTo>
                    <a:pt x="8240" y="596"/>
                    <a:pt x="8204" y="584"/>
                    <a:pt x="8157" y="560"/>
                  </a:cubicBezTo>
                  <a:cubicBezTo>
                    <a:pt x="8026" y="489"/>
                    <a:pt x="7883" y="429"/>
                    <a:pt x="7740" y="370"/>
                  </a:cubicBezTo>
                  <a:lnTo>
                    <a:pt x="7728" y="370"/>
                  </a:lnTo>
                  <a:cubicBezTo>
                    <a:pt x="7585" y="310"/>
                    <a:pt x="7430" y="263"/>
                    <a:pt x="7299" y="227"/>
                  </a:cubicBezTo>
                  <a:cubicBezTo>
                    <a:pt x="7252" y="203"/>
                    <a:pt x="7228" y="203"/>
                    <a:pt x="7180" y="191"/>
                  </a:cubicBezTo>
                  <a:cubicBezTo>
                    <a:pt x="7073" y="167"/>
                    <a:pt x="6954" y="132"/>
                    <a:pt x="6847" y="120"/>
                  </a:cubicBezTo>
                  <a:cubicBezTo>
                    <a:pt x="6811" y="108"/>
                    <a:pt x="6752" y="108"/>
                    <a:pt x="6704" y="84"/>
                  </a:cubicBezTo>
                  <a:lnTo>
                    <a:pt x="6394" y="48"/>
                  </a:lnTo>
                  <a:cubicBezTo>
                    <a:pt x="6347" y="48"/>
                    <a:pt x="6299" y="24"/>
                    <a:pt x="6252" y="24"/>
                  </a:cubicBezTo>
                  <a:cubicBezTo>
                    <a:pt x="6109" y="12"/>
                    <a:pt x="5954" y="1"/>
                    <a:pt x="5799" y="1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1695928" y="4847519"/>
              <a:ext cx="984820" cy="385837"/>
            </a:xfrm>
            <a:custGeom>
              <a:avLst/>
              <a:gdLst/>
              <a:ahLst/>
              <a:cxnLst/>
              <a:rect l="l" t="t" r="r" b="b"/>
              <a:pathLst>
                <a:path w="28993" h="11359" extrusionOk="0">
                  <a:moveTo>
                    <a:pt x="15991" y="0"/>
                  </a:moveTo>
                  <a:cubicBezTo>
                    <a:pt x="15896" y="0"/>
                    <a:pt x="15824" y="12"/>
                    <a:pt x="15753" y="12"/>
                  </a:cubicBezTo>
                  <a:lnTo>
                    <a:pt x="15717" y="12"/>
                  </a:lnTo>
                  <a:lnTo>
                    <a:pt x="15491" y="60"/>
                  </a:lnTo>
                  <a:cubicBezTo>
                    <a:pt x="15479" y="60"/>
                    <a:pt x="15467" y="60"/>
                    <a:pt x="15467" y="71"/>
                  </a:cubicBezTo>
                  <a:cubicBezTo>
                    <a:pt x="15396" y="107"/>
                    <a:pt x="15324" y="119"/>
                    <a:pt x="15241" y="155"/>
                  </a:cubicBezTo>
                  <a:cubicBezTo>
                    <a:pt x="15229" y="155"/>
                    <a:pt x="15229" y="155"/>
                    <a:pt x="15217" y="167"/>
                  </a:cubicBezTo>
                  <a:cubicBezTo>
                    <a:pt x="14979" y="274"/>
                    <a:pt x="14741" y="417"/>
                    <a:pt x="14526" y="607"/>
                  </a:cubicBezTo>
                  <a:cubicBezTo>
                    <a:pt x="14169" y="941"/>
                    <a:pt x="13860" y="1381"/>
                    <a:pt x="13610" y="1917"/>
                  </a:cubicBezTo>
                  <a:cubicBezTo>
                    <a:pt x="13276" y="1679"/>
                    <a:pt x="12943" y="1500"/>
                    <a:pt x="12586" y="1381"/>
                  </a:cubicBezTo>
                  <a:cubicBezTo>
                    <a:pt x="12562" y="1381"/>
                    <a:pt x="12550" y="1369"/>
                    <a:pt x="12526" y="1369"/>
                  </a:cubicBezTo>
                  <a:cubicBezTo>
                    <a:pt x="12478" y="1357"/>
                    <a:pt x="12443" y="1345"/>
                    <a:pt x="12407" y="1345"/>
                  </a:cubicBezTo>
                  <a:cubicBezTo>
                    <a:pt x="12371" y="1322"/>
                    <a:pt x="12348" y="1322"/>
                    <a:pt x="12312" y="1310"/>
                  </a:cubicBezTo>
                  <a:cubicBezTo>
                    <a:pt x="12288" y="1298"/>
                    <a:pt x="12240" y="1298"/>
                    <a:pt x="12205" y="1286"/>
                  </a:cubicBezTo>
                  <a:cubicBezTo>
                    <a:pt x="12181" y="1286"/>
                    <a:pt x="12133" y="1262"/>
                    <a:pt x="12109" y="1262"/>
                  </a:cubicBezTo>
                  <a:cubicBezTo>
                    <a:pt x="12074" y="1262"/>
                    <a:pt x="12050" y="1250"/>
                    <a:pt x="12014" y="1250"/>
                  </a:cubicBezTo>
                  <a:cubicBezTo>
                    <a:pt x="11967" y="1250"/>
                    <a:pt x="11931" y="1238"/>
                    <a:pt x="11883" y="1238"/>
                  </a:cubicBezTo>
                  <a:lnTo>
                    <a:pt x="11597" y="1238"/>
                  </a:lnTo>
                  <a:cubicBezTo>
                    <a:pt x="11526" y="1238"/>
                    <a:pt x="11466" y="1238"/>
                    <a:pt x="11395" y="1250"/>
                  </a:cubicBezTo>
                  <a:lnTo>
                    <a:pt x="11335" y="1250"/>
                  </a:lnTo>
                  <a:cubicBezTo>
                    <a:pt x="11288" y="1250"/>
                    <a:pt x="11240" y="1262"/>
                    <a:pt x="11193" y="1262"/>
                  </a:cubicBezTo>
                  <a:cubicBezTo>
                    <a:pt x="11169" y="1262"/>
                    <a:pt x="11157" y="1286"/>
                    <a:pt x="11121" y="1286"/>
                  </a:cubicBezTo>
                  <a:cubicBezTo>
                    <a:pt x="11074" y="1286"/>
                    <a:pt x="11038" y="1298"/>
                    <a:pt x="10990" y="1310"/>
                  </a:cubicBezTo>
                  <a:cubicBezTo>
                    <a:pt x="10954" y="1310"/>
                    <a:pt x="10931" y="1322"/>
                    <a:pt x="10919" y="1322"/>
                  </a:cubicBezTo>
                  <a:cubicBezTo>
                    <a:pt x="10871" y="1345"/>
                    <a:pt x="10824" y="1345"/>
                    <a:pt x="10788" y="1357"/>
                  </a:cubicBezTo>
                  <a:cubicBezTo>
                    <a:pt x="10764" y="1357"/>
                    <a:pt x="10752" y="1369"/>
                    <a:pt x="10716" y="1369"/>
                  </a:cubicBezTo>
                  <a:cubicBezTo>
                    <a:pt x="10657" y="1381"/>
                    <a:pt x="10621" y="1405"/>
                    <a:pt x="10562" y="1429"/>
                  </a:cubicBezTo>
                  <a:cubicBezTo>
                    <a:pt x="10526" y="1441"/>
                    <a:pt x="10490" y="1464"/>
                    <a:pt x="10466" y="1464"/>
                  </a:cubicBezTo>
                  <a:cubicBezTo>
                    <a:pt x="10419" y="1476"/>
                    <a:pt x="10395" y="1488"/>
                    <a:pt x="10347" y="1500"/>
                  </a:cubicBezTo>
                  <a:cubicBezTo>
                    <a:pt x="10323" y="1524"/>
                    <a:pt x="10288" y="1536"/>
                    <a:pt x="10240" y="1548"/>
                  </a:cubicBezTo>
                  <a:lnTo>
                    <a:pt x="10157" y="1595"/>
                  </a:lnTo>
                  <a:cubicBezTo>
                    <a:pt x="10121" y="1607"/>
                    <a:pt x="10085" y="1643"/>
                    <a:pt x="10050" y="1655"/>
                  </a:cubicBezTo>
                  <a:cubicBezTo>
                    <a:pt x="10026" y="1667"/>
                    <a:pt x="10002" y="1679"/>
                    <a:pt x="9978" y="1703"/>
                  </a:cubicBezTo>
                  <a:cubicBezTo>
                    <a:pt x="9931" y="1726"/>
                    <a:pt x="9907" y="1738"/>
                    <a:pt x="9859" y="1774"/>
                  </a:cubicBezTo>
                  <a:cubicBezTo>
                    <a:pt x="9847" y="1786"/>
                    <a:pt x="9823" y="1786"/>
                    <a:pt x="9811" y="1798"/>
                  </a:cubicBezTo>
                  <a:cubicBezTo>
                    <a:pt x="8835" y="2453"/>
                    <a:pt x="8049" y="3620"/>
                    <a:pt x="7621" y="5048"/>
                  </a:cubicBezTo>
                  <a:cubicBezTo>
                    <a:pt x="6835" y="3465"/>
                    <a:pt x="5632" y="2477"/>
                    <a:pt x="4287" y="2477"/>
                  </a:cubicBezTo>
                  <a:cubicBezTo>
                    <a:pt x="1930" y="2488"/>
                    <a:pt x="1" y="5644"/>
                    <a:pt x="25" y="9525"/>
                  </a:cubicBezTo>
                  <a:cubicBezTo>
                    <a:pt x="25" y="10168"/>
                    <a:pt x="84" y="10775"/>
                    <a:pt x="167" y="11359"/>
                  </a:cubicBezTo>
                  <a:lnTo>
                    <a:pt x="28992" y="11359"/>
                  </a:lnTo>
                  <a:cubicBezTo>
                    <a:pt x="28552" y="9739"/>
                    <a:pt x="27492" y="8596"/>
                    <a:pt x="26278" y="8596"/>
                  </a:cubicBezTo>
                  <a:cubicBezTo>
                    <a:pt x="25587" y="8596"/>
                    <a:pt x="24956" y="8965"/>
                    <a:pt x="24468" y="9561"/>
                  </a:cubicBezTo>
                  <a:cubicBezTo>
                    <a:pt x="24432" y="9418"/>
                    <a:pt x="24385" y="9287"/>
                    <a:pt x="24349" y="9156"/>
                  </a:cubicBezTo>
                  <a:cubicBezTo>
                    <a:pt x="24492" y="8549"/>
                    <a:pt x="24563" y="7882"/>
                    <a:pt x="24563" y="7191"/>
                  </a:cubicBezTo>
                  <a:cubicBezTo>
                    <a:pt x="24563" y="5870"/>
                    <a:pt x="24266" y="4643"/>
                    <a:pt x="23789" y="3679"/>
                  </a:cubicBezTo>
                  <a:lnTo>
                    <a:pt x="23789" y="3667"/>
                  </a:lnTo>
                  <a:lnTo>
                    <a:pt x="23694" y="3489"/>
                  </a:lnTo>
                  <a:lnTo>
                    <a:pt x="23694" y="3477"/>
                  </a:lnTo>
                  <a:cubicBezTo>
                    <a:pt x="23670" y="3417"/>
                    <a:pt x="23635" y="3358"/>
                    <a:pt x="23611" y="3310"/>
                  </a:cubicBezTo>
                  <a:cubicBezTo>
                    <a:pt x="23480" y="3084"/>
                    <a:pt x="23325" y="2881"/>
                    <a:pt x="23182" y="2679"/>
                  </a:cubicBezTo>
                  <a:cubicBezTo>
                    <a:pt x="23182" y="2667"/>
                    <a:pt x="23158" y="2667"/>
                    <a:pt x="23158" y="2655"/>
                  </a:cubicBezTo>
                  <a:cubicBezTo>
                    <a:pt x="23135" y="2619"/>
                    <a:pt x="23099" y="2584"/>
                    <a:pt x="23075" y="2548"/>
                  </a:cubicBezTo>
                  <a:lnTo>
                    <a:pt x="23027" y="2500"/>
                  </a:lnTo>
                  <a:lnTo>
                    <a:pt x="22944" y="2417"/>
                  </a:lnTo>
                  <a:cubicBezTo>
                    <a:pt x="22920" y="2405"/>
                    <a:pt x="22908" y="2381"/>
                    <a:pt x="22896" y="2357"/>
                  </a:cubicBezTo>
                  <a:cubicBezTo>
                    <a:pt x="22861" y="2322"/>
                    <a:pt x="22837" y="2298"/>
                    <a:pt x="22801" y="2286"/>
                  </a:cubicBezTo>
                  <a:cubicBezTo>
                    <a:pt x="22789" y="2262"/>
                    <a:pt x="22765" y="2250"/>
                    <a:pt x="22742" y="2226"/>
                  </a:cubicBezTo>
                  <a:cubicBezTo>
                    <a:pt x="22718" y="2191"/>
                    <a:pt x="22682" y="2179"/>
                    <a:pt x="22670" y="2143"/>
                  </a:cubicBezTo>
                  <a:cubicBezTo>
                    <a:pt x="22658" y="2131"/>
                    <a:pt x="22623" y="2119"/>
                    <a:pt x="22611" y="2084"/>
                  </a:cubicBezTo>
                  <a:cubicBezTo>
                    <a:pt x="22587" y="2072"/>
                    <a:pt x="22563" y="2048"/>
                    <a:pt x="22539" y="2024"/>
                  </a:cubicBezTo>
                  <a:cubicBezTo>
                    <a:pt x="22504" y="2012"/>
                    <a:pt x="22492" y="2000"/>
                    <a:pt x="22468" y="1965"/>
                  </a:cubicBezTo>
                  <a:cubicBezTo>
                    <a:pt x="22432" y="1953"/>
                    <a:pt x="22420" y="1941"/>
                    <a:pt x="22384" y="1929"/>
                  </a:cubicBezTo>
                  <a:cubicBezTo>
                    <a:pt x="22349" y="1893"/>
                    <a:pt x="22289" y="1869"/>
                    <a:pt x="22242" y="1834"/>
                  </a:cubicBezTo>
                  <a:cubicBezTo>
                    <a:pt x="22230" y="1822"/>
                    <a:pt x="22206" y="1822"/>
                    <a:pt x="22182" y="1810"/>
                  </a:cubicBezTo>
                  <a:cubicBezTo>
                    <a:pt x="22146" y="1786"/>
                    <a:pt x="22111" y="1762"/>
                    <a:pt x="22075" y="1750"/>
                  </a:cubicBezTo>
                  <a:cubicBezTo>
                    <a:pt x="22063" y="1726"/>
                    <a:pt x="22027" y="1726"/>
                    <a:pt x="22015" y="1715"/>
                  </a:cubicBezTo>
                  <a:lnTo>
                    <a:pt x="21932" y="1667"/>
                  </a:lnTo>
                  <a:cubicBezTo>
                    <a:pt x="21896" y="1655"/>
                    <a:pt x="21884" y="1655"/>
                    <a:pt x="21849" y="1643"/>
                  </a:cubicBezTo>
                  <a:cubicBezTo>
                    <a:pt x="21825" y="1631"/>
                    <a:pt x="21789" y="1607"/>
                    <a:pt x="21765" y="1607"/>
                  </a:cubicBezTo>
                  <a:cubicBezTo>
                    <a:pt x="21730" y="1595"/>
                    <a:pt x="21718" y="1595"/>
                    <a:pt x="21694" y="1595"/>
                  </a:cubicBezTo>
                  <a:cubicBezTo>
                    <a:pt x="21658" y="1584"/>
                    <a:pt x="21634" y="1584"/>
                    <a:pt x="21587" y="1572"/>
                  </a:cubicBezTo>
                  <a:cubicBezTo>
                    <a:pt x="21551" y="1572"/>
                    <a:pt x="21539" y="1548"/>
                    <a:pt x="21515" y="1548"/>
                  </a:cubicBezTo>
                  <a:cubicBezTo>
                    <a:pt x="21480" y="1536"/>
                    <a:pt x="21432" y="1536"/>
                    <a:pt x="21408" y="1536"/>
                  </a:cubicBezTo>
                  <a:cubicBezTo>
                    <a:pt x="21396" y="1536"/>
                    <a:pt x="21361" y="1524"/>
                    <a:pt x="21349" y="1524"/>
                  </a:cubicBezTo>
                  <a:cubicBezTo>
                    <a:pt x="21301" y="1524"/>
                    <a:pt x="21277" y="1512"/>
                    <a:pt x="21230" y="1512"/>
                  </a:cubicBezTo>
                  <a:lnTo>
                    <a:pt x="20991" y="1512"/>
                  </a:lnTo>
                  <a:cubicBezTo>
                    <a:pt x="20920" y="1512"/>
                    <a:pt x="20860" y="1512"/>
                    <a:pt x="20777" y="1524"/>
                  </a:cubicBezTo>
                  <a:lnTo>
                    <a:pt x="20741" y="1524"/>
                  </a:lnTo>
                  <a:cubicBezTo>
                    <a:pt x="20682" y="1524"/>
                    <a:pt x="20634" y="1536"/>
                    <a:pt x="20575" y="1548"/>
                  </a:cubicBezTo>
                  <a:cubicBezTo>
                    <a:pt x="20563" y="1548"/>
                    <a:pt x="20539" y="1548"/>
                    <a:pt x="20527" y="1572"/>
                  </a:cubicBezTo>
                  <a:lnTo>
                    <a:pt x="20349" y="1607"/>
                  </a:lnTo>
                  <a:cubicBezTo>
                    <a:pt x="19741" y="1786"/>
                    <a:pt x="19194" y="2226"/>
                    <a:pt x="18729" y="2834"/>
                  </a:cubicBezTo>
                  <a:cubicBezTo>
                    <a:pt x="18515" y="2048"/>
                    <a:pt x="18158" y="1357"/>
                    <a:pt x="17717" y="869"/>
                  </a:cubicBezTo>
                  <a:lnTo>
                    <a:pt x="17705" y="857"/>
                  </a:lnTo>
                  <a:lnTo>
                    <a:pt x="17562" y="714"/>
                  </a:lnTo>
                  <a:lnTo>
                    <a:pt x="17551" y="702"/>
                  </a:lnTo>
                  <a:cubicBezTo>
                    <a:pt x="17443" y="619"/>
                    <a:pt x="17360" y="524"/>
                    <a:pt x="17241" y="452"/>
                  </a:cubicBezTo>
                  <a:cubicBezTo>
                    <a:pt x="17241" y="452"/>
                    <a:pt x="17229" y="452"/>
                    <a:pt x="17229" y="429"/>
                  </a:cubicBezTo>
                  <a:lnTo>
                    <a:pt x="17086" y="345"/>
                  </a:lnTo>
                  <a:cubicBezTo>
                    <a:pt x="17074" y="333"/>
                    <a:pt x="17062" y="333"/>
                    <a:pt x="17062" y="310"/>
                  </a:cubicBezTo>
                  <a:cubicBezTo>
                    <a:pt x="17015" y="286"/>
                    <a:pt x="16967" y="274"/>
                    <a:pt x="16943" y="238"/>
                  </a:cubicBezTo>
                  <a:cubicBezTo>
                    <a:pt x="16931" y="238"/>
                    <a:pt x="16908" y="226"/>
                    <a:pt x="16896" y="226"/>
                  </a:cubicBezTo>
                  <a:cubicBezTo>
                    <a:pt x="16836" y="191"/>
                    <a:pt x="16789" y="179"/>
                    <a:pt x="16729" y="155"/>
                  </a:cubicBezTo>
                  <a:cubicBezTo>
                    <a:pt x="16669" y="131"/>
                    <a:pt x="16634" y="107"/>
                    <a:pt x="16574" y="95"/>
                  </a:cubicBezTo>
                  <a:cubicBezTo>
                    <a:pt x="16550" y="95"/>
                    <a:pt x="16539" y="71"/>
                    <a:pt x="16527" y="71"/>
                  </a:cubicBezTo>
                  <a:cubicBezTo>
                    <a:pt x="16479" y="60"/>
                    <a:pt x="16431" y="60"/>
                    <a:pt x="16408" y="48"/>
                  </a:cubicBezTo>
                  <a:cubicBezTo>
                    <a:pt x="16384" y="48"/>
                    <a:pt x="16360" y="48"/>
                    <a:pt x="16348" y="36"/>
                  </a:cubicBezTo>
                  <a:cubicBezTo>
                    <a:pt x="16300" y="36"/>
                    <a:pt x="16265" y="12"/>
                    <a:pt x="16229" y="12"/>
                  </a:cubicBezTo>
                  <a:lnTo>
                    <a:pt x="16169" y="12"/>
                  </a:lnTo>
                  <a:cubicBezTo>
                    <a:pt x="16110" y="12"/>
                    <a:pt x="16050" y="0"/>
                    <a:pt x="15991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1276143" y="4843442"/>
              <a:ext cx="3871174" cy="390728"/>
            </a:xfrm>
            <a:custGeom>
              <a:avLst/>
              <a:gdLst/>
              <a:ahLst/>
              <a:cxnLst/>
              <a:rect l="l" t="t" r="r" b="b"/>
              <a:pathLst>
                <a:path w="113967" h="11503" extrusionOk="0">
                  <a:moveTo>
                    <a:pt x="113967" y="5585"/>
                  </a:moveTo>
                  <a:cubicBezTo>
                    <a:pt x="113967" y="5585"/>
                    <a:pt x="113948" y="5608"/>
                    <a:pt x="113912" y="5651"/>
                  </a:cubicBezTo>
                  <a:lnTo>
                    <a:pt x="113912" y="5651"/>
                  </a:lnTo>
                  <a:cubicBezTo>
                    <a:pt x="113940" y="5628"/>
                    <a:pt x="113958" y="5605"/>
                    <a:pt x="113967" y="5585"/>
                  </a:cubicBezTo>
                  <a:close/>
                  <a:moveTo>
                    <a:pt x="63258" y="7645"/>
                  </a:moveTo>
                  <a:lnTo>
                    <a:pt x="63285" y="7658"/>
                  </a:lnTo>
                  <a:lnTo>
                    <a:pt x="63285" y="7658"/>
                  </a:lnTo>
                  <a:cubicBezTo>
                    <a:pt x="63276" y="7653"/>
                    <a:pt x="63267" y="7649"/>
                    <a:pt x="63258" y="7645"/>
                  </a:cubicBezTo>
                  <a:close/>
                  <a:moveTo>
                    <a:pt x="0" y="7740"/>
                  </a:moveTo>
                  <a:lnTo>
                    <a:pt x="0" y="7740"/>
                  </a:lnTo>
                  <a:cubicBezTo>
                    <a:pt x="23" y="7784"/>
                    <a:pt x="82" y="7840"/>
                    <a:pt x="169" y="7905"/>
                  </a:cubicBezTo>
                  <a:lnTo>
                    <a:pt x="169" y="7905"/>
                  </a:lnTo>
                  <a:cubicBezTo>
                    <a:pt x="64" y="7799"/>
                    <a:pt x="0" y="7740"/>
                    <a:pt x="0" y="7740"/>
                  </a:cubicBezTo>
                  <a:close/>
                  <a:moveTo>
                    <a:pt x="64068" y="8002"/>
                  </a:moveTo>
                  <a:lnTo>
                    <a:pt x="64068" y="8002"/>
                  </a:lnTo>
                  <a:cubicBezTo>
                    <a:pt x="64060" y="8002"/>
                    <a:pt x="64057" y="8007"/>
                    <a:pt x="64049" y="8014"/>
                  </a:cubicBezTo>
                  <a:lnTo>
                    <a:pt x="64049" y="8014"/>
                  </a:lnTo>
                  <a:lnTo>
                    <a:pt x="64068" y="8002"/>
                  </a:lnTo>
                  <a:close/>
                  <a:moveTo>
                    <a:pt x="64049" y="8014"/>
                  </a:moveTo>
                  <a:lnTo>
                    <a:pt x="64032" y="8026"/>
                  </a:lnTo>
                  <a:cubicBezTo>
                    <a:pt x="64040" y="8022"/>
                    <a:pt x="64045" y="8018"/>
                    <a:pt x="64049" y="8014"/>
                  </a:cubicBezTo>
                  <a:close/>
                  <a:moveTo>
                    <a:pt x="96417" y="1"/>
                  </a:moveTo>
                  <a:lnTo>
                    <a:pt x="96417" y="1"/>
                  </a:lnTo>
                  <a:cubicBezTo>
                    <a:pt x="96584" y="1334"/>
                    <a:pt x="95464" y="5537"/>
                    <a:pt x="95464" y="5537"/>
                  </a:cubicBezTo>
                  <a:cubicBezTo>
                    <a:pt x="95286" y="4859"/>
                    <a:pt x="91894" y="1514"/>
                    <a:pt x="91892" y="1513"/>
                  </a:cubicBezTo>
                  <a:lnTo>
                    <a:pt x="91892" y="1513"/>
                  </a:lnTo>
                  <a:cubicBezTo>
                    <a:pt x="92845" y="2597"/>
                    <a:pt x="93619" y="7323"/>
                    <a:pt x="93619" y="7323"/>
                  </a:cubicBezTo>
                  <a:cubicBezTo>
                    <a:pt x="92881" y="5883"/>
                    <a:pt x="89833" y="3871"/>
                    <a:pt x="89833" y="3870"/>
                  </a:cubicBezTo>
                  <a:lnTo>
                    <a:pt x="89833" y="3870"/>
                  </a:lnTo>
                  <a:cubicBezTo>
                    <a:pt x="90761" y="4799"/>
                    <a:pt x="91773" y="7966"/>
                    <a:pt x="91773" y="7966"/>
                  </a:cubicBezTo>
                  <a:cubicBezTo>
                    <a:pt x="90976" y="6883"/>
                    <a:pt x="88476" y="5681"/>
                    <a:pt x="88475" y="5680"/>
                  </a:cubicBezTo>
                  <a:lnTo>
                    <a:pt x="88475" y="5680"/>
                  </a:lnTo>
                  <a:cubicBezTo>
                    <a:pt x="89202" y="6133"/>
                    <a:pt x="89654" y="6823"/>
                    <a:pt x="89952" y="7478"/>
                  </a:cubicBezTo>
                  <a:cubicBezTo>
                    <a:pt x="88797" y="6252"/>
                    <a:pt x="87511" y="5049"/>
                    <a:pt x="87511" y="5049"/>
                  </a:cubicBezTo>
                  <a:lnTo>
                    <a:pt x="87511" y="5049"/>
                  </a:lnTo>
                  <a:cubicBezTo>
                    <a:pt x="87451" y="5621"/>
                    <a:pt x="88225" y="8371"/>
                    <a:pt x="88225" y="8371"/>
                  </a:cubicBezTo>
                  <a:cubicBezTo>
                    <a:pt x="88071" y="8062"/>
                    <a:pt x="86535" y="6455"/>
                    <a:pt x="86535" y="6454"/>
                  </a:cubicBezTo>
                  <a:lnTo>
                    <a:pt x="86535" y="6454"/>
                  </a:lnTo>
                  <a:cubicBezTo>
                    <a:pt x="86701" y="7180"/>
                    <a:pt x="85927" y="8431"/>
                    <a:pt x="85927" y="8431"/>
                  </a:cubicBezTo>
                  <a:cubicBezTo>
                    <a:pt x="85630" y="7550"/>
                    <a:pt x="81999" y="4883"/>
                    <a:pt x="81998" y="4883"/>
                  </a:cubicBezTo>
                  <a:lnTo>
                    <a:pt x="81998" y="4883"/>
                  </a:lnTo>
                  <a:cubicBezTo>
                    <a:pt x="82713" y="5561"/>
                    <a:pt x="83368" y="7669"/>
                    <a:pt x="83368" y="7669"/>
                  </a:cubicBezTo>
                  <a:cubicBezTo>
                    <a:pt x="82903" y="7323"/>
                    <a:pt x="78107" y="5645"/>
                    <a:pt x="78105" y="5645"/>
                  </a:cubicBezTo>
                  <a:lnTo>
                    <a:pt x="78105" y="5645"/>
                  </a:lnTo>
                  <a:cubicBezTo>
                    <a:pt x="79510" y="6180"/>
                    <a:pt x="82272" y="8562"/>
                    <a:pt x="82272" y="8562"/>
                  </a:cubicBezTo>
                  <a:cubicBezTo>
                    <a:pt x="81772" y="8300"/>
                    <a:pt x="80927" y="8002"/>
                    <a:pt x="80070" y="7716"/>
                  </a:cubicBezTo>
                  <a:cubicBezTo>
                    <a:pt x="79855" y="7347"/>
                    <a:pt x="79724" y="7073"/>
                    <a:pt x="79724" y="7073"/>
                  </a:cubicBezTo>
                  <a:lnTo>
                    <a:pt x="79724" y="7073"/>
                  </a:lnTo>
                  <a:cubicBezTo>
                    <a:pt x="79724" y="7145"/>
                    <a:pt x="79772" y="7371"/>
                    <a:pt x="79831" y="7645"/>
                  </a:cubicBezTo>
                  <a:cubicBezTo>
                    <a:pt x="79391" y="7502"/>
                    <a:pt x="78950" y="7371"/>
                    <a:pt x="78557" y="7252"/>
                  </a:cubicBezTo>
                  <a:cubicBezTo>
                    <a:pt x="78355" y="6931"/>
                    <a:pt x="78189" y="6669"/>
                    <a:pt x="78188" y="6668"/>
                  </a:cubicBezTo>
                  <a:lnTo>
                    <a:pt x="78188" y="6668"/>
                  </a:lnTo>
                  <a:cubicBezTo>
                    <a:pt x="78236" y="6776"/>
                    <a:pt x="78284" y="6966"/>
                    <a:pt x="78296" y="7180"/>
                  </a:cubicBezTo>
                  <a:cubicBezTo>
                    <a:pt x="77569" y="6966"/>
                    <a:pt x="77046" y="6835"/>
                    <a:pt x="77045" y="6835"/>
                  </a:cubicBezTo>
                  <a:lnTo>
                    <a:pt x="77045" y="6835"/>
                  </a:lnTo>
                  <a:cubicBezTo>
                    <a:pt x="77414" y="6966"/>
                    <a:pt x="77867" y="7180"/>
                    <a:pt x="78307" y="7430"/>
                  </a:cubicBezTo>
                  <a:cubicBezTo>
                    <a:pt x="78319" y="7776"/>
                    <a:pt x="78307" y="8085"/>
                    <a:pt x="78307" y="8085"/>
                  </a:cubicBezTo>
                  <a:cubicBezTo>
                    <a:pt x="78177" y="7847"/>
                    <a:pt x="76606" y="6669"/>
                    <a:pt x="76605" y="6668"/>
                  </a:cubicBezTo>
                  <a:lnTo>
                    <a:pt x="76605" y="6668"/>
                  </a:lnTo>
                  <a:cubicBezTo>
                    <a:pt x="76843" y="6871"/>
                    <a:pt x="77129" y="7442"/>
                    <a:pt x="77343" y="7942"/>
                  </a:cubicBezTo>
                  <a:cubicBezTo>
                    <a:pt x="77010" y="7859"/>
                    <a:pt x="76748" y="7800"/>
                    <a:pt x="76593" y="7776"/>
                  </a:cubicBezTo>
                  <a:cubicBezTo>
                    <a:pt x="76105" y="7431"/>
                    <a:pt x="75629" y="7145"/>
                    <a:pt x="75629" y="7145"/>
                  </a:cubicBezTo>
                  <a:lnTo>
                    <a:pt x="75629" y="7145"/>
                  </a:lnTo>
                  <a:cubicBezTo>
                    <a:pt x="76093" y="7526"/>
                    <a:pt x="76676" y="8895"/>
                    <a:pt x="76676" y="8895"/>
                  </a:cubicBezTo>
                  <a:cubicBezTo>
                    <a:pt x="76414" y="8597"/>
                    <a:pt x="75867" y="8264"/>
                    <a:pt x="75414" y="8026"/>
                  </a:cubicBezTo>
                  <a:cubicBezTo>
                    <a:pt x="75057" y="6752"/>
                    <a:pt x="74759" y="5275"/>
                    <a:pt x="74759" y="5275"/>
                  </a:cubicBezTo>
                  <a:cubicBezTo>
                    <a:pt x="74545" y="5573"/>
                    <a:pt x="74188" y="8633"/>
                    <a:pt x="74188" y="8633"/>
                  </a:cubicBezTo>
                  <a:cubicBezTo>
                    <a:pt x="74105" y="8312"/>
                    <a:pt x="73212" y="6705"/>
                    <a:pt x="73212" y="6704"/>
                  </a:cubicBezTo>
                  <a:lnTo>
                    <a:pt x="73212" y="6704"/>
                  </a:lnTo>
                  <a:cubicBezTo>
                    <a:pt x="73307" y="7430"/>
                    <a:pt x="72831" y="8716"/>
                    <a:pt x="72831" y="8716"/>
                  </a:cubicBezTo>
                  <a:cubicBezTo>
                    <a:pt x="72664" y="7835"/>
                    <a:pt x="70569" y="5122"/>
                    <a:pt x="70568" y="5121"/>
                  </a:cubicBezTo>
                  <a:lnTo>
                    <a:pt x="70568" y="5121"/>
                  </a:lnTo>
                  <a:cubicBezTo>
                    <a:pt x="70985" y="5799"/>
                    <a:pt x="71330" y="7954"/>
                    <a:pt x="71330" y="7954"/>
                  </a:cubicBezTo>
                  <a:cubicBezTo>
                    <a:pt x="71057" y="7597"/>
                    <a:pt x="68248" y="5895"/>
                    <a:pt x="68247" y="5895"/>
                  </a:cubicBezTo>
                  <a:lnTo>
                    <a:pt x="68247" y="5895"/>
                  </a:lnTo>
                  <a:cubicBezTo>
                    <a:pt x="69068" y="6454"/>
                    <a:pt x="70652" y="8859"/>
                    <a:pt x="70652" y="8859"/>
                  </a:cubicBezTo>
                  <a:cubicBezTo>
                    <a:pt x="69890" y="8133"/>
                    <a:pt x="67593" y="7109"/>
                    <a:pt x="67592" y="7109"/>
                  </a:cubicBezTo>
                  <a:lnTo>
                    <a:pt x="67592" y="7109"/>
                  </a:lnTo>
                  <a:cubicBezTo>
                    <a:pt x="68366" y="7561"/>
                    <a:pt x="69723" y="9193"/>
                    <a:pt x="69723" y="9193"/>
                  </a:cubicBezTo>
                  <a:cubicBezTo>
                    <a:pt x="68997" y="8633"/>
                    <a:pt x="67223" y="8026"/>
                    <a:pt x="67223" y="8026"/>
                  </a:cubicBezTo>
                  <a:lnTo>
                    <a:pt x="67223" y="8026"/>
                  </a:lnTo>
                  <a:cubicBezTo>
                    <a:pt x="67759" y="8264"/>
                    <a:pt x="68187" y="8609"/>
                    <a:pt x="68532" y="8954"/>
                  </a:cubicBezTo>
                  <a:cubicBezTo>
                    <a:pt x="67568" y="8324"/>
                    <a:pt x="66509" y="7716"/>
                    <a:pt x="66508" y="7716"/>
                  </a:cubicBezTo>
                  <a:lnTo>
                    <a:pt x="66508" y="7716"/>
                  </a:lnTo>
                  <a:cubicBezTo>
                    <a:pt x="66568" y="7883"/>
                    <a:pt x="66925" y="8371"/>
                    <a:pt x="67235" y="8776"/>
                  </a:cubicBezTo>
                  <a:cubicBezTo>
                    <a:pt x="67163" y="8788"/>
                    <a:pt x="67056" y="8812"/>
                    <a:pt x="66937" y="8847"/>
                  </a:cubicBezTo>
                  <a:cubicBezTo>
                    <a:pt x="66592" y="8621"/>
                    <a:pt x="66282" y="8431"/>
                    <a:pt x="66282" y="8431"/>
                  </a:cubicBezTo>
                  <a:lnTo>
                    <a:pt x="66282" y="8431"/>
                  </a:lnTo>
                  <a:cubicBezTo>
                    <a:pt x="66401" y="8597"/>
                    <a:pt x="66437" y="8800"/>
                    <a:pt x="66449" y="8990"/>
                  </a:cubicBezTo>
                  <a:lnTo>
                    <a:pt x="65996" y="9133"/>
                  </a:lnTo>
                  <a:cubicBezTo>
                    <a:pt x="65865" y="9038"/>
                    <a:pt x="65723" y="8954"/>
                    <a:pt x="65556" y="8859"/>
                  </a:cubicBezTo>
                  <a:cubicBezTo>
                    <a:pt x="65865" y="8609"/>
                    <a:pt x="66211" y="8359"/>
                    <a:pt x="66496" y="8252"/>
                  </a:cubicBezTo>
                  <a:lnTo>
                    <a:pt x="66496" y="8252"/>
                  </a:lnTo>
                  <a:cubicBezTo>
                    <a:pt x="66496" y="8252"/>
                    <a:pt x="65877" y="8454"/>
                    <a:pt x="65258" y="8681"/>
                  </a:cubicBezTo>
                  <a:cubicBezTo>
                    <a:pt x="64841" y="8454"/>
                    <a:pt x="64389" y="8216"/>
                    <a:pt x="64032" y="8026"/>
                  </a:cubicBezTo>
                  <a:lnTo>
                    <a:pt x="63285" y="7658"/>
                  </a:lnTo>
                  <a:lnTo>
                    <a:pt x="63285" y="7658"/>
                  </a:lnTo>
                  <a:cubicBezTo>
                    <a:pt x="63479" y="7758"/>
                    <a:pt x="63684" y="7951"/>
                    <a:pt x="63889" y="8145"/>
                  </a:cubicBezTo>
                  <a:cubicBezTo>
                    <a:pt x="63758" y="8264"/>
                    <a:pt x="63544" y="8442"/>
                    <a:pt x="63353" y="8633"/>
                  </a:cubicBezTo>
                  <a:cubicBezTo>
                    <a:pt x="62342" y="8359"/>
                    <a:pt x="61151" y="8038"/>
                    <a:pt x="61151" y="8038"/>
                  </a:cubicBezTo>
                  <a:lnTo>
                    <a:pt x="61151" y="8038"/>
                  </a:lnTo>
                  <a:cubicBezTo>
                    <a:pt x="61627" y="8181"/>
                    <a:pt x="62425" y="8550"/>
                    <a:pt x="63103" y="8895"/>
                  </a:cubicBezTo>
                  <a:cubicBezTo>
                    <a:pt x="63020" y="8966"/>
                    <a:pt x="62948" y="9038"/>
                    <a:pt x="62889" y="9109"/>
                  </a:cubicBezTo>
                  <a:cubicBezTo>
                    <a:pt x="62532" y="9026"/>
                    <a:pt x="62163" y="8931"/>
                    <a:pt x="61829" y="8859"/>
                  </a:cubicBezTo>
                  <a:lnTo>
                    <a:pt x="61793" y="8776"/>
                  </a:lnTo>
                  <a:cubicBezTo>
                    <a:pt x="61793" y="8776"/>
                    <a:pt x="61770" y="8800"/>
                    <a:pt x="61722" y="8847"/>
                  </a:cubicBezTo>
                  <a:cubicBezTo>
                    <a:pt x="61460" y="8788"/>
                    <a:pt x="61234" y="8740"/>
                    <a:pt x="61067" y="8716"/>
                  </a:cubicBezTo>
                  <a:cubicBezTo>
                    <a:pt x="61031" y="8478"/>
                    <a:pt x="60972" y="8276"/>
                    <a:pt x="60912" y="8192"/>
                  </a:cubicBezTo>
                  <a:cubicBezTo>
                    <a:pt x="60912" y="8192"/>
                    <a:pt x="60436" y="8740"/>
                    <a:pt x="60043" y="9288"/>
                  </a:cubicBezTo>
                  <a:cubicBezTo>
                    <a:pt x="60055" y="8990"/>
                    <a:pt x="60174" y="8693"/>
                    <a:pt x="60496" y="8478"/>
                  </a:cubicBezTo>
                  <a:lnTo>
                    <a:pt x="60496" y="8478"/>
                  </a:lnTo>
                  <a:cubicBezTo>
                    <a:pt x="60495" y="8478"/>
                    <a:pt x="59317" y="9050"/>
                    <a:pt x="59103" y="9550"/>
                  </a:cubicBezTo>
                  <a:cubicBezTo>
                    <a:pt x="59103" y="9550"/>
                    <a:pt x="58972" y="8145"/>
                    <a:pt x="59317" y="7728"/>
                  </a:cubicBezTo>
                  <a:lnTo>
                    <a:pt x="59317" y="7728"/>
                  </a:lnTo>
                  <a:cubicBezTo>
                    <a:pt x="59317" y="7728"/>
                    <a:pt x="58007" y="8669"/>
                    <a:pt x="57900" y="9312"/>
                  </a:cubicBezTo>
                  <a:cubicBezTo>
                    <a:pt x="57900" y="9312"/>
                    <a:pt x="57281" y="7240"/>
                    <a:pt x="57591" y="6752"/>
                  </a:cubicBezTo>
                  <a:lnTo>
                    <a:pt x="57591" y="6752"/>
                  </a:lnTo>
                  <a:cubicBezTo>
                    <a:pt x="57590" y="6752"/>
                    <a:pt x="56364" y="8264"/>
                    <a:pt x="56424" y="8562"/>
                  </a:cubicBezTo>
                  <a:cubicBezTo>
                    <a:pt x="56424" y="8562"/>
                    <a:pt x="54816" y="6764"/>
                    <a:pt x="54626" y="6180"/>
                  </a:cubicBezTo>
                  <a:lnTo>
                    <a:pt x="54626" y="6180"/>
                  </a:lnTo>
                  <a:cubicBezTo>
                    <a:pt x="54626" y="6181"/>
                    <a:pt x="55019" y="8502"/>
                    <a:pt x="55650" y="9252"/>
                  </a:cubicBezTo>
                  <a:cubicBezTo>
                    <a:pt x="55650" y="9252"/>
                    <a:pt x="54031" y="8204"/>
                    <a:pt x="53447" y="7597"/>
                  </a:cubicBezTo>
                  <a:lnTo>
                    <a:pt x="53447" y="7597"/>
                  </a:lnTo>
                  <a:cubicBezTo>
                    <a:pt x="53447" y="7598"/>
                    <a:pt x="54043" y="8978"/>
                    <a:pt x="54257" y="9252"/>
                  </a:cubicBezTo>
                  <a:cubicBezTo>
                    <a:pt x="54257" y="9252"/>
                    <a:pt x="51125" y="6716"/>
                    <a:pt x="50637" y="6478"/>
                  </a:cubicBezTo>
                  <a:lnTo>
                    <a:pt x="50637" y="6478"/>
                  </a:lnTo>
                  <a:cubicBezTo>
                    <a:pt x="50638" y="6478"/>
                    <a:pt x="51685" y="7716"/>
                    <a:pt x="52495" y="8800"/>
                  </a:cubicBezTo>
                  <a:cubicBezTo>
                    <a:pt x="52280" y="9026"/>
                    <a:pt x="52042" y="9324"/>
                    <a:pt x="52054" y="9574"/>
                  </a:cubicBezTo>
                  <a:cubicBezTo>
                    <a:pt x="52054" y="9574"/>
                    <a:pt x="51387" y="8419"/>
                    <a:pt x="51506" y="8085"/>
                  </a:cubicBezTo>
                  <a:lnTo>
                    <a:pt x="51506" y="8085"/>
                  </a:lnTo>
                  <a:cubicBezTo>
                    <a:pt x="51506" y="8086"/>
                    <a:pt x="51114" y="8550"/>
                    <a:pt x="50971" y="8990"/>
                  </a:cubicBezTo>
                  <a:cubicBezTo>
                    <a:pt x="50875" y="9014"/>
                    <a:pt x="50792" y="9038"/>
                    <a:pt x="50697" y="9074"/>
                  </a:cubicBezTo>
                  <a:cubicBezTo>
                    <a:pt x="50614" y="8919"/>
                    <a:pt x="50506" y="8740"/>
                    <a:pt x="50411" y="8562"/>
                  </a:cubicBezTo>
                  <a:cubicBezTo>
                    <a:pt x="50685" y="8431"/>
                    <a:pt x="50935" y="8323"/>
                    <a:pt x="51125" y="8252"/>
                  </a:cubicBezTo>
                  <a:lnTo>
                    <a:pt x="51125" y="8252"/>
                  </a:lnTo>
                  <a:cubicBezTo>
                    <a:pt x="51125" y="8252"/>
                    <a:pt x="50816" y="8359"/>
                    <a:pt x="50387" y="8490"/>
                  </a:cubicBezTo>
                  <a:cubicBezTo>
                    <a:pt x="50221" y="8157"/>
                    <a:pt x="50078" y="7847"/>
                    <a:pt x="50113" y="7716"/>
                  </a:cubicBezTo>
                  <a:lnTo>
                    <a:pt x="50113" y="7716"/>
                  </a:lnTo>
                  <a:cubicBezTo>
                    <a:pt x="50113" y="7717"/>
                    <a:pt x="49851" y="8312"/>
                    <a:pt x="49756" y="8681"/>
                  </a:cubicBezTo>
                  <a:cubicBezTo>
                    <a:pt x="49685" y="8716"/>
                    <a:pt x="49613" y="8728"/>
                    <a:pt x="49542" y="8752"/>
                  </a:cubicBezTo>
                  <a:cubicBezTo>
                    <a:pt x="49340" y="8573"/>
                    <a:pt x="49042" y="8300"/>
                    <a:pt x="48828" y="8073"/>
                  </a:cubicBezTo>
                  <a:cubicBezTo>
                    <a:pt x="48887" y="8026"/>
                    <a:pt x="48947" y="7978"/>
                    <a:pt x="48982" y="7954"/>
                  </a:cubicBezTo>
                  <a:lnTo>
                    <a:pt x="48982" y="7954"/>
                  </a:lnTo>
                  <a:cubicBezTo>
                    <a:pt x="48981" y="7955"/>
                    <a:pt x="48910" y="8003"/>
                    <a:pt x="48792" y="8061"/>
                  </a:cubicBezTo>
                  <a:cubicBezTo>
                    <a:pt x="48685" y="7942"/>
                    <a:pt x="48613" y="7847"/>
                    <a:pt x="48589" y="7788"/>
                  </a:cubicBezTo>
                  <a:lnTo>
                    <a:pt x="48589" y="7788"/>
                  </a:lnTo>
                  <a:cubicBezTo>
                    <a:pt x="48589" y="7788"/>
                    <a:pt x="48613" y="7919"/>
                    <a:pt x="48685" y="8121"/>
                  </a:cubicBezTo>
                  <a:cubicBezTo>
                    <a:pt x="48470" y="8240"/>
                    <a:pt x="48149" y="8419"/>
                    <a:pt x="47827" y="8621"/>
                  </a:cubicBezTo>
                  <a:cubicBezTo>
                    <a:pt x="47649" y="8419"/>
                    <a:pt x="47494" y="8240"/>
                    <a:pt x="47435" y="8181"/>
                  </a:cubicBezTo>
                  <a:lnTo>
                    <a:pt x="47435" y="8181"/>
                  </a:lnTo>
                  <a:cubicBezTo>
                    <a:pt x="47435" y="8181"/>
                    <a:pt x="47530" y="8395"/>
                    <a:pt x="47673" y="8716"/>
                  </a:cubicBezTo>
                  <a:cubicBezTo>
                    <a:pt x="46946" y="9145"/>
                    <a:pt x="46161" y="9645"/>
                    <a:pt x="45982" y="9883"/>
                  </a:cubicBezTo>
                  <a:cubicBezTo>
                    <a:pt x="45982" y="9883"/>
                    <a:pt x="45768" y="9264"/>
                    <a:pt x="46006" y="8871"/>
                  </a:cubicBezTo>
                  <a:lnTo>
                    <a:pt x="46006" y="8871"/>
                  </a:lnTo>
                  <a:cubicBezTo>
                    <a:pt x="46005" y="8871"/>
                    <a:pt x="44791" y="9740"/>
                    <a:pt x="44637" y="9907"/>
                  </a:cubicBezTo>
                  <a:cubicBezTo>
                    <a:pt x="44637" y="9907"/>
                    <a:pt x="45637" y="8454"/>
                    <a:pt x="45708" y="8157"/>
                  </a:cubicBezTo>
                  <a:lnTo>
                    <a:pt x="45708" y="8157"/>
                  </a:lnTo>
                  <a:cubicBezTo>
                    <a:pt x="45708" y="8157"/>
                    <a:pt x="44720" y="8812"/>
                    <a:pt x="43791" y="9466"/>
                  </a:cubicBezTo>
                  <a:cubicBezTo>
                    <a:pt x="44089" y="9109"/>
                    <a:pt x="44506" y="8752"/>
                    <a:pt x="45018" y="8502"/>
                  </a:cubicBezTo>
                  <a:lnTo>
                    <a:pt x="45018" y="8502"/>
                  </a:lnTo>
                  <a:cubicBezTo>
                    <a:pt x="45017" y="8502"/>
                    <a:pt x="43303" y="9193"/>
                    <a:pt x="42613" y="9764"/>
                  </a:cubicBezTo>
                  <a:cubicBezTo>
                    <a:pt x="42613" y="9764"/>
                    <a:pt x="43839" y="8097"/>
                    <a:pt x="44565" y="7597"/>
                  </a:cubicBezTo>
                  <a:lnTo>
                    <a:pt x="44565" y="7597"/>
                  </a:lnTo>
                  <a:cubicBezTo>
                    <a:pt x="44564" y="7597"/>
                    <a:pt x="42374" y="8716"/>
                    <a:pt x="41660" y="9466"/>
                  </a:cubicBezTo>
                  <a:cubicBezTo>
                    <a:pt x="41660" y="9466"/>
                    <a:pt x="43053" y="7002"/>
                    <a:pt x="43827" y="6407"/>
                  </a:cubicBezTo>
                  <a:lnTo>
                    <a:pt x="43827" y="6407"/>
                  </a:lnTo>
                  <a:cubicBezTo>
                    <a:pt x="43826" y="6407"/>
                    <a:pt x="41160" y="8216"/>
                    <a:pt x="40922" y="8573"/>
                  </a:cubicBezTo>
                  <a:cubicBezTo>
                    <a:pt x="40922" y="8573"/>
                    <a:pt x="41100" y="6418"/>
                    <a:pt x="41458" y="5716"/>
                  </a:cubicBezTo>
                  <a:lnTo>
                    <a:pt x="41458" y="5716"/>
                  </a:lnTo>
                  <a:cubicBezTo>
                    <a:pt x="41457" y="5717"/>
                    <a:pt x="39576" y="8502"/>
                    <a:pt x="39493" y="9395"/>
                  </a:cubicBezTo>
                  <a:cubicBezTo>
                    <a:pt x="39493" y="9395"/>
                    <a:pt x="38910" y="8145"/>
                    <a:pt x="38945" y="7419"/>
                  </a:cubicBezTo>
                  <a:lnTo>
                    <a:pt x="38945" y="7419"/>
                  </a:lnTo>
                  <a:cubicBezTo>
                    <a:pt x="38945" y="7419"/>
                    <a:pt x="38195" y="9074"/>
                    <a:pt x="38136" y="9395"/>
                  </a:cubicBezTo>
                  <a:cubicBezTo>
                    <a:pt x="38136" y="9395"/>
                    <a:pt x="37529" y="6347"/>
                    <a:pt x="37279" y="6061"/>
                  </a:cubicBezTo>
                  <a:cubicBezTo>
                    <a:pt x="37279" y="6061"/>
                    <a:pt x="37112" y="7550"/>
                    <a:pt x="36838" y="8847"/>
                  </a:cubicBezTo>
                  <a:cubicBezTo>
                    <a:pt x="36409" y="9109"/>
                    <a:pt x="35909" y="9455"/>
                    <a:pt x="35671" y="9764"/>
                  </a:cubicBezTo>
                  <a:cubicBezTo>
                    <a:pt x="35671" y="9764"/>
                    <a:pt x="35850" y="9228"/>
                    <a:pt x="36088" y="8728"/>
                  </a:cubicBezTo>
                  <a:lnTo>
                    <a:pt x="36481" y="8597"/>
                  </a:lnTo>
                  <a:lnTo>
                    <a:pt x="36481" y="8597"/>
                  </a:lnTo>
                  <a:cubicBezTo>
                    <a:pt x="36481" y="8597"/>
                    <a:pt x="36338" y="8621"/>
                    <a:pt x="36100" y="8693"/>
                  </a:cubicBezTo>
                  <a:cubicBezTo>
                    <a:pt x="36231" y="8419"/>
                    <a:pt x="36397" y="8133"/>
                    <a:pt x="36564" y="8002"/>
                  </a:cubicBezTo>
                  <a:lnTo>
                    <a:pt x="36564" y="8002"/>
                  </a:lnTo>
                  <a:cubicBezTo>
                    <a:pt x="36564" y="8002"/>
                    <a:pt x="35909" y="8431"/>
                    <a:pt x="35350" y="8907"/>
                  </a:cubicBezTo>
                  <a:lnTo>
                    <a:pt x="34862" y="9038"/>
                  </a:lnTo>
                  <a:cubicBezTo>
                    <a:pt x="34969" y="8716"/>
                    <a:pt x="35112" y="8300"/>
                    <a:pt x="35266" y="7978"/>
                  </a:cubicBezTo>
                  <a:cubicBezTo>
                    <a:pt x="35457" y="7883"/>
                    <a:pt x="35635" y="7788"/>
                    <a:pt x="35814" y="7728"/>
                  </a:cubicBezTo>
                  <a:lnTo>
                    <a:pt x="35814" y="7728"/>
                  </a:lnTo>
                  <a:cubicBezTo>
                    <a:pt x="35814" y="7728"/>
                    <a:pt x="35623" y="7788"/>
                    <a:pt x="35326" y="7895"/>
                  </a:cubicBezTo>
                  <a:cubicBezTo>
                    <a:pt x="35397" y="7740"/>
                    <a:pt x="35469" y="7645"/>
                    <a:pt x="35552" y="7561"/>
                  </a:cubicBezTo>
                  <a:lnTo>
                    <a:pt x="35552" y="7561"/>
                  </a:lnTo>
                  <a:cubicBezTo>
                    <a:pt x="35552" y="7562"/>
                    <a:pt x="35338" y="7740"/>
                    <a:pt x="35076" y="7966"/>
                  </a:cubicBezTo>
                  <a:cubicBezTo>
                    <a:pt x="34754" y="8073"/>
                    <a:pt x="34361" y="8204"/>
                    <a:pt x="33921" y="8359"/>
                  </a:cubicBezTo>
                  <a:cubicBezTo>
                    <a:pt x="33909" y="8073"/>
                    <a:pt x="33921" y="7776"/>
                    <a:pt x="33980" y="7645"/>
                  </a:cubicBezTo>
                  <a:lnTo>
                    <a:pt x="33980" y="7645"/>
                  </a:lnTo>
                  <a:cubicBezTo>
                    <a:pt x="33980" y="7645"/>
                    <a:pt x="33742" y="8038"/>
                    <a:pt x="33528" y="8502"/>
                  </a:cubicBezTo>
                  <a:cubicBezTo>
                    <a:pt x="33266" y="8597"/>
                    <a:pt x="33028" y="8681"/>
                    <a:pt x="32778" y="8776"/>
                  </a:cubicBezTo>
                  <a:cubicBezTo>
                    <a:pt x="32766" y="8716"/>
                    <a:pt x="32766" y="8657"/>
                    <a:pt x="32766" y="8597"/>
                  </a:cubicBezTo>
                  <a:cubicBezTo>
                    <a:pt x="32766" y="8597"/>
                    <a:pt x="32718" y="8681"/>
                    <a:pt x="32659" y="8812"/>
                  </a:cubicBezTo>
                  <a:cubicBezTo>
                    <a:pt x="32576" y="8847"/>
                    <a:pt x="32480" y="8895"/>
                    <a:pt x="32397" y="8919"/>
                  </a:cubicBezTo>
                  <a:cubicBezTo>
                    <a:pt x="32433" y="8562"/>
                    <a:pt x="32480" y="8204"/>
                    <a:pt x="32480" y="8097"/>
                  </a:cubicBezTo>
                  <a:cubicBezTo>
                    <a:pt x="33230" y="7478"/>
                    <a:pt x="34064" y="6847"/>
                    <a:pt x="34659" y="6585"/>
                  </a:cubicBezTo>
                  <a:lnTo>
                    <a:pt x="34659" y="6585"/>
                  </a:lnTo>
                  <a:cubicBezTo>
                    <a:pt x="34657" y="6586"/>
                    <a:pt x="29992" y="8454"/>
                    <a:pt x="29563" y="8835"/>
                  </a:cubicBezTo>
                  <a:cubicBezTo>
                    <a:pt x="29563" y="8835"/>
                    <a:pt x="30028" y="6692"/>
                    <a:pt x="30694" y="5990"/>
                  </a:cubicBezTo>
                  <a:lnTo>
                    <a:pt x="30694" y="5990"/>
                  </a:lnTo>
                  <a:cubicBezTo>
                    <a:pt x="30693" y="5991"/>
                    <a:pt x="27289" y="8800"/>
                    <a:pt x="27063" y="9693"/>
                  </a:cubicBezTo>
                  <a:cubicBezTo>
                    <a:pt x="27063" y="9693"/>
                    <a:pt x="26170" y="8478"/>
                    <a:pt x="26289" y="7740"/>
                  </a:cubicBezTo>
                  <a:lnTo>
                    <a:pt x="26289" y="7740"/>
                  </a:lnTo>
                  <a:cubicBezTo>
                    <a:pt x="26289" y="7740"/>
                    <a:pt x="24896" y="9395"/>
                    <a:pt x="24777" y="9728"/>
                  </a:cubicBezTo>
                  <a:cubicBezTo>
                    <a:pt x="24777" y="9728"/>
                    <a:pt x="25325" y="6942"/>
                    <a:pt x="25217" y="6371"/>
                  </a:cubicBezTo>
                  <a:lnTo>
                    <a:pt x="25217" y="6371"/>
                  </a:lnTo>
                  <a:cubicBezTo>
                    <a:pt x="25217" y="6371"/>
                    <a:pt x="24027" y="7621"/>
                    <a:pt x="22991" y="8895"/>
                  </a:cubicBezTo>
                  <a:cubicBezTo>
                    <a:pt x="23229" y="8216"/>
                    <a:pt x="23622" y="7526"/>
                    <a:pt x="24313" y="7026"/>
                  </a:cubicBezTo>
                  <a:lnTo>
                    <a:pt x="24313" y="7026"/>
                  </a:lnTo>
                  <a:cubicBezTo>
                    <a:pt x="24312" y="7026"/>
                    <a:pt x="21919" y="8335"/>
                    <a:pt x="21205" y="9466"/>
                  </a:cubicBezTo>
                  <a:cubicBezTo>
                    <a:pt x="21205" y="9466"/>
                    <a:pt x="21943" y="6252"/>
                    <a:pt x="22812" y="5299"/>
                  </a:cubicBezTo>
                  <a:lnTo>
                    <a:pt x="22812" y="5299"/>
                  </a:lnTo>
                  <a:cubicBezTo>
                    <a:pt x="22812" y="5300"/>
                    <a:pt x="19931" y="7443"/>
                    <a:pt x="19312" y="8907"/>
                  </a:cubicBezTo>
                  <a:cubicBezTo>
                    <a:pt x="19312" y="8907"/>
                    <a:pt x="19681" y="4144"/>
                    <a:pt x="20550" y="3025"/>
                  </a:cubicBezTo>
                  <a:lnTo>
                    <a:pt x="20550" y="3025"/>
                  </a:lnTo>
                  <a:cubicBezTo>
                    <a:pt x="20549" y="3026"/>
                    <a:pt x="17419" y="6514"/>
                    <a:pt x="17300" y="7204"/>
                  </a:cubicBezTo>
                  <a:cubicBezTo>
                    <a:pt x="17300" y="7204"/>
                    <a:pt x="15823" y="3037"/>
                    <a:pt x="15883" y="1715"/>
                  </a:cubicBezTo>
                  <a:lnTo>
                    <a:pt x="15883" y="1715"/>
                  </a:lnTo>
                  <a:cubicBezTo>
                    <a:pt x="15883" y="1717"/>
                    <a:pt x="14919" y="7073"/>
                    <a:pt x="15490" y="8788"/>
                  </a:cubicBezTo>
                  <a:cubicBezTo>
                    <a:pt x="15490" y="8788"/>
                    <a:pt x="13466" y="6371"/>
                    <a:pt x="12906" y="4966"/>
                  </a:cubicBezTo>
                  <a:lnTo>
                    <a:pt x="12906" y="4966"/>
                  </a:lnTo>
                  <a:cubicBezTo>
                    <a:pt x="12906" y="4967"/>
                    <a:pt x="12966" y="8133"/>
                    <a:pt x="13133" y="8776"/>
                  </a:cubicBezTo>
                  <a:cubicBezTo>
                    <a:pt x="13133" y="8776"/>
                    <a:pt x="9596" y="2906"/>
                    <a:pt x="8918" y="2358"/>
                  </a:cubicBezTo>
                  <a:lnTo>
                    <a:pt x="8918" y="2358"/>
                  </a:lnTo>
                  <a:cubicBezTo>
                    <a:pt x="8918" y="2359"/>
                    <a:pt x="9847" y="5216"/>
                    <a:pt x="10454" y="7716"/>
                  </a:cubicBezTo>
                  <a:cubicBezTo>
                    <a:pt x="9930" y="8216"/>
                    <a:pt x="9323" y="8895"/>
                    <a:pt x="9156" y="9466"/>
                  </a:cubicBezTo>
                  <a:cubicBezTo>
                    <a:pt x="9156" y="9466"/>
                    <a:pt x="8834" y="6811"/>
                    <a:pt x="9263" y="6049"/>
                  </a:cubicBezTo>
                  <a:lnTo>
                    <a:pt x="9263" y="6049"/>
                  </a:lnTo>
                  <a:cubicBezTo>
                    <a:pt x="9263" y="6050"/>
                    <a:pt x="7513" y="7907"/>
                    <a:pt x="7334" y="9133"/>
                  </a:cubicBezTo>
                  <a:cubicBezTo>
                    <a:pt x="7334" y="9133"/>
                    <a:pt x="6763" y="5918"/>
                    <a:pt x="7132" y="5204"/>
                  </a:cubicBezTo>
                  <a:lnTo>
                    <a:pt x="7132" y="5204"/>
                  </a:lnTo>
                  <a:cubicBezTo>
                    <a:pt x="7131" y="5205"/>
                    <a:pt x="5632" y="7585"/>
                    <a:pt x="5632" y="8038"/>
                  </a:cubicBezTo>
                  <a:cubicBezTo>
                    <a:pt x="5632" y="8038"/>
                    <a:pt x="4536" y="5930"/>
                    <a:pt x="4501" y="5347"/>
                  </a:cubicBezTo>
                  <a:lnTo>
                    <a:pt x="4501" y="5347"/>
                  </a:lnTo>
                  <a:cubicBezTo>
                    <a:pt x="4501" y="5348"/>
                    <a:pt x="4203" y="8193"/>
                    <a:pt x="4620" y="9312"/>
                  </a:cubicBezTo>
                  <a:cubicBezTo>
                    <a:pt x="4620" y="9312"/>
                    <a:pt x="3429" y="7907"/>
                    <a:pt x="3179" y="7204"/>
                  </a:cubicBezTo>
                  <a:lnTo>
                    <a:pt x="3179" y="7204"/>
                  </a:lnTo>
                  <a:cubicBezTo>
                    <a:pt x="3179" y="7205"/>
                    <a:pt x="3167" y="9026"/>
                    <a:pt x="3250" y="9443"/>
                  </a:cubicBezTo>
                  <a:cubicBezTo>
                    <a:pt x="3240" y="9421"/>
                    <a:pt x="851" y="8408"/>
                    <a:pt x="169" y="7905"/>
                  </a:cubicBezTo>
                  <a:lnTo>
                    <a:pt x="169" y="7905"/>
                  </a:lnTo>
                  <a:cubicBezTo>
                    <a:pt x="672" y="8410"/>
                    <a:pt x="2132" y="9997"/>
                    <a:pt x="2250" y="11502"/>
                  </a:cubicBezTo>
                  <a:lnTo>
                    <a:pt x="110585" y="11502"/>
                  </a:lnTo>
                  <a:cubicBezTo>
                    <a:pt x="110585" y="9817"/>
                    <a:pt x="113478" y="6187"/>
                    <a:pt x="113912" y="5651"/>
                  </a:cubicBezTo>
                  <a:lnTo>
                    <a:pt x="113912" y="5651"/>
                  </a:lnTo>
                  <a:cubicBezTo>
                    <a:pt x="113395" y="6102"/>
                    <a:pt x="109669" y="7133"/>
                    <a:pt x="109669" y="7133"/>
                  </a:cubicBezTo>
                  <a:cubicBezTo>
                    <a:pt x="109716" y="6716"/>
                    <a:pt x="109561" y="4906"/>
                    <a:pt x="109561" y="4906"/>
                  </a:cubicBezTo>
                  <a:cubicBezTo>
                    <a:pt x="109371" y="5621"/>
                    <a:pt x="108299" y="7061"/>
                    <a:pt x="108299" y="7061"/>
                  </a:cubicBezTo>
                  <a:cubicBezTo>
                    <a:pt x="108609" y="5930"/>
                    <a:pt x="108073" y="3121"/>
                    <a:pt x="108073" y="3120"/>
                  </a:cubicBezTo>
                  <a:lnTo>
                    <a:pt x="108073" y="3120"/>
                  </a:lnTo>
                  <a:cubicBezTo>
                    <a:pt x="108085" y="3692"/>
                    <a:pt x="107168" y="5859"/>
                    <a:pt x="107168" y="5859"/>
                  </a:cubicBezTo>
                  <a:cubicBezTo>
                    <a:pt x="107121" y="5395"/>
                    <a:pt x="105431" y="3086"/>
                    <a:pt x="105430" y="3085"/>
                  </a:cubicBezTo>
                  <a:lnTo>
                    <a:pt x="105430" y="3085"/>
                  </a:lnTo>
                  <a:cubicBezTo>
                    <a:pt x="105859" y="3787"/>
                    <a:pt x="105561" y="7014"/>
                    <a:pt x="105561" y="7014"/>
                  </a:cubicBezTo>
                  <a:cubicBezTo>
                    <a:pt x="105275" y="5823"/>
                    <a:pt x="103371" y="4026"/>
                    <a:pt x="103370" y="4025"/>
                  </a:cubicBezTo>
                  <a:lnTo>
                    <a:pt x="103370" y="4025"/>
                  </a:lnTo>
                  <a:cubicBezTo>
                    <a:pt x="103858" y="4763"/>
                    <a:pt x="103763" y="7442"/>
                    <a:pt x="103763" y="7442"/>
                  </a:cubicBezTo>
                  <a:cubicBezTo>
                    <a:pt x="103549" y="6871"/>
                    <a:pt x="102894" y="6228"/>
                    <a:pt x="102334" y="5752"/>
                  </a:cubicBezTo>
                  <a:cubicBezTo>
                    <a:pt x="102751" y="3216"/>
                    <a:pt x="103418" y="335"/>
                    <a:pt x="103418" y="334"/>
                  </a:cubicBezTo>
                  <a:lnTo>
                    <a:pt x="103418" y="334"/>
                  </a:lnTo>
                  <a:cubicBezTo>
                    <a:pt x="102811" y="918"/>
                    <a:pt x="99751" y="6930"/>
                    <a:pt x="99751" y="6930"/>
                  </a:cubicBezTo>
                  <a:cubicBezTo>
                    <a:pt x="99870" y="6287"/>
                    <a:pt x="99667" y="3120"/>
                    <a:pt x="99667" y="3120"/>
                  </a:cubicBezTo>
                  <a:cubicBezTo>
                    <a:pt x="99239" y="4561"/>
                    <a:pt x="97405" y="7049"/>
                    <a:pt x="97405" y="7049"/>
                  </a:cubicBezTo>
                  <a:cubicBezTo>
                    <a:pt x="97834" y="5323"/>
                    <a:pt x="96417" y="2"/>
                    <a:pt x="96417" y="1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35"/>
            <p:cNvSpPr/>
            <p:nvPr/>
          </p:nvSpPr>
          <p:spPr>
            <a:xfrm>
              <a:off x="4852602" y="4875815"/>
              <a:ext cx="3873212" cy="358765"/>
            </a:xfrm>
            <a:custGeom>
              <a:avLst/>
              <a:gdLst/>
              <a:ahLst/>
              <a:cxnLst/>
              <a:rect l="l" t="t" r="r" b="b"/>
              <a:pathLst>
                <a:path w="114027" h="10562" extrusionOk="0">
                  <a:moveTo>
                    <a:pt x="0" y="5120"/>
                  </a:moveTo>
                  <a:cubicBezTo>
                    <a:pt x="9" y="5140"/>
                    <a:pt x="29" y="5162"/>
                    <a:pt x="58" y="5186"/>
                  </a:cubicBezTo>
                  <a:lnTo>
                    <a:pt x="58" y="5186"/>
                  </a:lnTo>
                  <a:cubicBezTo>
                    <a:pt x="21" y="5143"/>
                    <a:pt x="0" y="5120"/>
                    <a:pt x="0" y="5120"/>
                  </a:cubicBezTo>
                  <a:close/>
                  <a:moveTo>
                    <a:pt x="78462" y="6942"/>
                  </a:moveTo>
                  <a:cubicBezTo>
                    <a:pt x="78462" y="6942"/>
                    <a:pt x="78470" y="6948"/>
                    <a:pt x="78485" y="6960"/>
                  </a:cubicBezTo>
                  <a:lnTo>
                    <a:pt x="78485" y="6960"/>
                  </a:lnTo>
                  <a:cubicBezTo>
                    <a:pt x="78478" y="6953"/>
                    <a:pt x="78470" y="6947"/>
                    <a:pt x="78462" y="6942"/>
                  </a:cubicBezTo>
                  <a:close/>
                  <a:moveTo>
                    <a:pt x="114026" y="7108"/>
                  </a:moveTo>
                  <a:cubicBezTo>
                    <a:pt x="114026" y="7109"/>
                    <a:pt x="113964" y="7160"/>
                    <a:pt x="113861" y="7254"/>
                  </a:cubicBezTo>
                  <a:lnTo>
                    <a:pt x="113861" y="7254"/>
                  </a:lnTo>
                  <a:cubicBezTo>
                    <a:pt x="113945" y="7197"/>
                    <a:pt x="114003" y="7148"/>
                    <a:pt x="114026" y="7108"/>
                  </a:cubicBezTo>
                  <a:close/>
                  <a:moveTo>
                    <a:pt x="49935" y="7370"/>
                  </a:moveTo>
                  <a:lnTo>
                    <a:pt x="49971" y="7406"/>
                  </a:lnTo>
                  <a:cubicBezTo>
                    <a:pt x="49947" y="7382"/>
                    <a:pt x="49947" y="7370"/>
                    <a:pt x="49935" y="7370"/>
                  </a:cubicBezTo>
                  <a:close/>
                  <a:moveTo>
                    <a:pt x="17562" y="0"/>
                  </a:moveTo>
                  <a:lnTo>
                    <a:pt x="17562" y="0"/>
                  </a:lnTo>
                  <a:cubicBezTo>
                    <a:pt x="17561" y="2"/>
                    <a:pt x="16145" y="4870"/>
                    <a:pt x="16585" y="6466"/>
                  </a:cubicBezTo>
                  <a:cubicBezTo>
                    <a:pt x="16585" y="6466"/>
                    <a:pt x="14752" y="4191"/>
                    <a:pt x="14323" y="2858"/>
                  </a:cubicBezTo>
                  <a:cubicBezTo>
                    <a:pt x="14323" y="2858"/>
                    <a:pt x="14109" y="5775"/>
                    <a:pt x="14228" y="6358"/>
                  </a:cubicBezTo>
                  <a:cubicBezTo>
                    <a:pt x="14228" y="6358"/>
                    <a:pt x="11168" y="858"/>
                    <a:pt x="10549" y="322"/>
                  </a:cubicBezTo>
                  <a:lnTo>
                    <a:pt x="10549" y="322"/>
                  </a:lnTo>
                  <a:cubicBezTo>
                    <a:pt x="10549" y="322"/>
                    <a:pt x="11228" y="2965"/>
                    <a:pt x="11644" y="5287"/>
                  </a:cubicBezTo>
                  <a:cubicBezTo>
                    <a:pt x="11073" y="5739"/>
                    <a:pt x="10418" y="6335"/>
                    <a:pt x="10216" y="6847"/>
                  </a:cubicBezTo>
                  <a:cubicBezTo>
                    <a:pt x="10216" y="6847"/>
                    <a:pt x="10108" y="4394"/>
                    <a:pt x="10597" y="3715"/>
                  </a:cubicBezTo>
                  <a:lnTo>
                    <a:pt x="10597" y="3715"/>
                  </a:lnTo>
                  <a:cubicBezTo>
                    <a:pt x="10596" y="3716"/>
                    <a:pt x="8692" y="5347"/>
                    <a:pt x="8418" y="6454"/>
                  </a:cubicBezTo>
                  <a:cubicBezTo>
                    <a:pt x="8418" y="6454"/>
                    <a:pt x="8120" y="3489"/>
                    <a:pt x="8549" y="2846"/>
                  </a:cubicBezTo>
                  <a:lnTo>
                    <a:pt x="8549" y="2846"/>
                  </a:lnTo>
                  <a:cubicBezTo>
                    <a:pt x="8548" y="2847"/>
                    <a:pt x="6846" y="4965"/>
                    <a:pt x="6810" y="5382"/>
                  </a:cubicBezTo>
                  <a:cubicBezTo>
                    <a:pt x="6810" y="5382"/>
                    <a:pt x="5882" y="3394"/>
                    <a:pt x="5894" y="2858"/>
                  </a:cubicBezTo>
                  <a:lnTo>
                    <a:pt x="5894" y="2858"/>
                  </a:lnTo>
                  <a:cubicBezTo>
                    <a:pt x="5893" y="2859"/>
                    <a:pt x="5358" y="5442"/>
                    <a:pt x="5679" y="6477"/>
                  </a:cubicBezTo>
                  <a:cubicBezTo>
                    <a:pt x="5679" y="6477"/>
                    <a:pt x="4608" y="5156"/>
                    <a:pt x="4405" y="4501"/>
                  </a:cubicBezTo>
                  <a:cubicBezTo>
                    <a:pt x="4405" y="4501"/>
                    <a:pt x="4262" y="6156"/>
                    <a:pt x="4310" y="6537"/>
                  </a:cubicBezTo>
                  <a:cubicBezTo>
                    <a:pt x="4310" y="6537"/>
                    <a:pt x="592" y="5607"/>
                    <a:pt x="58" y="5186"/>
                  </a:cubicBezTo>
                  <a:lnTo>
                    <a:pt x="58" y="5186"/>
                  </a:lnTo>
                  <a:cubicBezTo>
                    <a:pt x="506" y="5691"/>
                    <a:pt x="3381" y="9002"/>
                    <a:pt x="3381" y="10561"/>
                  </a:cubicBezTo>
                  <a:lnTo>
                    <a:pt x="111764" y="10561"/>
                  </a:lnTo>
                  <a:cubicBezTo>
                    <a:pt x="111882" y="9160"/>
                    <a:pt x="113360" y="7709"/>
                    <a:pt x="113861" y="7254"/>
                  </a:cubicBezTo>
                  <a:lnTo>
                    <a:pt x="113861" y="7254"/>
                  </a:lnTo>
                  <a:cubicBezTo>
                    <a:pt x="113207" y="7695"/>
                    <a:pt x="110954" y="8577"/>
                    <a:pt x="110775" y="8577"/>
                  </a:cubicBezTo>
                  <a:cubicBezTo>
                    <a:pt x="110768" y="8577"/>
                    <a:pt x="110764" y="8576"/>
                    <a:pt x="110764" y="8573"/>
                  </a:cubicBezTo>
                  <a:cubicBezTo>
                    <a:pt x="110847" y="8204"/>
                    <a:pt x="110835" y="6538"/>
                    <a:pt x="110835" y="6537"/>
                  </a:cubicBezTo>
                  <a:lnTo>
                    <a:pt x="110835" y="6537"/>
                  </a:lnTo>
                  <a:cubicBezTo>
                    <a:pt x="110585" y="7192"/>
                    <a:pt x="109395" y="8478"/>
                    <a:pt x="109395" y="8478"/>
                  </a:cubicBezTo>
                  <a:cubicBezTo>
                    <a:pt x="109811" y="7442"/>
                    <a:pt x="109514" y="4847"/>
                    <a:pt x="109514" y="4846"/>
                  </a:cubicBezTo>
                  <a:lnTo>
                    <a:pt x="109514" y="4846"/>
                  </a:lnTo>
                  <a:cubicBezTo>
                    <a:pt x="109478" y="5382"/>
                    <a:pt x="108383" y="7311"/>
                    <a:pt x="108383" y="7311"/>
                  </a:cubicBezTo>
                  <a:cubicBezTo>
                    <a:pt x="108383" y="6882"/>
                    <a:pt x="106883" y="4705"/>
                    <a:pt x="106882" y="4703"/>
                  </a:cubicBezTo>
                  <a:lnTo>
                    <a:pt x="106882" y="4703"/>
                  </a:lnTo>
                  <a:cubicBezTo>
                    <a:pt x="107252" y="5358"/>
                    <a:pt x="106680" y="8311"/>
                    <a:pt x="106680" y="8311"/>
                  </a:cubicBezTo>
                  <a:cubicBezTo>
                    <a:pt x="106501" y="7204"/>
                    <a:pt x="104752" y="5502"/>
                    <a:pt x="104751" y="5501"/>
                  </a:cubicBezTo>
                  <a:lnTo>
                    <a:pt x="104751" y="5501"/>
                  </a:lnTo>
                  <a:cubicBezTo>
                    <a:pt x="105180" y="6192"/>
                    <a:pt x="104858" y="8632"/>
                    <a:pt x="104858" y="8632"/>
                  </a:cubicBezTo>
                  <a:cubicBezTo>
                    <a:pt x="104692" y="8097"/>
                    <a:pt x="104084" y="7489"/>
                    <a:pt x="103561" y="7025"/>
                  </a:cubicBezTo>
                  <a:cubicBezTo>
                    <a:pt x="104168" y="4739"/>
                    <a:pt x="105096" y="2120"/>
                    <a:pt x="105096" y="2120"/>
                  </a:cubicBezTo>
                  <a:lnTo>
                    <a:pt x="105096" y="2120"/>
                  </a:lnTo>
                  <a:cubicBezTo>
                    <a:pt x="104418" y="2620"/>
                    <a:pt x="100882" y="8001"/>
                    <a:pt x="100882" y="8001"/>
                  </a:cubicBezTo>
                  <a:cubicBezTo>
                    <a:pt x="101048" y="7430"/>
                    <a:pt x="101108" y="4514"/>
                    <a:pt x="101108" y="4513"/>
                  </a:cubicBezTo>
                  <a:lnTo>
                    <a:pt x="101108" y="4513"/>
                  </a:lnTo>
                  <a:cubicBezTo>
                    <a:pt x="100548" y="5823"/>
                    <a:pt x="98524" y="8025"/>
                    <a:pt x="98524" y="8025"/>
                  </a:cubicBezTo>
                  <a:cubicBezTo>
                    <a:pt x="99096" y="6466"/>
                    <a:pt x="98132" y="1550"/>
                    <a:pt x="98131" y="1548"/>
                  </a:cubicBezTo>
                  <a:lnTo>
                    <a:pt x="98131" y="1548"/>
                  </a:lnTo>
                  <a:cubicBezTo>
                    <a:pt x="98191" y="2775"/>
                    <a:pt x="96715" y="6585"/>
                    <a:pt x="96715" y="6585"/>
                  </a:cubicBezTo>
                  <a:cubicBezTo>
                    <a:pt x="96595" y="5942"/>
                    <a:pt x="93465" y="2764"/>
                    <a:pt x="93464" y="2763"/>
                  </a:cubicBezTo>
                  <a:lnTo>
                    <a:pt x="93464" y="2763"/>
                  </a:lnTo>
                  <a:cubicBezTo>
                    <a:pt x="94333" y="3787"/>
                    <a:pt x="94702" y="8156"/>
                    <a:pt x="94702" y="8156"/>
                  </a:cubicBezTo>
                  <a:cubicBezTo>
                    <a:pt x="94095" y="6823"/>
                    <a:pt x="91203" y="4859"/>
                    <a:pt x="91202" y="4858"/>
                  </a:cubicBezTo>
                  <a:lnTo>
                    <a:pt x="91202" y="4858"/>
                  </a:lnTo>
                  <a:cubicBezTo>
                    <a:pt x="92071" y="5739"/>
                    <a:pt x="92809" y="8680"/>
                    <a:pt x="92809" y="8680"/>
                  </a:cubicBezTo>
                  <a:cubicBezTo>
                    <a:pt x="92095" y="7656"/>
                    <a:pt x="89703" y="6454"/>
                    <a:pt x="89702" y="6454"/>
                  </a:cubicBezTo>
                  <a:lnTo>
                    <a:pt x="89702" y="6454"/>
                  </a:lnTo>
                  <a:cubicBezTo>
                    <a:pt x="90392" y="6894"/>
                    <a:pt x="90785" y="7537"/>
                    <a:pt x="91023" y="8156"/>
                  </a:cubicBezTo>
                  <a:cubicBezTo>
                    <a:pt x="89988" y="7001"/>
                    <a:pt x="88797" y="5859"/>
                    <a:pt x="88797" y="5858"/>
                  </a:cubicBezTo>
                  <a:lnTo>
                    <a:pt x="88797" y="5858"/>
                  </a:lnTo>
                  <a:cubicBezTo>
                    <a:pt x="88690" y="6370"/>
                    <a:pt x="89237" y="8918"/>
                    <a:pt x="89237" y="8918"/>
                  </a:cubicBezTo>
                  <a:cubicBezTo>
                    <a:pt x="89118" y="8621"/>
                    <a:pt x="87726" y="7109"/>
                    <a:pt x="87725" y="7108"/>
                  </a:cubicBezTo>
                  <a:lnTo>
                    <a:pt x="87725" y="7108"/>
                  </a:lnTo>
                  <a:cubicBezTo>
                    <a:pt x="87844" y="7775"/>
                    <a:pt x="86951" y="8894"/>
                    <a:pt x="86951" y="8894"/>
                  </a:cubicBezTo>
                  <a:cubicBezTo>
                    <a:pt x="86725" y="8085"/>
                    <a:pt x="83321" y="5502"/>
                    <a:pt x="83320" y="5501"/>
                  </a:cubicBezTo>
                  <a:lnTo>
                    <a:pt x="83320" y="5501"/>
                  </a:lnTo>
                  <a:cubicBezTo>
                    <a:pt x="83987" y="6132"/>
                    <a:pt x="84451" y="8097"/>
                    <a:pt x="84451" y="8097"/>
                  </a:cubicBezTo>
                  <a:cubicBezTo>
                    <a:pt x="84023" y="7775"/>
                    <a:pt x="79357" y="6049"/>
                    <a:pt x="79355" y="6049"/>
                  </a:cubicBezTo>
                  <a:lnTo>
                    <a:pt x="79355" y="6049"/>
                  </a:lnTo>
                  <a:cubicBezTo>
                    <a:pt x="79951" y="6299"/>
                    <a:pt x="80784" y="6882"/>
                    <a:pt x="81534" y="7442"/>
                  </a:cubicBezTo>
                  <a:cubicBezTo>
                    <a:pt x="81534" y="7537"/>
                    <a:pt x="81582" y="7859"/>
                    <a:pt x="81617" y="8192"/>
                  </a:cubicBezTo>
                  <a:cubicBezTo>
                    <a:pt x="81534" y="8144"/>
                    <a:pt x="81439" y="8121"/>
                    <a:pt x="81355" y="8085"/>
                  </a:cubicBezTo>
                  <a:cubicBezTo>
                    <a:pt x="81296" y="7966"/>
                    <a:pt x="81248" y="7894"/>
                    <a:pt x="81248" y="7894"/>
                  </a:cubicBezTo>
                  <a:cubicBezTo>
                    <a:pt x="81248" y="7942"/>
                    <a:pt x="81248" y="8001"/>
                    <a:pt x="81236" y="8061"/>
                  </a:cubicBezTo>
                  <a:cubicBezTo>
                    <a:pt x="80986" y="7966"/>
                    <a:pt x="80748" y="7882"/>
                    <a:pt x="80486" y="7799"/>
                  </a:cubicBezTo>
                  <a:cubicBezTo>
                    <a:pt x="80272" y="7383"/>
                    <a:pt x="80034" y="7014"/>
                    <a:pt x="80034" y="7013"/>
                  </a:cubicBezTo>
                  <a:lnTo>
                    <a:pt x="80034" y="7013"/>
                  </a:lnTo>
                  <a:cubicBezTo>
                    <a:pt x="80093" y="7132"/>
                    <a:pt x="80105" y="7406"/>
                    <a:pt x="80093" y="7668"/>
                  </a:cubicBezTo>
                  <a:cubicBezTo>
                    <a:pt x="79653" y="7537"/>
                    <a:pt x="79260" y="7406"/>
                    <a:pt x="78938" y="7311"/>
                  </a:cubicBezTo>
                  <a:cubicBezTo>
                    <a:pt x="78728" y="7148"/>
                    <a:pt x="78548" y="7008"/>
                    <a:pt x="78485" y="6960"/>
                  </a:cubicBezTo>
                  <a:lnTo>
                    <a:pt x="78485" y="6960"/>
                  </a:lnTo>
                  <a:cubicBezTo>
                    <a:pt x="78559" y="7022"/>
                    <a:pt x="78624" y="7121"/>
                    <a:pt x="78688" y="7239"/>
                  </a:cubicBezTo>
                  <a:cubicBezTo>
                    <a:pt x="78391" y="7144"/>
                    <a:pt x="78201" y="7085"/>
                    <a:pt x="78200" y="7085"/>
                  </a:cubicBezTo>
                  <a:lnTo>
                    <a:pt x="78200" y="7085"/>
                  </a:lnTo>
                  <a:cubicBezTo>
                    <a:pt x="78379" y="7144"/>
                    <a:pt x="78557" y="7239"/>
                    <a:pt x="78748" y="7323"/>
                  </a:cubicBezTo>
                  <a:cubicBezTo>
                    <a:pt x="78903" y="7609"/>
                    <a:pt x="79046" y="8001"/>
                    <a:pt x="79153" y="8299"/>
                  </a:cubicBezTo>
                  <a:lnTo>
                    <a:pt x="78665" y="8156"/>
                  </a:lnTo>
                  <a:cubicBezTo>
                    <a:pt x="78105" y="7728"/>
                    <a:pt x="77451" y="7323"/>
                    <a:pt x="77450" y="7323"/>
                  </a:cubicBezTo>
                  <a:lnTo>
                    <a:pt x="77450" y="7323"/>
                  </a:lnTo>
                  <a:cubicBezTo>
                    <a:pt x="77617" y="7466"/>
                    <a:pt x="77784" y="7704"/>
                    <a:pt x="77915" y="7966"/>
                  </a:cubicBezTo>
                  <a:cubicBezTo>
                    <a:pt x="77677" y="7906"/>
                    <a:pt x="77534" y="7882"/>
                    <a:pt x="77534" y="7882"/>
                  </a:cubicBezTo>
                  <a:lnTo>
                    <a:pt x="77534" y="7882"/>
                  </a:lnTo>
                  <a:cubicBezTo>
                    <a:pt x="77665" y="7906"/>
                    <a:pt x="77795" y="7954"/>
                    <a:pt x="77926" y="8001"/>
                  </a:cubicBezTo>
                  <a:cubicBezTo>
                    <a:pt x="78165" y="8478"/>
                    <a:pt x="78343" y="8966"/>
                    <a:pt x="78343" y="8966"/>
                  </a:cubicBezTo>
                  <a:cubicBezTo>
                    <a:pt x="78105" y="8692"/>
                    <a:pt x="77605" y="8371"/>
                    <a:pt x="77176" y="8132"/>
                  </a:cubicBezTo>
                  <a:cubicBezTo>
                    <a:pt x="76903" y="6930"/>
                    <a:pt x="76736" y="5573"/>
                    <a:pt x="76736" y="5573"/>
                  </a:cubicBezTo>
                  <a:cubicBezTo>
                    <a:pt x="76486" y="5823"/>
                    <a:pt x="75879" y="8621"/>
                    <a:pt x="75879" y="8621"/>
                  </a:cubicBezTo>
                  <a:cubicBezTo>
                    <a:pt x="75819" y="8323"/>
                    <a:pt x="75069" y="6811"/>
                    <a:pt x="75069" y="6811"/>
                  </a:cubicBezTo>
                  <a:lnTo>
                    <a:pt x="75069" y="6811"/>
                  </a:lnTo>
                  <a:cubicBezTo>
                    <a:pt x="75105" y="7478"/>
                    <a:pt x="74521" y="8621"/>
                    <a:pt x="74521" y="8621"/>
                  </a:cubicBezTo>
                  <a:cubicBezTo>
                    <a:pt x="74438" y="7823"/>
                    <a:pt x="72557" y="5264"/>
                    <a:pt x="72557" y="5263"/>
                  </a:cubicBezTo>
                  <a:lnTo>
                    <a:pt x="72557" y="5263"/>
                  </a:lnTo>
                  <a:cubicBezTo>
                    <a:pt x="72914" y="5894"/>
                    <a:pt x="73093" y="7882"/>
                    <a:pt x="73093" y="7882"/>
                  </a:cubicBezTo>
                  <a:cubicBezTo>
                    <a:pt x="72854" y="7549"/>
                    <a:pt x="70189" y="5883"/>
                    <a:pt x="70187" y="5882"/>
                  </a:cubicBezTo>
                  <a:lnTo>
                    <a:pt x="70187" y="5882"/>
                  </a:lnTo>
                  <a:cubicBezTo>
                    <a:pt x="70961" y="6418"/>
                    <a:pt x="72354" y="8692"/>
                    <a:pt x="72354" y="8692"/>
                  </a:cubicBezTo>
                  <a:cubicBezTo>
                    <a:pt x="71640" y="8002"/>
                    <a:pt x="69450" y="6966"/>
                    <a:pt x="69449" y="6966"/>
                  </a:cubicBezTo>
                  <a:lnTo>
                    <a:pt x="69449" y="6966"/>
                  </a:lnTo>
                  <a:cubicBezTo>
                    <a:pt x="70175" y="7430"/>
                    <a:pt x="71402" y="8966"/>
                    <a:pt x="71402" y="8966"/>
                  </a:cubicBezTo>
                  <a:cubicBezTo>
                    <a:pt x="70711" y="8430"/>
                    <a:pt x="68998" y="7799"/>
                    <a:pt x="68997" y="7799"/>
                  </a:cubicBezTo>
                  <a:lnTo>
                    <a:pt x="68997" y="7799"/>
                  </a:lnTo>
                  <a:cubicBezTo>
                    <a:pt x="69509" y="8037"/>
                    <a:pt x="69925" y="8371"/>
                    <a:pt x="70223" y="8692"/>
                  </a:cubicBezTo>
                  <a:cubicBezTo>
                    <a:pt x="69295" y="8085"/>
                    <a:pt x="68306" y="7490"/>
                    <a:pt x="68306" y="7489"/>
                  </a:cubicBezTo>
                  <a:lnTo>
                    <a:pt x="68306" y="7489"/>
                  </a:lnTo>
                  <a:cubicBezTo>
                    <a:pt x="68378" y="7763"/>
                    <a:pt x="69378" y="9085"/>
                    <a:pt x="69378" y="9085"/>
                  </a:cubicBezTo>
                  <a:cubicBezTo>
                    <a:pt x="69223" y="8918"/>
                    <a:pt x="68009" y="8133"/>
                    <a:pt x="68009" y="8132"/>
                  </a:cubicBezTo>
                  <a:lnTo>
                    <a:pt x="68009" y="8132"/>
                  </a:lnTo>
                  <a:cubicBezTo>
                    <a:pt x="68247" y="8478"/>
                    <a:pt x="68032" y="9049"/>
                    <a:pt x="68032" y="9049"/>
                  </a:cubicBezTo>
                  <a:cubicBezTo>
                    <a:pt x="67854" y="8847"/>
                    <a:pt x="67068" y="8382"/>
                    <a:pt x="66342" y="7978"/>
                  </a:cubicBezTo>
                  <a:cubicBezTo>
                    <a:pt x="66484" y="7680"/>
                    <a:pt x="66580" y="7490"/>
                    <a:pt x="66580" y="7489"/>
                  </a:cubicBezTo>
                  <a:lnTo>
                    <a:pt x="66580" y="7489"/>
                  </a:lnTo>
                  <a:cubicBezTo>
                    <a:pt x="66520" y="7537"/>
                    <a:pt x="66365" y="7704"/>
                    <a:pt x="66187" y="7894"/>
                  </a:cubicBezTo>
                  <a:cubicBezTo>
                    <a:pt x="65865" y="7716"/>
                    <a:pt x="65544" y="7549"/>
                    <a:pt x="65330" y="7430"/>
                  </a:cubicBezTo>
                  <a:cubicBezTo>
                    <a:pt x="65401" y="7252"/>
                    <a:pt x="65425" y="7133"/>
                    <a:pt x="65425" y="7132"/>
                  </a:cubicBezTo>
                  <a:lnTo>
                    <a:pt x="65425" y="7132"/>
                  </a:lnTo>
                  <a:cubicBezTo>
                    <a:pt x="65401" y="7192"/>
                    <a:pt x="65330" y="7287"/>
                    <a:pt x="65222" y="7382"/>
                  </a:cubicBezTo>
                  <a:cubicBezTo>
                    <a:pt x="65103" y="7323"/>
                    <a:pt x="65032" y="7299"/>
                    <a:pt x="65032" y="7299"/>
                  </a:cubicBezTo>
                  <a:lnTo>
                    <a:pt x="65032" y="7299"/>
                  </a:lnTo>
                  <a:cubicBezTo>
                    <a:pt x="65068" y="7323"/>
                    <a:pt x="65127" y="7370"/>
                    <a:pt x="65187" y="7418"/>
                  </a:cubicBezTo>
                  <a:cubicBezTo>
                    <a:pt x="64984" y="7609"/>
                    <a:pt x="64675" y="7882"/>
                    <a:pt x="64472" y="8037"/>
                  </a:cubicBezTo>
                  <a:cubicBezTo>
                    <a:pt x="64401" y="8013"/>
                    <a:pt x="64330" y="7978"/>
                    <a:pt x="64258" y="7966"/>
                  </a:cubicBezTo>
                  <a:cubicBezTo>
                    <a:pt x="64163" y="7621"/>
                    <a:pt x="63901" y="7073"/>
                    <a:pt x="63901" y="7073"/>
                  </a:cubicBezTo>
                  <a:lnTo>
                    <a:pt x="63901" y="7073"/>
                  </a:lnTo>
                  <a:cubicBezTo>
                    <a:pt x="63937" y="7192"/>
                    <a:pt x="63794" y="7489"/>
                    <a:pt x="63627" y="7787"/>
                  </a:cubicBezTo>
                  <a:cubicBezTo>
                    <a:pt x="63199" y="7656"/>
                    <a:pt x="62890" y="7561"/>
                    <a:pt x="62889" y="7561"/>
                  </a:cubicBezTo>
                  <a:lnTo>
                    <a:pt x="62889" y="7561"/>
                  </a:lnTo>
                  <a:cubicBezTo>
                    <a:pt x="63079" y="7620"/>
                    <a:pt x="63329" y="7728"/>
                    <a:pt x="63603" y="7847"/>
                  </a:cubicBezTo>
                  <a:cubicBezTo>
                    <a:pt x="63508" y="8013"/>
                    <a:pt x="63401" y="8180"/>
                    <a:pt x="63317" y="8311"/>
                  </a:cubicBezTo>
                  <a:cubicBezTo>
                    <a:pt x="63222" y="8299"/>
                    <a:pt x="63139" y="8263"/>
                    <a:pt x="63044" y="8251"/>
                  </a:cubicBezTo>
                  <a:cubicBezTo>
                    <a:pt x="62889" y="7835"/>
                    <a:pt x="62496" y="7418"/>
                    <a:pt x="62496" y="7418"/>
                  </a:cubicBezTo>
                  <a:lnTo>
                    <a:pt x="62496" y="7418"/>
                  </a:lnTo>
                  <a:cubicBezTo>
                    <a:pt x="62615" y="7728"/>
                    <a:pt x="61948" y="8787"/>
                    <a:pt x="61948" y="8787"/>
                  </a:cubicBezTo>
                  <a:cubicBezTo>
                    <a:pt x="61960" y="8561"/>
                    <a:pt x="61722" y="8275"/>
                    <a:pt x="61496" y="8085"/>
                  </a:cubicBezTo>
                  <a:cubicBezTo>
                    <a:pt x="62317" y="7085"/>
                    <a:pt x="63365" y="5954"/>
                    <a:pt x="63365" y="5954"/>
                  </a:cubicBezTo>
                  <a:lnTo>
                    <a:pt x="63365" y="5954"/>
                  </a:lnTo>
                  <a:cubicBezTo>
                    <a:pt x="62865" y="6180"/>
                    <a:pt x="59746" y="8502"/>
                    <a:pt x="59746" y="8502"/>
                  </a:cubicBezTo>
                  <a:cubicBezTo>
                    <a:pt x="59972" y="8252"/>
                    <a:pt x="60567" y="6990"/>
                    <a:pt x="60567" y="6989"/>
                  </a:cubicBezTo>
                  <a:lnTo>
                    <a:pt x="60567" y="6989"/>
                  </a:lnTo>
                  <a:cubicBezTo>
                    <a:pt x="59984" y="7549"/>
                    <a:pt x="58364" y="8502"/>
                    <a:pt x="58364" y="8502"/>
                  </a:cubicBezTo>
                  <a:cubicBezTo>
                    <a:pt x="58995" y="7823"/>
                    <a:pt x="59388" y="5692"/>
                    <a:pt x="59388" y="5692"/>
                  </a:cubicBezTo>
                  <a:lnTo>
                    <a:pt x="59388" y="5692"/>
                  </a:lnTo>
                  <a:cubicBezTo>
                    <a:pt x="59174" y="6227"/>
                    <a:pt x="57567" y="7882"/>
                    <a:pt x="57567" y="7882"/>
                  </a:cubicBezTo>
                  <a:cubicBezTo>
                    <a:pt x="57626" y="7609"/>
                    <a:pt x="56413" y="6216"/>
                    <a:pt x="56412" y="6216"/>
                  </a:cubicBezTo>
                  <a:lnTo>
                    <a:pt x="56412" y="6216"/>
                  </a:lnTo>
                  <a:cubicBezTo>
                    <a:pt x="56721" y="6656"/>
                    <a:pt x="56102" y="8561"/>
                    <a:pt x="56102" y="8561"/>
                  </a:cubicBezTo>
                  <a:cubicBezTo>
                    <a:pt x="55995" y="7978"/>
                    <a:pt x="54686" y="7121"/>
                    <a:pt x="54685" y="7120"/>
                  </a:cubicBezTo>
                  <a:lnTo>
                    <a:pt x="54685" y="7120"/>
                  </a:lnTo>
                  <a:cubicBezTo>
                    <a:pt x="55031" y="7501"/>
                    <a:pt x="54888" y="8787"/>
                    <a:pt x="54888" y="8787"/>
                  </a:cubicBezTo>
                  <a:cubicBezTo>
                    <a:pt x="54685" y="8335"/>
                    <a:pt x="53507" y="7799"/>
                    <a:pt x="53507" y="7799"/>
                  </a:cubicBezTo>
                  <a:lnTo>
                    <a:pt x="53507" y="7799"/>
                  </a:lnTo>
                  <a:cubicBezTo>
                    <a:pt x="53816" y="8001"/>
                    <a:pt x="53935" y="8275"/>
                    <a:pt x="53959" y="8549"/>
                  </a:cubicBezTo>
                  <a:cubicBezTo>
                    <a:pt x="53566" y="8037"/>
                    <a:pt x="53090" y="7537"/>
                    <a:pt x="53090" y="7537"/>
                  </a:cubicBezTo>
                  <a:cubicBezTo>
                    <a:pt x="53030" y="7609"/>
                    <a:pt x="52971" y="7799"/>
                    <a:pt x="52923" y="8013"/>
                  </a:cubicBezTo>
                  <a:cubicBezTo>
                    <a:pt x="52769" y="8061"/>
                    <a:pt x="52542" y="8085"/>
                    <a:pt x="52268" y="8144"/>
                  </a:cubicBezTo>
                  <a:cubicBezTo>
                    <a:pt x="52233" y="8097"/>
                    <a:pt x="52209" y="8073"/>
                    <a:pt x="52209" y="8073"/>
                  </a:cubicBezTo>
                  <a:lnTo>
                    <a:pt x="52173" y="8156"/>
                  </a:lnTo>
                  <a:cubicBezTo>
                    <a:pt x="51840" y="8216"/>
                    <a:pt x="51471" y="8299"/>
                    <a:pt x="51114" y="8382"/>
                  </a:cubicBezTo>
                  <a:cubicBezTo>
                    <a:pt x="51054" y="8311"/>
                    <a:pt x="50983" y="8251"/>
                    <a:pt x="50899" y="8180"/>
                  </a:cubicBezTo>
                  <a:cubicBezTo>
                    <a:pt x="51578" y="7882"/>
                    <a:pt x="52376" y="7537"/>
                    <a:pt x="52852" y="7406"/>
                  </a:cubicBezTo>
                  <a:lnTo>
                    <a:pt x="52852" y="7406"/>
                  </a:lnTo>
                  <a:cubicBezTo>
                    <a:pt x="52851" y="7406"/>
                    <a:pt x="51661" y="7680"/>
                    <a:pt x="50649" y="7954"/>
                  </a:cubicBezTo>
                  <a:cubicBezTo>
                    <a:pt x="50459" y="7775"/>
                    <a:pt x="50244" y="7609"/>
                    <a:pt x="50113" y="7501"/>
                  </a:cubicBezTo>
                  <a:cubicBezTo>
                    <a:pt x="50316" y="7323"/>
                    <a:pt x="50542" y="7144"/>
                    <a:pt x="50733" y="7049"/>
                  </a:cubicBezTo>
                  <a:lnTo>
                    <a:pt x="50733" y="7049"/>
                  </a:lnTo>
                  <a:cubicBezTo>
                    <a:pt x="50732" y="7049"/>
                    <a:pt x="50411" y="7192"/>
                    <a:pt x="49971" y="7406"/>
                  </a:cubicBezTo>
                  <a:cubicBezTo>
                    <a:pt x="49613" y="7585"/>
                    <a:pt x="49161" y="7787"/>
                    <a:pt x="48744" y="8001"/>
                  </a:cubicBezTo>
                  <a:cubicBezTo>
                    <a:pt x="48113" y="7787"/>
                    <a:pt x="47506" y="7597"/>
                    <a:pt x="47506" y="7597"/>
                  </a:cubicBezTo>
                  <a:lnTo>
                    <a:pt x="47506" y="7597"/>
                  </a:lnTo>
                  <a:cubicBezTo>
                    <a:pt x="47792" y="7704"/>
                    <a:pt x="48137" y="7918"/>
                    <a:pt x="48447" y="8156"/>
                  </a:cubicBezTo>
                  <a:cubicBezTo>
                    <a:pt x="48280" y="8251"/>
                    <a:pt x="48137" y="8335"/>
                    <a:pt x="48006" y="8418"/>
                  </a:cubicBezTo>
                  <a:cubicBezTo>
                    <a:pt x="47851" y="8371"/>
                    <a:pt x="47708" y="8335"/>
                    <a:pt x="47554" y="8299"/>
                  </a:cubicBezTo>
                  <a:cubicBezTo>
                    <a:pt x="47565" y="8121"/>
                    <a:pt x="47601" y="7918"/>
                    <a:pt x="47720" y="7775"/>
                  </a:cubicBezTo>
                  <a:lnTo>
                    <a:pt x="47720" y="7775"/>
                  </a:lnTo>
                  <a:cubicBezTo>
                    <a:pt x="47720" y="7775"/>
                    <a:pt x="47411" y="7954"/>
                    <a:pt x="47065" y="8156"/>
                  </a:cubicBezTo>
                  <a:cubicBezTo>
                    <a:pt x="46946" y="8132"/>
                    <a:pt x="46839" y="8097"/>
                    <a:pt x="46768" y="8085"/>
                  </a:cubicBezTo>
                  <a:cubicBezTo>
                    <a:pt x="47077" y="7716"/>
                    <a:pt x="47435" y="7263"/>
                    <a:pt x="47494" y="7120"/>
                  </a:cubicBezTo>
                  <a:lnTo>
                    <a:pt x="47494" y="7120"/>
                  </a:lnTo>
                  <a:cubicBezTo>
                    <a:pt x="47494" y="7121"/>
                    <a:pt x="46434" y="7680"/>
                    <a:pt x="45470" y="8251"/>
                  </a:cubicBezTo>
                  <a:cubicBezTo>
                    <a:pt x="45815" y="7942"/>
                    <a:pt x="46244" y="7609"/>
                    <a:pt x="46780" y="7406"/>
                  </a:cubicBezTo>
                  <a:lnTo>
                    <a:pt x="46780" y="7406"/>
                  </a:lnTo>
                  <a:cubicBezTo>
                    <a:pt x="46779" y="7406"/>
                    <a:pt x="45005" y="7966"/>
                    <a:pt x="44279" y="8478"/>
                  </a:cubicBezTo>
                  <a:cubicBezTo>
                    <a:pt x="44279" y="8478"/>
                    <a:pt x="45637" y="7001"/>
                    <a:pt x="46411" y="6573"/>
                  </a:cubicBezTo>
                  <a:lnTo>
                    <a:pt x="46411" y="6573"/>
                  </a:lnTo>
                  <a:cubicBezTo>
                    <a:pt x="46410" y="6573"/>
                    <a:pt x="44113" y="7502"/>
                    <a:pt x="43339" y="8180"/>
                  </a:cubicBezTo>
                  <a:cubicBezTo>
                    <a:pt x="43339" y="8180"/>
                    <a:pt x="44934" y="5954"/>
                    <a:pt x="45756" y="5454"/>
                  </a:cubicBezTo>
                  <a:lnTo>
                    <a:pt x="45756" y="5454"/>
                  </a:lnTo>
                  <a:cubicBezTo>
                    <a:pt x="45754" y="5454"/>
                    <a:pt x="42946" y="7001"/>
                    <a:pt x="42672" y="7323"/>
                  </a:cubicBezTo>
                  <a:cubicBezTo>
                    <a:pt x="42672" y="7323"/>
                    <a:pt x="43017" y="5358"/>
                    <a:pt x="43434" y="4739"/>
                  </a:cubicBezTo>
                  <a:lnTo>
                    <a:pt x="43434" y="4739"/>
                  </a:lnTo>
                  <a:cubicBezTo>
                    <a:pt x="43433" y="4740"/>
                    <a:pt x="41338" y="7228"/>
                    <a:pt x="41172" y="8025"/>
                  </a:cubicBezTo>
                  <a:cubicBezTo>
                    <a:pt x="41172" y="8025"/>
                    <a:pt x="40696" y="6847"/>
                    <a:pt x="40779" y="6180"/>
                  </a:cubicBezTo>
                  <a:lnTo>
                    <a:pt x="40779" y="6180"/>
                  </a:lnTo>
                  <a:cubicBezTo>
                    <a:pt x="40779" y="6180"/>
                    <a:pt x="39886" y="7668"/>
                    <a:pt x="39815" y="7966"/>
                  </a:cubicBezTo>
                  <a:cubicBezTo>
                    <a:pt x="39815" y="7966"/>
                    <a:pt x="39457" y="5156"/>
                    <a:pt x="39231" y="4882"/>
                  </a:cubicBezTo>
                  <a:cubicBezTo>
                    <a:pt x="39231" y="4882"/>
                    <a:pt x="38933" y="6239"/>
                    <a:pt x="38576" y="7418"/>
                  </a:cubicBezTo>
                  <a:cubicBezTo>
                    <a:pt x="38136" y="7644"/>
                    <a:pt x="37588" y="7942"/>
                    <a:pt x="37326" y="8204"/>
                  </a:cubicBezTo>
                  <a:cubicBezTo>
                    <a:pt x="37326" y="8204"/>
                    <a:pt x="37898" y="6954"/>
                    <a:pt x="38374" y="6608"/>
                  </a:cubicBezTo>
                  <a:lnTo>
                    <a:pt x="38374" y="6608"/>
                  </a:lnTo>
                  <a:cubicBezTo>
                    <a:pt x="38373" y="6609"/>
                    <a:pt x="37897" y="6870"/>
                    <a:pt x="37409" y="7180"/>
                  </a:cubicBezTo>
                  <a:cubicBezTo>
                    <a:pt x="37255" y="7204"/>
                    <a:pt x="36993" y="7263"/>
                    <a:pt x="36659" y="7323"/>
                  </a:cubicBezTo>
                  <a:cubicBezTo>
                    <a:pt x="36874" y="6882"/>
                    <a:pt x="37148" y="6346"/>
                    <a:pt x="37386" y="6168"/>
                  </a:cubicBezTo>
                  <a:lnTo>
                    <a:pt x="37386" y="6168"/>
                  </a:lnTo>
                  <a:cubicBezTo>
                    <a:pt x="37385" y="6169"/>
                    <a:pt x="35826" y="7240"/>
                    <a:pt x="35695" y="7466"/>
                  </a:cubicBezTo>
                  <a:cubicBezTo>
                    <a:pt x="35695" y="7466"/>
                    <a:pt x="35683" y="7180"/>
                    <a:pt x="35695" y="6870"/>
                  </a:cubicBezTo>
                  <a:cubicBezTo>
                    <a:pt x="36135" y="6644"/>
                    <a:pt x="36588" y="6454"/>
                    <a:pt x="36957" y="6335"/>
                  </a:cubicBezTo>
                  <a:lnTo>
                    <a:pt x="36957" y="6335"/>
                  </a:lnTo>
                  <a:cubicBezTo>
                    <a:pt x="36957" y="6335"/>
                    <a:pt x="36433" y="6454"/>
                    <a:pt x="35707" y="6644"/>
                  </a:cubicBezTo>
                  <a:cubicBezTo>
                    <a:pt x="35719" y="6454"/>
                    <a:pt x="35766" y="6275"/>
                    <a:pt x="35814" y="6180"/>
                  </a:cubicBezTo>
                  <a:lnTo>
                    <a:pt x="35814" y="6180"/>
                  </a:lnTo>
                  <a:cubicBezTo>
                    <a:pt x="35814" y="6180"/>
                    <a:pt x="35647" y="6418"/>
                    <a:pt x="35445" y="6716"/>
                  </a:cubicBezTo>
                  <a:cubicBezTo>
                    <a:pt x="35052" y="6811"/>
                    <a:pt x="34611" y="6930"/>
                    <a:pt x="34171" y="7061"/>
                  </a:cubicBezTo>
                  <a:cubicBezTo>
                    <a:pt x="34230" y="6823"/>
                    <a:pt x="34278" y="6597"/>
                    <a:pt x="34278" y="6537"/>
                  </a:cubicBezTo>
                  <a:lnTo>
                    <a:pt x="34278" y="6537"/>
                  </a:lnTo>
                  <a:cubicBezTo>
                    <a:pt x="34278" y="6537"/>
                    <a:pt x="34147" y="6787"/>
                    <a:pt x="33933" y="7132"/>
                  </a:cubicBezTo>
                  <a:cubicBezTo>
                    <a:pt x="33076" y="7382"/>
                    <a:pt x="32218" y="7668"/>
                    <a:pt x="31730" y="7906"/>
                  </a:cubicBezTo>
                  <a:cubicBezTo>
                    <a:pt x="31730" y="7906"/>
                    <a:pt x="34481" y="5715"/>
                    <a:pt x="35897" y="5227"/>
                  </a:cubicBezTo>
                  <a:lnTo>
                    <a:pt x="35897" y="5227"/>
                  </a:lnTo>
                  <a:cubicBezTo>
                    <a:pt x="35895" y="5228"/>
                    <a:pt x="31087" y="6763"/>
                    <a:pt x="30635" y="7073"/>
                  </a:cubicBezTo>
                  <a:cubicBezTo>
                    <a:pt x="30635" y="7073"/>
                    <a:pt x="31290" y="5120"/>
                    <a:pt x="32004" y="4513"/>
                  </a:cubicBezTo>
                  <a:lnTo>
                    <a:pt x="32004" y="4513"/>
                  </a:lnTo>
                  <a:cubicBezTo>
                    <a:pt x="32003" y="4514"/>
                    <a:pt x="28373" y="6954"/>
                    <a:pt x="28075" y="7763"/>
                  </a:cubicBezTo>
                  <a:cubicBezTo>
                    <a:pt x="28075" y="7763"/>
                    <a:pt x="27301" y="6608"/>
                    <a:pt x="27456" y="5942"/>
                  </a:cubicBezTo>
                  <a:lnTo>
                    <a:pt x="27456" y="5942"/>
                  </a:lnTo>
                  <a:cubicBezTo>
                    <a:pt x="27455" y="5942"/>
                    <a:pt x="25932" y="7406"/>
                    <a:pt x="25777" y="7704"/>
                  </a:cubicBezTo>
                  <a:cubicBezTo>
                    <a:pt x="25777" y="7704"/>
                    <a:pt x="26551" y="5168"/>
                    <a:pt x="26491" y="4644"/>
                  </a:cubicBezTo>
                  <a:lnTo>
                    <a:pt x="26491" y="4644"/>
                  </a:lnTo>
                  <a:cubicBezTo>
                    <a:pt x="26491" y="4644"/>
                    <a:pt x="25194" y="5739"/>
                    <a:pt x="24051" y="6870"/>
                  </a:cubicBezTo>
                  <a:cubicBezTo>
                    <a:pt x="24336" y="6251"/>
                    <a:pt x="24801" y="5632"/>
                    <a:pt x="25527" y="5215"/>
                  </a:cubicBezTo>
                  <a:lnTo>
                    <a:pt x="25527" y="5215"/>
                  </a:lnTo>
                  <a:cubicBezTo>
                    <a:pt x="25526" y="5216"/>
                    <a:pt x="23027" y="6335"/>
                    <a:pt x="22217" y="7323"/>
                  </a:cubicBezTo>
                  <a:cubicBezTo>
                    <a:pt x="22217" y="7323"/>
                    <a:pt x="23229" y="4430"/>
                    <a:pt x="24170" y="3572"/>
                  </a:cubicBezTo>
                  <a:lnTo>
                    <a:pt x="24170" y="3572"/>
                  </a:lnTo>
                  <a:cubicBezTo>
                    <a:pt x="24169" y="3573"/>
                    <a:pt x="21122" y="5418"/>
                    <a:pt x="20372" y="6751"/>
                  </a:cubicBezTo>
                  <a:cubicBezTo>
                    <a:pt x="20372" y="6751"/>
                    <a:pt x="21146" y="2406"/>
                    <a:pt x="22098" y="1405"/>
                  </a:cubicBezTo>
                  <a:lnTo>
                    <a:pt x="22098" y="1405"/>
                  </a:lnTo>
                  <a:cubicBezTo>
                    <a:pt x="22097" y="1407"/>
                    <a:pt x="18693" y="4454"/>
                    <a:pt x="18514" y="5096"/>
                  </a:cubicBezTo>
                  <a:cubicBezTo>
                    <a:pt x="18514" y="5096"/>
                    <a:pt x="17395" y="1227"/>
                    <a:pt x="17562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35"/>
            <p:cNvSpPr/>
            <p:nvPr/>
          </p:nvSpPr>
          <p:spPr>
            <a:xfrm>
              <a:off x="8514390" y="4029517"/>
              <a:ext cx="1124324" cy="1201804"/>
            </a:xfrm>
            <a:custGeom>
              <a:avLst/>
              <a:gdLst/>
              <a:ahLst/>
              <a:cxnLst/>
              <a:rect l="l" t="t" r="r" b="b"/>
              <a:pathLst>
                <a:path w="33100" h="35381" extrusionOk="0">
                  <a:moveTo>
                    <a:pt x="17464" y="0"/>
                  </a:moveTo>
                  <a:cubicBezTo>
                    <a:pt x="17224" y="0"/>
                    <a:pt x="16973" y="59"/>
                    <a:pt x="16740" y="126"/>
                  </a:cubicBezTo>
                  <a:cubicBezTo>
                    <a:pt x="16550" y="185"/>
                    <a:pt x="16371" y="245"/>
                    <a:pt x="16181" y="316"/>
                  </a:cubicBezTo>
                  <a:cubicBezTo>
                    <a:pt x="16157" y="328"/>
                    <a:pt x="16133" y="328"/>
                    <a:pt x="16121" y="352"/>
                  </a:cubicBezTo>
                  <a:cubicBezTo>
                    <a:pt x="15943" y="423"/>
                    <a:pt x="15776" y="495"/>
                    <a:pt x="15597" y="566"/>
                  </a:cubicBezTo>
                  <a:cubicBezTo>
                    <a:pt x="15562" y="590"/>
                    <a:pt x="15550" y="602"/>
                    <a:pt x="15526" y="602"/>
                  </a:cubicBezTo>
                  <a:cubicBezTo>
                    <a:pt x="15359" y="673"/>
                    <a:pt x="15181" y="769"/>
                    <a:pt x="15014" y="852"/>
                  </a:cubicBezTo>
                  <a:cubicBezTo>
                    <a:pt x="15002" y="864"/>
                    <a:pt x="14966" y="888"/>
                    <a:pt x="14954" y="888"/>
                  </a:cubicBezTo>
                  <a:cubicBezTo>
                    <a:pt x="14788" y="971"/>
                    <a:pt x="14609" y="1078"/>
                    <a:pt x="14454" y="1185"/>
                  </a:cubicBezTo>
                  <a:lnTo>
                    <a:pt x="14431" y="1197"/>
                  </a:lnTo>
                  <a:cubicBezTo>
                    <a:pt x="13823" y="1578"/>
                    <a:pt x="13264" y="2043"/>
                    <a:pt x="12752" y="2555"/>
                  </a:cubicBezTo>
                  <a:lnTo>
                    <a:pt x="12740" y="2566"/>
                  </a:lnTo>
                  <a:cubicBezTo>
                    <a:pt x="11216" y="4102"/>
                    <a:pt x="10180" y="6091"/>
                    <a:pt x="9906" y="8234"/>
                  </a:cubicBezTo>
                  <a:cubicBezTo>
                    <a:pt x="9882" y="8472"/>
                    <a:pt x="9847" y="8746"/>
                    <a:pt x="9704" y="8924"/>
                  </a:cubicBezTo>
                  <a:cubicBezTo>
                    <a:pt x="9549" y="9103"/>
                    <a:pt x="9311" y="9174"/>
                    <a:pt x="9132" y="9305"/>
                  </a:cubicBezTo>
                  <a:cubicBezTo>
                    <a:pt x="8763" y="9603"/>
                    <a:pt x="8692" y="10234"/>
                    <a:pt x="8989" y="10603"/>
                  </a:cubicBezTo>
                  <a:cubicBezTo>
                    <a:pt x="8347" y="11008"/>
                    <a:pt x="7906" y="11699"/>
                    <a:pt x="7823" y="12449"/>
                  </a:cubicBezTo>
                  <a:cubicBezTo>
                    <a:pt x="7465" y="11699"/>
                    <a:pt x="6977" y="10889"/>
                    <a:pt x="6203" y="10675"/>
                  </a:cubicBezTo>
                  <a:cubicBezTo>
                    <a:pt x="6191" y="10675"/>
                    <a:pt x="6180" y="10675"/>
                    <a:pt x="6156" y="10663"/>
                  </a:cubicBezTo>
                  <a:cubicBezTo>
                    <a:pt x="6084" y="10651"/>
                    <a:pt x="6025" y="10627"/>
                    <a:pt x="5953" y="10615"/>
                  </a:cubicBezTo>
                  <a:cubicBezTo>
                    <a:pt x="5911" y="10611"/>
                    <a:pt x="5869" y="10609"/>
                    <a:pt x="5828" y="10609"/>
                  </a:cubicBezTo>
                  <a:cubicBezTo>
                    <a:pt x="5224" y="10609"/>
                    <a:pt x="4684" y="11001"/>
                    <a:pt x="4227" y="11425"/>
                  </a:cubicBezTo>
                  <a:cubicBezTo>
                    <a:pt x="4167" y="11484"/>
                    <a:pt x="4108" y="11520"/>
                    <a:pt x="4048" y="11579"/>
                  </a:cubicBezTo>
                  <a:lnTo>
                    <a:pt x="3775" y="11853"/>
                  </a:lnTo>
                  <a:lnTo>
                    <a:pt x="3715" y="11913"/>
                  </a:lnTo>
                  <a:cubicBezTo>
                    <a:pt x="3536" y="12103"/>
                    <a:pt x="3346" y="12282"/>
                    <a:pt x="3179" y="12496"/>
                  </a:cubicBezTo>
                  <a:lnTo>
                    <a:pt x="3143" y="12532"/>
                  </a:lnTo>
                  <a:cubicBezTo>
                    <a:pt x="2929" y="12794"/>
                    <a:pt x="2751" y="13056"/>
                    <a:pt x="2620" y="13354"/>
                  </a:cubicBezTo>
                  <a:cubicBezTo>
                    <a:pt x="1596" y="15568"/>
                    <a:pt x="3179" y="18104"/>
                    <a:pt x="3143" y="20545"/>
                  </a:cubicBezTo>
                  <a:cubicBezTo>
                    <a:pt x="3094" y="20520"/>
                    <a:pt x="3046" y="20509"/>
                    <a:pt x="3000" y="20509"/>
                  </a:cubicBezTo>
                  <a:cubicBezTo>
                    <a:pt x="2692" y="20509"/>
                    <a:pt x="2480" y="21011"/>
                    <a:pt x="2584" y="21343"/>
                  </a:cubicBezTo>
                  <a:cubicBezTo>
                    <a:pt x="2703" y="21747"/>
                    <a:pt x="2989" y="22164"/>
                    <a:pt x="2822" y="22533"/>
                  </a:cubicBezTo>
                  <a:cubicBezTo>
                    <a:pt x="2694" y="22463"/>
                    <a:pt x="2552" y="22432"/>
                    <a:pt x="2409" y="22432"/>
                  </a:cubicBezTo>
                  <a:cubicBezTo>
                    <a:pt x="1944" y="22432"/>
                    <a:pt x="1466" y="22771"/>
                    <a:pt x="1393" y="23236"/>
                  </a:cubicBezTo>
                  <a:cubicBezTo>
                    <a:pt x="1408" y="22936"/>
                    <a:pt x="1118" y="22773"/>
                    <a:pt x="820" y="22773"/>
                  </a:cubicBezTo>
                  <a:cubicBezTo>
                    <a:pt x="644" y="22773"/>
                    <a:pt x="465" y="22830"/>
                    <a:pt x="346" y="22950"/>
                  </a:cubicBezTo>
                  <a:cubicBezTo>
                    <a:pt x="12" y="23283"/>
                    <a:pt x="0" y="23819"/>
                    <a:pt x="12" y="24283"/>
                  </a:cubicBezTo>
                  <a:cubicBezTo>
                    <a:pt x="24" y="25022"/>
                    <a:pt x="60" y="25784"/>
                    <a:pt x="119" y="26546"/>
                  </a:cubicBezTo>
                  <a:cubicBezTo>
                    <a:pt x="131" y="26677"/>
                    <a:pt x="143" y="26796"/>
                    <a:pt x="143" y="26927"/>
                  </a:cubicBezTo>
                  <a:cubicBezTo>
                    <a:pt x="143" y="26974"/>
                    <a:pt x="167" y="27034"/>
                    <a:pt x="167" y="27081"/>
                  </a:cubicBezTo>
                  <a:cubicBezTo>
                    <a:pt x="179" y="27200"/>
                    <a:pt x="191" y="27320"/>
                    <a:pt x="203" y="27415"/>
                  </a:cubicBezTo>
                  <a:cubicBezTo>
                    <a:pt x="226" y="27474"/>
                    <a:pt x="226" y="27534"/>
                    <a:pt x="238" y="27593"/>
                  </a:cubicBezTo>
                  <a:lnTo>
                    <a:pt x="322" y="28129"/>
                  </a:lnTo>
                  <a:cubicBezTo>
                    <a:pt x="346" y="28224"/>
                    <a:pt x="357" y="28308"/>
                    <a:pt x="369" y="28391"/>
                  </a:cubicBezTo>
                  <a:cubicBezTo>
                    <a:pt x="381" y="28474"/>
                    <a:pt x="405" y="28570"/>
                    <a:pt x="429" y="28641"/>
                  </a:cubicBezTo>
                  <a:cubicBezTo>
                    <a:pt x="441" y="28724"/>
                    <a:pt x="476" y="28820"/>
                    <a:pt x="488" y="28903"/>
                  </a:cubicBezTo>
                  <a:cubicBezTo>
                    <a:pt x="500" y="28986"/>
                    <a:pt x="536" y="29070"/>
                    <a:pt x="548" y="29141"/>
                  </a:cubicBezTo>
                  <a:cubicBezTo>
                    <a:pt x="584" y="29248"/>
                    <a:pt x="607" y="29355"/>
                    <a:pt x="643" y="29439"/>
                  </a:cubicBezTo>
                  <a:cubicBezTo>
                    <a:pt x="655" y="29498"/>
                    <a:pt x="679" y="29582"/>
                    <a:pt x="703" y="29641"/>
                  </a:cubicBezTo>
                  <a:cubicBezTo>
                    <a:pt x="738" y="29796"/>
                    <a:pt x="798" y="29951"/>
                    <a:pt x="857" y="30094"/>
                  </a:cubicBezTo>
                  <a:cubicBezTo>
                    <a:pt x="881" y="30153"/>
                    <a:pt x="905" y="30201"/>
                    <a:pt x="917" y="30260"/>
                  </a:cubicBezTo>
                  <a:cubicBezTo>
                    <a:pt x="965" y="30368"/>
                    <a:pt x="1012" y="30487"/>
                    <a:pt x="1060" y="30594"/>
                  </a:cubicBezTo>
                  <a:lnTo>
                    <a:pt x="1143" y="30772"/>
                  </a:lnTo>
                  <a:cubicBezTo>
                    <a:pt x="1203" y="30868"/>
                    <a:pt x="1250" y="30975"/>
                    <a:pt x="1310" y="31082"/>
                  </a:cubicBezTo>
                  <a:cubicBezTo>
                    <a:pt x="1334" y="31118"/>
                    <a:pt x="1358" y="31165"/>
                    <a:pt x="1381" y="31225"/>
                  </a:cubicBezTo>
                  <a:cubicBezTo>
                    <a:pt x="1477" y="31380"/>
                    <a:pt x="1560" y="31511"/>
                    <a:pt x="1655" y="31665"/>
                  </a:cubicBezTo>
                  <a:cubicBezTo>
                    <a:pt x="1667" y="31689"/>
                    <a:pt x="1691" y="31701"/>
                    <a:pt x="1715" y="31737"/>
                  </a:cubicBezTo>
                  <a:cubicBezTo>
                    <a:pt x="1798" y="31856"/>
                    <a:pt x="1870" y="31963"/>
                    <a:pt x="1965" y="32058"/>
                  </a:cubicBezTo>
                  <a:cubicBezTo>
                    <a:pt x="1989" y="32106"/>
                    <a:pt x="2036" y="32153"/>
                    <a:pt x="2072" y="32177"/>
                  </a:cubicBezTo>
                  <a:cubicBezTo>
                    <a:pt x="2155" y="32273"/>
                    <a:pt x="2227" y="32356"/>
                    <a:pt x="2322" y="32451"/>
                  </a:cubicBezTo>
                  <a:cubicBezTo>
                    <a:pt x="2370" y="32475"/>
                    <a:pt x="2393" y="32523"/>
                    <a:pt x="2441" y="32558"/>
                  </a:cubicBezTo>
                  <a:cubicBezTo>
                    <a:pt x="2572" y="32677"/>
                    <a:pt x="2691" y="32784"/>
                    <a:pt x="2846" y="32892"/>
                  </a:cubicBezTo>
                  <a:cubicBezTo>
                    <a:pt x="2405" y="33189"/>
                    <a:pt x="2334" y="33868"/>
                    <a:pt x="2643" y="34273"/>
                  </a:cubicBezTo>
                  <a:cubicBezTo>
                    <a:pt x="2531" y="34190"/>
                    <a:pt x="2396" y="34153"/>
                    <a:pt x="2254" y="34153"/>
                  </a:cubicBezTo>
                  <a:cubicBezTo>
                    <a:pt x="1821" y="34153"/>
                    <a:pt x="1322" y="34497"/>
                    <a:pt x="1215" y="34963"/>
                  </a:cubicBezTo>
                  <a:cubicBezTo>
                    <a:pt x="1191" y="35094"/>
                    <a:pt x="1191" y="35249"/>
                    <a:pt x="1203" y="35380"/>
                  </a:cubicBezTo>
                  <a:lnTo>
                    <a:pt x="32790" y="35380"/>
                  </a:lnTo>
                  <a:lnTo>
                    <a:pt x="32790" y="10079"/>
                  </a:lnTo>
                  <a:cubicBezTo>
                    <a:pt x="32707" y="10091"/>
                    <a:pt x="32623" y="10139"/>
                    <a:pt x="32564" y="10210"/>
                  </a:cubicBezTo>
                  <a:cubicBezTo>
                    <a:pt x="33100" y="7996"/>
                    <a:pt x="31552" y="5650"/>
                    <a:pt x="29444" y="4793"/>
                  </a:cubicBezTo>
                  <a:cubicBezTo>
                    <a:pt x="28683" y="4489"/>
                    <a:pt x="27878" y="4353"/>
                    <a:pt x="27066" y="4353"/>
                  </a:cubicBezTo>
                  <a:cubicBezTo>
                    <a:pt x="25619" y="4353"/>
                    <a:pt x="24149" y="4785"/>
                    <a:pt x="22860" y="5472"/>
                  </a:cubicBezTo>
                  <a:cubicBezTo>
                    <a:pt x="22713" y="4961"/>
                    <a:pt x="22194" y="4613"/>
                    <a:pt x="21676" y="4613"/>
                  </a:cubicBezTo>
                  <a:cubicBezTo>
                    <a:pt x="21565" y="4613"/>
                    <a:pt x="21455" y="4629"/>
                    <a:pt x="21348" y="4662"/>
                  </a:cubicBezTo>
                  <a:cubicBezTo>
                    <a:pt x="21682" y="4233"/>
                    <a:pt x="21301" y="3531"/>
                    <a:pt x="20777" y="3400"/>
                  </a:cubicBezTo>
                  <a:cubicBezTo>
                    <a:pt x="20680" y="3376"/>
                    <a:pt x="20582" y="3365"/>
                    <a:pt x="20485" y="3365"/>
                  </a:cubicBezTo>
                  <a:cubicBezTo>
                    <a:pt x="20046" y="3365"/>
                    <a:pt x="19611" y="3587"/>
                    <a:pt x="19241" y="3840"/>
                  </a:cubicBezTo>
                  <a:cubicBezTo>
                    <a:pt x="19038" y="2983"/>
                    <a:pt x="18812" y="2114"/>
                    <a:pt x="18598" y="1245"/>
                  </a:cubicBezTo>
                  <a:cubicBezTo>
                    <a:pt x="18503" y="828"/>
                    <a:pt x="18372" y="376"/>
                    <a:pt x="18002" y="138"/>
                  </a:cubicBezTo>
                  <a:cubicBezTo>
                    <a:pt x="17839" y="38"/>
                    <a:pt x="17655" y="0"/>
                    <a:pt x="17464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9233880" y="4028125"/>
              <a:ext cx="127956" cy="125578"/>
            </a:xfrm>
            <a:custGeom>
              <a:avLst/>
              <a:gdLst/>
              <a:ahLst/>
              <a:cxnLst/>
              <a:rect l="l" t="t" r="r" b="b"/>
              <a:pathLst>
                <a:path w="3767" h="3697" extrusionOk="0">
                  <a:moveTo>
                    <a:pt x="3227" y="0"/>
                  </a:moveTo>
                  <a:cubicBezTo>
                    <a:pt x="3227" y="0"/>
                    <a:pt x="1" y="2727"/>
                    <a:pt x="2155" y="3620"/>
                  </a:cubicBezTo>
                  <a:cubicBezTo>
                    <a:pt x="2283" y="3672"/>
                    <a:pt x="2398" y="3697"/>
                    <a:pt x="2501" y="3697"/>
                  </a:cubicBezTo>
                  <a:cubicBezTo>
                    <a:pt x="3767" y="3697"/>
                    <a:pt x="3227" y="0"/>
                    <a:pt x="3227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9177390" y="3975541"/>
              <a:ext cx="133764" cy="122996"/>
            </a:xfrm>
            <a:custGeom>
              <a:avLst/>
              <a:gdLst/>
              <a:ahLst/>
              <a:cxnLst/>
              <a:rect l="l" t="t" r="r" b="b"/>
              <a:pathLst>
                <a:path w="3938" h="3621" extrusionOk="0">
                  <a:moveTo>
                    <a:pt x="913" y="0"/>
                  </a:moveTo>
                  <a:cubicBezTo>
                    <a:pt x="913" y="1"/>
                    <a:pt x="1" y="3620"/>
                    <a:pt x="1770" y="3620"/>
                  </a:cubicBezTo>
                  <a:cubicBezTo>
                    <a:pt x="1886" y="3620"/>
                    <a:pt x="2012" y="3605"/>
                    <a:pt x="2152" y="3572"/>
                  </a:cubicBezTo>
                  <a:cubicBezTo>
                    <a:pt x="3937" y="3155"/>
                    <a:pt x="914" y="1"/>
                    <a:pt x="913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8627709" y="4224668"/>
              <a:ext cx="126937" cy="125136"/>
            </a:xfrm>
            <a:custGeom>
              <a:avLst/>
              <a:gdLst/>
              <a:ahLst/>
              <a:cxnLst/>
              <a:rect l="l" t="t" r="r" b="b"/>
              <a:pathLst>
                <a:path w="3737" h="3684" extrusionOk="0">
                  <a:moveTo>
                    <a:pt x="1224" y="0"/>
                  </a:moveTo>
                  <a:cubicBezTo>
                    <a:pt x="1224" y="1"/>
                    <a:pt x="0" y="3683"/>
                    <a:pt x="1710" y="3683"/>
                  </a:cubicBezTo>
                  <a:cubicBezTo>
                    <a:pt x="1825" y="3683"/>
                    <a:pt x="1952" y="3667"/>
                    <a:pt x="2093" y="3632"/>
                  </a:cubicBezTo>
                  <a:cubicBezTo>
                    <a:pt x="3736" y="3227"/>
                    <a:pt x="1225" y="1"/>
                    <a:pt x="1224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8702848" y="4265906"/>
              <a:ext cx="114097" cy="113689"/>
            </a:xfrm>
            <a:custGeom>
              <a:avLst/>
              <a:gdLst/>
              <a:ahLst/>
              <a:cxnLst/>
              <a:rect l="l" t="t" r="r" b="b"/>
              <a:pathLst>
                <a:path w="3359" h="3347" extrusionOk="0">
                  <a:moveTo>
                    <a:pt x="3358" y="1"/>
                  </a:moveTo>
                  <a:cubicBezTo>
                    <a:pt x="3358" y="1"/>
                    <a:pt x="1" y="1585"/>
                    <a:pt x="1644" y="3132"/>
                  </a:cubicBezTo>
                  <a:cubicBezTo>
                    <a:pt x="1800" y="3281"/>
                    <a:pt x="1943" y="3346"/>
                    <a:pt x="2075" y="3346"/>
                  </a:cubicBezTo>
                  <a:cubicBezTo>
                    <a:pt x="3019" y="3346"/>
                    <a:pt x="3358" y="1"/>
                    <a:pt x="3358" y="1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8506305" y="4350794"/>
              <a:ext cx="138587" cy="76019"/>
            </a:xfrm>
            <a:custGeom>
              <a:avLst/>
              <a:gdLst/>
              <a:ahLst/>
              <a:cxnLst/>
              <a:rect l="l" t="t" r="r" b="b"/>
              <a:pathLst>
                <a:path w="4080" h="2238" extrusionOk="0">
                  <a:moveTo>
                    <a:pt x="1809" y="0"/>
                  </a:moveTo>
                  <a:cubicBezTo>
                    <a:pt x="894" y="0"/>
                    <a:pt x="0" y="157"/>
                    <a:pt x="0" y="157"/>
                  </a:cubicBezTo>
                  <a:cubicBezTo>
                    <a:pt x="0" y="157"/>
                    <a:pt x="1405" y="2238"/>
                    <a:pt x="2580" y="2238"/>
                  </a:cubicBezTo>
                  <a:cubicBezTo>
                    <a:pt x="2995" y="2238"/>
                    <a:pt x="3381" y="1978"/>
                    <a:pt x="3667" y="1276"/>
                  </a:cubicBezTo>
                  <a:cubicBezTo>
                    <a:pt x="4080" y="235"/>
                    <a:pt x="2928" y="0"/>
                    <a:pt x="1809" y="0"/>
                  </a:cubicBezTo>
                  <a:close/>
                </a:path>
              </a:pathLst>
            </a:custGeom>
            <a:solidFill>
              <a:srgbClr val="4C1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1532985" y="4980649"/>
              <a:ext cx="6621" cy="24994"/>
            </a:xfrm>
            <a:custGeom>
              <a:avLst/>
              <a:gdLst/>
              <a:ahLst/>
              <a:cxnLst/>
              <a:rect l="l" t="t" r="r" b="b"/>
              <a:pathLst>
                <a:path w="203" h="763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429"/>
                    <a:pt x="60" y="762"/>
                    <a:pt x="60" y="762"/>
                  </a:cubicBezTo>
                  <a:cubicBezTo>
                    <a:pt x="60" y="655"/>
                    <a:pt x="131" y="405"/>
                    <a:pt x="203" y="131"/>
                  </a:cubicBezTo>
                  <a:cubicBezTo>
                    <a:pt x="143" y="96"/>
                    <a:pt x="72" y="48"/>
                    <a:pt x="0" y="0"/>
                  </a:cubicBez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5500597" y="5053962"/>
              <a:ext cx="2772" cy="278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1"/>
                  </a:moveTo>
                  <a:cubicBezTo>
                    <a:pt x="36" y="60"/>
                    <a:pt x="1" y="84"/>
                    <a:pt x="1" y="84"/>
                  </a:cubicBezTo>
                  <a:lnTo>
                    <a:pt x="1" y="84"/>
                  </a:lnTo>
                  <a:cubicBezTo>
                    <a:pt x="36" y="60"/>
                    <a:pt x="60" y="37"/>
                    <a:pt x="84" y="25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4D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1" name="Google Shape;4571;p36"/>
          <p:cNvGrpSpPr/>
          <p:nvPr/>
        </p:nvGrpSpPr>
        <p:grpSpPr>
          <a:xfrm>
            <a:off x="-833912" y="-367448"/>
            <a:ext cx="10373750" cy="5510948"/>
            <a:chOff x="-833912" y="-367448"/>
            <a:chExt cx="10373750" cy="5510948"/>
          </a:xfrm>
        </p:grpSpPr>
        <p:sp>
          <p:nvSpPr>
            <p:cNvPr id="4572" name="Google Shape;4572;p36"/>
            <p:cNvSpPr/>
            <p:nvPr/>
          </p:nvSpPr>
          <p:spPr>
            <a:xfrm>
              <a:off x="-40552" y="-367448"/>
              <a:ext cx="2079614" cy="5510941"/>
            </a:xfrm>
            <a:custGeom>
              <a:avLst/>
              <a:gdLst/>
              <a:ahLst/>
              <a:cxnLst/>
              <a:rect l="l" t="t" r="r" b="b"/>
              <a:pathLst>
                <a:path w="14405" h="38173" extrusionOk="0">
                  <a:moveTo>
                    <a:pt x="0" y="1"/>
                  </a:moveTo>
                  <a:lnTo>
                    <a:pt x="0" y="38172"/>
                  </a:lnTo>
                  <a:lnTo>
                    <a:pt x="14405" y="34800"/>
                  </a:lnTo>
                  <a:lnTo>
                    <a:pt x="14405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73" name="Google Shape;4573;p36"/>
            <p:cNvCxnSpPr/>
            <p:nvPr/>
          </p:nvCxnSpPr>
          <p:spPr>
            <a:xfrm flipH="1">
              <a:off x="-833912" y="4035713"/>
              <a:ext cx="1312200" cy="351600"/>
            </a:xfrm>
            <a:prstGeom prst="straightConnector1">
              <a:avLst/>
            </a:prstGeom>
            <a:noFill/>
            <a:ln w="9525" cap="flat" cmpd="sng">
              <a:solidFill>
                <a:srgbClr val="DBB48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74" name="Google Shape;4574;p36"/>
            <p:cNvSpPr/>
            <p:nvPr/>
          </p:nvSpPr>
          <p:spPr>
            <a:xfrm>
              <a:off x="1428823" y="-367448"/>
              <a:ext cx="8806" cy="5171099"/>
            </a:xfrm>
            <a:custGeom>
              <a:avLst/>
              <a:gdLst/>
              <a:ahLst/>
              <a:cxnLst/>
              <a:rect l="l" t="t" r="r" b="b"/>
              <a:pathLst>
                <a:path w="61" h="35819" extrusionOk="0">
                  <a:moveTo>
                    <a:pt x="0" y="1"/>
                  </a:moveTo>
                  <a:lnTo>
                    <a:pt x="0" y="35818"/>
                  </a:lnTo>
                  <a:lnTo>
                    <a:pt x="61" y="3580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36"/>
            <p:cNvSpPr/>
            <p:nvPr/>
          </p:nvSpPr>
          <p:spPr>
            <a:xfrm>
              <a:off x="7146074" y="-367448"/>
              <a:ext cx="1997902" cy="5510941"/>
            </a:xfrm>
            <a:custGeom>
              <a:avLst/>
              <a:gdLst/>
              <a:ahLst/>
              <a:cxnLst/>
              <a:rect l="l" t="t" r="r" b="b"/>
              <a:pathLst>
                <a:path w="13839" h="38173" extrusionOk="0">
                  <a:moveTo>
                    <a:pt x="1" y="1"/>
                  </a:moveTo>
                  <a:lnTo>
                    <a:pt x="1" y="34800"/>
                  </a:lnTo>
                  <a:lnTo>
                    <a:pt x="13839" y="38172"/>
                  </a:lnTo>
                  <a:lnTo>
                    <a:pt x="13839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36"/>
            <p:cNvSpPr/>
            <p:nvPr/>
          </p:nvSpPr>
          <p:spPr>
            <a:xfrm>
              <a:off x="7723834" y="-367448"/>
              <a:ext cx="8518" cy="5077549"/>
            </a:xfrm>
            <a:custGeom>
              <a:avLst/>
              <a:gdLst/>
              <a:ahLst/>
              <a:cxnLst/>
              <a:rect l="l" t="t" r="r" b="b"/>
              <a:pathLst>
                <a:path w="59" h="35171" extrusionOk="0">
                  <a:moveTo>
                    <a:pt x="0" y="1"/>
                  </a:moveTo>
                  <a:lnTo>
                    <a:pt x="0" y="35154"/>
                  </a:lnTo>
                  <a:lnTo>
                    <a:pt x="58" y="35170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36"/>
            <p:cNvSpPr/>
            <p:nvPr/>
          </p:nvSpPr>
          <p:spPr>
            <a:xfrm>
              <a:off x="1424925" y="-367448"/>
              <a:ext cx="6348994" cy="5023989"/>
            </a:xfrm>
            <a:custGeom>
              <a:avLst/>
              <a:gdLst/>
              <a:ahLst/>
              <a:cxnLst/>
              <a:rect l="l" t="t" r="r" b="b"/>
              <a:pathLst>
                <a:path w="43978" h="34800" extrusionOk="0">
                  <a:moveTo>
                    <a:pt x="1" y="1"/>
                  </a:moveTo>
                  <a:lnTo>
                    <a:pt x="1" y="34800"/>
                  </a:lnTo>
                  <a:lnTo>
                    <a:pt x="43978" y="34800"/>
                  </a:lnTo>
                  <a:lnTo>
                    <a:pt x="43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36"/>
            <p:cNvSpPr/>
            <p:nvPr/>
          </p:nvSpPr>
          <p:spPr>
            <a:xfrm>
              <a:off x="8437877" y="422532"/>
              <a:ext cx="481610" cy="650809"/>
            </a:xfrm>
            <a:custGeom>
              <a:avLst/>
              <a:gdLst/>
              <a:ahLst/>
              <a:cxnLst/>
              <a:rect l="l" t="t" r="r" b="b"/>
              <a:pathLst>
                <a:path w="3336" h="4508" extrusionOk="0">
                  <a:moveTo>
                    <a:pt x="3336" y="1"/>
                  </a:moveTo>
                  <a:lnTo>
                    <a:pt x="0" y="977"/>
                  </a:lnTo>
                  <a:lnTo>
                    <a:pt x="0" y="3603"/>
                  </a:lnTo>
                  <a:lnTo>
                    <a:pt x="3336" y="4508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3310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36"/>
            <p:cNvSpPr/>
            <p:nvPr/>
          </p:nvSpPr>
          <p:spPr>
            <a:xfrm>
              <a:off x="8436000" y="405353"/>
              <a:ext cx="483487" cy="4586844"/>
            </a:xfrm>
            <a:custGeom>
              <a:avLst/>
              <a:gdLst/>
              <a:ahLst/>
              <a:cxnLst/>
              <a:rect l="l" t="t" r="r" b="b"/>
              <a:pathLst>
                <a:path w="3349" h="31772" extrusionOk="0">
                  <a:moveTo>
                    <a:pt x="3349" y="1"/>
                  </a:moveTo>
                  <a:lnTo>
                    <a:pt x="0" y="980"/>
                  </a:lnTo>
                  <a:lnTo>
                    <a:pt x="0" y="31724"/>
                  </a:lnTo>
                  <a:lnTo>
                    <a:pt x="423" y="31772"/>
                  </a:lnTo>
                  <a:lnTo>
                    <a:pt x="423" y="1469"/>
                  </a:lnTo>
                  <a:lnTo>
                    <a:pt x="3349" y="615"/>
                  </a:lnTo>
                  <a:lnTo>
                    <a:pt x="3349" y="1"/>
                  </a:lnTo>
                  <a:close/>
                </a:path>
              </a:pathLst>
            </a:custGeom>
            <a:solidFill>
              <a:srgbClr val="CDA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36"/>
            <p:cNvSpPr/>
            <p:nvPr/>
          </p:nvSpPr>
          <p:spPr>
            <a:xfrm>
              <a:off x="4156348" y="3229635"/>
              <a:ext cx="3567469" cy="15240"/>
            </a:xfrm>
            <a:custGeom>
              <a:avLst/>
              <a:gdLst/>
              <a:ahLst/>
              <a:cxnLst/>
              <a:rect l="l" t="t" r="r" b="b"/>
              <a:pathLst>
                <a:path w="34199" h="151" extrusionOk="0">
                  <a:moveTo>
                    <a:pt x="0" y="0"/>
                  </a:moveTo>
                  <a:lnTo>
                    <a:pt x="0" y="151"/>
                  </a:lnTo>
                  <a:lnTo>
                    <a:pt x="34199" y="151"/>
                  </a:lnTo>
                  <a:lnTo>
                    <a:pt x="34199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36"/>
            <p:cNvSpPr/>
            <p:nvPr/>
          </p:nvSpPr>
          <p:spPr>
            <a:xfrm>
              <a:off x="4874232" y="3227516"/>
              <a:ext cx="13352" cy="305717"/>
            </a:xfrm>
            <a:custGeom>
              <a:avLst/>
              <a:gdLst/>
              <a:ahLst/>
              <a:cxnLst/>
              <a:rect l="l" t="t" r="r" b="b"/>
              <a:pathLst>
                <a:path w="128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36"/>
            <p:cNvSpPr/>
            <p:nvPr/>
          </p:nvSpPr>
          <p:spPr>
            <a:xfrm>
              <a:off x="3816078" y="530170"/>
              <a:ext cx="13665" cy="305818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1" y="302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36"/>
            <p:cNvSpPr/>
            <p:nvPr/>
          </p:nvSpPr>
          <p:spPr>
            <a:xfrm>
              <a:off x="5538813" y="530170"/>
              <a:ext cx="13665" cy="305818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36"/>
            <p:cNvSpPr/>
            <p:nvPr/>
          </p:nvSpPr>
          <p:spPr>
            <a:xfrm>
              <a:off x="2349432" y="530170"/>
              <a:ext cx="13665" cy="305818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36"/>
            <p:cNvSpPr/>
            <p:nvPr/>
          </p:nvSpPr>
          <p:spPr>
            <a:xfrm>
              <a:off x="3171630" y="1400689"/>
              <a:ext cx="13561" cy="305818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36"/>
            <p:cNvSpPr/>
            <p:nvPr/>
          </p:nvSpPr>
          <p:spPr>
            <a:xfrm>
              <a:off x="1757662" y="1400689"/>
              <a:ext cx="13352" cy="305818"/>
            </a:xfrm>
            <a:custGeom>
              <a:avLst/>
              <a:gdLst/>
              <a:ahLst/>
              <a:cxnLst/>
              <a:rect l="l" t="t" r="r" b="b"/>
              <a:pathLst>
                <a:path w="128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36"/>
            <p:cNvSpPr/>
            <p:nvPr/>
          </p:nvSpPr>
          <p:spPr>
            <a:xfrm>
              <a:off x="4777117" y="845777"/>
              <a:ext cx="13352" cy="305717"/>
            </a:xfrm>
            <a:custGeom>
              <a:avLst/>
              <a:gdLst/>
              <a:ahLst/>
              <a:cxnLst/>
              <a:rect l="l" t="t" r="r" b="b"/>
              <a:pathLst>
                <a:path w="128" h="3029" extrusionOk="0">
                  <a:moveTo>
                    <a:pt x="0" y="0"/>
                  </a:moveTo>
                  <a:lnTo>
                    <a:pt x="0" y="3028"/>
                  </a:lnTo>
                  <a:lnTo>
                    <a:pt x="127" y="302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36"/>
            <p:cNvSpPr/>
            <p:nvPr/>
          </p:nvSpPr>
          <p:spPr>
            <a:xfrm>
              <a:off x="2854100" y="845979"/>
              <a:ext cx="13561" cy="305818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36"/>
            <p:cNvSpPr/>
            <p:nvPr/>
          </p:nvSpPr>
          <p:spPr>
            <a:xfrm>
              <a:off x="6831985" y="845979"/>
              <a:ext cx="13665" cy="305818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36"/>
            <p:cNvSpPr/>
            <p:nvPr/>
          </p:nvSpPr>
          <p:spPr>
            <a:xfrm>
              <a:off x="2199638" y="1697826"/>
              <a:ext cx="13352" cy="305818"/>
            </a:xfrm>
            <a:custGeom>
              <a:avLst/>
              <a:gdLst/>
              <a:ahLst/>
              <a:cxnLst/>
              <a:rect l="l" t="t" r="r" b="b"/>
              <a:pathLst>
                <a:path w="128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36"/>
            <p:cNvSpPr/>
            <p:nvPr/>
          </p:nvSpPr>
          <p:spPr>
            <a:xfrm>
              <a:off x="6474712" y="3227213"/>
              <a:ext cx="13561" cy="305717"/>
            </a:xfrm>
            <a:custGeom>
              <a:avLst/>
              <a:gdLst/>
              <a:ahLst/>
              <a:cxnLst/>
              <a:rect l="l" t="t" r="r" b="b"/>
              <a:pathLst>
                <a:path w="130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36"/>
            <p:cNvSpPr/>
            <p:nvPr/>
          </p:nvSpPr>
          <p:spPr>
            <a:xfrm>
              <a:off x="2031589" y="834473"/>
              <a:ext cx="5583565" cy="15341"/>
            </a:xfrm>
            <a:custGeom>
              <a:avLst/>
              <a:gdLst/>
              <a:ahLst/>
              <a:cxnLst/>
              <a:rect l="l" t="t" r="r" b="b"/>
              <a:pathLst>
                <a:path w="53526" h="152" extrusionOk="0">
                  <a:moveTo>
                    <a:pt x="1" y="1"/>
                  </a:moveTo>
                  <a:lnTo>
                    <a:pt x="1" y="152"/>
                  </a:lnTo>
                  <a:lnTo>
                    <a:pt x="53526" y="152"/>
                  </a:lnTo>
                  <a:lnTo>
                    <a:pt x="5352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36"/>
            <p:cNvSpPr/>
            <p:nvPr/>
          </p:nvSpPr>
          <p:spPr>
            <a:xfrm>
              <a:off x="1548723" y="1697826"/>
              <a:ext cx="2712816" cy="15039"/>
            </a:xfrm>
            <a:custGeom>
              <a:avLst/>
              <a:gdLst/>
              <a:ahLst/>
              <a:cxnLst/>
              <a:rect l="l" t="t" r="r" b="b"/>
              <a:pathLst>
                <a:path w="26006" h="149" extrusionOk="0">
                  <a:moveTo>
                    <a:pt x="1" y="1"/>
                  </a:moveTo>
                  <a:lnTo>
                    <a:pt x="1" y="149"/>
                  </a:lnTo>
                  <a:lnTo>
                    <a:pt x="26006" y="149"/>
                  </a:lnTo>
                  <a:lnTo>
                    <a:pt x="2600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94" name="Google Shape;4594;p36"/>
            <p:cNvCxnSpPr/>
            <p:nvPr/>
          </p:nvCxnSpPr>
          <p:spPr>
            <a:xfrm rot="10800000">
              <a:off x="-391500" y="597275"/>
              <a:ext cx="1556700" cy="417000"/>
            </a:xfrm>
            <a:prstGeom prst="straightConnector1">
              <a:avLst/>
            </a:prstGeom>
            <a:noFill/>
            <a:ln w="9525" cap="flat" cmpd="sng">
              <a:solidFill>
                <a:srgbClr val="DBB48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5" name="Google Shape;4595;p36"/>
            <p:cNvCxnSpPr/>
            <p:nvPr/>
          </p:nvCxnSpPr>
          <p:spPr>
            <a:xfrm rot="10800000" flipH="1">
              <a:off x="8213538" y="-139150"/>
              <a:ext cx="1326300" cy="544500"/>
            </a:xfrm>
            <a:prstGeom prst="straightConnector1">
              <a:avLst/>
            </a:prstGeom>
            <a:noFill/>
            <a:ln w="9525" cap="flat" cmpd="sng">
              <a:solidFill>
                <a:srgbClr val="DBB48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6" name="Google Shape;4596;p36"/>
            <p:cNvCxnSpPr/>
            <p:nvPr/>
          </p:nvCxnSpPr>
          <p:spPr>
            <a:xfrm>
              <a:off x="7912988" y="3894425"/>
              <a:ext cx="527400" cy="141300"/>
            </a:xfrm>
            <a:prstGeom prst="straightConnector1">
              <a:avLst/>
            </a:prstGeom>
            <a:noFill/>
            <a:ln w="9525" cap="flat" cmpd="sng">
              <a:solidFill>
                <a:srgbClr val="DBB48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97" name="Google Shape;4597;p36"/>
            <p:cNvSpPr/>
            <p:nvPr/>
          </p:nvSpPr>
          <p:spPr>
            <a:xfrm>
              <a:off x="8376810" y="271812"/>
              <a:ext cx="626266" cy="4844973"/>
            </a:xfrm>
            <a:custGeom>
              <a:avLst/>
              <a:gdLst/>
              <a:ahLst/>
              <a:cxnLst/>
              <a:rect l="l" t="t" r="r" b="b"/>
              <a:pathLst>
                <a:path w="4338" h="33560" extrusionOk="0">
                  <a:moveTo>
                    <a:pt x="4338" y="0"/>
                  </a:moveTo>
                  <a:lnTo>
                    <a:pt x="0" y="1368"/>
                  </a:lnTo>
                  <a:lnTo>
                    <a:pt x="0" y="31612"/>
                  </a:lnTo>
                  <a:lnTo>
                    <a:pt x="4338" y="33559"/>
                  </a:lnTo>
                  <a:lnTo>
                    <a:pt x="4338" y="0"/>
                  </a:lnTo>
                  <a:close/>
                </a:path>
              </a:pathLst>
            </a:custGeom>
            <a:solidFill>
              <a:srgbClr val="E3C6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6"/>
            <p:cNvSpPr/>
            <p:nvPr/>
          </p:nvSpPr>
          <p:spPr>
            <a:xfrm>
              <a:off x="8437877" y="422532"/>
              <a:ext cx="481610" cy="4616295"/>
            </a:xfrm>
            <a:custGeom>
              <a:avLst/>
              <a:gdLst/>
              <a:ahLst/>
              <a:cxnLst/>
              <a:rect l="l" t="t" r="r" b="b"/>
              <a:pathLst>
                <a:path w="3336" h="31976" extrusionOk="0">
                  <a:moveTo>
                    <a:pt x="3336" y="1"/>
                  </a:moveTo>
                  <a:lnTo>
                    <a:pt x="0" y="977"/>
                  </a:lnTo>
                  <a:lnTo>
                    <a:pt x="0" y="31608"/>
                  </a:lnTo>
                  <a:lnTo>
                    <a:pt x="3336" y="31976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6"/>
            <p:cNvSpPr/>
            <p:nvPr/>
          </p:nvSpPr>
          <p:spPr>
            <a:xfrm>
              <a:off x="-40552" y="4438843"/>
              <a:ext cx="9184516" cy="704658"/>
            </a:xfrm>
            <a:custGeom>
              <a:avLst/>
              <a:gdLst/>
              <a:ahLst/>
              <a:cxnLst/>
              <a:rect l="l" t="t" r="r" b="b"/>
              <a:pathLst>
                <a:path w="63619" h="4881" extrusionOk="0">
                  <a:moveTo>
                    <a:pt x="10276" y="0"/>
                  </a:moveTo>
                  <a:lnTo>
                    <a:pt x="0" y="4880"/>
                  </a:lnTo>
                  <a:lnTo>
                    <a:pt x="63619" y="4880"/>
                  </a:lnTo>
                  <a:lnTo>
                    <a:pt x="543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6"/>
            <p:cNvSpPr/>
            <p:nvPr/>
          </p:nvSpPr>
          <p:spPr>
            <a:xfrm>
              <a:off x="6177800" y="4438843"/>
              <a:ext cx="2307570" cy="704658"/>
            </a:xfrm>
            <a:custGeom>
              <a:avLst/>
              <a:gdLst/>
              <a:ahLst/>
              <a:cxnLst/>
              <a:rect l="l" t="t" r="r" b="b"/>
              <a:pathLst>
                <a:path w="15984" h="4881" extrusionOk="0">
                  <a:moveTo>
                    <a:pt x="0" y="0"/>
                  </a:moveTo>
                  <a:lnTo>
                    <a:pt x="3222" y="4880"/>
                  </a:lnTo>
                  <a:lnTo>
                    <a:pt x="15983" y="4880"/>
                  </a:lnTo>
                  <a:lnTo>
                    <a:pt x="8461" y="0"/>
                  </a:lnTo>
                  <a:close/>
                </a:path>
              </a:pathLst>
            </a:custGeom>
            <a:solidFill>
              <a:srgbClr val="FFFFFF">
                <a:alpha val="24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6"/>
            <p:cNvSpPr/>
            <p:nvPr/>
          </p:nvSpPr>
          <p:spPr>
            <a:xfrm>
              <a:off x="188559" y="4429603"/>
              <a:ext cx="1829136" cy="704658"/>
            </a:xfrm>
            <a:custGeom>
              <a:avLst/>
              <a:gdLst/>
              <a:ahLst/>
              <a:cxnLst/>
              <a:rect l="l" t="t" r="r" b="b"/>
              <a:pathLst>
                <a:path w="12670" h="4881" extrusionOk="0">
                  <a:moveTo>
                    <a:pt x="10384" y="1"/>
                  </a:moveTo>
                  <a:lnTo>
                    <a:pt x="0" y="4881"/>
                  </a:lnTo>
                  <a:lnTo>
                    <a:pt x="3296" y="4881"/>
                  </a:lnTo>
                  <a:lnTo>
                    <a:pt x="12670" y="1"/>
                  </a:lnTo>
                  <a:close/>
                </a:path>
              </a:pathLst>
            </a:custGeom>
            <a:solidFill>
              <a:srgbClr val="FFFFFF">
                <a:alpha val="24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6"/>
            <p:cNvSpPr/>
            <p:nvPr/>
          </p:nvSpPr>
          <p:spPr>
            <a:xfrm>
              <a:off x="744086" y="2667162"/>
              <a:ext cx="173963" cy="109575"/>
            </a:xfrm>
            <a:custGeom>
              <a:avLst/>
              <a:gdLst/>
              <a:ahLst/>
              <a:cxnLst/>
              <a:rect l="l" t="t" r="r" b="b"/>
              <a:pathLst>
                <a:path w="1205" h="759" extrusionOk="0">
                  <a:moveTo>
                    <a:pt x="305" y="0"/>
                  </a:moveTo>
                  <a:cubicBezTo>
                    <a:pt x="185" y="0"/>
                    <a:pt x="91" y="27"/>
                    <a:pt x="62" y="58"/>
                  </a:cubicBezTo>
                  <a:cubicBezTo>
                    <a:pt x="1" y="122"/>
                    <a:pt x="223" y="476"/>
                    <a:pt x="405" y="637"/>
                  </a:cubicBezTo>
                  <a:lnTo>
                    <a:pt x="744" y="759"/>
                  </a:lnTo>
                  <a:cubicBezTo>
                    <a:pt x="744" y="759"/>
                    <a:pt x="1178" y="661"/>
                    <a:pt x="1191" y="563"/>
                  </a:cubicBezTo>
                  <a:cubicBezTo>
                    <a:pt x="1204" y="468"/>
                    <a:pt x="964" y="238"/>
                    <a:pt x="691" y="95"/>
                  </a:cubicBezTo>
                  <a:cubicBezTo>
                    <a:pt x="560" y="25"/>
                    <a:pt x="420" y="0"/>
                    <a:pt x="305" y="0"/>
                  </a:cubicBezTo>
                  <a:close/>
                </a:path>
              </a:pathLst>
            </a:custGeom>
            <a:solidFill>
              <a:srgbClr val="DF9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6"/>
            <p:cNvSpPr/>
            <p:nvPr/>
          </p:nvSpPr>
          <p:spPr>
            <a:xfrm>
              <a:off x="776136" y="2978274"/>
              <a:ext cx="86187" cy="380120"/>
            </a:xfrm>
            <a:custGeom>
              <a:avLst/>
              <a:gdLst/>
              <a:ahLst/>
              <a:cxnLst/>
              <a:rect l="l" t="t" r="r" b="b"/>
              <a:pathLst>
                <a:path w="597" h="2633" extrusionOk="0">
                  <a:moveTo>
                    <a:pt x="580" y="0"/>
                  </a:moveTo>
                  <a:cubicBezTo>
                    <a:pt x="580" y="1"/>
                    <a:pt x="1" y="1590"/>
                    <a:pt x="125" y="2436"/>
                  </a:cubicBezTo>
                  <a:lnTo>
                    <a:pt x="403" y="2632"/>
                  </a:lnTo>
                  <a:cubicBezTo>
                    <a:pt x="596" y="1630"/>
                    <a:pt x="580" y="1"/>
                    <a:pt x="580" y="0"/>
                  </a:cubicBezTo>
                  <a:close/>
                </a:path>
              </a:pathLst>
            </a:custGeom>
            <a:solidFill>
              <a:srgbClr val="8F7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6"/>
            <p:cNvSpPr/>
            <p:nvPr/>
          </p:nvSpPr>
          <p:spPr>
            <a:xfrm>
              <a:off x="815115" y="2910277"/>
              <a:ext cx="110874" cy="459955"/>
            </a:xfrm>
            <a:custGeom>
              <a:avLst/>
              <a:gdLst/>
              <a:ahLst/>
              <a:cxnLst/>
              <a:rect l="l" t="t" r="r" b="b"/>
              <a:pathLst>
                <a:path w="768" h="318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768" y="1"/>
                    <a:pt x="1" y="1924"/>
                    <a:pt x="25" y="2947"/>
                  </a:cubicBezTo>
                  <a:lnTo>
                    <a:pt x="278" y="3185"/>
                  </a:lnTo>
                  <a:cubicBezTo>
                    <a:pt x="591" y="1971"/>
                    <a:pt x="768" y="1"/>
                    <a:pt x="768" y="1"/>
                  </a:cubicBezTo>
                  <a:close/>
                </a:path>
              </a:pathLst>
            </a:custGeom>
            <a:solidFill>
              <a:srgbClr val="AE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6"/>
            <p:cNvSpPr/>
            <p:nvPr/>
          </p:nvSpPr>
          <p:spPr>
            <a:xfrm>
              <a:off x="638698" y="2930200"/>
              <a:ext cx="199516" cy="378098"/>
            </a:xfrm>
            <a:custGeom>
              <a:avLst/>
              <a:gdLst/>
              <a:ahLst/>
              <a:cxnLst/>
              <a:rect l="l" t="t" r="r" b="b"/>
              <a:pathLst>
                <a:path w="1382" h="2619" extrusionOk="0">
                  <a:moveTo>
                    <a:pt x="1" y="0"/>
                  </a:moveTo>
                  <a:lnTo>
                    <a:pt x="1" y="0"/>
                  </a:lnTo>
                  <a:cubicBezTo>
                    <a:pt x="220" y="146"/>
                    <a:pt x="913" y="1204"/>
                    <a:pt x="977" y="2608"/>
                  </a:cubicBezTo>
                  <a:lnTo>
                    <a:pt x="1090" y="2619"/>
                  </a:lnTo>
                  <a:cubicBezTo>
                    <a:pt x="1090" y="2619"/>
                    <a:pt x="1381" y="1508"/>
                    <a:pt x="1090" y="762"/>
                  </a:cubicBezTo>
                  <a:cubicBezTo>
                    <a:pt x="797" y="1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F7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6"/>
            <p:cNvSpPr/>
            <p:nvPr/>
          </p:nvSpPr>
          <p:spPr>
            <a:xfrm>
              <a:off x="584127" y="3021440"/>
              <a:ext cx="202836" cy="250622"/>
            </a:xfrm>
            <a:custGeom>
              <a:avLst/>
              <a:gdLst/>
              <a:ahLst/>
              <a:cxnLst/>
              <a:rect l="l" t="t" r="r" b="b"/>
              <a:pathLst>
                <a:path w="1405" h="1736" extrusionOk="0">
                  <a:moveTo>
                    <a:pt x="219" y="1"/>
                  </a:moveTo>
                  <a:cubicBezTo>
                    <a:pt x="89" y="1"/>
                    <a:pt x="1" y="16"/>
                    <a:pt x="1" y="16"/>
                  </a:cubicBezTo>
                  <a:cubicBezTo>
                    <a:pt x="1" y="16"/>
                    <a:pt x="1029" y="667"/>
                    <a:pt x="1267" y="1690"/>
                  </a:cubicBezTo>
                  <a:lnTo>
                    <a:pt x="1373" y="1735"/>
                  </a:lnTo>
                  <a:cubicBezTo>
                    <a:pt x="1373" y="1735"/>
                    <a:pt x="1405" y="720"/>
                    <a:pt x="1040" y="310"/>
                  </a:cubicBezTo>
                  <a:cubicBezTo>
                    <a:pt x="805" y="48"/>
                    <a:pt x="447" y="1"/>
                    <a:pt x="219" y="1"/>
                  </a:cubicBezTo>
                  <a:close/>
                </a:path>
              </a:pathLst>
            </a:custGeom>
            <a:solidFill>
              <a:srgbClr val="AE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6"/>
            <p:cNvSpPr/>
            <p:nvPr/>
          </p:nvSpPr>
          <p:spPr>
            <a:xfrm>
              <a:off x="778879" y="2785832"/>
              <a:ext cx="49374" cy="508318"/>
            </a:xfrm>
            <a:custGeom>
              <a:avLst/>
              <a:gdLst/>
              <a:ahLst/>
              <a:cxnLst/>
              <a:rect l="l" t="t" r="r" b="b"/>
              <a:pathLst>
                <a:path w="342" h="3521" extrusionOk="0">
                  <a:moveTo>
                    <a:pt x="154" y="0"/>
                  </a:moveTo>
                  <a:lnTo>
                    <a:pt x="75" y="625"/>
                  </a:lnTo>
                  <a:cubicBezTo>
                    <a:pt x="48" y="860"/>
                    <a:pt x="48" y="1098"/>
                    <a:pt x="85" y="1336"/>
                  </a:cubicBezTo>
                  <a:cubicBezTo>
                    <a:pt x="151" y="1780"/>
                    <a:pt x="172" y="2653"/>
                    <a:pt x="0" y="3489"/>
                  </a:cubicBezTo>
                  <a:lnTo>
                    <a:pt x="164" y="3521"/>
                  </a:lnTo>
                  <a:cubicBezTo>
                    <a:pt x="342" y="2659"/>
                    <a:pt x="254" y="1770"/>
                    <a:pt x="183" y="1312"/>
                  </a:cubicBezTo>
                  <a:cubicBezTo>
                    <a:pt x="154" y="1093"/>
                    <a:pt x="149" y="868"/>
                    <a:pt x="175" y="648"/>
                  </a:cubicBezTo>
                  <a:lnTo>
                    <a:pt x="254" y="2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7D6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6"/>
            <p:cNvSpPr/>
            <p:nvPr/>
          </p:nvSpPr>
          <p:spPr>
            <a:xfrm>
              <a:off x="695579" y="3259647"/>
              <a:ext cx="232287" cy="351535"/>
            </a:xfrm>
            <a:custGeom>
              <a:avLst/>
              <a:gdLst/>
              <a:ahLst/>
              <a:cxnLst/>
              <a:rect l="l" t="t" r="r" b="b"/>
              <a:pathLst>
                <a:path w="1609" h="2435" extrusionOk="0">
                  <a:moveTo>
                    <a:pt x="115" y="1"/>
                  </a:moveTo>
                  <a:cubicBezTo>
                    <a:pt x="48" y="1"/>
                    <a:pt x="1" y="59"/>
                    <a:pt x="6" y="125"/>
                  </a:cubicBezTo>
                  <a:lnTo>
                    <a:pt x="271" y="2339"/>
                  </a:lnTo>
                  <a:cubicBezTo>
                    <a:pt x="276" y="2392"/>
                    <a:pt x="324" y="2434"/>
                    <a:pt x="379" y="2434"/>
                  </a:cubicBezTo>
                  <a:lnTo>
                    <a:pt x="1225" y="2434"/>
                  </a:lnTo>
                  <a:cubicBezTo>
                    <a:pt x="1281" y="2434"/>
                    <a:pt x="1329" y="2394"/>
                    <a:pt x="1337" y="2339"/>
                  </a:cubicBezTo>
                  <a:lnTo>
                    <a:pt x="1601" y="125"/>
                  </a:lnTo>
                  <a:cubicBezTo>
                    <a:pt x="1609" y="59"/>
                    <a:pt x="1559" y="1"/>
                    <a:pt x="1493" y="1"/>
                  </a:cubicBezTo>
                  <a:close/>
                </a:path>
              </a:pathLst>
            </a:custGeom>
            <a:solidFill>
              <a:srgbClr val="6C9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6"/>
            <p:cNvSpPr/>
            <p:nvPr/>
          </p:nvSpPr>
          <p:spPr>
            <a:xfrm>
              <a:off x="696012" y="3259647"/>
              <a:ext cx="193741" cy="273576"/>
            </a:xfrm>
            <a:custGeom>
              <a:avLst/>
              <a:gdLst/>
              <a:ahLst/>
              <a:cxnLst/>
              <a:rect l="l" t="t" r="r" b="b"/>
              <a:pathLst>
                <a:path w="1342" h="1895" extrusionOk="0">
                  <a:moveTo>
                    <a:pt x="117" y="1"/>
                  </a:moveTo>
                  <a:cubicBezTo>
                    <a:pt x="51" y="1"/>
                    <a:pt x="1" y="59"/>
                    <a:pt x="6" y="125"/>
                  </a:cubicBezTo>
                  <a:lnTo>
                    <a:pt x="217" y="1873"/>
                  </a:lnTo>
                  <a:cubicBezTo>
                    <a:pt x="265" y="1889"/>
                    <a:pt x="310" y="1895"/>
                    <a:pt x="358" y="1895"/>
                  </a:cubicBezTo>
                  <a:cubicBezTo>
                    <a:pt x="358" y="1895"/>
                    <a:pt x="359" y="1895"/>
                    <a:pt x="360" y="1895"/>
                  </a:cubicBezTo>
                  <a:cubicBezTo>
                    <a:pt x="838" y="1895"/>
                    <a:pt x="1241" y="1083"/>
                    <a:pt x="1341" y="1"/>
                  </a:cubicBezTo>
                  <a:close/>
                </a:path>
              </a:pathLst>
            </a:custGeom>
            <a:solidFill>
              <a:srgbClr val="A0C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6"/>
            <p:cNvSpPr/>
            <p:nvPr/>
          </p:nvSpPr>
          <p:spPr>
            <a:xfrm>
              <a:off x="833161" y="3347134"/>
              <a:ext cx="86043" cy="264048"/>
            </a:xfrm>
            <a:custGeom>
              <a:avLst/>
              <a:gdLst/>
              <a:ahLst/>
              <a:cxnLst/>
              <a:rect l="l" t="t" r="r" b="b"/>
              <a:pathLst>
                <a:path w="596" h="1829" extrusionOk="0">
                  <a:moveTo>
                    <a:pt x="595" y="0"/>
                  </a:moveTo>
                  <a:cubicBezTo>
                    <a:pt x="339" y="201"/>
                    <a:pt x="106" y="834"/>
                    <a:pt x="19" y="1609"/>
                  </a:cubicBezTo>
                  <a:cubicBezTo>
                    <a:pt x="8" y="1683"/>
                    <a:pt x="5" y="1757"/>
                    <a:pt x="0" y="1828"/>
                  </a:cubicBezTo>
                  <a:lnTo>
                    <a:pt x="278" y="1828"/>
                  </a:lnTo>
                  <a:cubicBezTo>
                    <a:pt x="333" y="1828"/>
                    <a:pt x="378" y="1788"/>
                    <a:pt x="386" y="1733"/>
                  </a:cubicBezTo>
                  <a:lnTo>
                    <a:pt x="595" y="0"/>
                  </a:lnTo>
                  <a:close/>
                </a:path>
              </a:pathLst>
            </a:custGeom>
            <a:solidFill>
              <a:srgbClr val="89B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6"/>
            <p:cNvSpPr/>
            <p:nvPr/>
          </p:nvSpPr>
          <p:spPr>
            <a:xfrm>
              <a:off x="730805" y="3259647"/>
              <a:ext cx="49807" cy="177428"/>
            </a:xfrm>
            <a:custGeom>
              <a:avLst/>
              <a:gdLst/>
              <a:ahLst/>
              <a:cxnLst/>
              <a:rect l="l" t="t" r="r" b="b"/>
              <a:pathLst>
                <a:path w="345" h="1229" extrusionOk="0">
                  <a:moveTo>
                    <a:pt x="0" y="1"/>
                  </a:moveTo>
                  <a:cubicBezTo>
                    <a:pt x="40" y="682"/>
                    <a:pt x="140" y="1228"/>
                    <a:pt x="224" y="1228"/>
                  </a:cubicBezTo>
                  <a:cubicBezTo>
                    <a:pt x="225" y="1228"/>
                    <a:pt x="225" y="1228"/>
                    <a:pt x="225" y="1228"/>
                  </a:cubicBezTo>
                  <a:cubicBezTo>
                    <a:pt x="307" y="1225"/>
                    <a:pt x="344" y="675"/>
                    <a:pt x="307" y="1"/>
                  </a:cubicBezTo>
                  <a:close/>
                </a:path>
              </a:pathLst>
            </a:custGeom>
            <a:solidFill>
              <a:srgbClr val="BC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6"/>
            <p:cNvSpPr/>
            <p:nvPr/>
          </p:nvSpPr>
          <p:spPr>
            <a:xfrm>
              <a:off x="758234" y="3712240"/>
              <a:ext cx="52405" cy="1338431"/>
            </a:xfrm>
            <a:custGeom>
              <a:avLst/>
              <a:gdLst/>
              <a:ahLst/>
              <a:cxnLst/>
              <a:rect l="l" t="t" r="r" b="b"/>
              <a:pathLst>
                <a:path w="363" h="9271" extrusionOk="0">
                  <a:moveTo>
                    <a:pt x="1" y="0"/>
                  </a:moveTo>
                  <a:lnTo>
                    <a:pt x="141" y="9271"/>
                  </a:lnTo>
                  <a:lnTo>
                    <a:pt x="347" y="927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6"/>
            <p:cNvSpPr/>
            <p:nvPr/>
          </p:nvSpPr>
          <p:spPr>
            <a:xfrm>
              <a:off x="613578" y="3833653"/>
              <a:ext cx="362796" cy="60779"/>
            </a:xfrm>
            <a:custGeom>
              <a:avLst/>
              <a:gdLst/>
              <a:ahLst/>
              <a:cxnLst/>
              <a:rect l="l" t="t" r="r" b="b"/>
              <a:pathLst>
                <a:path w="2513" h="421" extrusionOk="0">
                  <a:moveTo>
                    <a:pt x="2513" y="0"/>
                  </a:moveTo>
                  <a:lnTo>
                    <a:pt x="0" y="238"/>
                  </a:lnTo>
                  <a:lnTo>
                    <a:pt x="0" y="421"/>
                  </a:lnTo>
                  <a:lnTo>
                    <a:pt x="2513" y="183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6"/>
            <p:cNvSpPr/>
            <p:nvPr/>
          </p:nvSpPr>
          <p:spPr>
            <a:xfrm>
              <a:off x="938117" y="3712240"/>
              <a:ext cx="167033" cy="1252099"/>
            </a:xfrm>
            <a:custGeom>
              <a:avLst/>
              <a:gdLst/>
              <a:ahLst/>
              <a:cxnLst/>
              <a:rect l="l" t="t" r="r" b="b"/>
              <a:pathLst>
                <a:path w="1157" h="8673" extrusionOk="0">
                  <a:moveTo>
                    <a:pt x="0" y="0"/>
                  </a:moveTo>
                  <a:lnTo>
                    <a:pt x="953" y="8673"/>
                  </a:lnTo>
                  <a:lnTo>
                    <a:pt x="1156" y="8673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6"/>
            <p:cNvSpPr/>
            <p:nvPr/>
          </p:nvSpPr>
          <p:spPr>
            <a:xfrm>
              <a:off x="478305" y="3712240"/>
              <a:ext cx="166744" cy="1252099"/>
            </a:xfrm>
            <a:custGeom>
              <a:avLst/>
              <a:gdLst/>
              <a:ahLst/>
              <a:cxnLst/>
              <a:rect l="l" t="t" r="r" b="b"/>
              <a:pathLst>
                <a:path w="1155" h="8673" extrusionOk="0">
                  <a:moveTo>
                    <a:pt x="797" y="0"/>
                  </a:moveTo>
                  <a:lnTo>
                    <a:pt x="1" y="8673"/>
                  </a:lnTo>
                  <a:lnTo>
                    <a:pt x="202" y="8673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6"/>
            <p:cNvSpPr/>
            <p:nvPr/>
          </p:nvSpPr>
          <p:spPr>
            <a:xfrm>
              <a:off x="562761" y="3646119"/>
              <a:ext cx="457934" cy="78825"/>
            </a:xfrm>
            <a:custGeom>
              <a:avLst/>
              <a:gdLst/>
              <a:ahLst/>
              <a:cxnLst/>
              <a:rect l="l" t="t" r="r" b="b"/>
              <a:pathLst>
                <a:path w="3172" h="546" extrusionOk="0">
                  <a:moveTo>
                    <a:pt x="0" y="0"/>
                  </a:moveTo>
                  <a:lnTo>
                    <a:pt x="135" y="410"/>
                  </a:lnTo>
                  <a:cubicBezTo>
                    <a:pt x="162" y="490"/>
                    <a:pt x="238" y="545"/>
                    <a:pt x="323" y="545"/>
                  </a:cubicBezTo>
                  <a:lnTo>
                    <a:pt x="2846" y="545"/>
                  </a:lnTo>
                  <a:cubicBezTo>
                    <a:pt x="2934" y="545"/>
                    <a:pt x="3008" y="492"/>
                    <a:pt x="3034" y="410"/>
                  </a:cubicBezTo>
                  <a:lnTo>
                    <a:pt x="3172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6"/>
            <p:cNvSpPr/>
            <p:nvPr/>
          </p:nvSpPr>
          <p:spPr>
            <a:xfrm>
              <a:off x="523059" y="3599489"/>
              <a:ext cx="536614" cy="52839"/>
            </a:xfrm>
            <a:custGeom>
              <a:avLst/>
              <a:gdLst/>
              <a:ahLst/>
              <a:cxnLst/>
              <a:rect l="l" t="t" r="r" b="b"/>
              <a:pathLst>
                <a:path w="3717" h="366" extrusionOk="0">
                  <a:moveTo>
                    <a:pt x="40" y="1"/>
                  </a:moveTo>
                  <a:cubicBezTo>
                    <a:pt x="19" y="1"/>
                    <a:pt x="0" y="19"/>
                    <a:pt x="0" y="40"/>
                  </a:cubicBezTo>
                  <a:lnTo>
                    <a:pt x="0" y="326"/>
                  </a:lnTo>
                  <a:cubicBezTo>
                    <a:pt x="0" y="350"/>
                    <a:pt x="19" y="366"/>
                    <a:pt x="40" y="366"/>
                  </a:cubicBezTo>
                  <a:lnTo>
                    <a:pt x="3677" y="366"/>
                  </a:lnTo>
                  <a:cubicBezTo>
                    <a:pt x="3701" y="366"/>
                    <a:pt x="3716" y="350"/>
                    <a:pt x="3716" y="326"/>
                  </a:cubicBezTo>
                  <a:lnTo>
                    <a:pt x="3716" y="40"/>
                  </a:lnTo>
                  <a:cubicBezTo>
                    <a:pt x="3716" y="19"/>
                    <a:pt x="3701" y="1"/>
                    <a:pt x="3677" y="1"/>
                  </a:cubicBez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6"/>
            <p:cNvSpPr/>
            <p:nvPr/>
          </p:nvSpPr>
          <p:spPr>
            <a:xfrm>
              <a:off x="741777" y="2794927"/>
              <a:ext cx="185079" cy="112318"/>
            </a:xfrm>
            <a:custGeom>
              <a:avLst/>
              <a:gdLst/>
              <a:ahLst/>
              <a:cxnLst/>
              <a:rect l="l" t="t" r="r" b="b"/>
              <a:pathLst>
                <a:path w="1282" h="778" extrusionOk="0">
                  <a:moveTo>
                    <a:pt x="358" y="1"/>
                  </a:moveTo>
                  <a:cubicBezTo>
                    <a:pt x="358" y="1"/>
                    <a:pt x="1" y="215"/>
                    <a:pt x="6" y="321"/>
                  </a:cubicBezTo>
                  <a:cubicBezTo>
                    <a:pt x="13" y="416"/>
                    <a:pt x="401" y="777"/>
                    <a:pt x="806" y="777"/>
                  </a:cubicBezTo>
                  <a:cubicBezTo>
                    <a:pt x="843" y="777"/>
                    <a:pt x="879" y="774"/>
                    <a:pt x="916" y="768"/>
                  </a:cubicBezTo>
                  <a:cubicBezTo>
                    <a:pt x="1281" y="704"/>
                    <a:pt x="665" y="70"/>
                    <a:pt x="665" y="70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E9C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6"/>
            <p:cNvSpPr/>
            <p:nvPr/>
          </p:nvSpPr>
          <p:spPr>
            <a:xfrm>
              <a:off x="845000" y="2751184"/>
              <a:ext cx="149420" cy="128343"/>
            </a:xfrm>
            <a:custGeom>
              <a:avLst/>
              <a:gdLst/>
              <a:ahLst/>
              <a:cxnLst/>
              <a:rect l="l" t="t" r="r" b="b"/>
              <a:pathLst>
                <a:path w="1035" h="889" extrusionOk="0">
                  <a:moveTo>
                    <a:pt x="463" y="1"/>
                  </a:moveTo>
                  <a:cubicBezTo>
                    <a:pt x="337" y="1"/>
                    <a:pt x="195" y="55"/>
                    <a:pt x="13" y="143"/>
                  </a:cubicBezTo>
                  <a:lnTo>
                    <a:pt x="0" y="476"/>
                  </a:lnTo>
                  <a:cubicBezTo>
                    <a:pt x="0" y="476"/>
                    <a:pt x="251" y="859"/>
                    <a:pt x="373" y="886"/>
                  </a:cubicBezTo>
                  <a:cubicBezTo>
                    <a:pt x="382" y="888"/>
                    <a:pt x="391" y="889"/>
                    <a:pt x="402" y="889"/>
                  </a:cubicBezTo>
                  <a:cubicBezTo>
                    <a:pt x="538" y="889"/>
                    <a:pt x="816" y="735"/>
                    <a:pt x="899" y="595"/>
                  </a:cubicBezTo>
                  <a:cubicBezTo>
                    <a:pt x="1034" y="367"/>
                    <a:pt x="849" y="169"/>
                    <a:pt x="667" y="58"/>
                  </a:cubicBezTo>
                  <a:cubicBezTo>
                    <a:pt x="601" y="18"/>
                    <a:pt x="535" y="1"/>
                    <a:pt x="463" y="1"/>
                  </a:cubicBezTo>
                  <a:close/>
                </a:path>
              </a:pathLst>
            </a:custGeom>
            <a:solidFill>
              <a:srgbClr val="E4B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6"/>
            <p:cNvSpPr/>
            <p:nvPr/>
          </p:nvSpPr>
          <p:spPr>
            <a:xfrm>
              <a:off x="631046" y="2680299"/>
              <a:ext cx="166744" cy="151442"/>
            </a:xfrm>
            <a:custGeom>
              <a:avLst/>
              <a:gdLst/>
              <a:ahLst/>
              <a:cxnLst/>
              <a:rect l="l" t="t" r="r" b="b"/>
              <a:pathLst>
                <a:path w="1155" h="1049" extrusionOk="0">
                  <a:moveTo>
                    <a:pt x="708" y="0"/>
                  </a:moveTo>
                  <a:cubicBezTo>
                    <a:pt x="576" y="0"/>
                    <a:pt x="341" y="119"/>
                    <a:pt x="175" y="345"/>
                  </a:cubicBezTo>
                  <a:cubicBezTo>
                    <a:pt x="1" y="583"/>
                    <a:pt x="316" y="903"/>
                    <a:pt x="509" y="1009"/>
                  </a:cubicBezTo>
                  <a:cubicBezTo>
                    <a:pt x="559" y="1036"/>
                    <a:pt x="606" y="1049"/>
                    <a:pt x="654" y="1049"/>
                  </a:cubicBezTo>
                  <a:cubicBezTo>
                    <a:pt x="791" y="1049"/>
                    <a:pt x="928" y="944"/>
                    <a:pt x="1125" y="795"/>
                  </a:cubicBezTo>
                  <a:lnTo>
                    <a:pt x="1154" y="435"/>
                  </a:lnTo>
                  <a:cubicBezTo>
                    <a:pt x="1154" y="435"/>
                    <a:pt x="853" y="15"/>
                    <a:pt x="728" y="1"/>
                  </a:cubicBezTo>
                  <a:cubicBezTo>
                    <a:pt x="722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E4B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6"/>
            <p:cNvSpPr/>
            <p:nvPr/>
          </p:nvSpPr>
          <p:spPr>
            <a:xfrm>
              <a:off x="740189" y="2731405"/>
              <a:ext cx="146533" cy="86332"/>
            </a:xfrm>
            <a:custGeom>
              <a:avLst/>
              <a:gdLst/>
              <a:ahLst/>
              <a:cxnLst/>
              <a:rect l="l" t="t" r="r" b="b"/>
              <a:pathLst>
                <a:path w="1015" h="598" extrusionOk="0">
                  <a:moveTo>
                    <a:pt x="420" y="1"/>
                  </a:moveTo>
                  <a:cubicBezTo>
                    <a:pt x="290" y="1"/>
                    <a:pt x="176" y="70"/>
                    <a:pt x="91" y="208"/>
                  </a:cubicBezTo>
                  <a:cubicBezTo>
                    <a:pt x="0" y="357"/>
                    <a:pt x="350" y="597"/>
                    <a:pt x="650" y="597"/>
                  </a:cubicBezTo>
                  <a:cubicBezTo>
                    <a:pt x="743" y="597"/>
                    <a:pt x="832" y="574"/>
                    <a:pt x="901" y="518"/>
                  </a:cubicBezTo>
                  <a:cubicBezTo>
                    <a:pt x="1014" y="428"/>
                    <a:pt x="776" y="113"/>
                    <a:pt x="581" y="34"/>
                  </a:cubicBezTo>
                  <a:cubicBezTo>
                    <a:pt x="525" y="12"/>
                    <a:pt x="471" y="1"/>
                    <a:pt x="420" y="1"/>
                  </a:cubicBezTo>
                  <a:close/>
                </a:path>
              </a:pathLst>
            </a:custGeom>
            <a:solidFill>
              <a:srgbClr val="F2D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22" name="Google Shape;4622;p36"/>
            <p:cNvCxnSpPr/>
            <p:nvPr/>
          </p:nvCxnSpPr>
          <p:spPr>
            <a:xfrm rot="10800000">
              <a:off x="385513" y="2042738"/>
              <a:ext cx="705900" cy="54000"/>
            </a:xfrm>
            <a:prstGeom prst="straightConnector1">
              <a:avLst/>
            </a:prstGeom>
            <a:noFill/>
            <a:ln w="9525" cap="flat" cmpd="sng">
              <a:solidFill>
                <a:srgbClr val="DBB48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/>
          <p:nvPr/>
        </p:nvSpPr>
        <p:spPr>
          <a:xfrm>
            <a:off x="3107425" y="5091770"/>
            <a:ext cx="13791" cy="27267"/>
          </a:xfrm>
          <a:custGeom>
            <a:avLst/>
            <a:gdLst/>
            <a:ahLst/>
            <a:cxnLst/>
            <a:rect l="l" t="t" r="r" b="b"/>
            <a:pathLst>
              <a:path w="406" h="716" extrusionOk="0">
                <a:moveTo>
                  <a:pt x="1" y="1"/>
                </a:moveTo>
                <a:lnTo>
                  <a:pt x="1" y="1"/>
                </a:lnTo>
                <a:cubicBezTo>
                  <a:pt x="96" y="215"/>
                  <a:pt x="167" y="441"/>
                  <a:pt x="227" y="668"/>
                </a:cubicBezTo>
                <a:cubicBezTo>
                  <a:pt x="274" y="680"/>
                  <a:pt x="298" y="703"/>
                  <a:pt x="346" y="715"/>
                </a:cubicBezTo>
                <a:cubicBezTo>
                  <a:pt x="358" y="608"/>
                  <a:pt x="393" y="477"/>
                  <a:pt x="405" y="358"/>
                </a:cubicBezTo>
                <a:lnTo>
                  <a:pt x="1" y="1"/>
                </a:ln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3131679" y="5116715"/>
            <a:ext cx="3702" cy="10016"/>
          </a:xfrm>
          <a:custGeom>
            <a:avLst/>
            <a:gdLst/>
            <a:ahLst/>
            <a:cxnLst/>
            <a:rect l="l" t="t" r="r" b="b"/>
            <a:pathLst>
              <a:path w="109" h="263" extrusionOk="0">
                <a:moveTo>
                  <a:pt x="1" y="1"/>
                </a:moveTo>
                <a:cubicBezTo>
                  <a:pt x="49" y="108"/>
                  <a:pt x="84" y="191"/>
                  <a:pt x="96" y="263"/>
                </a:cubicBezTo>
                <a:lnTo>
                  <a:pt x="108" y="263"/>
                </a:lnTo>
                <a:cubicBezTo>
                  <a:pt x="108" y="227"/>
                  <a:pt x="96" y="144"/>
                  <a:pt x="84" y="60"/>
                </a:cubicBezTo>
                <a:cubicBezTo>
                  <a:pt x="60" y="25"/>
                  <a:pt x="49" y="13"/>
                  <a:pt x="1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3149886" y="5135300"/>
            <a:ext cx="34" cy="495"/>
          </a:xfrm>
          <a:custGeom>
            <a:avLst/>
            <a:gdLst/>
            <a:ahLst/>
            <a:cxnLst/>
            <a:rect l="l" t="t" r="r" b="b"/>
            <a:pathLst>
              <a:path w="1" h="13" extrusionOk="0">
                <a:moveTo>
                  <a:pt x="1" y="13"/>
                </a:moveTo>
                <a:cubicBezTo>
                  <a:pt x="1" y="1"/>
                  <a:pt x="1" y="1"/>
                  <a:pt x="1" y="13"/>
                </a:cubicBezTo>
                <a:lnTo>
                  <a:pt x="1" y="13"/>
                </a:ln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3056472" y="5094055"/>
            <a:ext cx="23472" cy="33589"/>
          </a:xfrm>
          <a:custGeom>
            <a:avLst/>
            <a:gdLst/>
            <a:ahLst/>
            <a:cxnLst/>
            <a:rect l="l" t="t" r="r" b="b"/>
            <a:pathLst>
              <a:path w="691" h="882" extrusionOk="0">
                <a:moveTo>
                  <a:pt x="0" y="0"/>
                </a:moveTo>
                <a:cubicBezTo>
                  <a:pt x="274" y="286"/>
                  <a:pt x="548" y="608"/>
                  <a:pt x="691" y="881"/>
                </a:cubicBezTo>
                <a:cubicBezTo>
                  <a:pt x="691" y="881"/>
                  <a:pt x="631" y="596"/>
                  <a:pt x="524" y="250"/>
                </a:cubicBezTo>
                <a:cubicBezTo>
                  <a:pt x="358" y="155"/>
                  <a:pt x="179" y="72"/>
                  <a:pt x="0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2700549" y="5128064"/>
            <a:ext cx="13383" cy="19079"/>
          </a:xfrm>
          <a:custGeom>
            <a:avLst/>
            <a:gdLst/>
            <a:ahLst/>
            <a:cxnLst/>
            <a:rect l="l" t="t" r="r" b="b"/>
            <a:pathLst>
              <a:path w="394" h="501" extrusionOk="0">
                <a:moveTo>
                  <a:pt x="1" y="0"/>
                </a:moveTo>
                <a:cubicBezTo>
                  <a:pt x="13" y="143"/>
                  <a:pt x="48" y="310"/>
                  <a:pt x="60" y="465"/>
                </a:cubicBezTo>
                <a:cubicBezTo>
                  <a:pt x="120" y="477"/>
                  <a:pt x="179" y="489"/>
                  <a:pt x="251" y="500"/>
                </a:cubicBezTo>
                <a:cubicBezTo>
                  <a:pt x="299" y="405"/>
                  <a:pt x="346" y="298"/>
                  <a:pt x="394" y="203"/>
                </a:cubicBezTo>
                <a:cubicBezTo>
                  <a:pt x="251" y="119"/>
                  <a:pt x="120" y="60"/>
                  <a:pt x="1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2720794" y="5140289"/>
            <a:ext cx="16610" cy="15918"/>
          </a:xfrm>
          <a:custGeom>
            <a:avLst/>
            <a:gdLst/>
            <a:ahLst/>
            <a:cxnLst/>
            <a:rect l="l" t="t" r="r" b="b"/>
            <a:pathLst>
              <a:path w="489" h="418" extrusionOk="0">
                <a:moveTo>
                  <a:pt x="0" y="1"/>
                </a:moveTo>
                <a:lnTo>
                  <a:pt x="0" y="1"/>
                </a:lnTo>
                <a:cubicBezTo>
                  <a:pt x="72" y="120"/>
                  <a:pt x="167" y="251"/>
                  <a:pt x="250" y="358"/>
                </a:cubicBezTo>
                <a:cubicBezTo>
                  <a:pt x="310" y="382"/>
                  <a:pt x="381" y="406"/>
                  <a:pt x="441" y="418"/>
                </a:cubicBezTo>
                <a:cubicBezTo>
                  <a:pt x="465" y="394"/>
                  <a:pt x="476" y="346"/>
                  <a:pt x="488" y="298"/>
                </a:cubicBezTo>
                <a:cubicBezTo>
                  <a:pt x="345" y="203"/>
                  <a:pt x="167" y="96"/>
                  <a:pt x="0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2765259" y="5108108"/>
            <a:ext cx="16236" cy="29057"/>
          </a:xfrm>
          <a:custGeom>
            <a:avLst/>
            <a:gdLst/>
            <a:ahLst/>
            <a:cxnLst/>
            <a:rect l="l" t="t" r="r" b="b"/>
            <a:pathLst>
              <a:path w="478" h="763" extrusionOk="0">
                <a:moveTo>
                  <a:pt x="48" y="0"/>
                </a:moveTo>
                <a:cubicBezTo>
                  <a:pt x="13" y="167"/>
                  <a:pt x="1" y="370"/>
                  <a:pt x="1" y="572"/>
                </a:cubicBezTo>
                <a:cubicBezTo>
                  <a:pt x="156" y="643"/>
                  <a:pt x="299" y="715"/>
                  <a:pt x="406" y="762"/>
                </a:cubicBezTo>
                <a:cubicBezTo>
                  <a:pt x="418" y="751"/>
                  <a:pt x="453" y="727"/>
                  <a:pt x="477" y="715"/>
                </a:cubicBezTo>
                <a:cubicBezTo>
                  <a:pt x="394" y="548"/>
                  <a:pt x="215" y="274"/>
                  <a:pt x="48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2819473" y="5146649"/>
            <a:ext cx="4076" cy="8188"/>
          </a:xfrm>
          <a:custGeom>
            <a:avLst/>
            <a:gdLst/>
            <a:ahLst/>
            <a:cxnLst/>
            <a:rect l="l" t="t" r="r" b="b"/>
            <a:pathLst>
              <a:path w="120" h="215" extrusionOk="0">
                <a:moveTo>
                  <a:pt x="119" y="1"/>
                </a:moveTo>
                <a:lnTo>
                  <a:pt x="119" y="1"/>
                </a:lnTo>
                <a:cubicBezTo>
                  <a:pt x="84" y="48"/>
                  <a:pt x="60" y="72"/>
                  <a:pt x="0" y="96"/>
                </a:cubicBezTo>
                <a:cubicBezTo>
                  <a:pt x="48" y="131"/>
                  <a:pt x="72" y="179"/>
                  <a:pt x="84" y="215"/>
                </a:cubicBezTo>
                <a:cubicBezTo>
                  <a:pt x="84" y="215"/>
                  <a:pt x="107" y="131"/>
                  <a:pt x="119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2837273" y="5130311"/>
            <a:ext cx="12568" cy="16375"/>
          </a:xfrm>
          <a:custGeom>
            <a:avLst/>
            <a:gdLst/>
            <a:ahLst/>
            <a:cxnLst/>
            <a:rect l="l" t="t" r="r" b="b"/>
            <a:pathLst>
              <a:path w="370" h="430" extrusionOk="0">
                <a:moveTo>
                  <a:pt x="155" y="1"/>
                </a:moveTo>
                <a:cubicBezTo>
                  <a:pt x="95" y="25"/>
                  <a:pt x="36" y="72"/>
                  <a:pt x="0" y="120"/>
                </a:cubicBezTo>
                <a:lnTo>
                  <a:pt x="310" y="430"/>
                </a:lnTo>
                <a:cubicBezTo>
                  <a:pt x="322" y="430"/>
                  <a:pt x="357" y="418"/>
                  <a:pt x="369" y="418"/>
                </a:cubicBezTo>
                <a:lnTo>
                  <a:pt x="155" y="1"/>
                </a:ln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2848177" y="5147106"/>
            <a:ext cx="5299" cy="6817"/>
          </a:xfrm>
          <a:custGeom>
            <a:avLst/>
            <a:gdLst/>
            <a:ahLst/>
            <a:cxnLst/>
            <a:rect l="l" t="t" r="r" b="b"/>
            <a:pathLst>
              <a:path w="156" h="179" extrusionOk="0">
                <a:moveTo>
                  <a:pt x="48" y="0"/>
                </a:moveTo>
                <a:cubicBezTo>
                  <a:pt x="36" y="0"/>
                  <a:pt x="13" y="0"/>
                  <a:pt x="1" y="24"/>
                </a:cubicBezTo>
                <a:cubicBezTo>
                  <a:pt x="72" y="96"/>
                  <a:pt x="132" y="155"/>
                  <a:pt x="155" y="179"/>
                </a:cubicBezTo>
                <a:cubicBezTo>
                  <a:pt x="155" y="179"/>
                  <a:pt x="120" y="108"/>
                  <a:pt x="48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2702587" y="5146649"/>
            <a:ext cx="5707" cy="15461"/>
          </a:xfrm>
          <a:custGeom>
            <a:avLst/>
            <a:gdLst/>
            <a:ahLst/>
            <a:cxnLst/>
            <a:rect l="l" t="t" r="r" b="b"/>
            <a:pathLst>
              <a:path w="168" h="406" extrusionOk="0">
                <a:moveTo>
                  <a:pt x="0" y="1"/>
                </a:moveTo>
                <a:lnTo>
                  <a:pt x="0" y="1"/>
                </a:lnTo>
                <a:cubicBezTo>
                  <a:pt x="36" y="227"/>
                  <a:pt x="48" y="405"/>
                  <a:pt x="48" y="405"/>
                </a:cubicBezTo>
                <a:cubicBezTo>
                  <a:pt x="60" y="358"/>
                  <a:pt x="108" y="227"/>
                  <a:pt x="167" y="72"/>
                </a:cubicBezTo>
                <a:cubicBezTo>
                  <a:pt x="108" y="48"/>
                  <a:pt x="60" y="36"/>
                  <a:pt x="0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2401285" y="5125779"/>
            <a:ext cx="7711" cy="17746"/>
          </a:xfrm>
          <a:custGeom>
            <a:avLst/>
            <a:gdLst/>
            <a:ahLst/>
            <a:cxnLst/>
            <a:rect l="l" t="t" r="r" b="b"/>
            <a:pathLst>
              <a:path w="227" h="466" extrusionOk="0">
                <a:moveTo>
                  <a:pt x="107" y="1"/>
                </a:moveTo>
                <a:cubicBezTo>
                  <a:pt x="60" y="60"/>
                  <a:pt x="24" y="120"/>
                  <a:pt x="0" y="179"/>
                </a:cubicBezTo>
                <a:cubicBezTo>
                  <a:pt x="48" y="263"/>
                  <a:pt x="107" y="370"/>
                  <a:pt x="155" y="465"/>
                </a:cubicBezTo>
                <a:cubicBezTo>
                  <a:pt x="167" y="441"/>
                  <a:pt x="191" y="441"/>
                  <a:pt x="226" y="429"/>
                </a:cubicBezTo>
                <a:cubicBezTo>
                  <a:pt x="179" y="263"/>
                  <a:pt x="131" y="108"/>
                  <a:pt x="107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2404920" y="5105404"/>
            <a:ext cx="18241" cy="32675"/>
          </a:xfrm>
          <a:custGeom>
            <a:avLst/>
            <a:gdLst/>
            <a:ahLst/>
            <a:cxnLst/>
            <a:rect l="l" t="t" r="r" b="b"/>
            <a:pathLst>
              <a:path w="537" h="858" extrusionOk="0">
                <a:moveTo>
                  <a:pt x="322" y="0"/>
                </a:moveTo>
                <a:cubicBezTo>
                  <a:pt x="203" y="143"/>
                  <a:pt x="108" y="322"/>
                  <a:pt x="0" y="500"/>
                </a:cubicBezTo>
                <a:cubicBezTo>
                  <a:pt x="84" y="607"/>
                  <a:pt x="191" y="738"/>
                  <a:pt x="310" y="857"/>
                </a:cubicBezTo>
                <a:cubicBezTo>
                  <a:pt x="381" y="833"/>
                  <a:pt x="465" y="786"/>
                  <a:pt x="536" y="750"/>
                </a:cubicBezTo>
                <a:cubicBezTo>
                  <a:pt x="441" y="488"/>
                  <a:pt x="381" y="202"/>
                  <a:pt x="322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2439296" y="5133510"/>
            <a:ext cx="442" cy="1371"/>
          </a:xfrm>
          <a:custGeom>
            <a:avLst/>
            <a:gdLst/>
            <a:ahLst/>
            <a:cxnLst/>
            <a:rect l="l" t="t" r="r" b="b"/>
            <a:pathLst>
              <a:path w="13" h="36" extrusionOk="0">
                <a:moveTo>
                  <a:pt x="12" y="0"/>
                </a:moveTo>
                <a:lnTo>
                  <a:pt x="12" y="36"/>
                </a:lnTo>
                <a:lnTo>
                  <a:pt x="12" y="0"/>
                </a:lnTo>
                <a:cubicBezTo>
                  <a:pt x="0" y="0"/>
                  <a:pt x="12" y="0"/>
                  <a:pt x="12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423908" y="5144821"/>
            <a:ext cx="6114" cy="8683"/>
          </a:xfrm>
          <a:custGeom>
            <a:avLst/>
            <a:gdLst/>
            <a:ahLst/>
            <a:cxnLst/>
            <a:rect l="l" t="t" r="r" b="b"/>
            <a:pathLst>
              <a:path w="180" h="228" extrusionOk="0">
                <a:moveTo>
                  <a:pt x="84" y="1"/>
                </a:moveTo>
                <a:cubicBezTo>
                  <a:pt x="49" y="25"/>
                  <a:pt x="37" y="49"/>
                  <a:pt x="1" y="60"/>
                </a:cubicBezTo>
                <a:lnTo>
                  <a:pt x="168" y="227"/>
                </a:lnTo>
                <a:lnTo>
                  <a:pt x="180" y="227"/>
                </a:lnTo>
                <a:cubicBezTo>
                  <a:pt x="156" y="168"/>
                  <a:pt x="120" y="96"/>
                  <a:pt x="84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2463142" y="5138956"/>
            <a:ext cx="4484" cy="13634"/>
          </a:xfrm>
          <a:custGeom>
            <a:avLst/>
            <a:gdLst/>
            <a:ahLst/>
            <a:cxnLst/>
            <a:rect l="l" t="t" r="r" b="b"/>
            <a:pathLst>
              <a:path w="132" h="358" extrusionOk="0">
                <a:moveTo>
                  <a:pt x="132" y="0"/>
                </a:moveTo>
                <a:lnTo>
                  <a:pt x="132" y="0"/>
                </a:lnTo>
                <a:cubicBezTo>
                  <a:pt x="96" y="24"/>
                  <a:pt x="60" y="60"/>
                  <a:pt x="1" y="72"/>
                </a:cubicBezTo>
                <a:cubicBezTo>
                  <a:pt x="72" y="250"/>
                  <a:pt x="120" y="357"/>
                  <a:pt x="120" y="357"/>
                </a:cubicBezTo>
                <a:cubicBezTo>
                  <a:pt x="96" y="250"/>
                  <a:pt x="96" y="119"/>
                  <a:pt x="132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2391570" y="5141203"/>
            <a:ext cx="7303" cy="11387"/>
          </a:xfrm>
          <a:custGeom>
            <a:avLst/>
            <a:gdLst/>
            <a:ahLst/>
            <a:cxnLst/>
            <a:rect l="l" t="t" r="r" b="b"/>
            <a:pathLst>
              <a:path w="215" h="299" extrusionOk="0">
                <a:moveTo>
                  <a:pt x="155" y="1"/>
                </a:moveTo>
                <a:lnTo>
                  <a:pt x="0" y="298"/>
                </a:lnTo>
                <a:cubicBezTo>
                  <a:pt x="36" y="274"/>
                  <a:pt x="108" y="239"/>
                  <a:pt x="215" y="179"/>
                </a:cubicBezTo>
                <a:cubicBezTo>
                  <a:pt x="179" y="108"/>
                  <a:pt x="167" y="60"/>
                  <a:pt x="155" y="1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-78323" y="-228600"/>
            <a:ext cx="9706213" cy="5274134"/>
          </a:xfrm>
          <a:custGeom>
            <a:avLst/>
            <a:gdLst/>
            <a:ahLst/>
            <a:cxnLst/>
            <a:rect l="l" t="t" r="r" b="b"/>
            <a:pathLst>
              <a:path w="285750" h="155270" extrusionOk="0">
                <a:moveTo>
                  <a:pt x="0" y="0"/>
                </a:moveTo>
                <a:lnTo>
                  <a:pt x="0" y="155269"/>
                </a:lnTo>
                <a:lnTo>
                  <a:pt x="285750" y="155269"/>
                </a:lnTo>
                <a:lnTo>
                  <a:pt x="285750" y="0"/>
                </a:lnTo>
                <a:close/>
              </a:path>
            </a:pathLst>
          </a:custGeom>
          <a:solidFill>
            <a:srgbClr val="E5F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-78323" y="-228600"/>
            <a:ext cx="9706213" cy="4021616"/>
          </a:xfrm>
          <a:custGeom>
            <a:avLst/>
            <a:gdLst/>
            <a:ahLst/>
            <a:cxnLst/>
            <a:rect l="l" t="t" r="r" b="b"/>
            <a:pathLst>
              <a:path w="285750" h="118396" extrusionOk="0">
                <a:moveTo>
                  <a:pt x="0" y="0"/>
                </a:moveTo>
                <a:lnTo>
                  <a:pt x="0" y="118396"/>
                </a:lnTo>
                <a:lnTo>
                  <a:pt x="285750" y="63651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>
              <a:alpha val="24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-78323" y="-228600"/>
            <a:ext cx="9706213" cy="1874938"/>
          </a:xfrm>
          <a:custGeom>
            <a:avLst/>
            <a:gdLst/>
            <a:ahLst/>
            <a:cxnLst/>
            <a:rect l="l" t="t" r="r" b="b"/>
            <a:pathLst>
              <a:path w="285750" h="55198" extrusionOk="0">
                <a:moveTo>
                  <a:pt x="0" y="0"/>
                </a:moveTo>
                <a:lnTo>
                  <a:pt x="0" y="55197"/>
                </a:lnTo>
                <a:lnTo>
                  <a:pt x="285750" y="29682"/>
                </a:lnTo>
                <a:lnTo>
                  <a:pt x="285750" y="0"/>
                </a:lnTo>
                <a:close/>
              </a:path>
            </a:pathLst>
          </a:custGeom>
          <a:solidFill>
            <a:srgbClr val="E5F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-79546" y="1173154"/>
            <a:ext cx="8488920" cy="1302042"/>
          </a:xfrm>
          <a:custGeom>
            <a:avLst/>
            <a:gdLst/>
            <a:ahLst/>
            <a:cxnLst/>
            <a:rect l="l" t="t" r="r" b="b"/>
            <a:pathLst>
              <a:path w="249913" h="38332" extrusionOk="0">
                <a:moveTo>
                  <a:pt x="0" y="1"/>
                </a:moveTo>
                <a:lnTo>
                  <a:pt x="0" y="15217"/>
                </a:lnTo>
                <a:cubicBezTo>
                  <a:pt x="393" y="15217"/>
                  <a:pt x="774" y="15205"/>
                  <a:pt x="1167" y="15205"/>
                </a:cubicBezTo>
                <a:cubicBezTo>
                  <a:pt x="1705" y="15202"/>
                  <a:pt x="2242" y="15200"/>
                  <a:pt x="2780" y="15200"/>
                </a:cubicBezTo>
                <a:cubicBezTo>
                  <a:pt x="18229" y="15200"/>
                  <a:pt x="33635" y="16664"/>
                  <a:pt x="49006" y="18206"/>
                </a:cubicBezTo>
                <a:cubicBezTo>
                  <a:pt x="69080" y="20194"/>
                  <a:pt x="89130" y="22301"/>
                  <a:pt x="109121" y="24909"/>
                </a:cubicBezTo>
                <a:cubicBezTo>
                  <a:pt x="114872" y="25647"/>
                  <a:pt x="120611" y="26445"/>
                  <a:pt x="126290" y="27528"/>
                </a:cubicBezTo>
                <a:cubicBezTo>
                  <a:pt x="136351" y="29433"/>
                  <a:pt x="146173" y="32207"/>
                  <a:pt x="155996" y="34981"/>
                </a:cubicBezTo>
                <a:cubicBezTo>
                  <a:pt x="161306" y="36482"/>
                  <a:pt x="166676" y="37994"/>
                  <a:pt x="172224" y="38279"/>
                </a:cubicBezTo>
                <a:cubicBezTo>
                  <a:pt x="172901" y="38315"/>
                  <a:pt x="173576" y="38331"/>
                  <a:pt x="174251" y="38331"/>
                </a:cubicBezTo>
                <a:cubicBezTo>
                  <a:pt x="180456" y="38331"/>
                  <a:pt x="186604" y="36939"/>
                  <a:pt x="192703" y="35779"/>
                </a:cubicBezTo>
                <a:cubicBezTo>
                  <a:pt x="208400" y="32815"/>
                  <a:pt x="224421" y="31305"/>
                  <a:pt x="240447" y="31305"/>
                </a:cubicBezTo>
                <a:cubicBezTo>
                  <a:pt x="243603" y="31305"/>
                  <a:pt x="246759" y="31364"/>
                  <a:pt x="249913" y="31481"/>
                </a:cubicBezTo>
                <a:cubicBezTo>
                  <a:pt x="244065" y="30973"/>
                  <a:pt x="238192" y="30719"/>
                  <a:pt x="232317" y="30719"/>
                </a:cubicBezTo>
                <a:cubicBezTo>
                  <a:pt x="224973" y="30719"/>
                  <a:pt x="217627" y="31116"/>
                  <a:pt x="210324" y="31910"/>
                </a:cubicBezTo>
                <a:cubicBezTo>
                  <a:pt x="199942" y="33044"/>
                  <a:pt x="189249" y="34928"/>
                  <a:pt x="178864" y="34928"/>
                </a:cubicBezTo>
                <a:cubicBezTo>
                  <a:pt x="172135" y="34928"/>
                  <a:pt x="165536" y="34137"/>
                  <a:pt x="159234" y="31838"/>
                </a:cubicBezTo>
                <a:cubicBezTo>
                  <a:pt x="153103" y="29588"/>
                  <a:pt x="147602" y="26004"/>
                  <a:pt x="141363" y="23980"/>
                </a:cubicBezTo>
                <a:cubicBezTo>
                  <a:pt x="130588" y="20480"/>
                  <a:pt x="118753" y="22004"/>
                  <a:pt x="107383" y="20932"/>
                </a:cubicBezTo>
                <a:cubicBezTo>
                  <a:pt x="100513" y="20289"/>
                  <a:pt x="93738" y="18670"/>
                  <a:pt x="87380" y="16170"/>
                </a:cubicBezTo>
                <a:cubicBezTo>
                  <a:pt x="81665" y="13919"/>
                  <a:pt x="76236" y="10931"/>
                  <a:pt x="70223" y="9466"/>
                </a:cubicBezTo>
                <a:cubicBezTo>
                  <a:pt x="61734" y="7419"/>
                  <a:pt x="52674" y="8538"/>
                  <a:pt x="44089" y="6859"/>
                </a:cubicBezTo>
                <a:cubicBezTo>
                  <a:pt x="38731" y="5835"/>
                  <a:pt x="33683" y="3740"/>
                  <a:pt x="28385" y="2525"/>
                </a:cubicBezTo>
                <a:cubicBezTo>
                  <a:pt x="22729" y="1204"/>
                  <a:pt x="16860" y="894"/>
                  <a:pt x="11025" y="584"/>
                </a:cubicBezTo>
                <a:lnTo>
                  <a:pt x="0" y="1"/>
                </a:lnTo>
                <a:close/>
              </a:path>
            </a:pathLst>
          </a:custGeom>
          <a:solidFill>
            <a:srgbClr val="E5F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2658090" y="583117"/>
            <a:ext cx="6969893" cy="910771"/>
          </a:xfrm>
          <a:custGeom>
            <a:avLst/>
            <a:gdLst/>
            <a:ahLst/>
            <a:cxnLst/>
            <a:rect l="l" t="t" r="r" b="b"/>
            <a:pathLst>
              <a:path w="205193" h="26813" extrusionOk="0">
                <a:moveTo>
                  <a:pt x="179689" y="0"/>
                </a:moveTo>
                <a:cubicBezTo>
                  <a:pt x="170617" y="0"/>
                  <a:pt x="161547" y="370"/>
                  <a:pt x="152496" y="1107"/>
                </a:cubicBezTo>
                <a:cubicBezTo>
                  <a:pt x="153187" y="1655"/>
                  <a:pt x="153877" y="2214"/>
                  <a:pt x="154580" y="2762"/>
                </a:cubicBezTo>
                <a:cubicBezTo>
                  <a:pt x="155068" y="3905"/>
                  <a:pt x="153901" y="5036"/>
                  <a:pt x="152948" y="5500"/>
                </a:cubicBezTo>
                <a:cubicBezTo>
                  <a:pt x="139256" y="12001"/>
                  <a:pt x="124290" y="12108"/>
                  <a:pt x="109669" y="12132"/>
                </a:cubicBezTo>
                <a:cubicBezTo>
                  <a:pt x="106029" y="12139"/>
                  <a:pt x="102388" y="12146"/>
                  <a:pt x="98747" y="12146"/>
                </a:cubicBezTo>
                <a:cubicBezTo>
                  <a:pt x="76401" y="12146"/>
                  <a:pt x="54041" y="11886"/>
                  <a:pt x="31743" y="9715"/>
                </a:cubicBezTo>
                <a:cubicBezTo>
                  <a:pt x="25345" y="9089"/>
                  <a:pt x="18896" y="8314"/>
                  <a:pt x="12483" y="8314"/>
                </a:cubicBezTo>
                <a:cubicBezTo>
                  <a:pt x="8298" y="8314"/>
                  <a:pt x="4129" y="8644"/>
                  <a:pt x="1" y="9560"/>
                </a:cubicBezTo>
                <a:cubicBezTo>
                  <a:pt x="47876" y="12108"/>
                  <a:pt x="95775" y="14656"/>
                  <a:pt x="143650" y="17192"/>
                </a:cubicBezTo>
                <a:cubicBezTo>
                  <a:pt x="145028" y="17266"/>
                  <a:pt x="146348" y="17300"/>
                  <a:pt x="147616" y="17300"/>
                </a:cubicBezTo>
                <a:cubicBezTo>
                  <a:pt x="161944" y="17300"/>
                  <a:pt x="169583" y="12981"/>
                  <a:pt x="178063" y="12981"/>
                </a:cubicBezTo>
                <a:cubicBezTo>
                  <a:pt x="185094" y="12981"/>
                  <a:pt x="192702" y="15950"/>
                  <a:pt x="205181" y="26813"/>
                </a:cubicBezTo>
                <a:lnTo>
                  <a:pt x="205181" y="976"/>
                </a:lnTo>
                <a:lnTo>
                  <a:pt x="205193" y="976"/>
                </a:lnTo>
                <a:cubicBezTo>
                  <a:pt x="196701" y="325"/>
                  <a:pt x="188194" y="0"/>
                  <a:pt x="179689" y="0"/>
                </a:cubicBezTo>
                <a:close/>
              </a:path>
            </a:pathLst>
          </a:custGeom>
          <a:solidFill>
            <a:srgbClr val="E5F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4695666" y="4373077"/>
            <a:ext cx="398405" cy="383459"/>
          </a:xfrm>
          <a:custGeom>
            <a:avLst/>
            <a:gdLst/>
            <a:ahLst/>
            <a:cxnLst/>
            <a:rect l="l" t="t" r="r" b="b"/>
            <a:pathLst>
              <a:path w="11729" h="11289" extrusionOk="0">
                <a:moveTo>
                  <a:pt x="5872" y="1"/>
                </a:moveTo>
                <a:cubicBezTo>
                  <a:pt x="2666" y="1"/>
                  <a:pt x="60" y="2492"/>
                  <a:pt x="24" y="5585"/>
                </a:cubicBezTo>
                <a:cubicBezTo>
                  <a:pt x="0" y="8704"/>
                  <a:pt x="2584" y="11252"/>
                  <a:pt x="5811" y="11288"/>
                </a:cubicBezTo>
                <a:cubicBezTo>
                  <a:pt x="5833" y="11288"/>
                  <a:pt x="5856" y="11289"/>
                  <a:pt x="5879" y="11289"/>
                </a:cubicBezTo>
                <a:cubicBezTo>
                  <a:pt x="9063" y="11289"/>
                  <a:pt x="11669" y="8802"/>
                  <a:pt x="11692" y="5704"/>
                </a:cubicBezTo>
                <a:cubicBezTo>
                  <a:pt x="11728" y="2585"/>
                  <a:pt x="9144" y="37"/>
                  <a:pt x="5918" y="1"/>
                </a:cubicBezTo>
                <a:cubicBezTo>
                  <a:pt x="5903" y="1"/>
                  <a:pt x="5887" y="1"/>
                  <a:pt x="5872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4304959" y="4426068"/>
            <a:ext cx="587672" cy="537943"/>
          </a:xfrm>
          <a:custGeom>
            <a:avLst/>
            <a:gdLst/>
            <a:ahLst/>
            <a:cxnLst/>
            <a:rect l="l" t="t" r="r" b="b"/>
            <a:pathLst>
              <a:path w="17301" h="15837" extrusionOk="0">
                <a:moveTo>
                  <a:pt x="8657" y="1"/>
                </a:moveTo>
                <a:cubicBezTo>
                  <a:pt x="3882" y="1"/>
                  <a:pt x="1" y="3537"/>
                  <a:pt x="1" y="7918"/>
                </a:cubicBezTo>
                <a:cubicBezTo>
                  <a:pt x="1" y="12288"/>
                  <a:pt x="3882" y="15836"/>
                  <a:pt x="8657" y="15836"/>
                </a:cubicBezTo>
                <a:cubicBezTo>
                  <a:pt x="13431" y="15836"/>
                  <a:pt x="17301" y="12288"/>
                  <a:pt x="17301" y="7918"/>
                </a:cubicBezTo>
                <a:cubicBezTo>
                  <a:pt x="17301" y="3537"/>
                  <a:pt x="13431" y="1"/>
                  <a:pt x="8657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316304" y="4426068"/>
            <a:ext cx="464302" cy="254824"/>
          </a:xfrm>
          <a:custGeom>
            <a:avLst/>
            <a:gdLst/>
            <a:ahLst/>
            <a:cxnLst/>
            <a:rect l="l" t="t" r="r" b="b"/>
            <a:pathLst>
              <a:path w="13669" h="7502" extrusionOk="0">
                <a:moveTo>
                  <a:pt x="8275" y="1"/>
                </a:moveTo>
                <a:cubicBezTo>
                  <a:pt x="4334" y="13"/>
                  <a:pt x="1012" y="2453"/>
                  <a:pt x="0" y="5787"/>
                </a:cubicBezTo>
                <a:cubicBezTo>
                  <a:pt x="1475" y="6849"/>
                  <a:pt x="3313" y="7502"/>
                  <a:pt x="5339" y="7502"/>
                </a:cubicBezTo>
                <a:cubicBezTo>
                  <a:pt x="5357" y="7502"/>
                  <a:pt x="5376" y="7502"/>
                  <a:pt x="5394" y="7502"/>
                </a:cubicBezTo>
                <a:cubicBezTo>
                  <a:pt x="9335" y="7490"/>
                  <a:pt x="12657" y="5049"/>
                  <a:pt x="13669" y="1715"/>
                </a:cubicBezTo>
                <a:cubicBezTo>
                  <a:pt x="12192" y="644"/>
                  <a:pt x="10311" y="1"/>
                  <a:pt x="8275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4973496" y="4436701"/>
            <a:ext cx="517325" cy="481489"/>
          </a:xfrm>
          <a:custGeom>
            <a:avLst/>
            <a:gdLst/>
            <a:ahLst/>
            <a:cxnLst/>
            <a:rect l="l" t="t" r="r" b="b"/>
            <a:pathLst>
              <a:path w="15230" h="14175" extrusionOk="0">
                <a:moveTo>
                  <a:pt x="7589" y="1"/>
                </a:moveTo>
                <a:cubicBezTo>
                  <a:pt x="4132" y="1"/>
                  <a:pt x="1102" y="2522"/>
                  <a:pt x="572" y="6034"/>
                </a:cubicBezTo>
                <a:cubicBezTo>
                  <a:pt x="1" y="9903"/>
                  <a:pt x="2680" y="13511"/>
                  <a:pt x="6561" y="14094"/>
                </a:cubicBezTo>
                <a:cubicBezTo>
                  <a:pt x="6921" y="14148"/>
                  <a:pt x="7279" y="14174"/>
                  <a:pt x="7632" y="14174"/>
                </a:cubicBezTo>
                <a:cubicBezTo>
                  <a:pt x="11098" y="14174"/>
                  <a:pt x="14127" y="11653"/>
                  <a:pt x="14646" y="8141"/>
                </a:cubicBezTo>
                <a:cubicBezTo>
                  <a:pt x="15229" y="4272"/>
                  <a:pt x="12550" y="664"/>
                  <a:pt x="8657" y="81"/>
                </a:cubicBezTo>
                <a:cubicBezTo>
                  <a:pt x="8298" y="27"/>
                  <a:pt x="7942" y="1"/>
                  <a:pt x="7589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5121532" y="4437006"/>
            <a:ext cx="347454" cy="220449"/>
          </a:xfrm>
          <a:custGeom>
            <a:avLst/>
            <a:gdLst/>
            <a:ahLst/>
            <a:cxnLst/>
            <a:rect l="l" t="t" r="r" b="b"/>
            <a:pathLst>
              <a:path w="10229" h="6490" extrusionOk="0">
                <a:moveTo>
                  <a:pt x="3215" y="0"/>
                </a:moveTo>
                <a:cubicBezTo>
                  <a:pt x="2060" y="24"/>
                  <a:pt x="977" y="298"/>
                  <a:pt x="1" y="798"/>
                </a:cubicBezTo>
                <a:cubicBezTo>
                  <a:pt x="676" y="4033"/>
                  <a:pt x="3533" y="6489"/>
                  <a:pt x="6964" y="6489"/>
                </a:cubicBezTo>
                <a:cubicBezTo>
                  <a:pt x="6980" y="6489"/>
                  <a:pt x="6997" y="6489"/>
                  <a:pt x="7013" y="6489"/>
                </a:cubicBezTo>
                <a:cubicBezTo>
                  <a:pt x="8180" y="6477"/>
                  <a:pt x="9264" y="6191"/>
                  <a:pt x="10228" y="5703"/>
                </a:cubicBezTo>
                <a:cubicBezTo>
                  <a:pt x="9573" y="2441"/>
                  <a:pt x="6692" y="0"/>
                  <a:pt x="3215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4634591" y="4528790"/>
            <a:ext cx="871164" cy="435226"/>
          </a:xfrm>
          <a:custGeom>
            <a:avLst/>
            <a:gdLst/>
            <a:ahLst/>
            <a:cxnLst/>
            <a:rect l="l" t="t" r="r" b="b"/>
            <a:pathLst>
              <a:path w="25647" h="12813" extrusionOk="0">
                <a:moveTo>
                  <a:pt x="12856" y="1"/>
                </a:moveTo>
                <a:cubicBezTo>
                  <a:pt x="12833" y="1"/>
                  <a:pt x="12811" y="1"/>
                  <a:pt x="12788" y="1"/>
                </a:cubicBezTo>
                <a:cubicBezTo>
                  <a:pt x="5716" y="25"/>
                  <a:pt x="1" y="5597"/>
                  <a:pt x="48" y="12455"/>
                </a:cubicBezTo>
                <a:cubicBezTo>
                  <a:pt x="48" y="12574"/>
                  <a:pt x="60" y="12693"/>
                  <a:pt x="60" y="12812"/>
                </a:cubicBezTo>
                <a:lnTo>
                  <a:pt x="25635" y="12705"/>
                </a:lnTo>
                <a:cubicBezTo>
                  <a:pt x="25635" y="12586"/>
                  <a:pt x="25647" y="12467"/>
                  <a:pt x="25647" y="12348"/>
                </a:cubicBezTo>
                <a:cubicBezTo>
                  <a:pt x="25623" y="5524"/>
                  <a:pt x="19897" y="1"/>
                  <a:pt x="12856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5392092" y="4736271"/>
            <a:ext cx="396774" cy="224491"/>
          </a:xfrm>
          <a:custGeom>
            <a:avLst/>
            <a:gdLst/>
            <a:ahLst/>
            <a:cxnLst/>
            <a:rect l="l" t="t" r="r" b="b"/>
            <a:pathLst>
              <a:path w="11681" h="6609" extrusionOk="0">
                <a:moveTo>
                  <a:pt x="5846" y="1"/>
                </a:moveTo>
                <a:cubicBezTo>
                  <a:pt x="5838" y="1"/>
                  <a:pt x="5831" y="1"/>
                  <a:pt x="5823" y="1"/>
                </a:cubicBezTo>
                <a:cubicBezTo>
                  <a:pt x="2608" y="25"/>
                  <a:pt x="1" y="2549"/>
                  <a:pt x="13" y="5680"/>
                </a:cubicBezTo>
                <a:cubicBezTo>
                  <a:pt x="13" y="6002"/>
                  <a:pt x="49" y="6311"/>
                  <a:pt x="108" y="6609"/>
                </a:cubicBezTo>
                <a:lnTo>
                  <a:pt x="11598" y="6573"/>
                </a:lnTo>
                <a:cubicBezTo>
                  <a:pt x="11645" y="6252"/>
                  <a:pt x="11681" y="5942"/>
                  <a:pt x="11681" y="5632"/>
                </a:cubicBezTo>
                <a:cubicBezTo>
                  <a:pt x="11669" y="2509"/>
                  <a:pt x="9062" y="1"/>
                  <a:pt x="5846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4759562" y="4528790"/>
            <a:ext cx="678671" cy="242086"/>
          </a:xfrm>
          <a:custGeom>
            <a:avLst/>
            <a:gdLst/>
            <a:ahLst/>
            <a:cxnLst/>
            <a:rect l="l" t="t" r="r" b="b"/>
            <a:pathLst>
              <a:path w="19980" h="7127" extrusionOk="0">
                <a:moveTo>
                  <a:pt x="9179" y="1"/>
                </a:moveTo>
                <a:cubicBezTo>
                  <a:pt x="9156" y="1"/>
                  <a:pt x="9132" y="1"/>
                  <a:pt x="9109" y="1"/>
                </a:cubicBezTo>
                <a:cubicBezTo>
                  <a:pt x="5537" y="13"/>
                  <a:pt x="2322" y="1442"/>
                  <a:pt x="1" y="3716"/>
                </a:cubicBezTo>
                <a:cubicBezTo>
                  <a:pt x="2048" y="4906"/>
                  <a:pt x="4727" y="5918"/>
                  <a:pt x="7740" y="6526"/>
                </a:cubicBezTo>
                <a:cubicBezTo>
                  <a:pt x="9730" y="6933"/>
                  <a:pt x="11652" y="7126"/>
                  <a:pt x="13403" y="7126"/>
                </a:cubicBezTo>
                <a:cubicBezTo>
                  <a:pt x="16154" y="7126"/>
                  <a:pt x="18480" y="6649"/>
                  <a:pt x="19979" y="5775"/>
                </a:cubicBezTo>
                <a:cubicBezTo>
                  <a:pt x="17717" y="2305"/>
                  <a:pt x="13722" y="1"/>
                  <a:pt x="9179" y="1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4767238" y="4373485"/>
            <a:ext cx="292426" cy="130299"/>
          </a:xfrm>
          <a:custGeom>
            <a:avLst/>
            <a:gdLst/>
            <a:ahLst/>
            <a:cxnLst/>
            <a:rect l="l" t="t" r="r" b="b"/>
            <a:pathLst>
              <a:path w="8609" h="3836" extrusionOk="0">
                <a:moveTo>
                  <a:pt x="3739" y="1"/>
                </a:moveTo>
                <a:cubicBezTo>
                  <a:pt x="2311" y="1"/>
                  <a:pt x="1013" y="501"/>
                  <a:pt x="1" y="1323"/>
                </a:cubicBezTo>
                <a:cubicBezTo>
                  <a:pt x="1036" y="2829"/>
                  <a:pt x="2805" y="3835"/>
                  <a:pt x="4801" y="3835"/>
                </a:cubicBezTo>
                <a:cubicBezTo>
                  <a:pt x="4824" y="3835"/>
                  <a:pt x="4847" y="3835"/>
                  <a:pt x="4870" y="3835"/>
                </a:cubicBezTo>
                <a:cubicBezTo>
                  <a:pt x="6299" y="3835"/>
                  <a:pt x="7597" y="3335"/>
                  <a:pt x="8609" y="2513"/>
                </a:cubicBezTo>
                <a:cubicBezTo>
                  <a:pt x="7549" y="1001"/>
                  <a:pt x="5763" y="1"/>
                  <a:pt x="3739" y="1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5476232" y="4743948"/>
            <a:ext cx="283934" cy="129484"/>
          </a:xfrm>
          <a:custGeom>
            <a:avLst/>
            <a:gdLst/>
            <a:ahLst/>
            <a:cxnLst/>
            <a:rect l="l" t="t" r="r" b="b"/>
            <a:pathLst>
              <a:path w="8359" h="3812" extrusionOk="0">
                <a:moveTo>
                  <a:pt x="3368" y="1"/>
                </a:moveTo>
                <a:cubicBezTo>
                  <a:pt x="3357" y="1"/>
                  <a:pt x="3345" y="1"/>
                  <a:pt x="3334" y="1"/>
                </a:cubicBezTo>
                <a:cubicBezTo>
                  <a:pt x="2096" y="13"/>
                  <a:pt x="929" y="394"/>
                  <a:pt x="0" y="1049"/>
                </a:cubicBezTo>
                <a:cubicBezTo>
                  <a:pt x="1024" y="2692"/>
                  <a:pt x="2894" y="3811"/>
                  <a:pt x="5025" y="3811"/>
                </a:cubicBezTo>
                <a:cubicBezTo>
                  <a:pt x="6263" y="3799"/>
                  <a:pt x="7418" y="3430"/>
                  <a:pt x="8359" y="2775"/>
                </a:cubicBezTo>
                <a:cubicBezTo>
                  <a:pt x="7352" y="1117"/>
                  <a:pt x="5497" y="1"/>
                  <a:pt x="3368" y="1"/>
                </a:cubicBezTo>
                <a:close/>
              </a:path>
            </a:pathLst>
          </a:custGeom>
          <a:solidFill>
            <a:srgbClr val="E0D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5612104" y="4281854"/>
            <a:ext cx="478500" cy="490940"/>
          </a:xfrm>
          <a:custGeom>
            <a:avLst/>
            <a:gdLst/>
            <a:ahLst/>
            <a:cxnLst/>
            <a:rect l="l" t="t" r="r" b="b"/>
            <a:pathLst>
              <a:path w="14087" h="13575" extrusionOk="0">
                <a:moveTo>
                  <a:pt x="7041" y="0"/>
                </a:moveTo>
                <a:cubicBezTo>
                  <a:pt x="3202" y="0"/>
                  <a:pt x="72" y="2999"/>
                  <a:pt x="37" y="6716"/>
                </a:cubicBezTo>
                <a:cubicBezTo>
                  <a:pt x="1" y="10466"/>
                  <a:pt x="3108" y="13538"/>
                  <a:pt x="6978" y="13574"/>
                </a:cubicBezTo>
                <a:cubicBezTo>
                  <a:pt x="7001" y="13574"/>
                  <a:pt x="7024" y="13574"/>
                  <a:pt x="7046" y="13574"/>
                </a:cubicBezTo>
                <a:cubicBezTo>
                  <a:pt x="10885" y="13574"/>
                  <a:pt x="14015" y="10587"/>
                  <a:pt x="14050" y="6859"/>
                </a:cubicBezTo>
                <a:cubicBezTo>
                  <a:pt x="14086" y="3108"/>
                  <a:pt x="10979" y="36"/>
                  <a:pt x="7109" y="1"/>
                </a:cubicBezTo>
                <a:cubicBezTo>
                  <a:pt x="7086" y="0"/>
                  <a:pt x="7064" y="0"/>
                  <a:pt x="7041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5142966" y="4317674"/>
            <a:ext cx="705777" cy="646334"/>
          </a:xfrm>
          <a:custGeom>
            <a:avLst/>
            <a:gdLst/>
            <a:ahLst/>
            <a:cxnLst/>
            <a:rect l="l" t="t" r="r" b="b"/>
            <a:pathLst>
              <a:path w="20778" h="19028" extrusionOk="0">
                <a:moveTo>
                  <a:pt x="10383" y="1"/>
                </a:moveTo>
                <a:cubicBezTo>
                  <a:pt x="4644" y="1"/>
                  <a:pt x="1" y="4263"/>
                  <a:pt x="1" y="9514"/>
                </a:cubicBezTo>
                <a:cubicBezTo>
                  <a:pt x="1" y="14765"/>
                  <a:pt x="4644" y="19027"/>
                  <a:pt x="10383" y="19027"/>
                </a:cubicBezTo>
                <a:cubicBezTo>
                  <a:pt x="16122" y="19027"/>
                  <a:pt x="20777" y="14765"/>
                  <a:pt x="20777" y="9514"/>
                </a:cubicBezTo>
                <a:cubicBezTo>
                  <a:pt x="20777" y="4263"/>
                  <a:pt x="16122" y="1"/>
                  <a:pt x="10383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155908" y="4317267"/>
            <a:ext cx="558154" cy="306625"/>
          </a:xfrm>
          <a:custGeom>
            <a:avLst/>
            <a:gdLst/>
            <a:ahLst/>
            <a:cxnLst/>
            <a:rect l="l" t="t" r="r" b="b"/>
            <a:pathLst>
              <a:path w="16432" h="9027" extrusionOk="0">
                <a:moveTo>
                  <a:pt x="9966" y="1"/>
                </a:moveTo>
                <a:cubicBezTo>
                  <a:pt x="5204" y="37"/>
                  <a:pt x="1227" y="2966"/>
                  <a:pt x="1" y="6966"/>
                </a:cubicBezTo>
                <a:cubicBezTo>
                  <a:pt x="1773" y="8254"/>
                  <a:pt x="4003" y="9026"/>
                  <a:pt x="6422" y="9026"/>
                </a:cubicBezTo>
                <a:cubicBezTo>
                  <a:pt x="6441" y="9026"/>
                  <a:pt x="6459" y="9026"/>
                  <a:pt x="6478" y="9026"/>
                </a:cubicBezTo>
                <a:cubicBezTo>
                  <a:pt x="11240" y="8990"/>
                  <a:pt x="15217" y="6061"/>
                  <a:pt x="16431" y="2061"/>
                </a:cubicBezTo>
                <a:cubicBezTo>
                  <a:pt x="14645" y="775"/>
                  <a:pt x="12407" y="1"/>
                  <a:pt x="9966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5946593" y="4363733"/>
            <a:ext cx="621232" cy="617047"/>
          </a:xfrm>
          <a:custGeom>
            <a:avLst/>
            <a:gdLst/>
            <a:ahLst/>
            <a:cxnLst/>
            <a:rect l="l" t="t" r="r" b="b"/>
            <a:pathLst>
              <a:path w="18289" h="17062" extrusionOk="0">
                <a:moveTo>
                  <a:pt x="9142" y="1"/>
                </a:moveTo>
                <a:cubicBezTo>
                  <a:pt x="4978" y="1"/>
                  <a:pt x="1331" y="3042"/>
                  <a:pt x="703" y="7274"/>
                </a:cubicBezTo>
                <a:cubicBezTo>
                  <a:pt x="0" y="11929"/>
                  <a:pt x="3227" y="16275"/>
                  <a:pt x="7894" y="16965"/>
                </a:cubicBezTo>
                <a:cubicBezTo>
                  <a:pt x="8325" y="17030"/>
                  <a:pt x="8754" y="17062"/>
                  <a:pt x="9176" y="17062"/>
                </a:cubicBezTo>
                <a:cubicBezTo>
                  <a:pt x="13333" y="17062"/>
                  <a:pt x="16971" y="14022"/>
                  <a:pt x="17598" y="9786"/>
                </a:cubicBezTo>
                <a:cubicBezTo>
                  <a:pt x="18288" y="5130"/>
                  <a:pt x="15074" y="797"/>
                  <a:pt x="10406" y="94"/>
                </a:cubicBezTo>
                <a:cubicBezTo>
                  <a:pt x="9982" y="31"/>
                  <a:pt x="9559" y="1"/>
                  <a:pt x="9142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6124555" y="4364095"/>
            <a:ext cx="416577" cy="281653"/>
          </a:xfrm>
          <a:custGeom>
            <a:avLst/>
            <a:gdLst/>
            <a:ahLst/>
            <a:cxnLst/>
            <a:rect l="l" t="t" r="r" b="b"/>
            <a:pathLst>
              <a:path w="12264" h="7788" extrusionOk="0">
                <a:moveTo>
                  <a:pt x="3883" y="1"/>
                </a:moveTo>
                <a:cubicBezTo>
                  <a:pt x="3875" y="1"/>
                  <a:pt x="3866" y="1"/>
                  <a:pt x="3858" y="1"/>
                </a:cubicBezTo>
                <a:cubicBezTo>
                  <a:pt x="2477" y="1"/>
                  <a:pt x="1167" y="346"/>
                  <a:pt x="0" y="941"/>
                </a:cubicBezTo>
                <a:cubicBezTo>
                  <a:pt x="773" y="4839"/>
                  <a:pt x="4249" y="7787"/>
                  <a:pt x="8393" y="7787"/>
                </a:cubicBezTo>
                <a:cubicBezTo>
                  <a:pt x="8401" y="7787"/>
                  <a:pt x="8410" y="7787"/>
                  <a:pt x="8418" y="7787"/>
                </a:cubicBezTo>
                <a:cubicBezTo>
                  <a:pt x="9799" y="7787"/>
                  <a:pt x="11109" y="7442"/>
                  <a:pt x="12264" y="6847"/>
                </a:cubicBezTo>
                <a:cubicBezTo>
                  <a:pt x="11479" y="2938"/>
                  <a:pt x="8027" y="1"/>
                  <a:pt x="3883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5538902" y="4481235"/>
            <a:ext cx="1046709" cy="556796"/>
          </a:xfrm>
          <a:custGeom>
            <a:avLst/>
            <a:gdLst/>
            <a:ahLst/>
            <a:cxnLst/>
            <a:rect l="l" t="t" r="r" b="b"/>
            <a:pathLst>
              <a:path w="30815" h="15396" extrusionOk="0">
                <a:moveTo>
                  <a:pt x="15428" y="0"/>
                </a:moveTo>
                <a:cubicBezTo>
                  <a:pt x="15405" y="0"/>
                  <a:pt x="15383" y="0"/>
                  <a:pt x="15360" y="0"/>
                </a:cubicBezTo>
                <a:cubicBezTo>
                  <a:pt x="6859" y="36"/>
                  <a:pt x="1" y="6727"/>
                  <a:pt x="37" y="14954"/>
                </a:cubicBezTo>
                <a:cubicBezTo>
                  <a:pt x="37" y="15109"/>
                  <a:pt x="60" y="15240"/>
                  <a:pt x="72" y="15395"/>
                </a:cubicBezTo>
                <a:lnTo>
                  <a:pt x="30802" y="15276"/>
                </a:lnTo>
                <a:cubicBezTo>
                  <a:pt x="30802" y="15121"/>
                  <a:pt x="30814" y="14990"/>
                  <a:pt x="30814" y="14847"/>
                </a:cubicBezTo>
                <a:cubicBezTo>
                  <a:pt x="30779" y="6630"/>
                  <a:pt x="23886" y="0"/>
                  <a:pt x="15428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6448888" y="4747343"/>
            <a:ext cx="476462" cy="287222"/>
          </a:xfrm>
          <a:custGeom>
            <a:avLst/>
            <a:gdLst/>
            <a:ahLst/>
            <a:cxnLst/>
            <a:rect l="l" t="t" r="r" b="b"/>
            <a:pathLst>
              <a:path w="14027" h="7942" extrusionOk="0">
                <a:moveTo>
                  <a:pt x="7035" y="0"/>
                </a:moveTo>
                <a:cubicBezTo>
                  <a:pt x="7020" y="0"/>
                  <a:pt x="7005" y="0"/>
                  <a:pt x="6990" y="0"/>
                </a:cubicBezTo>
                <a:cubicBezTo>
                  <a:pt x="3120" y="12"/>
                  <a:pt x="1" y="3060"/>
                  <a:pt x="13" y="6811"/>
                </a:cubicBezTo>
                <a:cubicBezTo>
                  <a:pt x="13" y="7204"/>
                  <a:pt x="61" y="7573"/>
                  <a:pt x="108" y="7942"/>
                </a:cubicBezTo>
                <a:lnTo>
                  <a:pt x="13931" y="7882"/>
                </a:lnTo>
                <a:cubicBezTo>
                  <a:pt x="13991" y="7513"/>
                  <a:pt x="14027" y="7144"/>
                  <a:pt x="14027" y="6751"/>
                </a:cubicBezTo>
                <a:cubicBezTo>
                  <a:pt x="14015" y="3015"/>
                  <a:pt x="10884" y="0"/>
                  <a:pt x="7035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689757" y="4481235"/>
            <a:ext cx="814982" cy="310694"/>
          </a:xfrm>
          <a:custGeom>
            <a:avLst/>
            <a:gdLst/>
            <a:ahLst/>
            <a:cxnLst/>
            <a:rect l="l" t="t" r="r" b="b"/>
            <a:pathLst>
              <a:path w="23993" h="8591" extrusionOk="0">
                <a:moveTo>
                  <a:pt x="10966" y="0"/>
                </a:moveTo>
                <a:cubicBezTo>
                  <a:pt x="10954" y="0"/>
                  <a:pt x="10943" y="0"/>
                  <a:pt x="10931" y="0"/>
                </a:cubicBezTo>
                <a:cubicBezTo>
                  <a:pt x="6633" y="24"/>
                  <a:pt x="2763" y="1727"/>
                  <a:pt x="1" y="4501"/>
                </a:cubicBezTo>
                <a:cubicBezTo>
                  <a:pt x="2466" y="5930"/>
                  <a:pt x="5680" y="7132"/>
                  <a:pt x="9312" y="7882"/>
                </a:cubicBezTo>
                <a:cubicBezTo>
                  <a:pt x="11675" y="8363"/>
                  <a:pt x="13956" y="8590"/>
                  <a:pt x="16037" y="8590"/>
                </a:cubicBezTo>
                <a:cubicBezTo>
                  <a:pt x="19367" y="8590"/>
                  <a:pt x="22182" y="8009"/>
                  <a:pt x="23992" y="6954"/>
                </a:cubicBezTo>
                <a:cubicBezTo>
                  <a:pt x="21248" y="2771"/>
                  <a:pt x="16440" y="0"/>
                  <a:pt x="10966" y="0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697878" y="4254594"/>
            <a:ext cx="351054" cy="156964"/>
          </a:xfrm>
          <a:custGeom>
            <a:avLst/>
            <a:gdLst/>
            <a:ahLst/>
            <a:cxnLst/>
            <a:rect l="l" t="t" r="r" b="b"/>
            <a:pathLst>
              <a:path w="10335" h="4621" extrusionOk="0">
                <a:moveTo>
                  <a:pt x="4477" y="1"/>
                </a:moveTo>
                <a:cubicBezTo>
                  <a:pt x="2774" y="1"/>
                  <a:pt x="1203" y="596"/>
                  <a:pt x="0" y="1596"/>
                </a:cubicBezTo>
                <a:cubicBezTo>
                  <a:pt x="1268" y="3421"/>
                  <a:pt x="3396" y="4620"/>
                  <a:pt x="5822" y="4620"/>
                </a:cubicBezTo>
                <a:cubicBezTo>
                  <a:pt x="5834" y="4620"/>
                  <a:pt x="5846" y="4620"/>
                  <a:pt x="5858" y="4620"/>
                </a:cubicBezTo>
                <a:cubicBezTo>
                  <a:pt x="7561" y="4620"/>
                  <a:pt x="9132" y="4025"/>
                  <a:pt x="10335" y="3025"/>
                </a:cubicBezTo>
                <a:cubicBezTo>
                  <a:pt x="9073" y="1191"/>
                  <a:pt x="6930" y="1"/>
                  <a:pt x="4477" y="1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6550012" y="4756384"/>
            <a:ext cx="342189" cy="165817"/>
          </a:xfrm>
          <a:custGeom>
            <a:avLst/>
            <a:gdLst/>
            <a:ahLst/>
            <a:cxnLst/>
            <a:rect l="l" t="t" r="r" b="b"/>
            <a:pathLst>
              <a:path w="10074" h="4585" extrusionOk="0">
                <a:moveTo>
                  <a:pt x="4047" y="0"/>
                </a:moveTo>
                <a:cubicBezTo>
                  <a:pt x="4036" y="0"/>
                  <a:pt x="4024" y="0"/>
                  <a:pt x="4013" y="0"/>
                </a:cubicBezTo>
                <a:cubicBezTo>
                  <a:pt x="2513" y="12"/>
                  <a:pt x="1132" y="477"/>
                  <a:pt x="1" y="1251"/>
                </a:cubicBezTo>
                <a:cubicBezTo>
                  <a:pt x="1227" y="3251"/>
                  <a:pt x="3477" y="4584"/>
                  <a:pt x="6049" y="4584"/>
                </a:cubicBezTo>
                <a:cubicBezTo>
                  <a:pt x="7561" y="4572"/>
                  <a:pt x="8942" y="4108"/>
                  <a:pt x="10073" y="3334"/>
                </a:cubicBezTo>
                <a:cubicBezTo>
                  <a:pt x="8840" y="1331"/>
                  <a:pt x="6605" y="0"/>
                  <a:pt x="4047" y="0"/>
                </a:cubicBezTo>
                <a:close/>
              </a:path>
            </a:pathLst>
          </a:custGeom>
          <a:solidFill>
            <a:srgbClr val="E0D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236614" y="4754071"/>
            <a:ext cx="481319" cy="210734"/>
          </a:xfrm>
          <a:custGeom>
            <a:avLst/>
            <a:gdLst/>
            <a:ahLst/>
            <a:cxnLst/>
            <a:rect l="l" t="t" r="r" b="b"/>
            <a:pathLst>
              <a:path w="14170" h="6204" extrusionOk="0">
                <a:moveTo>
                  <a:pt x="7103" y="1"/>
                </a:moveTo>
                <a:cubicBezTo>
                  <a:pt x="7089" y="1"/>
                  <a:pt x="7075" y="1"/>
                  <a:pt x="7061" y="1"/>
                </a:cubicBezTo>
                <a:cubicBezTo>
                  <a:pt x="3156" y="1"/>
                  <a:pt x="1" y="1715"/>
                  <a:pt x="13" y="3799"/>
                </a:cubicBezTo>
                <a:cubicBezTo>
                  <a:pt x="13" y="4704"/>
                  <a:pt x="632" y="5549"/>
                  <a:pt x="1668" y="6204"/>
                </a:cubicBezTo>
                <a:lnTo>
                  <a:pt x="12538" y="6192"/>
                </a:lnTo>
                <a:cubicBezTo>
                  <a:pt x="13550" y="5537"/>
                  <a:pt x="14169" y="4692"/>
                  <a:pt x="14169" y="3763"/>
                </a:cubicBezTo>
                <a:cubicBezTo>
                  <a:pt x="14169" y="1675"/>
                  <a:pt x="11001" y="1"/>
                  <a:pt x="7103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3815199" y="4610892"/>
            <a:ext cx="581184" cy="355130"/>
          </a:xfrm>
          <a:custGeom>
            <a:avLst/>
            <a:gdLst/>
            <a:ahLst/>
            <a:cxnLst/>
            <a:rect l="l" t="t" r="r" b="b"/>
            <a:pathLst>
              <a:path w="17110" h="10455" extrusionOk="0">
                <a:moveTo>
                  <a:pt x="8543" y="1"/>
                </a:moveTo>
                <a:cubicBezTo>
                  <a:pt x="8533" y="1"/>
                  <a:pt x="8523" y="1"/>
                  <a:pt x="8513" y="1"/>
                </a:cubicBezTo>
                <a:cubicBezTo>
                  <a:pt x="3810" y="25"/>
                  <a:pt x="0" y="2882"/>
                  <a:pt x="36" y="6395"/>
                </a:cubicBezTo>
                <a:cubicBezTo>
                  <a:pt x="48" y="7942"/>
                  <a:pt x="810" y="9347"/>
                  <a:pt x="2048" y="10455"/>
                </a:cubicBezTo>
                <a:lnTo>
                  <a:pt x="15145" y="10419"/>
                </a:lnTo>
                <a:cubicBezTo>
                  <a:pt x="16360" y="9323"/>
                  <a:pt x="17110" y="7895"/>
                  <a:pt x="17086" y="6347"/>
                </a:cubicBezTo>
                <a:cubicBezTo>
                  <a:pt x="17062" y="2842"/>
                  <a:pt x="13256" y="1"/>
                  <a:pt x="8543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3817237" y="4683314"/>
            <a:ext cx="579146" cy="282712"/>
          </a:xfrm>
          <a:custGeom>
            <a:avLst/>
            <a:gdLst/>
            <a:ahLst/>
            <a:cxnLst/>
            <a:rect l="l" t="t" r="r" b="b"/>
            <a:pathLst>
              <a:path w="17050" h="8323" extrusionOk="0">
                <a:moveTo>
                  <a:pt x="14859" y="0"/>
                </a:moveTo>
                <a:cubicBezTo>
                  <a:pt x="13728" y="1715"/>
                  <a:pt x="11359" y="3286"/>
                  <a:pt x="8215" y="4179"/>
                </a:cubicBezTo>
                <a:cubicBezTo>
                  <a:pt x="6521" y="4667"/>
                  <a:pt x="4807" y="4898"/>
                  <a:pt x="3201" y="4898"/>
                </a:cubicBezTo>
                <a:cubicBezTo>
                  <a:pt x="2065" y="4898"/>
                  <a:pt x="982" y="4782"/>
                  <a:pt x="0" y="4560"/>
                </a:cubicBezTo>
                <a:lnTo>
                  <a:pt x="0" y="4560"/>
                </a:lnTo>
                <a:cubicBezTo>
                  <a:pt x="95" y="5989"/>
                  <a:pt x="822" y="7299"/>
                  <a:pt x="1988" y="8323"/>
                </a:cubicBezTo>
                <a:lnTo>
                  <a:pt x="15085" y="8287"/>
                </a:lnTo>
                <a:cubicBezTo>
                  <a:pt x="16300" y="7191"/>
                  <a:pt x="17050" y="5763"/>
                  <a:pt x="17026" y="4215"/>
                </a:cubicBezTo>
                <a:cubicBezTo>
                  <a:pt x="17014" y="2596"/>
                  <a:pt x="16193" y="1119"/>
                  <a:pt x="14859" y="0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6657591" y="4807631"/>
            <a:ext cx="413351" cy="224368"/>
          </a:xfrm>
          <a:custGeom>
            <a:avLst/>
            <a:gdLst/>
            <a:ahLst/>
            <a:cxnLst/>
            <a:rect l="l" t="t" r="r" b="b"/>
            <a:pathLst>
              <a:path w="12169" h="6204" extrusionOk="0">
                <a:moveTo>
                  <a:pt x="6108" y="0"/>
                </a:moveTo>
                <a:cubicBezTo>
                  <a:pt x="6096" y="0"/>
                  <a:pt x="6085" y="0"/>
                  <a:pt x="6073" y="0"/>
                </a:cubicBezTo>
                <a:cubicBezTo>
                  <a:pt x="2703" y="0"/>
                  <a:pt x="1" y="1715"/>
                  <a:pt x="13" y="3798"/>
                </a:cubicBezTo>
                <a:cubicBezTo>
                  <a:pt x="24" y="4703"/>
                  <a:pt x="560" y="5548"/>
                  <a:pt x="1441" y="6203"/>
                </a:cubicBezTo>
                <a:lnTo>
                  <a:pt x="10776" y="6191"/>
                </a:lnTo>
                <a:cubicBezTo>
                  <a:pt x="11657" y="5537"/>
                  <a:pt x="12169" y="4691"/>
                  <a:pt x="12169" y="3763"/>
                </a:cubicBezTo>
                <a:cubicBezTo>
                  <a:pt x="12157" y="1686"/>
                  <a:pt x="9449" y="0"/>
                  <a:pt x="6108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6230503" y="4655193"/>
            <a:ext cx="580776" cy="378105"/>
          </a:xfrm>
          <a:custGeom>
            <a:avLst/>
            <a:gdLst/>
            <a:ahLst/>
            <a:cxnLst/>
            <a:rect l="l" t="t" r="r" b="b"/>
            <a:pathLst>
              <a:path w="17098" h="10455" extrusionOk="0">
                <a:moveTo>
                  <a:pt x="8543" y="0"/>
                </a:moveTo>
                <a:cubicBezTo>
                  <a:pt x="8533" y="0"/>
                  <a:pt x="8523" y="0"/>
                  <a:pt x="8514" y="0"/>
                </a:cubicBezTo>
                <a:cubicBezTo>
                  <a:pt x="3811" y="12"/>
                  <a:pt x="1" y="2870"/>
                  <a:pt x="24" y="6382"/>
                </a:cubicBezTo>
                <a:cubicBezTo>
                  <a:pt x="36" y="7930"/>
                  <a:pt x="798" y="9347"/>
                  <a:pt x="2037" y="10454"/>
                </a:cubicBezTo>
                <a:lnTo>
                  <a:pt x="15133" y="10418"/>
                </a:lnTo>
                <a:cubicBezTo>
                  <a:pt x="16348" y="9323"/>
                  <a:pt x="17098" y="7894"/>
                  <a:pt x="17086" y="6346"/>
                </a:cubicBezTo>
                <a:cubicBezTo>
                  <a:pt x="17050" y="2841"/>
                  <a:pt x="13244" y="0"/>
                  <a:pt x="8543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6232949" y="4732262"/>
            <a:ext cx="578738" cy="301037"/>
          </a:xfrm>
          <a:custGeom>
            <a:avLst/>
            <a:gdLst/>
            <a:ahLst/>
            <a:cxnLst/>
            <a:rect l="l" t="t" r="r" b="b"/>
            <a:pathLst>
              <a:path w="17038" h="8324" extrusionOk="0">
                <a:moveTo>
                  <a:pt x="14847" y="1"/>
                </a:moveTo>
                <a:cubicBezTo>
                  <a:pt x="13716" y="1715"/>
                  <a:pt x="11359" y="3287"/>
                  <a:pt x="8215" y="4180"/>
                </a:cubicBezTo>
                <a:cubicBezTo>
                  <a:pt x="6519" y="4659"/>
                  <a:pt x="4802" y="4887"/>
                  <a:pt x="3200" y="4887"/>
                </a:cubicBezTo>
                <a:cubicBezTo>
                  <a:pt x="2059" y="4887"/>
                  <a:pt x="976" y="4772"/>
                  <a:pt x="0" y="4549"/>
                </a:cubicBezTo>
                <a:lnTo>
                  <a:pt x="0" y="4549"/>
                </a:lnTo>
                <a:cubicBezTo>
                  <a:pt x="83" y="5978"/>
                  <a:pt x="822" y="7287"/>
                  <a:pt x="1976" y="8323"/>
                </a:cubicBezTo>
                <a:lnTo>
                  <a:pt x="15073" y="8287"/>
                </a:lnTo>
                <a:cubicBezTo>
                  <a:pt x="16300" y="7180"/>
                  <a:pt x="17038" y="5751"/>
                  <a:pt x="17026" y="4204"/>
                </a:cubicBezTo>
                <a:cubicBezTo>
                  <a:pt x="17014" y="2584"/>
                  <a:pt x="16193" y="1120"/>
                  <a:pt x="14847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7937258" y="4803327"/>
            <a:ext cx="357134" cy="224802"/>
          </a:xfrm>
          <a:custGeom>
            <a:avLst/>
            <a:gdLst/>
            <a:ahLst/>
            <a:cxnLst/>
            <a:rect l="l" t="t" r="r" b="b"/>
            <a:pathLst>
              <a:path w="10514" h="6216" extrusionOk="0">
                <a:moveTo>
                  <a:pt x="5257" y="0"/>
                </a:moveTo>
                <a:cubicBezTo>
                  <a:pt x="5247" y="0"/>
                  <a:pt x="5237" y="0"/>
                  <a:pt x="5227" y="0"/>
                </a:cubicBezTo>
                <a:cubicBezTo>
                  <a:pt x="2334" y="0"/>
                  <a:pt x="0" y="1715"/>
                  <a:pt x="12" y="3798"/>
                </a:cubicBezTo>
                <a:cubicBezTo>
                  <a:pt x="12" y="4715"/>
                  <a:pt x="488" y="5560"/>
                  <a:pt x="1250" y="6215"/>
                </a:cubicBezTo>
                <a:lnTo>
                  <a:pt x="9311" y="6191"/>
                </a:lnTo>
                <a:cubicBezTo>
                  <a:pt x="10073" y="5537"/>
                  <a:pt x="10513" y="4691"/>
                  <a:pt x="10513" y="3762"/>
                </a:cubicBezTo>
                <a:cubicBezTo>
                  <a:pt x="10501" y="1686"/>
                  <a:pt x="8149" y="0"/>
                  <a:pt x="5257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7495597" y="4651323"/>
            <a:ext cx="581184" cy="378069"/>
          </a:xfrm>
          <a:custGeom>
            <a:avLst/>
            <a:gdLst/>
            <a:ahLst/>
            <a:cxnLst/>
            <a:rect l="l" t="t" r="r" b="b"/>
            <a:pathLst>
              <a:path w="17110" h="10454" extrusionOk="0">
                <a:moveTo>
                  <a:pt x="8543" y="0"/>
                </a:moveTo>
                <a:cubicBezTo>
                  <a:pt x="8533" y="0"/>
                  <a:pt x="8523" y="0"/>
                  <a:pt x="8513" y="0"/>
                </a:cubicBezTo>
                <a:cubicBezTo>
                  <a:pt x="3810" y="24"/>
                  <a:pt x="0" y="2882"/>
                  <a:pt x="36" y="6394"/>
                </a:cubicBezTo>
                <a:cubicBezTo>
                  <a:pt x="48" y="7942"/>
                  <a:pt x="810" y="9347"/>
                  <a:pt x="2048" y="10454"/>
                </a:cubicBezTo>
                <a:lnTo>
                  <a:pt x="15145" y="10418"/>
                </a:lnTo>
                <a:cubicBezTo>
                  <a:pt x="16360" y="9323"/>
                  <a:pt x="17110" y="7894"/>
                  <a:pt x="17086" y="6346"/>
                </a:cubicBezTo>
                <a:cubicBezTo>
                  <a:pt x="17062" y="2841"/>
                  <a:pt x="13256" y="0"/>
                  <a:pt x="8543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7498009" y="4728392"/>
            <a:ext cx="579180" cy="301001"/>
          </a:xfrm>
          <a:custGeom>
            <a:avLst/>
            <a:gdLst/>
            <a:ahLst/>
            <a:cxnLst/>
            <a:rect l="l" t="t" r="r" b="b"/>
            <a:pathLst>
              <a:path w="17051" h="8323" extrusionOk="0">
                <a:moveTo>
                  <a:pt x="14860" y="0"/>
                </a:moveTo>
                <a:cubicBezTo>
                  <a:pt x="13729" y="1715"/>
                  <a:pt x="11359" y="3287"/>
                  <a:pt x="8228" y="4180"/>
                </a:cubicBezTo>
                <a:cubicBezTo>
                  <a:pt x="6527" y="4667"/>
                  <a:pt x="4806" y="4898"/>
                  <a:pt x="3198" y="4898"/>
                </a:cubicBezTo>
                <a:cubicBezTo>
                  <a:pt x="2060" y="4898"/>
                  <a:pt x="978" y="4783"/>
                  <a:pt x="1" y="4561"/>
                </a:cubicBezTo>
                <a:lnTo>
                  <a:pt x="1" y="4561"/>
                </a:lnTo>
                <a:cubicBezTo>
                  <a:pt x="96" y="5989"/>
                  <a:pt x="822" y="7299"/>
                  <a:pt x="1989" y="8323"/>
                </a:cubicBezTo>
                <a:lnTo>
                  <a:pt x="15086" y="8287"/>
                </a:lnTo>
                <a:cubicBezTo>
                  <a:pt x="16300" y="7192"/>
                  <a:pt x="17051" y="5763"/>
                  <a:pt x="17039" y="4215"/>
                </a:cubicBezTo>
                <a:cubicBezTo>
                  <a:pt x="17015" y="2596"/>
                  <a:pt x="16205" y="1120"/>
                  <a:pt x="14860" y="0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7180946" y="4514797"/>
            <a:ext cx="584818" cy="515460"/>
          </a:xfrm>
          <a:custGeom>
            <a:avLst/>
            <a:gdLst/>
            <a:ahLst/>
            <a:cxnLst/>
            <a:rect l="l" t="t" r="r" b="b"/>
            <a:pathLst>
              <a:path w="17217" h="14253" extrusionOk="0">
                <a:moveTo>
                  <a:pt x="8571" y="1"/>
                </a:moveTo>
                <a:cubicBezTo>
                  <a:pt x="8564" y="1"/>
                  <a:pt x="8556" y="1"/>
                  <a:pt x="8549" y="1"/>
                </a:cubicBezTo>
                <a:cubicBezTo>
                  <a:pt x="3810" y="13"/>
                  <a:pt x="0" y="3918"/>
                  <a:pt x="36" y="8704"/>
                </a:cubicBezTo>
                <a:cubicBezTo>
                  <a:pt x="60" y="10824"/>
                  <a:pt x="834" y="12753"/>
                  <a:pt x="2084" y="14253"/>
                </a:cubicBezTo>
                <a:lnTo>
                  <a:pt x="15252" y="14217"/>
                </a:lnTo>
                <a:cubicBezTo>
                  <a:pt x="16479" y="12693"/>
                  <a:pt x="17217" y="10764"/>
                  <a:pt x="17205" y="8645"/>
                </a:cubicBezTo>
                <a:cubicBezTo>
                  <a:pt x="17157" y="3866"/>
                  <a:pt x="13300" y="1"/>
                  <a:pt x="8571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7182169" y="4631070"/>
            <a:ext cx="584003" cy="399189"/>
          </a:xfrm>
          <a:custGeom>
            <a:avLst/>
            <a:gdLst/>
            <a:ahLst/>
            <a:cxnLst/>
            <a:rect l="l" t="t" r="r" b="b"/>
            <a:pathLst>
              <a:path w="17193" h="11038" extrusionOk="0">
                <a:moveTo>
                  <a:pt x="1905" y="1"/>
                </a:moveTo>
                <a:cubicBezTo>
                  <a:pt x="703" y="1501"/>
                  <a:pt x="0" y="3418"/>
                  <a:pt x="24" y="5489"/>
                </a:cubicBezTo>
                <a:cubicBezTo>
                  <a:pt x="36" y="7597"/>
                  <a:pt x="810" y="9538"/>
                  <a:pt x="2060" y="11038"/>
                </a:cubicBezTo>
                <a:lnTo>
                  <a:pt x="15228" y="10990"/>
                </a:lnTo>
                <a:cubicBezTo>
                  <a:pt x="16466" y="9478"/>
                  <a:pt x="17193" y="7549"/>
                  <a:pt x="17181" y="5430"/>
                </a:cubicBezTo>
                <a:cubicBezTo>
                  <a:pt x="17181" y="4418"/>
                  <a:pt x="16990" y="3453"/>
                  <a:pt x="16669" y="2560"/>
                </a:cubicBezTo>
                <a:cubicBezTo>
                  <a:pt x="15050" y="3453"/>
                  <a:pt x="12978" y="3977"/>
                  <a:pt x="10739" y="3989"/>
                </a:cubicBezTo>
                <a:cubicBezTo>
                  <a:pt x="10725" y="3989"/>
                  <a:pt x="10711" y="3989"/>
                  <a:pt x="10696" y="3989"/>
                </a:cubicBezTo>
                <a:cubicBezTo>
                  <a:pt x="6691" y="3989"/>
                  <a:pt x="3269" y="2338"/>
                  <a:pt x="1905" y="1"/>
                </a:cubicBezTo>
                <a:close/>
              </a:path>
            </a:pathLst>
          </a:custGeom>
          <a:solidFill>
            <a:srgbClr val="A19B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6706132" y="4227605"/>
            <a:ext cx="674595" cy="804382"/>
          </a:xfrm>
          <a:custGeom>
            <a:avLst/>
            <a:gdLst/>
            <a:ahLst/>
            <a:cxnLst/>
            <a:rect l="l" t="t" r="r" b="b"/>
            <a:pathLst>
              <a:path w="19860" h="22242" extrusionOk="0">
                <a:moveTo>
                  <a:pt x="9851" y="0"/>
                </a:moveTo>
                <a:cubicBezTo>
                  <a:pt x="9846" y="0"/>
                  <a:pt x="9840" y="0"/>
                  <a:pt x="9835" y="1"/>
                </a:cubicBezTo>
                <a:cubicBezTo>
                  <a:pt x="4370" y="24"/>
                  <a:pt x="0" y="6096"/>
                  <a:pt x="60" y="13586"/>
                </a:cubicBezTo>
                <a:cubicBezTo>
                  <a:pt x="84" y="16872"/>
                  <a:pt x="977" y="19896"/>
                  <a:pt x="2429" y="22241"/>
                </a:cubicBezTo>
                <a:lnTo>
                  <a:pt x="17622" y="22194"/>
                </a:lnTo>
                <a:cubicBezTo>
                  <a:pt x="19027" y="19848"/>
                  <a:pt x="19860" y="16824"/>
                  <a:pt x="19836" y="13514"/>
                </a:cubicBezTo>
                <a:cubicBezTo>
                  <a:pt x="19777" y="6044"/>
                  <a:pt x="15309" y="0"/>
                  <a:pt x="9851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714217" y="4384347"/>
            <a:ext cx="666918" cy="647643"/>
          </a:xfrm>
          <a:custGeom>
            <a:avLst/>
            <a:gdLst/>
            <a:ahLst/>
            <a:cxnLst/>
            <a:rect l="l" t="t" r="r" b="b"/>
            <a:pathLst>
              <a:path w="19634" h="17908" extrusionOk="0">
                <a:moveTo>
                  <a:pt x="16907" y="0"/>
                </a:moveTo>
                <a:lnTo>
                  <a:pt x="16907" y="96"/>
                </a:lnTo>
                <a:cubicBezTo>
                  <a:pt x="16967" y="7311"/>
                  <a:pt x="11847" y="13192"/>
                  <a:pt x="5465" y="13204"/>
                </a:cubicBezTo>
                <a:cubicBezTo>
                  <a:pt x="5445" y="13205"/>
                  <a:pt x="5424" y="13205"/>
                  <a:pt x="5403" y="13205"/>
                </a:cubicBezTo>
                <a:cubicBezTo>
                  <a:pt x="3461" y="13205"/>
                  <a:pt x="1614" y="12658"/>
                  <a:pt x="1" y="11692"/>
                </a:cubicBezTo>
                <a:lnTo>
                  <a:pt x="1" y="11692"/>
                </a:lnTo>
                <a:cubicBezTo>
                  <a:pt x="322" y="14026"/>
                  <a:pt x="1096" y="16157"/>
                  <a:pt x="2191" y="17907"/>
                </a:cubicBezTo>
                <a:lnTo>
                  <a:pt x="17384" y="17860"/>
                </a:lnTo>
                <a:cubicBezTo>
                  <a:pt x="18800" y="15514"/>
                  <a:pt x="19634" y="12490"/>
                  <a:pt x="19598" y="9192"/>
                </a:cubicBezTo>
                <a:cubicBezTo>
                  <a:pt x="19574" y="5632"/>
                  <a:pt x="18562" y="2417"/>
                  <a:pt x="16907" y="0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8576654" y="4739906"/>
            <a:ext cx="359988" cy="212772"/>
          </a:xfrm>
          <a:custGeom>
            <a:avLst/>
            <a:gdLst/>
            <a:ahLst/>
            <a:cxnLst/>
            <a:rect l="l" t="t" r="r" b="b"/>
            <a:pathLst>
              <a:path w="10598" h="6264" extrusionOk="0">
                <a:moveTo>
                  <a:pt x="5317" y="1"/>
                </a:moveTo>
                <a:cubicBezTo>
                  <a:pt x="5307" y="1"/>
                  <a:pt x="5297" y="1"/>
                  <a:pt x="5287" y="1"/>
                </a:cubicBezTo>
                <a:cubicBezTo>
                  <a:pt x="2370" y="13"/>
                  <a:pt x="1" y="1727"/>
                  <a:pt x="13" y="3823"/>
                </a:cubicBezTo>
                <a:cubicBezTo>
                  <a:pt x="25" y="4763"/>
                  <a:pt x="489" y="5609"/>
                  <a:pt x="1263" y="6264"/>
                </a:cubicBezTo>
                <a:lnTo>
                  <a:pt x="9395" y="6240"/>
                </a:lnTo>
                <a:cubicBezTo>
                  <a:pt x="10145" y="5585"/>
                  <a:pt x="10597" y="4716"/>
                  <a:pt x="10597" y="3799"/>
                </a:cubicBezTo>
                <a:cubicBezTo>
                  <a:pt x="10585" y="1711"/>
                  <a:pt x="8221" y="1"/>
                  <a:pt x="5317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8132170" y="4647019"/>
            <a:ext cx="584852" cy="380673"/>
          </a:xfrm>
          <a:custGeom>
            <a:avLst/>
            <a:gdLst/>
            <a:ahLst/>
            <a:cxnLst/>
            <a:rect l="l" t="t" r="r" b="b"/>
            <a:pathLst>
              <a:path w="17218" h="10526" extrusionOk="0">
                <a:moveTo>
                  <a:pt x="8603" y="0"/>
                </a:moveTo>
                <a:cubicBezTo>
                  <a:pt x="8593" y="0"/>
                  <a:pt x="8583" y="0"/>
                  <a:pt x="8573" y="0"/>
                </a:cubicBezTo>
                <a:cubicBezTo>
                  <a:pt x="3847" y="24"/>
                  <a:pt x="1" y="2893"/>
                  <a:pt x="37" y="6430"/>
                </a:cubicBezTo>
                <a:cubicBezTo>
                  <a:pt x="48" y="8001"/>
                  <a:pt x="810" y="9430"/>
                  <a:pt x="2061" y="10525"/>
                </a:cubicBezTo>
                <a:lnTo>
                  <a:pt x="15241" y="10501"/>
                </a:lnTo>
                <a:cubicBezTo>
                  <a:pt x="16479" y="9382"/>
                  <a:pt x="17217" y="7954"/>
                  <a:pt x="17205" y="6394"/>
                </a:cubicBezTo>
                <a:cubicBezTo>
                  <a:pt x="17182" y="2853"/>
                  <a:pt x="13340" y="0"/>
                  <a:pt x="8603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8134208" y="4724088"/>
            <a:ext cx="583596" cy="303171"/>
          </a:xfrm>
          <a:custGeom>
            <a:avLst/>
            <a:gdLst/>
            <a:ahLst/>
            <a:cxnLst/>
            <a:rect l="l" t="t" r="r" b="b"/>
            <a:pathLst>
              <a:path w="17181" h="8383" extrusionOk="0">
                <a:moveTo>
                  <a:pt x="14978" y="0"/>
                </a:moveTo>
                <a:cubicBezTo>
                  <a:pt x="13824" y="1727"/>
                  <a:pt x="11466" y="3310"/>
                  <a:pt x="8287" y="4215"/>
                </a:cubicBezTo>
                <a:cubicBezTo>
                  <a:pt x="6579" y="4703"/>
                  <a:pt x="4847" y="4934"/>
                  <a:pt x="3226" y="4934"/>
                </a:cubicBezTo>
                <a:cubicBezTo>
                  <a:pt x="2079" y="4934"/>
                  <a:pt x="987" y="4818"/>
                  <a:pt x="0" y="4596"/>
                </a:cubicBezTo>
                <a:lnTo>
                  <a:pt x="0" y="4596"/>
                </a:lnTo>
                <a:cubicBezTo>
                  <a:pt x="108" y="6025"/>
                  <a:pt x="834" y="7358"/>
                  <a:pt x="2001" y="8382"/>
                </a:cubicBezTo>
                <a:lnTo>
                  <a:pt x="15193" y="8347"/>
                </a:lnTo>
                <a:cubicBezTo>
                  <a:pt x="16431" y="7239"/>
                  <a:pt x="17181" y="5811"/>
                  <a:pt x="17157" y="4239"/>
                </a:cubicBezTo>
                <a:cubicBezTo>
                  <a:pt x="17145" y="2608"/>
                  <a:pt x="16324" y="1131"/>
                  <a:pt x="14978" y="0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8181118" y="4048874"/>
            <a:ext cx="589676" cy="523235"/>
          </a:xfrm>
          <a:custGeom>
            <a:avLst/>
            <a:gdLst/>
            <a:ahLst/>
            <a:cxnLst/>
            <a:rect l="l" t="t" r="r" b="b"/>
            <a:pathLst>
              <a:path w="17360" h="14468" extrusionOk="0">
                <a:moveTo>
                  <a:pt x="8725" y="1"/>
                </a:moveTo>
                <a:cubicBezTo>
                  <a:pt x="8690" y="1"/>
                  <a:pt x="8656" y="1"/>
                  <a:pt x="8621" y="1"/>
                </a:cubicBezTo>
                <a:cubicBezTo>
                  <a:pt x="3846" y="37"/>
                  <a:pt x="0" y="3311"/>
                  <a:pt x="36" y="7300"/>
                </a:cubicBezTo>
                <a:cubicBezTo>
                  <a:pt x="72" y="11278"/>
                  <a:pt x="3922" y="14468"/>
                  <a:pt x="8672" y="14468"/>
                </a:cubicBezTo>
                <a:cubicBezTo>
                  <a:pt x="8699" y="14468"/>
                  <a:pt x="8725" y="14468"/>
                  <a:pt x="8752" y="14467"/>
                </a:cubicBezTo>
                <a:cubicBezTo>
                  <a:pt x="13526" y="14420"/>
                  <a:pt x="17360" y="11158"/>
                  <a:pt x="17336" y="7157"/>
                </a:cubicBezTo>
                <a:cubicBezTo>
                  <a:pt x="17301" y="3198"/>
                  <a:pt x="13452" y="1"/>
                  <a:pt x="8725" y="1"/>
                </a:cubicBezTo>
                <a:close/>
              </a:path>
            </a:pathLst>
          </a:custGeom>
          <a:solidFill>
            <a:srgbClr val="A89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877371" y="4136323"/>
            <a:ext cx="589710" cy="523199"/>
          </a:xfrm>
          <a:custGeom>
            <a:avLst/>
            <a:gdLst/>
            <a:ahLst/>
            <a:cxnLst/>
            <a:rect l="l" t="t" r="r" b="b"/>
            <a:pathLst>
              <a:path w="17361" h="14467" extrusionOk="0">
                <a:moveTo>
                  <a:pt x="8700" y="0"/>
                </a:moveTo>
                <a:cubicBezTo>
                  <a:pt x="8674" y="0"/>
                  <a:pt x="8647" y="0"/>
                  <a:pt x="8621" y="0"/>
                </a:cubicBezTo>
                <a:cubicBezTo>
                  <a:pt x="3847" y="48"/>
                  <a:pt x="1" y="3310"/>
                  <a:pt x="37" y="7311"/>
                </a:cubicBezTo>
                <a:cubicBezTo>
                  <a:pt x="72" y="11282"/>
                  <a:pt x="3909" y="14467"/>
                  <a:pt x="8635" y="14467"/>
                </a:cubicBezTo>
                <a:cubicBezTo>
                  <a:pt x="8670" y="14467"/>
                  <a:pt x="8705" y="14467"/>
                  <a:pt x="8740" y="14466"/>
                </a:cubicBezTo>
                <a:cubicBezTo>
                  <a:pt x="13514" y="14431"/>
                  <a:pt x="17360" y="11157"/>
                  <a:pt x="17324" y="7168"/>
                </a:cubicBezTo>
                <a:cubicBezTo>
                  <a:pt x="17301" y="3190"/>
                  <a:pt x="13438" y="0"/>
                  <a:pt x="8700" y="0"/>
                </a:cubicBezTo>
                <a:close/>
              </a:path>
            </a:pathLst>
          </a:custGeom>
          <a:solidFill>
            <a:srgbClr val="A89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8389007" y="4462719"/>
            <a:ext cx="131454" cy="127482"/>
          </a:xfrm>
          <a:custGeom>
            <a:avLst/>
            <a:gdLst/>
            <a:ahLst/>
            <a:cxnLst/>
            <a:rect l="l" t="t" r="r" b="b"/>
            <a:pathLst>
              <a:path w="3870" h="3525" extrusionOk="0">
                <a:moveTo>
                  <a:pt x="3441" y="0"/>
                </a:moveTo>
                <a:cubicBezTo>
                  <a:pt x="3429" y="12"/>
                  <a:pt x="2548" y="2143"/>
                  <a:pt x="0" y="3155"/>
                </a:cubicBezTo>
                <a:lnTo>
                  <a:pt x="191" y="3525"/>
                </a:lnTo>
                <a:cubicBezTo>
                  <a:pt x="2917" y="2441"/>
                  <a:pt x="3846" y="238"/>
                  <a:pt x="3870" y="131"/>
                </a:cubicBezTo>
                <a:lnTo>
                  <a:pt x="3441" y="0"/>
                </a:lnTo>
                <a:close/>
              </a:path>
            </a:pathLst>
          </a:custGeom>
          <a:solidFill>
            <a:srgbClr val="8D3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7883044" y="4145183"/>
            <a:ext cx="516068" cy="451629"/>
          </a:xfrm>
          <a:custGeom>
            <a:avLst/>
            <a:gdLst/>
            <a:ahLst/>
            <a:cxnLst/>
            <a:rect l="l" t="t" r="r" b="b"/>
            <a:pathLst>
              <a:path w="15193" h="12488" extrusionOk="0">
                <a:moveTo>
                  <a:pt x="7636" y="1"/>
                </a:moveTo>
                <a:cubicBezTo>
                  <a:pt x="7540" y="1"/>
                  <a:pt x="7443" y="2"/>
                  <a:pt x="7347" y="5"/>
                </a:cubicBezTo>
                <a:cubicBezTo>
                  <a:pt x="3227" y="124"/>
                  <a:pt x="1" y="3030"/>
                  <a:pt x="132" y="6471"/>
                </a:cubicBezTo>
                <a:cubicBezTo>
                  <a:pt x="259" y="9842"/>
                  <a:pt x="3555" y="12488"/>
                  <a:pt x="7558" y="12488"/>
                </a:cubicBezTo>
                <a:cubicBezTo>
                  <a:pt x="7654" y="12488"/>
                  <a:pt x="7750" y="12486"/>
                  <a:pt x="7847" y="12483"/>
                </a:cubicBezTo>
                <a:cubicBezTo>
                  <a:pt x="11966" y="12364"/>
                  <a:pt x="15193" y="9471"/>
                  <a:pt x="15062" y="6018"/>
                </a:cubicBezTo>
                <a:cubicBezTo>
                  <a:pt x="14934" y="2646"/>
                  <a:pt x="11638" y="1"/>
                  <a:pt x="7636" y="1"/>
                </a:cubicBezTo>
                <a:close/>
              </a:path>
            </a:pathLst>
          </a:custGeom>
          <a:solidFill>
            <a:srgbClr val="BBB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7911373" y="3893615"/>
            <a:ext cx="701293" cy="583631"/>
          </a:xfrm>
          <a:custGeom>
            <a:avLst/>
            <a:gdLst/>
            <a:ahLst/>
            <a:cxnLst/>
            <a:rect l="l" t="t" r="r" b="b"/>
            <a:pathLst>
              <a:path w="20646" h="16138" extrusionOk="0">
                <a:moveTo>
                  <a:pt x="9456" y="0"/>
                </a:moveTo>
                <a:cubicBezTo>
                  <a:pt x="5536" y="0"/>
                  <a:pt x="2111" y="2148"/>
                  <a:pt x="1167" y="5533"/>
                </a:cubicBezTo>
                <a:cubicBezTo>
                  <a:pt x="0" y="9771"/>
                  <a:pt x="3143" y="14331"/>
                  <a:pt x="8203" y="15724"/>
                </a:cubicBezTo>
                <a:cubicBezTo>
                  <a:pt x="9209" y="16004"/>
                  <a:pt x="10215" y="16137"/>
                  <a:pt x="11190" y="16137"/>
                </a:cubicBezTo>
                <a:cubicBezTo>
                  <a:pt x="15109" y="16137"/>
                  <a:pt x="18535" y="13989"/>
                  <a:pt x="19479" y="10605"/>
                </a:cubicBezTo>
                <a:cubicBezTo>
                  <a:pt x="20645" y="6378"/>
                  <a:pt x="17502" y="1818"/>
                  <a:pt x="12442" y="413"/>
                </a:cubicBezTo>
                <a:cubicBezTo>
                  <a:pt x="11436" y="133"/>
                  <a:pt x="10431" y="0"/>
                  <a:pt x="9456" y="0"/>
                </a:cubicBezTo>
                <a:close/>
              </a:path>
            </a:pathLst>
          </a:custGeom>
          <a:solidFill>
            <a:srgbClr val="A89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7940077" y="3819800"/>
            <a:ext cx="702108" cy="623557"/>
          </a:xfrm>
          <a:custGeom>
            <a:avLst/>
            <a:gdLst/>
            <a:ahLst/>
            <a:cxnLst/>
            <a:rect l="l" t="t" r="r" b="b"/>
            <a:pathLst>
              <a:path w="20670" h="17242" extrusionOk="0">
                <a:moveTo>
                  <a:pt x="10369" y="1"/>
                </a:moveTo>
                <a:cubicBezTo>
                  <a:pt x="10334" y="1"/>
                  <a:pt x="10299" y="1"/>
                  <a:pt x="10264" y="1"/>
                </a:cubicBezTo>
                <a:cubicBezTo>
                  <a:pt x="4572" y="49"/>
                  <a:pt x="0" y="3954"/>
                  <a:pt x="36" y="8705"/>
                </a:cubicBezTo>
                <a:cubicBezTo>
                  <a:pt x="72" y="13438"/>
                  <a:pt x="4658" y="17242"/>
                  <a:pt x="10301" y="17242"/>
                </a:cubicBezTo>
                <a:cubicBezTo>
                  <a:pt x="10336" y="17242"/>
                  <a:pt x="10371" y="17242"/>
                  <a:pt x="10406" y="17242"/>
                </a:cubicBezTo>
                <a:cubicBezTo>
                  <a:pt x="16098" y="17194"/>
                  <a:pt x="20670" y="13301"/>
                  <a:pt x="20634" y="8538"/>
                </a:cubicBezTo>
                <a:cubicBezTo>
                  <a:pt x="20598" y="3805"/>
                  <a:pt x="16012" y="1"/>
                  <a:pt x="10369" y="1"/>
                </a:cubicBezTo>
                <a:close/>
              </a:path>
            </a:pathLst>
          </a:custGeom>
          <a:solidFill>
            <a:srgbClr val="BBB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8031491" y="3840685"/>
            <a:ext cx="558935" cy="273065"/>
          </a:xfrm>
          <a:custGeom>
            <a:avLst/>
            <a:gdLst/>
            <a:ahLst/>
            <a:cxnLst/>
            <a:rect l="l" t="t" r="r" b="b"/>
            <a:pathLst>
              <a:path w="16455" h="8039" extrusionOk="0">
                <a:moveTo>
                  <a:pt x="7729" y="1"/>
                </a:moveTo>
                <a:cubicBezTo>
                  <a:pt x="7622" y="1"/>
                  <a:pt x="7514" y="2"/>
                  <a:pt x="7406" y="5"/>
                </a:cubicBezTo>
                <a:cubicBezTo>
                  <a:pt x="4251" y="101"/>
                  <a:pt x="1524" y="1541"/>
                  <a:pt x="0" y="3673"/>
                </a:cubicBezTo>
                <a:cubicBezTo>
                  <a:pt x="1583" y="6253"/>
                  <a:pt x="5121" y="8038"/>
                  <a:pt x="9210" y="8038"/>
                </a:cubicBezTo>
                <a:cubicBezTo>
                  <a:pt x="9366" y="8038"/>
                  <a:pt x="9522" y="8035"/>
                  <a:pt x="9680" y="8030"/>
                </a:cubicBezTo>
                <a:cubicBezTo>
                  <a:pt x="12311" y="7959"/>
                  <a:pt x="14681" y="7161"/>
                  <a:pt x="16455" y="5923"/>
                </a:cubicBezTo>
                <a:cubicBezTo>
                  <a:pt x="15595" y="2520"/>
                  <a:pt x="11994" y="1"/>
                  <a:pt x="7729" y="1"/>
                </a:cubicBezTo>
                <a:close/>
              </a:path>
            </a:pathLst>
          </a:custGeom>
          <a:solidFill>
            <a:srgbClr val="CCBD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79393" y="4037330"/>
            <a:ext cx="716273" cy="608052"/>
          </a:xfrm>
          <a:custGeom>
            <a:avLst/>
            <a:gdLst/>
            <a:ahLst/>
            <a:cxnLst/>
            <a:rect l="l" t="t" r="r" b="b"/>
            <a:pathLst>
              <a:path w="21087" h="17901" extrusionOk="0">
                <a:moveTo>
                  <a:pt x="11114" y="1"/>
                </a:moveTo>
                <a:cubicBezTo>
                  <a:pt x="9358" y="1"/>
                  <a:pt x="7552" y="487"/>
                  <a:pt x="5918" y="1503"/>
                </a:cubicBezTo>
                <a:cubicBezTo>
                  <a:pt x="1501" y="4241"/>
                  <a:pt x="0" y="9802"/>
                  <a:pt x="2548" y="13921"/>
                </a:cubicBezTo>
                <a:cubicBezTo>
                  <a:pt x="4158" y="16504"/>
                  <a:pt x="6987" y="17901"/>
                  <a:pt x="9964" y="17901"/>
                </a:cubicBezTo>
                <a:cubicBezTo>
                  <a:pt x="11721" y="17901"/>
                  <a:pt x="13529" y="17414"/>
                  <a:pt x="15169" y="16398"/>
                </a:cubicBezTo>
                <a:cubicBezTo>
                  <a:pt x="19574" y="13659"/>
                  <a:pt x="21086" y="8099"/>
                  <a:pt x="18527" y="3991"/>
                </a:cubicBezTo>
                <a:cubicBezTo>
                  <a:pt x="16924" y="1400"/>
                  <a:pt x="14091" y="1"/>
                  <a:pt x="11114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80750" y="4117938"/>
            <a:ext cx="1005030" cy="852992"/>
          </a:xfrm>
          <a:custGeom>
            <a:avLst/>
            <a:gdLst/>
            <a:ahLst/>
            <a:cxnLst/>
            <a:rect l="l" t="t" r="r" b="b"/>
            <a:pathLst>
              <a:path w="29588" h="25112" extrusionOk="0">
                <a:moveTo>
                  <a:pt x="15612" y="1"/>
                </a:moveTo>
                <a:cubicBezTo>
                  <a:pt x="13147" y="1"/>
                  <a:pt x="10610" y="686"/>
                  <a:pt x="8311" y="2119"/>
                </a:cubicBezTo>
                <a:cubicBezTo>
                  <a:pt x="2108" y="5964"/>
                  <a:pt x="0" y="13751"/>
                  <a:pt x="3584" y="19525"/>
                </a:cubicBezTo>
                <a:cubicBezTo>
                  <a:pt x="5838" y="23150"/>
                  <a:pt x="9807" y="25112"/>
                  <a:pt x="13982" y="25112"/>
                </a:cubicBezTo>
                <a:cubicBezTo>
                  <a:pt x="16445" y="25112"/>
                  <a:pt x="18980" y="24429"/>
                  <a:pt x="21277" y="23002"/>
                </a:cubicBezTo>
                <a:cubicBezTo>
                  <a:pt x="27468" y="19144"/>
                  <a:pt x="29587" y="11358"/>
                  <a:pt x="26004" y="5595"/>
                </a:cubicBezTo>
                <a:cubicBezTo>
                  <a:pt x="23751" y="1965"/>
                  <a:pt x="19785" y="1"/>
                  <a:pt x="15612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-391786" y="4118719"/>
            <a:ext cx="709411" cy="403228"/>
          </a:xfrm>
          <a:custGeom>
            <a:avLst/>
            <a:gdLst/>
            <a:ahLst/>
            <a:cxnLst/>
            <a:rect l="l" t="t" r="r" b="b"/>
            <a:pathLst>
              <a:path w="20885" h="11871" extrusionOk="0">
                <a:moveTo>
                  <a:pt x="13014" y="0"/>
                </a:moveTo>
                <a:cubicBezTo>
                  <a:pt x="7109" y="0"/>
                  <a:pt x="1870" y="3870"/>
                  <a:pt x="1" y="9132"/>
                </a:cubicBezTo>
                <a:cubicBezTo>
                  <a:pt x="2084" y="10847"/>
                  <a:pt x="4823" y="11871"/>
                  <a:pt x="7859" y="11871"/>
                </a:cubicBezTo>
                <a:cubicBezTo>
                  <a:pt x="13764" y="11871"/>
                  <a:pt x="19003" y="8001"/>
                  <a:pt x="20884" y="2738"/>
                </a:cubicBezTo>
                <a:cubicBezTo>
                  <a:pt x="18777" y="1024"/>
                  <a:pt x="16062" y="0"/>
                  <a:pt x="13014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532773" y="4139950"/>
            <a:ext cx="851327" cy="763929"/>
          </a:xfrm>
          <a:custGeom>
            <a:avLst/>
            <a:gdLst/>
            <a:ahLst/>
            <a:cxnLst/>
            <a:rect l="l" t="t" r="r" b="b"/>
            <a:pathLst>
              <a:path w="25063" h="22490" extrusionOk="0">
                <a:moveTo>
                  <a:pt x="13272" y="0"/>
                </a:moveTo>
                <a:cubicBezTo>
                  <a:pt x="10338" y="0"/>
                  <a:pt x="7332" y="1141"/>
                  <a:pt x="4977" y="3411"/>
                </a:cubicBezTo>
                <a:cubicBezTo>
                  <a:pt x="358" y="7876"/>
                  <a:pt x="0" y="14996"/>
                  <a:pt x="4168" y="19318"/>
                </a:cubicBezTo>
                <a:cubicBezTo>
                  <a:pt x="6215" y="21435"/>
                  <a:pt x="8967" y="22489"/>
                  <a:pt x="11786" y="22489"/>
                </a:cubicBezTo>
                <a:cubicBezTo>
                  <a:pt x="14722" y="22489"/>
                  <a:pt x="17729" y="21346"/>
                  <a:pt x="20086" y="19068"/>
                </a:cubicBezTo>
                <a:cubicBezTo>
                  <a:pt x="24706" y="14615"/>
                  <a:pt x="25063" y="7495"/>
                  <a:pt x="20896" y="3173"/>
                </a:cubicBezTo>
                <a:cubicBezTo>
                  <a:pt x="18847" y="1055"/>
                  <a:pt x="16092" y="0"/>
                  <a:pt x="13272" y="0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808191" y="4139746"/>
            <a:ext cx="529825" cy="349865"/>
          </a:xfrm>
          <a:custGeom>
            <a:avLst/>
            <a:gdLst/>
            <a:ahLst/>
            <a:cxnLst/>
            <a:rect l="l" t="t" r="r" b="b"/>
            <a:pathLst>
              <a:path w="15598" h="10300" extrusionOk="0">
                <a:moveTo>
                  <a:pt x="5168" y="0"/>
                </a:moveTo>
                <a:cubicBezTo>
                  <a:pt x="3334" y="0"/>
                  <a:pt x="1584" y="453"/>
                  <a:pt x="1" y="1226"/>
                </a:cubicBezTo>
                <a:cubicBezTo>
                  <a:pt x="679" y="6406"/>
                  <a:pt x="4977" y="10299"/>
                  <a:pt x="10442" y="10299"/>
                </a:cubicBezTo>
                <a:cubicBezTo>
                  <a:pt x="12264" y="10299"/>
                  <a:pt x="14026" y="9858"/>
                  <a:pt x="15598" y="9085"/>
                </a:cubicBezTo>
                <a:cubicBezTo>
                  <a:pt x="14919" y="3917"/>
                  <a:pt x="10633" y="24"/>
                  <a:pt x="5168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-14021" y="4284521"/>
            <a:ext cx="1400140" cy="686755"/>
          </a:xfrm>
          <a:custGeom>
            <a:avLst/>
            <a:gdLst/>
            <a:ahLst/>
            <a:cxnLst/>
            <a:rect l="l" t="t" r="r" b="b"/>
            <a:pathLst>
              <a:path w="41220" h="20218" extrusionOk="0">
                <a:moveTo>
                  <a:pt x="21539" y="1"/>
                </a:moveTo>
                <a:cubicBezTo>
                  <a:pt x="10370" y="1"/>
                  <a:pt x="726" y="8799"/>
                  <a:pt x="12" y="19658"/>
                </a:cubicBezTo>
                <a:cubicBezTo>
                  <a:pt x="0" y="19848"/>
                  <a:pt x="12" y="20027"/>
                  <a:pt x="0" y="20217"/>
                </a:cubicBezTo>
                <a:lnTo>
                  <a:pt x="40434" y="20217"/>
                </a:lnTo>
                <a:cubicBezTo>
                  <a:pt x="40446" y="20027"/>
                  <a:pt x="40493" y="19848"/>
                  <a:pt x="40505" y="19658"/>
                </a:cubicBezTo>
                <a:cubicBezTo>
                  <a:pt x="41220" y="8799"/>
                  <a:pt x="32718" y="1"/>
                  <a:pt x="21539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1182695" y="4616565"/>
            <a:ext cx="638623" cy="354723"/>
          </a:xfrm>
          <a:custGeom>
            <a:avLst/>
            <a:gdLst/>
            <a:ahLst/>
            <a:cxnLst/>
            <a:rect l="l" t="t" r="r" b="b"/>
            <a:pathLst>
              <a:path w="18801" h="10443" extrusionOk="0">
                <a:moveTo>
                  <a:pt x="9847" y="1"/>
                </a:moveTo>
                <a:cubicBezTo>
                  <a:pt x="4751" y="1"/>
                  <a:pt x="370" y="4001"/>
                  <a:pt x="36" y="8954"/>
                </a:cubicBezTo>
                <a:cubicBezTo>
                  <a:pt x="1" y="9466"/>
                  <a:pt x="25" y="9966"/>
                  <a:pt x="84" y="10442"/>
                </a:cubicBezTo>
                <a:lnTo>
                  <a:pt x="18241" y="10442"/>
                </a:lnTo>
                <a:cubicBezTo>
                  <a:pt x="18360" y="9954"/>
                  <a:pt x="18443" y="9466"/>
                  <a:pt x="18479" y="8954"/>
                </a:cubicBezTo>
                <a:cubicBezTo>
                  <a:pt x="18801" y="4013"/>
                  <a:pt x="14931" y="1"/>
                  <a:pt x="9847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214894" y="4284113"/>
            <a:ext cx="1064066" cy="384886"/>
          </a:xfrm>
          <a:custGeom>
            <a:avLst/>
            <a:gdLst/>
            <a:ahLst/>
            <a:cxnLst/>
            <a:rect l="l" t="t" r="r" b="b"/>
            <a:pathLst>
              <a:path w="31326" h="11331" extrusionOk="0">
                <a:moveTo>
                  <a:pt x="14788" y="1"/>
                </a:moveTo>
                <a:cubicBezTo>
                  <a:pt x="9144" y="1"/>
                  <a:pt x="3893" y="2239"/>
                  <a:pt x="0" y="5859"/>
                </a:cubicBezTo>
                <a:cubicBezTo>
                  <a:pt x="3096" y="7764"/>
                  <a:pt x="7215" y="9371"/>
                  <a:pt x="11918" y="10371"/>
                </a:cubicBezTo>
                <a:cubicBezTo>
                  <a:pt x="15033" y="11023"/>
                  <a:pt x="18061" y="11330"/>
                  <a:pt x="20837" y="11330"/>
                </a:cubicBezTo>
                <a:cubicBezTo>
                  <a:pt x="25160" y="11330"/>
                  <a:pt x="28867" y="10584"/>
                  <a:pt x="31325" y="9228"/>
                </a:cubicBezTo>
                <a:cubicBezTo>
                  <a:pt x="28111" y="3692"/>
                  <a:pt x="22027" y="1"/>
                  <a:pt x="14788" y="1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52090" y="4037806"/>
            <a:ext cx="457848" cy="206692"/>
          </a:xfrm>
          <a:custGeom>
            <a:avLst/>
            <a:gdLst/>
            <a:ahLst/>
            <a:cxnLst/>
            <a:rect l="l" t="t" r="r" b="b"/>
            <a:pathLst>
              <a:path w="13479" h="6085" extrusionOk="0">
                <a:moveTo>
                  <a:pt x="6085" y="1"/>
                </a:moveTo>
                <a:cubicBezTo>
                  <a:pt x="6073" y="1"/>
                  <a:pt x="6061" y="1"/>
                  <a:pt x="6049" y="1"/>
                </a:cubicBezTo>
                <a:cubicBezTo>
                  <a:pt x="3799" y="1"/>
                  <a:pt x="1691" y="787"/>
                  <a:pt x="0" y="2084"/>
                </a:cubicBezTo>
                <a:cubicBezTo>
                  <a:pt x="1501" y="4489"/>
                  <a:pt x="4215" y="6085"/>
                  <a:pt x="7430" y="6085"/>
                </a:cubicBezTo>
                <a:cubicBezTo>
                  <a:pt x="9680" y="6085"/>
                  <a:pt x="11788" y="5299"/>
                  <a:pt x="13478" y="4001"/>
                </a:cubicBezTo>
                <a:cubicBezTo>
                  <a:pt x="11972" y="1581"/>
                  <a:pt x="9284" y="1"/>
                  <a:pt x="6085" y="1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1333550" y="4618196"/>
            <a:ext cx="442902" cy="205062"/>
          </a:xfrm>
          <a:custGeom>
            <a:avLst/>
            <a:gdLst/>
            <a:ahLst/>
            <a:cxnLst/>
            <a:rect l="l" t="t" r="r" b="b"/>
            <a:pathLst>
              <a:path w="13039" h="6037" extrusionOk="0">
                <a:moveTo>
                  <a:pt x="5382" y="0"/>
                </a:moveTo>
                <a:cubicBezTo>
                  <a:pt x="3430" y="0"/>
                  <a:pt x="1560" y="596"/>
                  <a:pt x="1" y="1619"/>
                </a:cubicBezTo>
                <a:cubicBezTo>
                  <a:pt x="1429" y="4251"/>
                  <a:pt x="4275" y="6037"/>
                  <a:pt x="7656" y="6037"/>
                </a:cubicBezTo>
                <a:cubicBezTo>
                  <a:pt x="9621" y="6037"/>
                  <a:pt x="11478" y="5441"/>
                  <a:pt x="13038" y="4417"/>
                </a:cubicBezTo>
                <a:cubicBezTo>
                  <a:pt x="11609" y="1786"/>
                  <a:pt x="8788" y="0"/>
                  <a:pt x="5382" y="0"/>
                </a:cubicBezTo>
                <a:close/>
              </a:path>
            </a:pathLst>
          </a:custGeom>
          <a:solidFill>
            <a:srgbClr val="E0D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2013025" y="4730225"/>
            <a:ext cx="407678" cy="241067"/>
          </a:xfrm>
          <a:custGeom>
            <a:avLst/>
            <a:gdLst/>
            <a:ahLst/>
            <a:cxnLst/>
            <a:rect l="l" t="t" r="r" b="b"/>
            <a:pathLst>
              <a:path w="12002" h="7097" extrusionOk="0">
                <a:moveTo>
                  <a:pt x="6239" y="0"/>
                </a:moveTo>
                <a:cubicBezTo>
                  <a:pt x="2977" y="0"/>
                  <a:pt x="226" y="1941"/>
                  <a:pt x="60" y="4334"/>
                </a:cubicBezTo>
                <a:cubicBezTo>
                  <a:pt x="0" y="5394"/>
                  <a:pt x="453" y="6358"/>
                  <a:pt x="1250" y="7096"/>
                </a:cubicBezTo>
                <a:lnTo>
                  <a:pt x="10299" y="7096"/>
                </a:lnTo>
                <a:cubicBezTo>
                  <a:pt x="11204" y="6358"/>
                  <a:pt x="11776" y="5394"/>
                  <a:pt x="11847" y="4334"/>
                </a:cubicBezTo>
                <a:cubicBezTo>
                  <a:pt x="12002" y="1941"/>
                  <a:pt x="9501" y="0"/>
                  <a:pt x="6239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1666002" y="4565204"/>
            <a:ext cx="495042" cy="406081"/>
          </a:xfrm>
          <a:custGeom>
            <a:avLst/>
            <a:gdLst/>
            <a:ahLst/>
            <a:cxnLst/>
            <a:rect l="l" t="t" r="r" b="b"/>
            <a:pathLst>
              <a:path w="14574" h="11955" extrusionOk="0">
                <a:moveTo>
                  <a:pt x="7704" y="0"/>
                </a:moveTo>
                <a:cubicBezTo>
                  <a:pt x="3775" y="0"/>
                  <a:pt x="394" y="3275"/>
                  <a:pt x="132" y="7287"/>
                </a:cubicBezTo>
                <a:cubicBezTo>
                  <a:pt x="1" y="9073"/>
                  <a:pt x="525" y="10692"/>
                  <a:pt x="1465" y="11954"/>
                </a:cubicBezTo>
                <a:lnTo>
                  <a:pt x="12371" y="11954"/>
                </a:lnTo>
                <a:cubicBezTo>
                  <a:pt x="13479" y="10692"/>
                  <a:pt x="14205" y="9061"/>
                  <a:pt x="14324" y="7287"/>
                </a:cubicBezTo>
                <a:cubicBezTo>
                  <a:pt x="14574" y="3251"/>
                  <a:pt x="11621" y="0"/>
                  <a:pt x="7704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1668855" y="4649311"/>
            <a:ext cx="487366" cy="322793"/>
          </a:xfrm>
          <a:custGeom>
            <a:avLst/>
            <a:gdLst/>
            <a:ahLst/>
            <a:cxnLst/>
            <a:rect l="l" t="t" r="r" b="b"/>
            <a:pathLst>
              <a:path w="14348" h="9503" extrusionOk="0">
                <a:moveTo>
                  <a:pt x="12752" y="1"/>
                </a:moveTo>
                <a:cubicBezTo>
                  <a:pt x="11680" y="1954"/>
                  <a:pt x="9585" y="3751"/>
                  <a:pt x="6906" y="4763"/>
                </a:cubicBezTo>
                <a:cubicBezTo>
                  <a:pt x="5469" y="5309"/>
                  <a:pt x="4035" y="5562"/>
                  <a:pt x="2706" y="5562"/>
                </a:cubicBezTo>
                <a:cubicBezTo>
                  <a:pt x="1745" y="5562"/>
                  <a:pt x="838" y="5430"/>
                  <a:pt x="24" y="5180"/>
                </a:cubicBezTo>
                <a:lnTo>
                  <a:pt x="24" y="5180"/>
                </a:lnTo>
                <a:cubicBezTo>
                  <a:pt x="0" y="6823"/>
                  <a:pt x="500" y="8323"/>
                  <a:pt x="1381" y="9502"/>
                </a:cubicBezTo>
                <a:lnTo>
                  <a:pt x="12275" y="9502"/>
                </a:lnTo>
                <a:cubicBezTo>
                  <a:pt x="13383" y="8240"/>
                  <a:pt x="14109" y="6597"/>
                  <a:pt x="14228" y="4823"/>
                </a:cubicBezTo>
                <a:cubicBezTo>
                  <a:pt x="14347" y="2978"/>
                  <a:pt x="13776" y="1287"/>
                  <a:pt x="12752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8943482" y="3915281"/>
            <a:ext cx="656422" cy="691578"/>
          </a:xfrm>
          <a:custGeom>
            <a:avLst/>
            <a:gdLst/>
            <a:ahLst/>
            <a:cxnLst/>
            <a:rect l="l" t="t" r="r" b="b"/>
            <a:pathLst>
              <a:path w="19325" h="20360" extrusionOk="0">
                <a:moveTo>
                  <a:pt x="9657" y="0"/>
                </a:moveTo>
                <a:cubicBezTo>
                  <a:pt x="4323" y="0"/>
                  <a:pt x="1" y="4560"/>
                  <a:pt x="1" y="10180"/>
                </a:cubicBezTo>
                <a:cubicBezTo>
                  <a:pt x="1" y="15800"/>
                  <a:pt x="4323" y="20360"/>
                  <a:pt x="9657" y="20360"/>
                </a:cubicBezTo>
                <a:cubicBezTo>
                  <a:pt x="15003" y="20360"/>
                  <a:pt x="19325" y="15800"/>
                  <a:pt x="19325" y="10180"/>
                </a:cubicBezTo>
                <a:cubicBezTo>
                  <a:pt x="19325" y="4560"/>
                  <a:pt x="15003" y="0"/>
                  <a:pt x="9657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9232657" y="4007879"/>
            <a:ext cx="920112" cy="969840"/>
          </a:xfrm>
          <a:custGeom>
            <a:avLst/>
            <a:gdLst/>
            <a:ahLst/>
            <a:cxnLst/>
            <a:rect l="l" t="t" r="r" b="b"/>
            <a:pathLst>
              <a:path w="27088" h="28552" extrusionOk="0">
                <a:moveTo>
                  <a:pt x="13550" y="1"/>
                </a:moveTo>
                <a:cubicBezTo>
                  <a:pt x="6073" y="1"/>
                  <a:pt x="1" y="6394"/>
                  <a:pt x="1" y="14276"/>
                </a:cubicBezTo>
                <a:cubicBezTo>
                  <a:pt x="1" y="22158"/>
                  <a:pt x="6073" y="28552"/>
                  <a:pt x="13550" y="28552"/>
                </a:cubicBezTo>
                <a:cubicBezTo>
                  <a:pt x="21027" y="28552"/>
                  <a:pt x="27087" y="22158"/>
                  <a:pt x="27087" y="14276"/>
                </a:cubicBezTo>
                <a:cubicBezTo>
                  <a:pt x="27087" y="6394"/>
                  <a:pt x="21027" y="1"/>
                  <a:pt x="13550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9406576" y="4007879"/>
            <a:ext cx="728807" cy="458663"/>
          </a:xfrm>
          <a:custGeom>
            <a:avLst/>
            <a:gdLst/>
            <a:ahLst/>
            <a:cxnLst/>
            <a:rect l="l" t="t" r="r" b="b"/>
            <a:pathLst>
              <a:path w="21456" h="13503" extrusionOk="0">
                <a:moveTo>
                  <a:pt x="8430" y="1"/>
                </a:moveTo>
                <a:cubicBezTo>
                  <a:pt x="5239" y="1"/>
                  <a:pt x="2322" y="1179"/>
                  <a:pt x="0" y="3108"/>
                </a:cubicBezTo>
                <a:cubicBezTo>
                  <a:pt x="1608" y="9097"/>
                  <a:pt x="6823" y="13502"/>
                  <a:pt x="13026" y="13502"/>
                </a:cubicBezTo>
                <a:cubicBezTo>
                  <a:pt x="16205" y="13502"/>
                  <a:pt x="19146" y="12324"/>
                  <a:pt x="21455" y="10395"/>
                </a:cubicBezTo>
                <a:cubicBezTo>
                  <a:pt x="19848" y="4406"/>
                  <a:pt x="14633" y="1"/>
                  <a:pt x="8430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8313766" y="4045909"/>
            <a:ext cx="799595" cy="924920"/>
          </a:xfrm>
          <a:custGeom>
            <a:avLst/>
            <a:gdLst/>
            <a:ahLst/>
            <a:cxnLst/>
            <a:rect l="l" t="t" r="r" b="b"/>
            <a:pathLst>
              <a:path w="23540" h="25575" extrusionOk="0">
                <a:moveTo>
                  <a:pt x="11776" y="0"/>
                </a:moveTo>
                <a:cubicBezTo>
                  <a:pt x="5263" y="0"/>
                  <a:pt x="1" y="5727"/>
                  <a:pt x="1" y="12787"/>
                </a:cubicBezTo>
                <a:cubicBezTo>
                  <a:pt x="1" y="19848"/>
                  <a:pt x="5263" y="25575"/>
                  <a:pt x="11776" y="25575"/>
                </a:cubicBezTo>
                <a:cubicBezTo>
                  <a:pt x="18277" y="25575"/>
                  <a:pt x="23539" y="19848"/>
                  <a:pt x="23539" y="12787"/>
                </a:cubicBezTo>
                <a:cubicBezTo>
                  <a:pt x="23539" y="5727"/>
                  <a:pt x="18277" y="0"/>
                  <a:pt x="11776" y="0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8321448" y="4032541"/>
            <a:ext cx="573134" cy="397997"/>
          </a:xfrm>
          <a:custGeom>
            <a:avLst/>
            <a:gdLst/>
            <a:ahLst/>
            <a:cxnLst/>
            <a:rect l="l" t="t" r="r" b="b"/>
            <a:pathLst>
              <a:path w="16873" h="11717" extrusionOk="0">
                <a:moveTo>
                  <a:pt x="11550" y="1"/>
                </a:moveTo>
                <a:cubicBezTo>
                  <a:pt x="5835" y="1"/>
                  <a:pt x="1049" y="4442"/>
                  <a:pt x="1" y="10324"/>
                </a:cubicBezTo>
                <a:cubicBezTo>
                  <a:pt x="1608" y="11193"/>
                  <a:pt x="3406" y="11717"/>
                  <a:pt x="5323" y="11717"/>
                </a:cubicBezTo>
                <a:cubicBezTo>
                  <a:pt x="11050" y="11717"/>
                  <a:pt x="15812" y="7288"/>
                  <a:pt x="16872" y="1406"/>
                </a:cubicBezTo>
                <a:cubicBezTo>
                  <a:pt x="15265" y="525"/>
                  <a:pt x="13467" y="1"/>
                  <a:pt x="11550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8261998" y="4220300"/>
            <a:ext cx="1441003" cy="832337"/>
          </a:xfrm>
          <a:custGeom>
            <a:avLst/>
            <a:gdLst/>
            <a:ahLst/>
            <a:cxnLst/>
            <a:rect l="l" t="t" r="r" b="b"/>
            <a:pathLst>
              <a:path w="42423" h="23015" extrusionOk="0">
                <a:moveTo>
                  <a:pt x="21218" y="0"/>
                </a:moveTo>
                <a:cubicBezTo>
                  <a:pt x="9502" y="0"/>
                  <a:pt x="1" y="10001"/>
                  <a:pt x="1" y="22348"/>
                </a:cubicBezTo>
                <a:cubicBezTo>
                  <a:pt x="1" y="22574"/>
                  <a:pt x="36" y="22789"/>
                  <a:pt x="36" y="23015"/>
                </a:cubicBezTo>
                <a:lnTo>
                  <a:pt x="42387" y="23015"/>
                </a:lnTo>
                <a:cubicBezTo>
                  <a:pt x="42387" y="22789"/>
                  <a:pt x="42423" y="22574"/>
                  <a:pt x="42423" y="22348"/>
                </a:cubicBezTo>
                <a:cubicBezTo>
                  <a:pt x="42423" y="10001"/>
                  <a:pt x="32922" y="0"/>
                  <a:pt x="21218" y="0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7794080" y="4622897"/>
            <a:ext cx="656014" cy="429749"/>
          </a:xfrm>
          <a:custGeom>
            <a:avLst/>
            <a:gdLst/>
            <a:ahLst/>
            <a:cxnLst/>
            <a:rect l="l" t="t" r="r" b="b"/>
            <a:pathLst>
              <a:path w="19313" h="11883" extrusionOk="0">
                <a:moveTo>
                  <a:pt x="9656" y="0"/>
                </a:moveTo>
                <a:cubicBezTo>
                  <a:pt x="4334" y="0"/>
                  <a:pt x="0" y="4561"/>
                  <a:pt x="0" y="10180"/>
                </a:cubicBezTo>
                <a:cubicBezTo>
                  <a:pt x="0" y="10764"/>
                  <a:pt x="60" y="11323"/>
                  <a:pt x="143" y="11883"/>
                </a:cubicBezTo>
                <a:lnTo>
                  <a:pt x="19169" y="11883"/>
                </a:lnTo>
                <a:cubicBezTo>
                  <a:pt x="19253" y="11323"/>
                  <a:pt x="19312" y="10764"/>
                  <a:pt x="19312" y="10180"/>
                </a:cubicBezTo>
                <a:cubicBezTo>
                  <a:pt x="19312" y="4561"/>
                  <a:pt x="14990" y="0"/>
                  <a:pt x="9656" y="0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8372430" y="4220300"/>
            <a:ext cx="1122694" cy="466095"/>
          </a:xfrm>
          <a:custGeom>
            <a:avLst/>
            <a:gdLst/>
            <a:ahLst/>
            <a:cxnLst/>
            <a:rect l="l" t="t" r="r" b="b"/>
            <a:pathLst>
              <a:path w="33052" h="12888" extrusionOk="0">
                <a:moveTo>
                  <a:pt x="17967" y="0"/>
                </a:moveTo>
                <a:cubicBezTo>
                  <a:pt x="10382" y="0"/>
                  <a:pt x="3763" y="4203"/>
                  <a:pt x="0" y="10489"/>
                </a:cubicBezTo>
                <a:cubicBezTo>
                  <a:pt x="2468" y="12038"/>
                  <a:pt x="6296" y="12888"/>
                  <a:pt x="10817" y="12888"/>
                </a:cubicBezTo>
                <a:cubicBezTo>
                  <a:pt x="13733" y="12888"/>
                  <a:pt x="16938" y="12534"/>
                  <a:pt x="20253" y="11787"/>
                </a:cubicBezTo>
                <a:cubicBezTo>
                  <a:pt x="25253" y="10656"/>
                  <a:pt x="29694" y="8823"/>
                  <a:pt x="33052" y="6668"/>
                </a:cubicBezTo>
                <a:cubicBezTo>
                  <a:pt x="29230" y="2560"/>
                  <a:pt x="23884" y="0"/>
                  <a:pt x="17967" y="0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8998885" y="3916062"/>
            <a:ext cx="483731" cy="235021"/>
          </a:xfrm>
          <a:custGeom>
            <a:avLst/>
            <a:gdLst/>
            <a:ahLst/>
            <a:cxnLst/>
            <a:rect l="l" t="t" r="r" b="b"/>
            <a:pathLst>
              <a:path w="14241" h="6919" extrusionOk="0">
                <a:moveTo>
                  <a:pt x="7984" y="1"/>
                </a:moveTo>
                <a:cubicBezTo>
                  <a:pt x="4630" y="1"/>
                  <a:pt x="1716" y="1817"/>
                  <a:pt x="1" y="4549"/>
                </a:cubicBezTo>
                <a:cubicBezTo>
                  <a:pt x="1680" y="6026"/>
                  <a:pt x="3835" y="6919"/>
                  <a:pt x="6192" y="6919"/>
                </a:cubicBezTo>
                <a:cubicBezTo>
                  <a:pt x="9550" y="6919"/>
                  <a:pt x="12514" y="5097"/>
                  <a:pt x="14241" y="2358"/>
                </a:cubicBezTo>
                <a:cubicBezTo>
                  <a:pt x="12550" y="894"/>
                  <a:pt x="10395" y="1"/>
                  <a:pt x="8050" y="1"/>
                </a:cubicBezTo>
                <a:cubicBezTo>
                  <a:pt x="8028" y="1"/>
                  <a:pt x="8006" y="1"/>
                  <a:pt x="7984" y="1"/>
                </a:cubicBezTo>
                <a:close/>
              </a:path>
            </a:pathLst>
          </a:custGeom>
          <a:solidFill>
            <a:srgbClr val="BAA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7840175" y="4624632"/>
            <a:ext cx="470382" cy="248454"/>
          </a:xfrm>
          <a:custGeom>
            <a:avLst/>
            <a:gdLst/>
            <a:ahLst/>
            <a:cxnLst/>
            <a:rect l="l" t="t" r="r" b="b"/>
            <a:pathLst>
              <a:path w="13848" h="6870" extrusionOk="0">
                <a:moveTo>
                  <a:pt x="8311" y="0"/>
                </a:moveTo>
                <a:cubicBezTo>
                  <a:pt x="4775" y="0"/>
                  <a:pt x="1679" y="2024"/>
                  <a:pt x="1" y="5024"/>
                </a:cubicBezTo>
                <a:cubicBezTo>
                  <a:pt x="1560" y="6191"/>
                  <a:pt x="3477" y="6870"/>
                  <a:pt x="5537" y="6870"/>
                </a:cubicBezTo>
                <a:cubicBezTo>
                  <a:pt x="9073" y="6870"/>
                  <a:pt x="12169" y="4846"/>
                  <a:pt x="13847" y="1846"/>
                </a:cubicBezTo>
                <a:cubicBezTo>
                  <a:pt x="12288" y="679"/>
                  <a:pt x="10371" y="0"/>
                  <a:pt x="8311" y="0"/>
                </a:cubicBezTo>
                <a:close/>
              </a:path>
            </a:pathLst>
          </a:custGeom>
          <a:solidFill>
            <a:srgbClr val="E0D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7163554" y="4760254"/>
            <a:ext cx="418615" cy="292394"/>
          </a:xfrm>
          <a:custGeom>
            <a:avLst/>
            <a:gdLst/>
            <a:ahLst/>
            <a:cxnLst/>
            <a:rect l="l" t="t" r="r" b="b"/>
            <a:pathLst>
              <a:path w="12324" h="8085" extrusionOk="0">
                <a:moveTo>
                  <a:pt x="6168" y="1"/>
                </a:moveTo>
                <a:cubicBezTo>
                  <a:pt x="2751" y="1"/>
                  <a:pt x="0" y="2203"/>
                  <a:pt x="0" y="4918"/>
                </a:cubicBezTo>
                <a:cubicBezTo>
                  <a:pt x="0" y="6132"/>
                  <a:pt x="536" y="7216"/>
                  <a:pt x="1429" y="8085"/>
                </a:cubicBezTo>
                <a:lnTo>
                  <a:pt x="10895" y="8085"/>
                </a:lnTo>
                <a:cubicBezTo>
                  <a:pt x="11788" y="7228"/>
                  <a:pt x="12323" y="6132"/>
                  <a:pt x="12323" y="4918"/>
                </a:cubicBezTo>
                <a:cubicBezTo>
                  <a:pt x="12323" y="2203"/>
                  <a:pt x="9561" y="1"/>
                  <a:pt x="6168" y="1"/>
                </a:cubicBezTo>
                <a:close/>
              </a:path>
            </a:pathLst>
          </a:custGeom>
          <a:solidFill>
            <a:srgbClr val="ADA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7443829" y="4560872"/>
            <a:ext cx="504349" cy="491772"/>
          </a:xfrm>
          <a:custGeom>
            <a:avLst/>
            <a:gdLst/>
            <a:ahLst/>
            <a:cxnLst/>
            <a:rect l="l" t="t" r="r" b="b"/>
            <a:pathLst>
              <a:path w="14848" h="13598" extrusionOk="0">
                <a:moveTo>
                  <a:pt x="7418" y="1"/>
                </a:moveTo>
                <a:cubicBezTo>
                  <a:pt x="3334" y="1"/>
                  <a:pt x="0" y="3704"/>
                  <a:pt x="0" y="8300"/>
                </a:cubicBezTo>
                <a:cubicBezTo>
                  <a:pt x="0" y="10324"/>
                  <a:pt x="655" y="12169"/>
                  <a:pt x="1727" y="13598"/>
                </a:cubicBezTo>
                <a:lnTo>
                  <a:pt x="13121" y="13598"/>
                </a:lnTo>
                <a:cubicBezTo>
                  <a:pt x="14193" y="12145"/>
                  <a:pt x="14847" y="10300"/>
                  <a:pt x="14847" y="8300"/>
                </a:cubicBezTo>
                <a:cubicBezTo>
                  <a:pt x="14847" y="3728"/>
                  <a:pt x="11514" y="1"/>
                  <a:pt x="7418" y="1"/>
                </a:cubicBezTo>
                <a:close/>
              </a:path>
            </a:pathLst>
          </a:custGeom>
          <a:solidFill>
            <a:srgbClr val="CFC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443014" y="4662064"/>
            <a:ext cx="504757" cy="389750"/>
          </a:xfrm>
          <a:custGeom>
            <a:avLst/>
            <a:gdLst/>
            <a:ahLst/>
            <a:cxnLst/>
            <a:rect l="l" t="t" r="r" b="b"/>
            <a:pathLst>
              <a:path w="14860" h="10777" extrusionOk="0">
                <a:moveTo>
                  <a:pt x="1882" y="1"/>
                </a:moveTo>
                <a:cubicBezTo>
                  <a:pt x="715" y="1465"/>
                  <a:pt x="1" y="3382"/>
                  <a:pt x="1" y="5478"/>
                </a:cubicBezTo>
                <a:cubicBezTo>
                  <a:pt x="1" y="7502"/>
                  <a:pt x="655" y="9347"/>
                  <a:pt x="1727" y="10776"/>
                </a:cubicBezTo>
                <a:lnTo>
                  <a:pt x="13145" y="10776"/>
                </a:lnTo>
                <a:cubicBezTo>
                  <a:pt x="14145" y="9443"/>
                  <a:pt x="14764" y="7740"/>
                  <a:pt x="14860" y="5883"/>
                </a:cubicBezTo>
                <a:lnTo>
                  <a:pt x="14860" y="5883"/>
                </a:lnTo>
                <a:cubicBezTo>
                  <a:pt x="13988" y="6178"/>
                  <a:pt x="13029" y="6332"/>
                  <a:pt x="12021" y="6332"/>
                </a:cubicBezTo>
                <a:cubicBezTo>
                  <a:pt x="10631" y="6332"/>
                  <a:pt x="9150" y="6039"/>
                  <a:pt x="7680" y="5418"/>
                </a:cubicBezTo>
                <a:cubicBezTo>
                  <a:pt x="4942" y="4263"/>
                  <a:pt x="2882" y="2227"/>
                  <a:pt x="1882" y="1"/>
                </a:cubicBezTo>
                <a:close/>
              </a:path>
            </a:pathLst>
          </a:custGeom>
          <a:solidFill>
            <a:srgbClr val="BEB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-48397" y="4169483"/>
            <a:ext cx="9676288" cy="1055152"/>
          </a:xfrm>
          <a:custGeom>
            <a:avLst/>
            <a:gdLst/>
            <a:ahLst/>
            <a:cxnLst/>
            <a:rect l="l" t="t" r="r" b="b"/>
            <a:pathLst>
              <a:path w="284869" h="27707" extrusionOk="0">
                <a:moveTo>
                  <a:pt x="284869" y="1"/>
                </a:moveTo>
                <a:lnTo>
                  <a:pt x="257723" y="12752"/>
                </a:lnTo>
                <a:lnTo>
                  <a:pt x="204014" y="12752"/>
                </a:lnTo>
                <a:lnTo>
                  <a:pt x="13228" y="20646"/>
                </a:lnTo>
                <a:lnTo>
                  <a:pt x="0" y="24265"/>
                </a:lnTo>
                <a:lnTo>
                  <a:pt x="284869" y="27706"/>
                </a:lnTo>
                <a:lnTo>
                  <a:pt x="284869" y="1"/>
                </a:lnTo>
                <a:close/>
              </a:path>
            </a:pathLst>
          </a:custGeom>
          <a:solidFill>
            <a:srgbClr val="ACA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3296700" y="4593168"/>
            <a:ext cx="5104296" cy="589092"/>
          </a:xfrm>
          <a:custGeom>
            <a:avLst/>
            <a:gdLst/>
            <a:ahLst/>
            <a:cxnLst/>
            <a:rect l="l" t="t" r="r" b="b"/>
            <a:pathLst>
              <a:path w="150270" h="16289" extrusionOk="0">
                <a:moveTo>
                  <a:pt x="72676" y="1"/>
                </a:moveTo>
                <a:lnTo>
                  <a:pt x="1" y="9966"/>
                </a:lnTo>
                <a:cubicBezTo>
                  <a:pt x="14014" y="13741"/>
                  <a:pt x="40137" y="16289"/>
                  <a:pt x="70033" y="16289"/>
                </a:cubicBezTo>
                <a:cubicBezTo>
                  <a:pt x="111015" y="16289"/>
                  <a:pt x="144864" y="11514"/>
                  <a:pt x="150269" y="5299"/>
                </a:cubicBezTo>
                <a:lnTo>
                  <a:pt x="105538" y="5299"/>
                </a:lnTo>
                <a:lnTo>
                  <a:pt x="72676" y="1"/>
                </a:lnTo>
                <a:close/>
              </a:path>
            </a:pathLst>
          </a:custGeom>
          <a:solidFill>
            <a:srgbClr val="C0C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5519506" y="4381743"/>
            <a:ext cx="1609652" cy="228273"/>
          </a:xfrm>
          <a:custGeom>
            <a:avLst/>
            <a:gdLst/>
            <a:ahLst/>
            <a:cxnLst/>
            <a:rect l="l" t="t" r="r" b="b"/>
            <a:pathLst>
              <a:path w="47388" h="6312" extrusionOk="0">
                <a:moveTo>
                  <a:pt x="0" y="1"/>
                </a:moveTo>
                <a:lnTo>
                  <a:pt x="1191" y="4930"/>
                </a:lnTo>
                <a:lnTo>
                  <a:pt x="47387" y="6311"/>
                </a:lnTo>
                <a:lnTo>
                  <a:pt x="47387" y="3251"/>
                </a:lnTo>
                <a:lnTo>
                  <a:pt x="0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5549840" y="4796854"/>
            <a:ext cx="1596710" cy="183465"/>
          </a:xfrm>
          <a:custGeom>
            <a:avLst/>
            <a:gdLst/>
            <a:ahLst/>
            <a:cxnLst/>
            <a:rect l="l" t="t" r="r" b="b"/>
            <a:pathLst>
              <a:path w="47007" h="5073" extrusionOk="0">
                <a:moveTo>
                  <a:pt x="47006" y="1"/>
                </a:moveTo>
                <a:lnTo>
                  <a:pt x="0" y="1024"/>
                </a:lnTo>
                <a:lnTo>
                  <a:pt x="1167" y="5073"/>
                </a:lnTo>
                <a:lnTo>
                  <a:pt x="47006" y="3060"/>
                </a:lnTo>
                <a:lnTo>
                  <a:pt x="47006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422834" y="4213356"/>
            <a:ext cx="230164" cy="799153"/>
          </a:xfrm>
          <a:custGeom>
            <a:avLst/>
            <a:gdLst/>
            <a:ahLst/>
            <a:cxnLst/>
            <a:rect l="l" t="t" r="r" b="b"/>
            <a:pathLst>
              <a:path w="6776" h="23527" extrusionOk="0">
                <a:moveTo>
                  <a:pt x="5954" y="0"/>
                </a:moveTo>
                <a:lnTo>
                  <a:pt x="1239" y="202"/>
                </a:lnTo>
                <a:lnTo>
                  <a:pt x="1" y="23312"/>
                </a:lnTo>
                <a:lnTo>
                  <a:pt x="6775" y="23527"/>
                </a:lnTo>
                <a:lnTo>
                  <a:pt x="5561" y="10847"/>
                </a:lnTo>
                <a:lnTo>
                  <a:pt x="5954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4018637" y="4716875"/>
            <a:ext cx="1596303" cy="194158"/>
          </a:xfrm>
          <a:custGeom>
            <a:avLst/>
            <a:gdLst/>
            <a:ahLst/>
            <a:cxnLst/>
            <a:rect l="l" t="t" r="r" b="b"/>
            <a:pathLst>
              <a:path w="46995" h="5716" extrusionOk="0">
                <a:moveTo>
                  <a:pt x="0" y="0"/>
                </a:moveTo>
                <a:lnTo>
                  <a:pt x="0" y="3060"/>
                </a:lnTo>
                <a:lnTo>
                  <a:pt x="46994" y="5715"/>
                </a:lnTo>
                <a:lnTo>
                  <a:pt x="43720" y="1370"/>
                </a:lnTo>
                <a:lnTo>
                  <a:pt x="0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4001245" y="4367438"/>
            <a:ext cx="1596710" cy="173540"/>
          </a:xfrm>
          <a:custGeom>
            <a:avLst/>
            <a:gdLst/>
            <a:ahLst/>
            <a:cxnLst/>
            <a:rect l="l" t="t" r="r" b="b"/>
            <a:pathLst>
              <a:path w="47007" h="5109" extrusionOk="0">
                <a:moveTo>
                  <a:pt x="43732" y="0"/>
                </a:moveTo>
                <a:lnTo>
                  <a:pt x="0" y="2036"/>
                </a:lnTo>
                <a:lnTo>
                  <a:pt x="0" y="5108"/>
                </a:lnTo>
                <a:lnTo>
                  <a:pt x="47006" y="4096"/>
                </a:lnTo>
                <a:lnTo>
                  <a:pt x="43732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891628" y="4213356"/>
            <a:ext cx="230164" cy="799153"/>
          </a:xfrm>
          <a:custGeom>
            <a:avLst/>
            <a:gdLst/>
            <a:ahLst/>
            <a:cxnLst/>
            <a:rect l="l" t="t" r="r" b="b"/>
            <a:pathLst>
              <a:path w="6776" h="23527" extrusionOk="0">
                <a:moveTo>
                  <a:pt x="5954" y="0"/>
                </a:moveTo>
                <a:lnTo>
                  <a:pt x="1239" y="202"/>
                </a:lnTo>
                <a:lnTo>
                  <a:pt x="1" y="23312"/>
                </a:lnTo>
                <a:lnTo>
                  <a:pt x="6775" y="23527"/>
                </a:lnTo>
                <a:lnTo>
                  <a:pt x="5537" y="10847"/>
                </a:lnTo>
                <a:lnTo>
                  <a:pt x="5954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7037768" y="4675011"/>
            <a:ext cx="1534414" cy="207551"/>
          </a:xfrm>
          <a:custGeom>
            <a:avLst/>
            <a:gdLst/>
            <a:ahLst/>
            <a:cxnLst/>
            <a:rect l="l" t="t" r="r" b="b"/>
            <a:pathLst>
              <a:path w="45173" h="5739" extrusionOk="0">
                <a:moveTo>
                  <a:pt x="45173" y="0"/>
                </a:moveTo>
                <a:lnTo>
                  <a:pt x="3144" y="1393"/>
                </a:lnTo>
                <a:lnTo>
                  <a:pt x="1" y="5739"/>
                </a:lnTo>
                <a:lnTo>
                  <a:pt x="1" y="5739"/>
                </a:lnTo>
                <a:lnTo>
                  <a:pt x="45173" y="3084"/>
                </a:lnTo>
                <a:lnTo>
                  <a:pt x="45173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7058795" y="4360659"/>
            <a:ext cx="1529964" cy="185201"/>
          </a:xfrm>
          <a:custGeom>
            <a:avLst/>
            <a:gdLst/>
            <a:ahLst/>
            <a:cxnLst/>
            <a:rect l="l" t="t" r="r" b="b"/>
            <a:pathLst>
              <a:path w="45042" h="5121" extrusionOk="0">
                <a:moveTo>
                  <a:pt x="1394" y="1"/>
                </a:moveTo>
                <a:lnTo>
                  <a:pt x="1" y="5120"/>
                </a:lnTo>
                <a:lnTo>
                  <a:pt x="45042" y="3382"/>
                </a:lnTo>
                <a:lnTo>
                  <a:pt x="45042" y="322"/>
                </a:lnTo>
                <a:lnTo>
                  <a:pt x="1394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8701625" y="4662661"/>
            <a:ext cx="926565" cy="169498"/>
          </a:xfrm>
          <a:custGeom>
            <a:avLst/>
            <a:gdLst/>
            <a:ahLst/>
            <a:cxnLst/>
            <a:rect l="l" t="t" r="r" b="b"/>
            <a:pathLst>
              <a:path w="27278" h="4990" extrusionOk="0">
                <a:moveTo>
                  <a:pt x="1" y="1"/>
                </a:moveTo>
                <a:lnTo>
                  <a:pt x="1" y="2668"/>
                </a:lnTo>
                <a:lnTo>
                  <a:pt x="27278" y="4990"/>
                </a:lnTo>
                <a:lnTo>
                  <a:pt x="27278" y="1192"/>
                </a:lnTo>
                <a:lnTo>
                  <a:pt x="1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8687494" y="4354089"/>
            <a:ext cx="940696" cy="151291"/>
          </a:xfrm>
          <a:custGeom>
            <a:avLst/>
            <a:gdLst/>
            <a:ahLst/>
            <a:cxnLst/>
            <a:rect l="l" t="t" r="r" b="b"/>
            <a:pathLst>
              <a:path w="27694" h="4454" extrusionOk="0">
                <a:moveTo>
                  <a:pt x="27694" y="0"/>
                </a:moveTo>
                <a:lnTo>
                  <a:pt x="0" y="1774"/>
                </a:lnTo>
                <a:lnTo>
                  <a:pt x="0" y="4453"/>
                </a:lnTo>
                <a:lnTo>
                  <a:pt x="27694" y="3560"/>
                </a:lnTo>
                <a:lnTo>
                  <a:pt x="27694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6974688" y="4238817"/>
            <a:ext cx="229722" cy="850854"/>
          </a:xfrm>
          <a:custGeom>
            <a:avLst/>
            <a:gdLst/>
            <a:ahLst/>
            <a:cxnLst/>
            <a:rect l="l" t="t" r="r" b="b"/>
            <a:pathLst>
              <a:path w="6763" h="23527" extrusionOk="0">
                <a:moveTo>
                  <a:pt x="5953" y="0"/>
                </a:moveTo>
                <a:lnTo>
                  <a:pt x="1226" y="202"/>
                </a:lnTo>
                <a:lnTo>
                  <a:pt x="0" y="23312"/>
                </a:lnTo>
                <a:lnTo>
                  <a:pt x="6763" y="23527"/>
                </a:lnTo>
                <a:lnTo>
                  <a:pt x="5537" y="10847"/>
                </a:lnTo>
                <a:lnTo>
                  <a:pt x="5953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862371" y="4314855"/>
            <a:ext cx="1596710" cy="194566"/>
          </a:xfrm>
          <a:custGeom>
            <a:avLst/>
            <a:gdLst/>
            <a:ahLst/>
            <a:cxnLst/>
            <a:rect l="l" t="t" r="r" b="b"/>
            <a:pathLst>
              <a:path w="47007" h="5728" extrusionOk="0">
                <a:moveTo>
                  <a:pt x="1" y="1"/>
                </a:moveTo>
                <a:lnTo>
                  <a:pt x="3263" y="4346"/>
                </a:lnTo>
                <a:lnTo>
                  <a:pt x="47007" y="5727"/>
                </a:lnTo>
                <a:lnTo>
                  <a:pt x="47007" y="2668"/>
                </a:lnTo>
                <a:lnTo>
                  <a:pt x="1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879389" y="4684910"/>
            <a:ext cx="1596676" cy="173948"/>
          </a:xfrm>
          <a:custGeom>
            <a:avLst/>
            <a:gdLst/>
            <a:ahLst/>
            <a:cxnLst/>
            <a:rect l="l" t="t" r="r" b="b"/>
            <a:pathLst>
              <a:path w="47006" h="5121" extrusionOk="0">
                <a:moveTo>
                  <a:pt x="47006" y="1"/>
                </a:moveTo>
                <a:lnTo>
                  <a:pt x="0" y="1025"/>
                </a:lnTo>
                <a:lnTo>
                  <a:pt x="3262" y="5120"/>
                </a:lnTo>
                <a:lnTo>
                  <a:pt x="47006" y="3061"/>
                </a:lnTo>
                <a:lnTo>
                  <a:pt x="47006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804149" y="4213356"/>
            <a:ext cx="230164" cy="799153"/>
          </a:xfrm>
          <a:custGeom>
            <a:avLst/>
            <a:gdLst/>
            <a:ahLst/>
            <a:cxnLst/>
            <a:rect l="l" t="t" r="r" b="b"/>
            <a:pathLst>
              <a:path w="6776" h="23527" extrusionOk="0">
                <a:moveTo>
                  <a:pt x="0" y="0"/>
                </a:moveTo>
                <a:lnTo>
                  <a:pt x="1239" y="12692"/>
                </a:lnTo>
                <a:lnTo>
                  <a:pt x="822" y="23527"/>
                </a:lnTo>
                <a:lnTo>
                  <a:pt x="5537" y="23312"/>
                </a:lnTo>
                <a:lnTo>
                  <a:pt x="6775" y="202"/>
                </a:lnTo>
                <a:lnTo>
                  <a:pt x="0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450202" y="4623053"/>
            <a:ext cx="1534448" cy="194939"/>
          </a:xfrm>
          <a:custGeom>
            <a:avLst/>
            <a:gdLst/>
            <a:ahLst/>
            <a:cxnLst/>
            <a:rect l="l" t="t" r="r" b="b"/>
            <a:pathLst>
              <a:path w="45174" h="5739" extrusionOk="0">
                <a:moveTo>
                  <a:pt x="45173" y="0"/>
                </a:moveTo>
                <a:lnTo>
                  <a:pt x="3144" y="1393"/>
                </a:lnTo>
                <a:lnTo>
                  <a:pt x="1" y="5739"/>
                </a:lnTo>
                <a:lnTo>
                  <a:pt x="1" y="5739"/>
                </a:lnTo>
                <a:lnTo>
                  <a:pt x="45173" y="3084"/>
                </a:lnTo>
                <a:lnTo>
                  <a:pt x="45173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2466405" y="4268759"/>
            <a:ext cx="1534821" cy="173914"/>
          </a:xfrm>
          <a:custGeom>
            <a:avLst/>
            <a:gdLst/>
            <a:ahLst/>
            <a:cxnLst/>
            <a:rect l="l" t="t" r="r" b="b"/>
            <a:pathLst>
              <a:path w="45185" h="5120" extrusionOk="0">
                <a:moveTo>
                  <a:pt x="3143" y="0"/>
                </a:moveTo>
                <a:lnTo>
                  <a:pt x="0" y="4096"/>
                </a:lnTo>
                <a:lnTo>
                  <a:pt x="45184" y="5120"/>
                </a:lnTo>
                <a:lnTo>
                  <a:pt x="45184" y="2060"/>
                </a:lnTo>
                <a:lnTo>
                  <a:pt x="3143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2387122" y="4213356"/>
            <a:ext cx="230164" cy="799153"/>
          </a:xfrm>
          <a:custGeom>
            <a:avLst/>
            <a:gdLst/>
            <a:ahLst/>
            <a:cxnLst/>
            <a:rect l="l" t="t" r="r" b="b"/>
            <a:pathLst>
              <a:path w="6776" h="23527" extrusionOk="0">
                <a:moveTo>
                  <a:pt x="5954" y="0"/>
                </a:moveTo>
                <a:lnTo>
                  <a:pt x="1239" y="202"/>
                </a:lnTo>
                <a:lnTo>
                  <a:pt x="1" y="23312"/>
                </a:lnTo>
                <a:lnTo>
                  <a:pt x="6775" y="23527"/>
                </a:lnTo>
                <a:lnTo>
                  <a:pt x="5537" y="10847"/>
                </a:lnTo>
                <a:lnTo>
                  <a:pt x="5954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8526109" y="4213356"/>
            <a:ext cx="230164" cy="799153"/>
          </a:xfrm>
          <a:custGeom>
            <a:avLst/>
            <a:gdLst/>
            <a:ahLst/>
            <a:cxnLst/>
            <a:rect l="l" t="t" r="r" b="b"/>
            <a:pathLst>
              <a:path w="6776" h="23527" extrusionOk="0">
                <a:moveTo>
                  <a:pt x="5942" y="0"/>
                </a:moveTo>
                <a:lnTo>
                  <a:pt x="1215" y="202"/>
                </a:lnTo>
                <a:lnTo>
                  <a:pt x="1" y="23312"/>
                </a:lnTo>
                <a:lnTo>
                  <a:pt x="6775" y="23527"/>
                </a:lnTo>
                <a:lnTo>
                  <a:pt x="5537" y="10847"/>
                </a:lnTo>
                <a:lnTo>
                  <a:pt x="5942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-78323" y="4662661"/>
            <a:ext cx="958903" cy="169498"/>
          </a:xfrm>
          <a:custGeom>
            <a:avLst/>
            <a:gdLst/>
            <a:ahLst/>
            <a:cxnLst/>
            <a:rect l="l" t="t" r="r" b="b"/>
            <a:pathLst>
              <a:path w="28230" h="4990" extrusionOk="0">
                <a:moveTo>
                  <a:pt x="28230" y="1"/>
                </a:moveTo>
                <a:lnTo>
                  <a:pt x="0" y="1192"/>
                </a:lnTo>
                <a:lnTo>
                  <a:pt x="0" y="4990"/>
                </a:lnTo>
                <a:lnTo>
                  <a:pt x="28230" y="2668"/>
                </a:lnTo>
                <a:lnTo>
                  <a:pt x="28230" y="1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-78323" y="4354089"/>
            <a:ext cx="973475" cy="151291"/>
          </a:xfrm>
          <a:custGeom>
            <a:avLst/>
            <a:gdLst/>
            <a:ahLst/>
            <a:cxnLst/>
            <a:rect l="l" t="t" r="r" b="b"/>
            <a:pathLst>
              <a:path w="28659" h="4454" extrusionOk="0">
                <a:moveTo>
                  <a:pt x="0" y="0"/>
                </a:moveTo>
                <a:lnTo>
                  <a:pt x="0" y="3560"/>
                </a:lnTo>
                <a:lnTo>
                  <a:pt x="28658" y="4453"/>
                </a:lnTo>
                <a:lnTo>
                  <a:pt x="28658" y="1774"/>
                </a:lnTo>
                <a:lnTo>
                  <a:pt x="0" y="0"/>
                </a:lnTo>
                <a:close/>
              </a:path>
            </a:pathLst>
          </a:custGeom>
          <a:solidFill>
            <a:srgbClr val="EED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-82000" y="4241444"/>
            <a:ext cx="4768222" cy="920283"/>
          </a:xfrm>
          <a:custGeom>
            <a:avLst/>
            <a:gdLst/>
            <a:ahLst/>
            <a:cxnLst/>
            <a:rect l="l" t="t" r="r" b="b"/>
            <a:pathLst>
              <a:path w="140376" h="20099" extrusionOk="0">
                <a:moveTo>
                  <a:pt x="122016" y="1"/>
                </a:moveTo>
                <a:cubicBezTo>
                  <a:pt x="122219" y="2501"/>
                  <a:pt x="120778" y="10455"/>
                  <a:pt x="120778" y="10455"/>
                </a:cubicBezTo>
                <a:cubicBezTo>
                  <a:pt x="120552" y="9145"/>
                  <a:pt x="116148" y="2777"/>
                  <a:pt x="116146" y="2775"/>
                </a:cubicBezTo>
                <a:lnTo>
                  <a:pt x="116146" y="2775"/>
                </a:lnTo>
                <a:cubicBezTo>
                  <a:pt x="117385" y="4847"/>
                  <a:pt x="118385" y="13812"/>
                  <a:pt x="118385" y="13812"/>
                </a:cubicBezTo>
                <a:cubicBezTo>
                  <a:pt x="117432" y="11074"/>
                  <a:pt x="113480" y="7217"/>
                  <a:pt x="113479" y="7216"/>
                </a:cubicBezTo>
                <a:lnTo>
                  <a:pt x="113479" y="7216"/>
                </a:lnTo>
                <a:cubicBezTo>
                  <a:pt x="114694" y="8966"/>
                  <a:pt x="116015" y="14979"/>
                  <a:pt x="116015" y="14979"/>
                </a:cubicBezTo>
                <a:cubicBezTo>
                  <a:pt x="114968" y="12896"/>
                  <a:pt x="111742" y="10574"/>
                  <a:pt x="111741" y="10574"/>
                </a:cubicBezTo>
                <a:lnTo>
                  <a:pt x="111741" y="10574"/>
                </a:lnTo>
                <a:cubicBezTo>
                  <a:pt x="112682" y="11455"/>
                  <a:pt x="113277" y="12752"/>
                  <a:pt x="113646" y="14014"/>
                </a:cubicBezTo>
                <a:cubicBezTo>
                  <a:pt x="112158" y="11681"/>
                  <a:pt x="110491" y="9407"/>
                  <a:pt x="110491" y="9407"/>
                </a:cubicBezTo>
                <a:lnTo>
                  <a:pt x="110491" y="9407"/>
                </a:lnTo>
                <a:cubicBezTo>
                  <a:pt x="110419" y="10478"/>
                  <a:pt x="111431" y="15681"/>
                  <a:pt x="111431" y="15681"/>
                </a:cubicBezTo>
                <a:cubicBezTo>
                  <a:pt x="111241" y="15074"/>
                  <a:pt x="109253" y="12039"/>
                  <a:pt x="109253" y="12038"/>
                </a:cubicBezTo>
                <a:lnTo>
                  <a:pt x="109253" y="12038"/>
                </a:lnTo>
                <a:cubicBezTo>
                  <a:pt x="109479" y="13407"/>
                  <a:pt x="108467" y="15777"/>
                  <a:pt x="108467" y="15777"/>
                </a:cubicBezTo>
                <a:cubicBezTo>
                  <a:pt x="108086" y="14122"/>
                  <a:pt x="103384" y="9015"/>
                  <a:pt x="103383" y="9014"/>
                </a:cubicBezTo>
                <a:lnTo>
                  <a:pt x="103383" y="9014"/>
                </a:lnTo>
                <a:cubicBezTo>
                  <a:pt x="104300" y="10276"/>
                  <a:pt x="105133" y="14312"/>
                  <a:pt x="105133" y="14312"/>
                </a:cubicBezTo>
                <a:cubicBezTo>
                  <a:pt x="104538" y="13645"/>
                  <a:pt x="98325" y="10396"/>
                  <a:pt x="98323" y="10395"/>
                </a:cubicBezTo>
                <a:lnTo>
                  <a:pt x="98323" y="10395"/>
                </a:lnTo>
                <a:cubicBezTo>
                  <a:pt x="100144" y="11455"/>
                  <a:pt x="103704" y="15991"/>
                  <a:pt x="103704" y="15991"/>
                </a:cubicBezTo>
                <a:cubicBezTo>
                  <a:pt x="103061" y="15491"/>
                  <a:pt x="101978" y="14896"/>
                  <a:pt x="100859" y="14360"/>
                </a:cubicBezTo>
                <a:cubicBezTo>
                  <a:pt x="100609" y="13646"/>
                  <a:pt x="100418" y="13134"/>
                  <a:pt x="100418" y="13133"/>
                </a:cubicBezTo>
                <a:lnTo>
                  <a:pt x="100418" y="13133"/>
                </a:lnTo>
                <a:cubicBezTo>
                  <a:pt x="100418" y="13276"/>
                  <a:pt x="100478" y="13705"/>
                  <a:pt x="100549" y="14205"/>
                </a:cubicBezTo>
                <a:cubicBezTo>
                  <a:pt x="99990" y="13943"/>
                  <a:pt x="99418" y="13693"/>
                  <a:pt x="98918" y="13467"/>
                </a:cubicBezTo>
                <a:cubicBezTo>
                  <a:pt x="98644" y="12836"/>
                  <a:pt x="98418" y="12360"/>
                  <a:pt x="98418" y="12360"/>
                </a:cubicBezTo>
                <a:lnTo>
                  <a:pt x="98418" y="12360"/>
                </a:lnTo>
                <a:cubicBezTo>
                  <a:pt x="98477" y="12562"/>
                  <a:pt x="98525" y="12919"/>
                  <a:pt x="98561" y="13312"/>
                </a:cubicBezTo>
                <a:cubicBezTo>
                  <a:pt x="97620" y="12919"/>
                  <a:pt x="96930" y="12645"/>
                  <a:pt x="96930" y="12645"/>
                </a:cubicBezTo>
                <a:lnTo>
                  <a:pt x="96930" y="12645"/>
                </a:lnTo>
                <a:cubicBezTo>
                  <a:pt x="97406" y="12895"/>
                  <a:pt x="97989" y="13312"/>
                  <a:pt x="98573" y="13776"/>
                </a:cubicBezTo>
                <a:cubicBezTo>
                  <a:pt x="98585" y="14419"/>
                  <a:pt x="98585" y="15015"/>
                  <a:pt x="98585" y="15015"/>
                </a:cubicBezTo>
                <a:cubicBezTo>
                  <a:pt x="98406" y="14562"/>
                  <a:pt x="96395" y="12325"/>
                  <a:pt x="96394" y="12324"/>
                </a:cubicBezTo>
                <a:lnTo>
                  <a:pt x="96394" y="12324"/>
                </a:lnTo>
                <a:cubicBezTo>
                  <a:pt x="96692" y="12693"/>
                  <a:pt x="97073" y="13788"/>
                  <a:pt x="97334" y="14729"/>
                </a:cubicBezTo>
                <a:cubicBezTo>
                  <a:pt x="96918" y="14586"/>
                  <a:pt x="96572" y="14479"/>
                  <a:pt x="96370" y="14419"/>
                </a:cubicBezTo>
                <a:cubicBezTo>
                  <a:pt x="95727" y="13753"/>
                  <a:pt x="95120" y="13229"/>
                  <a:pt x="95120" y="13229"/>
                </a:cubicBezTo>
                <a:lnTo>
                  <a:pt x="95120" y="13229"/>
                </a:lnTo>
                <a:cubicBezTo>
                  <a:pt x="95727" y="13955"/>
                  <a:pt x="96477" y="16527"/>
                  <a:pt x="96477" y="16527"/>
                </a:cubicBezTo>
                <a:cubicBezTo>
                  <a:pt x="96144" y="15979"/>
                  <a:pt x="95429" y="15336"/>
                  <a:pt x="94846" y="14884"/>
                </a:cubicBezTo>
                <a:cubicBezTo>
                  <a:pt x="94370" y="12443"/>
                  <a:pt x="94001" y="9657"/>
                  <a:pt x="94001" y="9657"/>
                </a:cubicBezTo>
                <a:cubicBezTo>
                  <a:pt x="93715" y="10204"/>
                  <a:pt x="93263" y="15991"/>
                  <a:pt x="93263" y="15991"/>
                </a:cubicBezTo>
                <a:cubicBezTo>
                  <a:pt x="93155" y="15384"/>
                  <a:pt x="92013" y="12325"/>
                  <a:pt x="92012" y="12324"/>
                </a:cubicBezTo>
                <a:lnTo>
                  <a:pt x="92012" y="12324"/>
                </a:lnTo>
                <a:cubicBezTo>
                  <a:pt x="92131" y="13705"/>
                  <a:pt x="91500" y="16098"/>
                  <a:pt x="91500" y="16098"/>
                </a:cubicBezTo>
                <a:cubicBezTo>
                  <a:pt x="91298" y="14431"/>
                  <a:pt x="88572" y="9289"/>
                  <a:pt x="88571" y="9288"/>
                </a:cubicBezTo>
                <a:lnTo>
                  <a:pt x="88571" y="9288"/>
                </a:lnTo>
                <a:cubicBezTo>
                  <a:pt x="89107" y="10562"/>
                  <a:pt x="89572" y="14646"/>
                  <a:pt x="89572" y="14646"/>
                </a:cubicBezTo>
                <a:cubicBezTo>
                  <a:pt x="89226" y="13967"/>
                  <a:pt x="85596" y="10718"/>
                  <a:pt x="85595" y="10716"/>
                </a:cubicBezTo>
                <a:lnTo>
                  <a:pt x="85595" y="10716"/>
                </a:lnTo>
                <a:cubicBezTo>
                  <a:pt x="86655" y="11764"/>
                  <a:pt x="88714" y="16348"/>
                  <a:pt x="88714" y="16348"/>
                </a:cubicBezTo>
                <a:cubicBezTo>
                  <a:pt x="87702" y="14955"/>
                  <a:pt x="84762" y="12991"/>
                  <a:pt x="84761" y="12991"/>
                </a:cubicBezTo>
                <a:lnTo>
                  <a:pt x="84761" y="12991"/>
                </a:lnTo>
                <a:cubicBezTo>
                  <a:pt x="85762" y="13884"/>
                  <a:pt x="87512" y="16967"/>
                  <a:pt x="87512" y="16967"/>
                </a:cubicBezTo>
                <a:cubicBezTo>
                  <a:pt x="86559" y="15908"/>
                  <a:pt x="84286" y="14717"/>
                  <a:pt x="84285" y="14717"/>
                </a:cubicBezTo>
                <a:lnTo>
                  <a:pt x="84285" y="14717"/>
                </a:lnTo>
                <a:cubicBezTo>
                  <a:pt x="84988" y="15157"/>
                  <a:pt x="85535" y="15836"/>
                  <a:pt x="85964" y="16467"/>
                </a:cubicBezTo>
                <a:cubicBezTo>
                  <a:pt x="84702" y="15277"/>
                  <a:pt x="83345" y="14122"/>
                  <a:pt x="83345" y="14122"/>
                </a:cubicBezTo>
                <a:lnTo>
                  <a:pt x="83345" y="14122"/>
                </a:lnTo>
                <a:cubicBezTo>
                  <a:pt x="83416" y="14419"/>
                  <a:pt x="83880" y="15360"/>
                  <a:pt x="84297" y="16146"/>
                </a:cubicBezTo>
                <a:cubicBezTo>
                  <a:pt x="84214" y="16169"/>
                  <a:pt x="84071" y="16229"/>
                  <a:pt x="83916" y="16289"/>
                </a:cubicBezTo>
                <a:cubicBezTo>
                  <a:pt x="83464" y="15860"/>
                  <a:pt x="83047" y="15479"/>
                  <a:pt x="83047" y="15479"/>
                </a:cubicBezTo>
                <a:lnTo>
                  <a:pt x="83047" y="15479"/>
                </a:lnTo>
                <a:cubicBezTo>
                  <a:pt x="83202" y="15788"/>
                  <a:pt x="83261" y="16193"/>
                  <a:pt x="83261" y="16550"/>
                </a:cubicBezTo>
                <a:cubicBezTo>
                  <a:pt x="83059" y="16622"/>
                  <a:pt x="82868" y="16705"/>
                  <a:pt x="82678" y="16801"/>
                </a:cubicBezTo>
                <a:cubicBezTo>
                  <a:pt x="82511" y="16634"/>
                  <a:pt x="82309" y="16455"/>
                  <a:pt x="82094" y="16277"/>
                </a:cubicBezTo>
                <a:cubicBezTo>
                  <a:pt x="82499" y="15800"/>
                  <a:pt x="82940" y="15336"/>
                  <a:pt x="83297" y="15146"/>
                </a:cubicBezTo>
                <a:lnTo>
                  <a:pt x="83297" y="15146"/>
                </a:lnTo>
                <a:cubicBezTo>
                  <a:pt x="83296" y="15146"/>
                  <a:pt x="82511" y="15539"/>
                  <a:pt x="81713" y="15955"/>
                </a:cubicBezTo>
                <a:cubicBezTo>
                  <a:pt x="81178" y="15515"/>
                  <a:pt x="80606" y="15062"/>
                  <a:pt x="80130" y="14705"/>
                </a:cubicBezTo>
                <a:cubicBezTo>
                  <a:pt x="80142" y="14669"/>
                  <a:pt x="80142" y="14657"/>
                  <a:pt x="80166" y="14622"/>
                </a:cubicBezTo>
                <a:lnTo>
                  <a:pt x="80166" y="14622"/>
                </a:lnTo>
                <a:cubicBezTo>
                  <a:pt x="80166" y="14622"/>
                  <a:pt x="80142" y="14646"/>
                  <a:pt x="80118" y="14681"/>
                </a:cubicBezTo>
                <a:cubicBezTo>
                  <a:pt x="79535" y="14253"/>
                  <a:pt x="79118" y="13943"/>
                  <a:pt x="79118" y="13943"/>
                </a:cubicBezTo>
                <a:lnTo>
                  <a:pt x="79118" y="13943"/>
                </a:lnTo>
                <a:cubicBezTo>
                  <a:pt x="79368" y="14145"/>
                  <a:pt x="79654" y="14526"/>
                  <a:pt x="79939" y="14907"/>
                </a:cubicBezTo>
                <a:cubicBezTo>
                  <a:pt x="79761" y="15134"/>
                  <a:pt x="79511" y="15455"/>
                  <a:pt x="79237" y="15812"/>
                </a:cubicBezTo>
                <a:cubicBezTo>
                  <a:pt x="77928" y="15265"/>
                  <a:pt x="76381" y="14658"/>
                  <a:pt x="76379" y="14657"/>
                </a:cubicBezTo>
                <a:lnTo>
                  <a:pt x="76379" y="14657"/>
                </a:lnTo>
                <a:cubicBezTo>
                  <a:pt x="77010" y="14919"/>
                  <a:pt x="78034" y="15658"/>
                  <a:pt x="78915" y="16289"/>
                </a:cubicBezTo>
                <a:cubicBezTo>
                  <a:pt x="78820" y="16443"/>
                  <a:pt x="78737" y="16574"/>
                  <a:pt x="78642" y="16705"/>
                </a:cubicBezTo>
                <a:cubicBezTo>
                  <a:pt x="78165" y="16527"/>
                  <a:pt x="77689" y="16372"/>
                  <a:pt x="77272" y="16217"/>
                </a:cubicBezTo>
                <a:cubicBezTo>
                  <a:pt x="77249" y="16158"/>
                  <a:pt x="77225" y="16098"/>
                  <a:pt x="77225" y="16039"/>
                </a:cubicBezTo>
                <a:lnTo>
                  <a:pt x="77153" y="16193"/>
                </a:lnTo>
                <a:cubicBezTo>
                  <a:pt x="76808" y="16074"/>
                  <a:pt x="76534" y="15979"/>
                  <a:pt x="76308" y="15908"/>
                </a:cubicBezTo>
                <a:cubicBezTo>
                  <a:pt x="76237" y="15479"/>
                  <a:pt x="76153" y="15074"/>
                  <a:pt x="76094" y="14907"/>
                </a:cubicBezTo>
                <a:cubicBezTo>
                  <a:pt x="76094" y="14907"/>
                  <a:pt x="75486" y="15931"/>
                  <a:pt x="74986" y="16979"/>
                </a:cubicBezTo>
                <a:cubicBezTo>
                  <a:pt x="75010" y="16431"/>
                  <a:pt x="75141" y="15848"/>
                  <a:pt x="75558" y="15443"/>
                </a:cubicBezTo>
                <a:lnTo>
                  <a:pt x="75558" y="15443"/>
                </a:lnTo>
                <a:cubicBezTo>
                  <a:pt x="75557" y="15444"/>
                  <a:pt x="74046" y="16515"/>
                  <a:pt x="73760" y="17443"/>
                </a:cubicBezTo>
                <a:cubicBezTo>
                  <a:pt x="73760" y="17443"/>
                  <a:pt x="73593" y="14800"/>
                  <a:pt x="74034" y="14014"/>
                </a:cubicBezTo>
                <a:lnTo>
                  <a:pt x="74034" y="14014"/>
                </a:lnTo>
                <a:cubicBezTo>
                  <a:pt x="74033" y="14015"/>
                  <a:pt x="72331" y="15777"/>
                  <a:pt x="72200" y="16979"/>
                </a:cubicBezTo>
                <a:cubicBezTo>
                  <a:pt x="72200" y="16979"/>
                  <a:pt x="71391" y="13050"/>
                  <a:pt x="71784" y="12145"/>
                </a:cubicBezTo>
                <a:lnTo>
                  <a:pt x="71784" y="12145"/>
                </a:lnTo>
                <a:cubicBezTo>
                  <a:pt x="71783" y="12146"/>
                  <a:pt x="70200" y="15003"/>
                  <a:pt x="70283" y="15562"/>
                </a:cubicBezTo>
                <a:cubicBezTo>
                  <a:pt x="70283" y="15562"/>
                  <a:pt x="68212" y="12121"/>
                  <a:pt x="67938" y="11038"/>
                </a:cubicBezTo>
                <a:lnTo>
                  <a:pt x="67938" y="11038"/>
                </a:lnTo>
                <a:cubicBezTo>
                  <a:pt x="67938" y="11039"/>
                  <a:pt x="68438" y="15443"/>
                  <a:pt x="69271" y="16860"/>
                </a:cubicBezTo>
                <a:cubicBezTo>
                  <a:pt x="69271" y="16860"/>
                  <a:pt x="67164" y="14860"/>
                  <a:pt x="66426" y="13705"/>
                </a:cubicBezTo>
                <a:lnTo>
                  <a:pt x="66426" y="13705"/>
                </a:lnTo>
                <a:cubicBezTo>
                  <a:pt x="66426" y="13706"/>
                  <a:pt x="67200" y="16324"/>
                  <a:pt x="67485" y="16848"/>
                </a:cubicBezTo>
                <a:cubicBezTo>
                  <a:pt x="67485" y="16848"/>
                  <a:pt x="63437" y="11990"/>
                  <a:pt x="62806" y="11550"/>
                </a:cubicBezTo>
                <a:lnTo>
                  <a:pt x="62806" y="11550"/>
                </a:lnTo>
                <a:cubicBezTo>
                  <a:pt x="62807" y="11550"/>
                  <a:pt x="64164" y="13896"/>
                  <a:pt x="65199" y="15967"/>
                </a:cubicBezTo>
                <a:cubicBezTo>
                  <a:pt x="64926" y="16384"/>
                  <a:pt x="64604" y="16931"/>
                  <a:pt x="64628" y="17408"/>
                </a:cubicBezTo>
                <a:cubicBezTo>
                  <a:pt x="64628" y="17408"/>
                  <a:pt x="63759" y="15205"/>
                  <a:pt x="63914" y="14586"/>
                </a:cubicBezTo>
                <a:lnTo>
                  <a:pt x="63914" y="14586"/>
                </a:lnTo>
                <a:cubicBezTo>
                  <a:pt x="63913" y="14586"/>
                  <a:pt x="63402" y="15443"/>
                  <a:pt x="63211" y="16289"/>
                </a:cubicBezTo>
                <a:cubicBezTo>
                  <a:pt x="63104" y="16336"/>
                  <a:pt x="62985" y="16384"/>
                  <a:pt x="62866" y="16431"/>
                </a:cubicBezTo>
                <a:cubicBezTo>
                  <a:pt x="62747" y="16146"/>
                  <a:pt x="62616" y="15812"/>
                  <a:pt x="62497" y="15479"/>
                </a:cubicBezTo>
                <a:cubicBezTo>
                  <a:pt x="62842" y="15241"/>
                  <a:pt x="63164" y="15026"/>
                  <a:pt x="63414" y="14907"/>
                </a:cubicBezTo>
                <a:lnTo>
                  <a:pt x="63414" y="14907"/>
                </a:lnTo>
                <a:cubicBezTo>
                  <a:pt x="63413" y="14908"/>
                  <a:pt x="63020" y="15086"/>
                  <a:pt x="62449" y="15336"/>
                </a:cubicBezTo>
                <a:cubicBezTo>
                  <a:pt x="62223" y="14717"/>
                  <a:pt x="62044" y="14122"/>
                  <a:pt x="62104" y="13872"/>
                </a:cubicBezTo>
                <a:lnTo>
                  <a:pt x="62104" y="13872"/>
                </a:lnTo>
                <a:cubicBezTo>
                  <a:pt x="62104" y="13873"/>
                  <a:pt x="61770" y="15003"/>
                  <a:pt x="61651" y="15693"/>
                </a:cubicBezTo>
                <a:cubicBezTo>
                  <a:pt x="61544" y="15741"/>
                  <a:pt x="61449" y="15788"/>
                  <a:pt x="61354" y="15836"/>
                </a:cubicBezTo>
                <a:cubicBezTo>
                  <a:pt x="61092" y="15491"/>
                  <a:pt x="60711" y="14943"/>
                  <a:pt x="60425" y="14526"/>
                </a:cubicBezTo>
                <a:cubicBezTo>
                  <a:pt x="60497" y="14431"/>
                  <a:pt x="60580" y="14360"/>
                  <a:pt x="60651" y="14288"/>
                </a:cubicBezTo>
                <a:lnTo>
                  <a:pt x="60651" y="14288"/>
                </a:lnTo>
                <a:cubicBezTo>
                  <a:pt x="60651" y="14288"/>
                  <a:pt x="60556" y="14360"/>
                  <a:pt x="60413" y="14479"/>
                </a:cubicBezTo>
                <a:cubicBezTo>
                  <a:pt x="60282" y="14265"/>
                  <a:pt x="60175" y="14074"/>
                  <a:pt x="60139" y="13967"/>
                </a:cubicBezTo>
                <a:lnTo>
                  <a:pt x="60139" y="13967"/>
                </a:lnTo>
                <a:cubicBezTo>
                  <a:pt x="60139" y="13967"/>
                  <a:pt x="60187" y="14229"/>
                  <a:pt x="60282" y="14598"/>
                </a:cubicBezTo>
                <a:cubicBezTo>
                  <a:pt x="59996" y="14824"/>
                  <a:pt x="59592" y="15157"/>
                  <a:pt x="59163" y="15538"/>
                </a:cubicBezTo>
                <a:cubicBezTo>
                  <a:pt x="58937" y="15134"/>
                  <a:pt x="58746" y="14800"/>
                  <a:pt x="58675" y="14705"/>
                </a:cubicBezTo>
                <a:lnTo>
                  <a:pt x="58675" y="14705"/>
                </a:lnTo>
                <a:cubicBezTo>
                  <a:pt x="58675" y="14705"/>
                  <a:pt x="58794" y="15122"/>
                  <a:pt x="58973" y="15693"/>
                </a:cubicBezTo>
                <a:cubicBezTo>
                  <a:pt x="58032" y="16503"/>
                  <a:pt x="57008" y="17443"/>
                  <a:pt x="56782" y="17884"/>
                </a:cubicBezTo>
                <a:cubicBezTo>
                  <a:pt x="56782" y="17884"/>
                  <a:pt x="56496" y="16681"/>
                  <a:pt x="56806" y="15967"/>
                </a:cubicBezTo>
                <a:lnTo>
                  <a:pt x="56806" y="15967"/>
                </a:lnTo>
                <a:cubicBezTo>
                  <a:pt x="56805" y="15967"/>
                  <a:pt x="55234" y="17574"/>
                  <a:pt x="55043" y="17896"/>
                </a:cubicBezTo>
                <a:cubicBezTo>
                  <a:pt x="55043" y="17896"/>
                  <a:pt x="56329" y="15181"/>
                  <a:pt x="56436" y="14622"/>
                </a:cubicBezTo>
                <a:lnTo>
                  <a:pt x="56436" y="14622"/>
                </a:lnTo>
                <a:cubicBezTo>
                  <a:pt x="56436" y="14622"/>
                  <a:pt x="55162" y="15836"/>
                  <a:pt x="53972" y="17086"/>
                </a:cubicBezTo>
                <a:cubicBezTo>
                  <a:pt x="54353" y="16431"/>
                  <a:pt x="54889" y="15741"/>
                  <a:pt x="55544" y="15265"/>
                </a:cubicBezTo>
                <a:lnTo>
                  <a:pt x="55544" y="15265"/>
                </a:lnTo>
                <a:cubicBezTo>
                  <a:pt x="55543" y="15265"/>
                  <a:pt x="53341" y="16527"/>
                  <a:pt x="52448" y="17634"/>
                </a:cubicBezTo>
                <a:cubicBezTo>
                  <a:pt x="52448" y="17634"/>
                  <a:pt x="54031" y="14491"/>
                  <a:pt x="54984" y="13574"/>
                </a:cubicBezTo>
                <a:lnTo>
                  <a:pt x="54984" y="13574"/>
                </a:lnTo>
                <a:cubicBezTo>
                  <a:pt x="54983" y="13574"/>
                  <a:pt x="52150" y="15634"/>
                  <a:pt x="51210" y="17062"/>
                </a:cubicBezTo>
                <a:cubicBezTo>
                  <a:pt x="51210" y="17062"/>
                  <a:pt x="53019" y="12407"/>
                  <a:pt x="54008" y="11324"/>
                </a:cubicBezTo>
                <a:lnTo>
                  <a:pt x="54008" y="11324"/>
                </a:lnTo>
                <a:cubicBezTo>
                  <a:pt x="54006" y="11325"/>
                  <a:pt x="50579" y="14705"/>
                  <a:pt x="50257" y="15384"/>
                </a:cubicBezTo>
                <a:cubicBezTo>
                  <a:pt x="50257" y="15384"/>
                  <a:pt x="50483" y="11312"/>
                  <a:pt x="50948" y="10002"/>
                </a:cubicBezTo>
                <a:lnTo>
                  <a:pt x="50948" y="10002"/>
                </a:lnTo>
                <a:cubicBezTo>
                  <a:pt x="50947" y="10004"/>
                  <a:pt x="48519" y="15241"/>
                  <a:pt x="48400" y="16920"/>
                </a:cubicBezTo>
                <a:cubicBezTo>
                  <a:pt x="48400" y="16920"/>
                  <a:pt x="47638" y="14550"/>
                  <a:pt x="47685" y="13157"/>
                </a:cubicBezTo>
                <a:lnTo>
                  <a:pt x="47685" y="13157"/>
                </a:lnTo>
                <a:cubicBezTo>
                  <a:pt x="47685" y="13158"/>
                  <a:pt x="46721" y="16265"/>
                  <a:pt x="46650" y="16872"/>
                </a:cubicBezTo>
                <a:cubicBezTo>
                  <a:pt x="46650" y="16872"/>
                  <a:pt x="45852" y="11109"/>
                  <a:pt x="45530" y="10562"/>
                </a:cubicBezTo>
                <a:cubicBezTo>
                  <a:pt x="45530" y="10562"/>
                  <a:pt x="45304" y="13360"/>
                  <a:pt x="44983" y="15812"/>
                </a:cubicBezTo>
                <a:cubicBezTo>
                  <a:pt x="44423" y="16312"/>
                  <a:pt x="43756" y="16967"/>
                  <a:pt x="43459" y="17527"/>
                </a:cubicBezTo>
                <a:cubicBezTo>
                  <a:pt x="43459" y="17527"/>
                  <a:pt x="43697" y="16503"/>
                  <a:pt x="44006" y="15562"/>
                </a:cubicBezTo>
                <a:cubicBezTo>
                  <a:pt x="44173" y="15479"/>
                  <a:pt x="44352" y="15396"/>
                  <a:pt x="44530" y="15324"/>
                </a:cubicBezTo>
                <a:lnTo>
                  <a:pt x="44530" y="15324"/>
                </a:lnTo>
                <a:cubicBezTo>
                  <a:pt x="44530" y="15324"/>
                  <a:pt x="44340" y="15384"/>
                  <a:pt x="44042" y="15503"/>
                </a:cubicBezTo>
                <a:cubicBezTo>
                  <a:pt x="44221" y="14967"/>
                  <a:pt x="44423" y="14443"/>
                  <a:pt x="44637" y="14181"/>
                </a:cubicBezTo>
                <a:lnTo>
                  <a:pt x="44637" y="14181"/>
                </a:lnTo>
                <a:cubicBezTo>
                  <a:pt x="44637" y="14182"/>
                  <a:pt x="43792" y="14979"/>
                  <a:pt x="43078" y="15872"/>
                </a:cubicBezTo>
                <a:cubicBezTo>
                  <a:pt x="42863" y="15955"/>
                  <a:pt x="42661" y="16039"/>
                  <a:pt x="42435" y="16134"/>
                </a:cubicBezTo>
                <a:cubicBezTo>
                  <a:pt x="42566" y="15503"/>
                  <a:pt x="42756" y="14729"/>
                  <a:pt x="42959" y="14134"/>
                </a:cubicBezTo>
                <a:cubicBezTo>
                  <a:pt x="43209" y="13943"/>
                  <a:pt x="43447" y="13776"/>
                  <a:pt x="43673" y="13657"/>
                </a:cubicBezTo>
                <a:lnTo>
                  <a:pt x="43673" y="13657"/>
                </a:lnTo>
                <a:cubicBezTo>
                  <a:pt x="43673" y="13657"/>
                  <a:pt x="43435" y="13765"/>
                  <a:pt x="43030" y="13943"/>
                </a:cubicBezTo>
                <a:cubicBezTo>
                  <a:pt x="43137" y="13669"/>
                  <a:pt x="43221" y="13455"/>
                  <a:pt x="43328" y="13312"/>
                </a:cubicBezTo>
                <a:lnTo>
                  <a:pt x="43328" y="13312"/>
                </a:lnTo>
                <a:cubicBezTo>
                  <a:pt x="43327" y="13312"/>
                  <a:pt x="43054" y="13646"/>
                  <a:pt x="42720" y="14074"/>
                </a:cubicBezTo>
                <a:cubicBezTo>
                  <a:pt x="42304" y="14265"/>
                  <a:pt x="41792" y="14503"/>
                  <a:pt x="41232" y="14788"/>
                </a:cubicBezTo>
                <a:cubicBezTo>
                  <a:pt x="41208" y="14253"/>
                  <a:pt x="41232" y="13693"/>
                  <a:pt x="41304" y="13431"/>
                </a:cubicBezTo>
                <a:lnTo>
                  <a:pt x="41304" y="13431"/>
                </a:lnTo>
                <a:cubicBezTo>
                  <a:pt x="41303" y="13432"/>
                  <a:pt x="41006" y="14181"/>
                  <a:pt x="40696" y="15062"/>
                </a:cubicBezTo>
                <a:cubicBezTo>
                  <a:pt x="40375" y="15217"/>
                  <a:pt x="40053" y="15384"/>
                  <a:pt x="39720" y="15562"/>
                </a:cubicBezTo>
                <a:cubicBezTo>
                  <a:pt x="39708" y="15443"/>
                  <a:pt x="39708" y="15324"/>
                  <a:pt x="39708" y="15241"/>
                </a:cubicBezTo>
                <a:cubicBezTo>
                  <a:pt x="39708" y="15241"/>
                  <a:pt x="39649" y="15396"/>
                  <a:pt x="39577" y="15634"/>
                </a:cubicBezTo>
                <a:cubicBezTo>
                  <a:pt x="39458" y="15693"/>
                  <a:pt x="39339" y="15777"/>
                  <a:pt x="39220" y="15836"/>
                </a:cubicBezTo>
                <a:cubicBezTo>
                  <a:pt x="39280" y="15157"/>
                  <a:pt x="39339" y="14491"/>
                  <a:pt x="39339" y="14300"/>
                </a:cubicBezTo>
                <a:cubicBezTo>
                  <a:pt x="40292" y="13133"/>
                  <a:pt x="41375" y="11943"/>
                  <a:pt x="42149" y="11455"/>
                </a:cubicBezTo>
                <a:lnTo>
                  <a:pt x="42149" y="11455"/>
                </a:lnTo>
                <a:cubicBezTo>
                  <a:pt x="42147" y="11456"/>
                  <a:pt x="36124" y="14919"/>
                  <a:pt x="35553" y="15610"/>
                </a:cubicBezTo>
                <a:cubicBezTo>
                  <a:pt x="35553" y="15610"/>
                  <a:pt x="36172" y="11562"/>
                  <a:pt x="37017" y="10252"/>
                </a:cubicBezTo>
                <a:lnTo>
                  <a:pt x="37017" y="10252"/>
                </a:lnTo>
                <a:cubicBezTo>
                  <a:pt x="37016" y="10253"/>
                  <a:pt x="32612" y="15515"/>
                  <a:pt x="32326" y="17182"/>
                </a:cubicBezTo>
                <a:cubicBezTo>
                  <a:pt x="32326" y="17182"/>
                  <a:pt x="31183" y="14860"/>
                  <a:pt x="31314" y="13491"/>
                </a:cubicBezTo>
                <a:lnTo>
                  <a:pt x="31314" y="13491"/>
                </a:lnTo>
                <a:cubicBezTo>
                  <a:pt x="31314" y="13491"/>
                  <a:pt x="29505" y="16610"/>
                  <a:pt x="29350" y="17217"/>
                </a:cubicBezTo>
                <a:cubicBezTo>
                  <a:pt x="29350" y="17217"/>
                  <a:pt x="30052" y="11967"/>
                  <a:pt x="29921" y="10907"/>
                </a:cubicBezTo>
                <a:lnTo>
                  <a:pt x="29921" y="10907"/>
                </a:lnTo>
                <a:cubicBezTo>
                  <a:pt x="29921" y="10907"/>
                  <a:pt x="28385" y="13241"/>
                  <a:pt x="27028" y="15634"/>
                </a:cubicBezTo>
                <a:cubicBezTo>
                  <a:pt x="27338" y="14360"/>
                  <a:pt x="27861" y="13050"/>
                  <a:pt x="28743" y="12121"/>
                </a:cubicBezTo>
                <a:lnTo>
                  <a:pt x="28743" y="12121"/>
                </a:lnTo>
                <a:cubicBezTo>
                  <a:pt x="28742" y="12122"/>
                  <a:pt x="25647" y="14562"/>
                  <a:pt x="24718" y="16681"/>
                </a:cubicBezTo>
                <a:cubicBezTo>
                  <a:pt x="24718" y="16681"/>
                  <a:pt x="25695" y="10621"/>
                  <a:pt x="26802" y="8835"/>
                </a:cubicBezTo>
                <a:lnTo>
                  <a:pt x="26802" y="8835"/>
                </a:lnTo>
                <a:cubicBezTo>
                  <a:pt x="26801" y="8836"/>
                  <a:pt x="23087" y="12824"/>
                  <a:pt x="22277" y="15598"/>
                </a:cubicBezTo>
                <a:cubicBezTo>
                  <a:pt x="22277" y="15598"/>
                  <a:pt x="22778" y="6585"/>
                  <a:pt x="23885" y="4489"/>
                </a:cubicBezTo>
                <a:lnTo>
                  <a:pt x="23885" y="4489"/>
                </a:lnTo>
                <a:cubicBezTo>
                  <a:pt x="23884" y="4491"/>
                  <a:pt x="19837" y="11014"/>
                  <a:pt x="19706" y="12324"/>
                </a:cubicBezTo>
                <a:cubicBezTo>
                  <a:pt x="19706" y="12324"/>
                  <a:pt x="17801" y="4430"/>
                  <a:pt x="17872" y="1918"/>
                </a:cubicBezTo>
                <a:lnTo>
                  <a:pt x="17872" y="1918"/>
                </a:lnTo>
                <a:cubicBezTo>
                  <a:pt x="17872" y="1920"/>
                  <a:pt x="16622" y="12026"/>
                  <a:pt x="17372" y="15265"/>
                </a:cubicBezTo>
                <a:cubicBezTo>
                  <a:pt x="17372" y="15265"/>
                  <a:pt x="14753" y="10681"/>
                  <a:pt x="14038" y="7990"/>
                </a:cubicBezTo>
                <a:lnTo>
                  <a:pt x="14038" y="7990"/>
                </a:lnTo>
                <a:cubicBezTo>
                  <a:pt x="14038" y="7991"/>
                  <a:pt x="14110" y="13991"/>
                  <a:pt x="14336" y="15181"/>
                </a:cubicBezTo>
                <a:cubicBezTo>
                  <a:pt x="14336" y="15181"/>
                  <a:pt x="9752" y="4025"/>
                  <a:pt x="8883" y="2977"/>
                </a:cubicBezTo>
                <a:lnTo>
                  <a:pt x="8883" y="2977"/>
                </a:lnTo>
                <a:cubicBezTo>
                  <a:pt x="8883" y="2978"/>
                  <a:pt x="10074" y="8395"/>
                  <a:pt x="10883" y="13122"/>
                </a:cubicBezTo>
                <a:cubicBezTo>
                  <a:pt x="10193" y="14062"/>
                  <a:pt x="9407" y="15324"/>
                  <a:pt x="9216" y="16431"/>
                </a:cubicBezTo>
                <a:cubicBezTo>
                  <a:pt x="9216" y="16431"/>
                  <a:pt x="8788" y="11383"/>
                  <a:pt x="9335" y="9954"/>
                </a:cubicBezTo>
                <a:lnTo>
                  <a:pt x="9335" y="9954"/>
                </a:lnTo>
                <a:cubicBezTo>
                  <a:pt x="9335" y="9955"/>
                  <a:pt x="7061" y="13455"/>
                  <a:pt x="6835" y="15729"/>
                </a:cubicBezTo>
                <a:cubicBezTo>
                  <a:pt x="6835" y="15729"/>
                  <a:pt x="6085" y="9645"/>
                  <a:pt x="6585" y="8299"/>
                </a:cubicBezTo>
                <a:lnTo>
                  <a:pt x="6585" y="8299"/>
                </a:lnTo>
                <a:cubicBezTo>
                  <a:pt x="6584" y="8301"/>
                  <a:pt x="4632" y="12764"/>
                  <a:pt x="4632" y="13645"/>
                </a:cubicBezTo>
                <a:cubicBezTo>
                  <a:pt x="4632" y="13645"/>
                  <a:pt x="3204" y="9621"/>
                  <a:pt x="3156" y="8526"/>
                </a:cubicBezTo>
                <a:lnTo>
                  <a:pt x="3156" y="8526"/>
                </a:lnTo>
                <a:cubicBezTo>
                  <a:pt x="3156" y="8527"/>
                  <a:pt x="2775" y="13884"/>
                  <a:pt x="3311" y="15991"/>
                </a:cubicBezTo>
                <a:cubicBezTo>
                  <a:pt x="3311" y="15991"/>
                  <a:pt x="1775" y="13336"/>
                  <a:pt x="1442" y="11990"/>
                </a:cubicBezTo>
                <a:lnTo>
                  <a:pt x="1442" y="11990"/>
                </a:lnTo>
                <a:cubicBezTo>
                  <a:pt x="1442" y="11991"/>
                  <a:pt x="1430" y="15431"/>
                  <a:pt x="1549" y="16205"/>
                </a:cubicBezTo>
                <a:cubicBezTo>
                  <a:pt x="1465" y="16193"/>
                  <a:pt x="453" y="10895"/>
                  <a:pt x="191" y="10145"/>
                </a:cubicBezTo>
                <a:cubicBezTo>
                  <a:pt x="191" y="10145"/>
                  <a:pt x="1" y="16646"/>
                  <a:pt x="191" y="20099"/>
                </a:cubicBezTo>
                <a:lnTo>
                  <a:pt x="140376" y="20099"/>
                </a:lnTo>
                <a:cubicBezTo>
                  <a:pt x="140376" y="16646"/>
                  <a:pt x="140090" y="7621"/>
                  <a:pt x="140090" y="7621"/>
                </a:cubicBezTo>
                <a:cubicBezTo>
                  <a:pt x="139887" y="8371"/>
                  <a:pt x="139173" y="13705"/>
                  <a:pt x="139173" y="13705"/>
                </a:cubicBezTo>
                <a:cubicBezTo>
                  <a:pt x="139233" y="12919"/>
                  <a:pt x="139042" y="9490"/>
                  <a:pt x="139042" y="9490"/>
                </a:cubicBezTo>
                <a:cubicBezTo>
                  <a:pt x="138780" y="10847"/>
                  <a:pt x="137399" y="13550"/>
                  <a:pt x="137399" y="13550"/>
                </a:cubicBezTo>
                <a:cubicBezTo>
                  <a:pt x="137816" y="11431"/>
                  <a:pt x="137113" y="6087"/>
                  <a:pt x="137113" y="6085"/>
                </a:cubicBezTo>
                <a:lnTo>
                  <a:pt x="137113" y="6085"/>
                </a:lnTo>
                <a:cubicBezTo>
                  <a:pt x="137149" y="7180"/>
                  <a:pt x="135946" y="11252"/>
                  <a:pt x="135946" y="11252"/>
                </a:cubicBezTo>
                <a:cubicBezTo>
                  <a:pt x="135899" y="10371"/>
                  <a:pt x="133685" y="5991"/>
                  <a:pt x="133684" y="5990"/>
                </a:cubicBezTo>
                <a:lnTo>
                  <a:pt x="133684" y="5990"/>
                </a:lnTo>
                <a:cubicBezTo>
                  <a:pt x="134244" y="7323"/>
                  <a:pt x="133839" y="13419"/>
                  <a:pt x="133839" y="13419"/>
                </a:cubicBezTo>
                <a:cubicBezTo>
                  <a:pt x="133482" y="11157"/>
                  <a:pt x="131018" y="7741"/>
                  <a:pt x="131017" y="7740"/>
                </a:cubicBezTo>
                <a:lnTo>
                  <a:pt x="131017" y="7740"/>
                </a:lnTo>
                <a:cubicBezTo>
                  <a:pt x="131660" y="9145"/>
                  <a:pt x="131505" y="14205"/>
                  <a:pt x="131505" y="14205"/>
                </a:cubicBezTo>
                <a:cubicBezTo>
                  <a:pt x="131243" y="13122"/>
                  <a:pt x="130386" y="11883"/>
                  <a:pt x="129648" y="10966"/>
                </a:cubicBezTo>
                <a:cubicBezTo>
                  <a:pt x="130184" y="6204"/>
                  <a:pt x="131065" y="752"/>
                  <a:pt x="131065" y="751"/>
                </a:cubicBezTo>
                <a:lnTo>
                  <a:pt x="131065" y="751"/>
                </a:lnTo>
                <a:cubicBezTo>
                  <a:pt x="130267" y="1846"/>
                  <a:pt x="126314" y="13133"/>
                  <a:pt x="126314" y="13133"/>
                </a:cubicBezTo>
                <a:cubicBezTo>
                  <a:pt x="126457" y="11943"/>
                  <a:pt x="126195" y="5930"/>
                  <a:pt x="126195" y="5930"/>
                </a:cubicBezTo>
                <a:cubicBezTo>
                  <a:pt x="125624" y="8645"/>
                  <a:pt x="123278" y="13312"/>
                  <a:pt x="123278" y="13312"/>
                </a:cubicBezTo>
                <a:cubicBezTo>
                  <a:pt x="123826" y="10062"/>
                  <a:pt x="122017" y="3"/>
                  <a:pt x="122016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2195029" y="4849523"/>
            <a:ext cx="17799" cy="45720"/>
          </a:xfrm>
          <a:custGeom>
            <a:avLst/>
            <a:gdLst/>
            <a:ahLst/>
            <a:cxnLst/>
            <a:rect l="l" t="t" r="r" b="b"/>
            <a:pathLst>
              <a:path w="524" h="1346" extrusionOk="0">
                <a:moveTo>
                  <a:pt x="0" y="1"/>
                </a:moveTo>
                <a:lnTo>
                  <a:pt x="0" y="1"/>
                </a:lnTo>
                <a:cubicBezTo>
                  <a:pt x="119" y="441"/>
                  <a:pt x="226" y="882"/>
                  <a:pt x="286" y="1251"/>
                </a:cubicBezTo>
                <a:cubicBezTo>
                  <a:pt x="333" y="1286"/>
                  <a:pt x="393" y="1310"/>
                  <a:pt x="429" y="1346"/>
                </a:cubicBezTo>
                <a:cubicBezTo>
                  <a:pt x="464" y="1155"/>
                  <a:pt x="488" y="929"/>
                  <a:pt x="524" y="691"/>
                </a:cubicBezTo>
                <a:cubicBezTo>
                  <a:pt x="357" y="465"/>
                  <a:pt x="179" y="227"/>
                  <a:pt x="0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226960" y="4891984"/>
            <a:ext cx="4484" cy="17833"/>
          </a:xfrm>
          <a:custGeom>
            <a:avLst/>
            <a:gdLst/>
            <a:ahLst/>
            <a:cxnLst/>
            <a:rect l="l" t="t" r="r" b="b"/>
            <a:pathLst>
              <a:path w="132" h="525" extrusionOk="0">
                <a:moveTo>
                  <a:pt x="1" y="1"/>
                </a:moveTo>
                <a:cubicBezTo>
                  <a:pt x="60" y="203"/>
                  <a:pt x="84" y="382"/>
                  <a:pt x="120" y="513"/>
                </a:cubicBezTo>
                <a:lnTo>
                  <a:pt x="132" y="525"/>
                </a:lnTo>
                <a:cubicBezTo>
                  <a:pt x="120" y="441"/>
                  <a:pt x="108" y="286"/>
                  <a:pt x="84" y="120"/>
                </a:cubicBezTo>
                <a:cubicBezTo>
                  <a:pt x="60" y="96"/>
                  <a:pt x="48" y="48"/>
                  <a:pt x="1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2249617" y="4925171"/>
            <a:ext cx="442" cy="408"/>
          </a:xfrm>
          <a:custGeom>
            <a:avLst/>
            <a:gdLst/>
            <a:ahLst/>
            <a:cxnLst/>
            <a:rect l="l" t="t" r="r" b="b"/>
            <a:pathLst>
              <a:path w="13" h="12" extrusionOk="0">
                <a:moveTo>
                  <a:pt x="0" y="0"/>
                </a:moveTo>
                <a:lnTo>
                  <a:pt x="0" y="0"/>
                </a:lnTo>
                <a:cubicBezTo>
                  <a:pt x="12" y="0"/>
                  <a:pt x="12" y="12"/>
                  <a:pt x="0" y="0"/>
                </a:cubicBezTo>
                <a:cubicBezTo>
                  <a:pt x="12" y="12"/>
                  <a:pt x="12" y="0"/>
                  <a:pt x="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129504" y="4852342"/>
            <a:ext cx="30367" cy="57065"/>
          </a:xfrm>
          <a:custGeom>
            <a:avLst/>
            <a:gdLst/>
            <a:ahLst/>
            <a:cxnLst/>
            <a:rect l="l" t="t" r="r" b="b"/>
            <a:pathLst>
              <a:path w="894" h="1680" extrusionOk="0">
                <a:moveTo>
                  <a:pt x="0" y="1"/>
                </a:moveTo>
                <a:cubicBezTo>
                  <a:pt x="357" y="525"/>
                  <a:pt x="715" y="1156"/>
                  <a:pt x="893" y="1680"/>
                </a:cubicBezTo>
                <a:cubicBezTo>
                  <a:pt x="893" y="1680"/>
                  <a:pt x="798" y="1156"/>
                  <a:pt x="667" y="489"/>
                </a:cubicBezTo>
                <a:cubicBezTo>
                  <a:pt x="453" y="310"/>
                  <a:pt x="238" y="144"/>
                  <a:pt x="0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1668855" y="4903703"/>
            <a:ext cx="17018" cy="33628"/>
          </a:xfrm>
          <a:custGeom>
            <a:avLst/>
            <a:gdLst/>
            <a:ahLst/>
            <a:cxnLst/>
            <a:rect l="l" t="t" r="r" b="b"/>
            <a:pathLst>
              <a:path w="501" h="990" extrusionOk="0">
                <a:moveTo>
                  <a:pt x="0" y="1"/>
                </a:moveTo>
                <a:cubicBezTo>
                  <a:pt x="24" y="299"/>
                  <a:pt x="60" y="608"/>
                  <a:pt x="71" y="882"/>
                </a:cubicBezTo>
                <a:cubicBezTo>
                  <a:pt x="167" y="906"/>
                  <a:pt x="238" y="953"/>
                  <a:pt x="321" y="989"/>
                </a:cubicBezTo>
                <a:cubicBezTo>
                  <a:pt x="381" y="775"/>
                  <a:pt x="441" y="572"/>
                  <a:pt x="500" y="406"/>
                </a:cubicBezTo>
                <a:cubicBezTo>
                  <a:pt x="321" y="251"/>
                  <a:pt x="143" y="120"/>
                  <a:pt x="0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1694739" y="4924356"/>
            <a:ext cx="21467" cy="27921"/>
          </a:xfrm>
          <a:custGeom>
            <a:avLst/>
            <a:gdLst/>
            <a:ahLst/>
            <a:cxnLst/>
            <a:rect l="l" t="t" r="r" b="b"/>
            <a:pathLst>
              <a:path w="632" h="822" extrusionOk="0">
                <a:moveTo>
                  <a:pt x="0" y="0"/>
                </a:moveTo>
                <a:lnTo>
                  <a:pt x="0" y="0"/>
                </a:lnTo>
                <a:cubicBezTo>
                  <a:pt x="83" y="262"/>
                  <a:pt x="214" y="512"/>
                  <a:pt x="321" y="703"/>
                </a:cubicBezTo>
                <a:cubicBezTo>
                  <a:pt x="405" y="738"/>
                  <a:pt x="488" y="774"/>
                  <a:pt x="572" y="822"/>
                </a:cubicBezTo>
                <a:cubicBezTo>
                  <a:pt x="583" y="750"/>
                  <a:pt x="607" y="679"/>
                  <a:pt x="631" y="596"/>
                </a:cubicBezTo>
                <a:cubicBezTo>
                  <a:pt x="441" y="417"/>
                  <a:pt x="214" y="215"/>
                  <a:pt x="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1751738" y="4872588"/>
            <a:ext cx="21875" cy="48540"/>
          </a:xfrm>
          <a:custGeom>
            <a:avLst/>
            <a:gdLst/>
            <a:ahLst/>
            <a:cxnLst/>
            <a:rect l="l" t="t" r="r" b="b"/>
            <a:pathLst>
              <a:path w="644" h="1429" extrusionOk="0">
                <a:moveTo>
                  <a:pt x="60" y="0"/>
                </a:moveTo>
                <a:cubicBezTo>
                  <a:pt x="13" y="310"/>
                  <a:pt x="1" y="715"/>
                  <a:pt x="1" y="1072"/>
                </a:cubicBezTo>
                <a:cubicBezTo>
                  <a:pt x="227" y="1203"/>
                  <a:pt x="406" y="1322"/>
                  <a:pt x="537" y="1429"/>
                </a:cubicBezTo>
                <a:cubicBezTo>
                  <a:pt x="560" y="1393"/>
                  <a:pt x="608" y="1369"/>
                  <a:pt x="644" y="1334"/>
                </a:cubicBezTo>
                <a:cubicBezTo>
                  <a:pt x="513" y="1036"/>
                  <a:pt x="298" y="500"/>
                  <a:pt x="6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1823344" y="4938113"/>
            <a:ext cx="4891" cy="13757"/>
          </a:xfrm>
          <a:custGeom>
            <a:avLst/>
            <a:gdLst/>
            <a:ahLst/>
            <a:cxnLst/>
            <a:rect l="l" t="t" r="r" b="b"/>
            <a:pathLst>
              <a:path w="144" h="405" extrusionOk="0">
                <a:moveTo>
                  <a:pt x="143" y="0"/>
                </a:moveTo>
                <a:cubicBezTo>
                  <a:pt x="84" y="60"/>
                  <a:pt x="36" y="131"/>
                  <a:pt x="0" y="179"/>
                </a:cubicBezTo>
                <a:cubicBezTo>
                  <a:pt x="48" y="274"/>
                  <a:pt x="84" y="345"/>
                  <a:pt x="107" y="405"/>
                </a:cubicBezTo>
                <a:cubicBezTo>
                  <a:pt x="107" y="405"/>
                  <a:pt x="119" y="238"/>
                  <a:pt x="143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1845186" y="4910191"/>
            <a:ext cx="16610" cy="27548"/>
          </a:xfrm>
          <a:custGeom>
            <a:avLst/>
            <a:gdLst/>
            <a:ahLst/>
            <a:cxnLst/>
            <a:rect l="l" t="t" r="r" b="b"/>
            <a:pathLst>
              <a:path w="489" h="811" extrusionOk="0">
                <a:moveTo>
                  <a:pt x="214" y="0"/>
                </a:moveTo>
                <a:cubicBezTo>
                  <a:pt x="131" y="60"/>
                  <a:pt x="60" y="143"/>
                  <a:pt x="0" y="203"/>
                </a:cubicBezTo>
                <a:cubicBezTo>
                  <a:pt x="143" y="417"/>
                  <a:pt x="298" y="632"/>
                  <a:pt x="417" y="810"/>
                </a:cubicBezTo>
                <a:cubicBezTo>
                  <a:pt x="441" y="810"/>
                  <a:pt x="464" y="798"/>
                  <a:pt x="488" y="774"/>
                </a:cubicBezTo>
                <a:cubicBezTo>
                  <a:pt x="417" y="572"/>
                  <a:pt x="310" y="298"/>
                  <a:pt x="214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"/>
          <p:cNvSpPr/>
          <p:nvPr/>
        </p:nvSpPr>
        <p:spPr>
          <a:xfrm>
            <a:off x="1860540" y="4938113"/>
            <a:ext cx="6114" cy="12160"/>
          </a:xfrm>
          <a:custGeom>
            <a:avLst/>
            <a:gdLst/>
            <a:ahLst/>
            <a:cxnLst/>
            <a:rect l="l" t="t" r="r" b="b"/>
            <a:pathLst>
              <a:path w="180" h="358" extrusionOk="0">
                <a:moveTo>
                  <a:pt x="60" y="0"/>
                </a:moveTo>
                <a:cubicBezTo>
                  <a:pt x="36" y="12"/>
                  <a:pt x="12" y="36"/>
                  <a:pt x="1" y="48"/>
                </a:cubicBezTo>
                <a:cubicBezTo>
                  <a:pt x="84" y="179"/>
                  <a:pt x="143" y="298"/>
                  <a:pt x="179" y="357"/>
                </a:cubicBezTo>
                <a:lnTo>
                  <a:pt x="60" y="0"/>
                </a:ln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"/>
          <p:cNvSpPr/>
          <p:nvPr/>
        </p:nvSpPr>
        <p:spPr>
          <a:xfrm>
            <a:off x="1671267" y="4936075"/>
            <a:ext cx="6895" cy="25917"/>
          </a:xfrm>
          <a:custGeom>
            <a:avLst/>
            <a:gdLst/>
            <a:ahLst/>
            <a:cxnLst/>
            <a:rect l="l" t="t" r="r" b="b"/>
            <a:pathLst>
              <a:path w="203" h="763" extrusionOk="0">
                <a:moveTo>
                  <a:pt x="0" y="0"/>
                </a:moveTo>
                <a:lnTo>
                  <a:pt x="0" y="0"/>
                </a:lnTo>
                <a:cubicBezTo>
                  <a:pt x="48" y="429"/>
                  <a:pt x="60" y="762"/>
                  <a:pt x="60" y="762"/>
                </a:cubicBezTo>
                <a:cubicBezTo>
                  <a:pt x="60" y="655"/>
                  <a:pt x="131" y="405"/>
                  <a:pt x="203" y="131"/>
                </a:cubicBezTo>
                <a:cubicBezTo>
                  <a:pt x="143" y="96"/>
                  <a:pt x="72" y="48"/>
                  <a:pt x="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1280593" y="4895211"/>
            <a:ext cx="9715" cy="29993"/>
          </a:xfrm>
          <a:custGeom>
            <a:avLst/>
            <a:gdLst/>
            <a:ahLst/>
            <a:cxnLst/>
            <a:rect l="l" t="t" r="r" b="b"/>
            <a:pathLst>
              <a:path w="286" h="883" extrusionOk="0">
                <a:moveTo>
                  <a:pt x="119" y="1"/>
                </a:moveTo>
                <a:cubicBezTo>
                  <a:pt x="83" y="120"/>
                  <a:pt x="48" y="215"/>
                  <a:pt x="0" y="322"/>
                </a:cubicBezTo>
                <a:cubicBezTo>
                  <a:pt x="71" y="525"/>
                  <a:pt x="143" y="715"/>
                  <a:pt x="202" y="882"/>
                </a:cubicBezTo>
                <a:cubicBezTo>
                  <a:pt x="238" y="858"/>
                  <a:pt x="262" y="834"/>
                  <a:pt x="286" y="799"/>
                </a:cubicBezTo>
                <a:cubicBezTo>
                  <a:pt x="226" y="513"/>
                  <a:pt x="167" y="203"/>
                  <a:pt x="119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1286232" y="4859645"/>
            <a:ext cx="23098" cy="56250"/>
          </a:xfrm>
          <a:custGeom>
            <a:avLst/>
            <a:gdLst/>
            <a:ahLst/>
            <a:cxnLst/>
            <a:rect l="l" t="t" r="r" b="b"/>
            <a:pathLst>
              <a:path w="680" h="1656" extrusionOk="0">
                <a:moveTo>
                  <a:pt x="417" y="0"/>
                </a:moveTo>
                <a:cubicBezTo>
                  <a:pt x="275" y="286"/>
                  <a:pt x="132" y="631"/>
                  <a:pt x="1" y="953"/>
                </a:cubicBezTo>
                <a:cubicBezTo>
                  <a:pt x="96" y="1167"/>
                  <a:pt x="251" y="1417"/>
                  <a:pt x="394" y="1655"/>
                </a:cubicBezTo>
                <a:cubicBezTo>
                  <a:pt x="489" y="1596"/>
                  <a:pt x="596" y="1524"/>
                  <a:pt x="679" y="1465"/>
                </a:cubicBezTo>
                <a:cubicBezTo>
                  <a:pt x="572" y="977"/>
                  <a:pt x="489" y="441"/>
                  <a:pt x="417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1329916" y="4909376"/>
            <a:ext cx="849" cy="2072"/>
          </a:xfrm>
          <a:custGeom>
            <a:avLst/>
            <a:gdLst/>
            <a:ahLst/>
            <a:cxnLst/>
            <a:rect l="l" t="t" r="r" b="b"/>
            <a:pathLst>
              <a:path w="25" h="61" extrusionOk="0">
                <a:moveTo>
                  <a:pt x="24" y="1"/>
                </a:moveTo>
                <a:cubicBezTo>
                  <a:pt x="24" y="1"/>
                  <a:pt x="24" y="13"/>
                  <a:pt x="1" y="13"/>
                </a:cubicBezTo>
                <a:cubicBezTo>
                  <a:pt x="1" y="36"/>
                  <a:pt x="24" y="60"/>
                  <a:pt x="24" y="60"/>
                </a:cubicBezTo>
                <a:lnTo>
                  <a:pt x="24" y="1"/>
                </a:ln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1310893" y="4929587"/>
            <a:ext cx="7745" cy="14198"/>
          </a:xfrm>
          <a:custGeom>
            <a:avLst/>
            <a:gdLst/>
            <a:ahLst/>
            <a:cxnLst/>
            <a:rect l="l" t="t" r="r" b="b"/>
            <a:pathLst>
              <a:path w="228" h="418" extrusionOk="0">
                <a:moveTo>
                  <a:pt x="84" y="1"/>
                </a:moveTo>
                <a:cubicBezTo>
                  <a:pt x="61" y="49"/>
                  <a:pt x="25" y="72"/>
                  <a:pt x="1" y="120"/>
                </a:cubicBezTo>
                <a:cubicBezTo>
                  <a:pt x="84" y="251"/>
                  <a:pt x="168" y="358"/>
                  <a:pt x="203" y="418"/>
                </a:cubicBezTo>
                <a:lnTo>
                  <a:pt x="227" y="406"/>
                </a:lnTo>
                <a:cubicBezTo>
                  <a:pt x="180" y="287"/>
                  <a:pt x="132" y="132"/>
                  <a:pt x="84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1361880" y="4919091"/>
            <a:ext cx="5673" cy="23098"/>
          </a:xfrm>
          <a:custGeom>
            <a:avLst/>
            <a:gdLst/>
            <a:ahLst/>
            <a:cxnLst/>
            <a:rect l="l" t="t" r="r" b="b"/>
            <a:pathLst>
              <a:path w="167" h="680" extrusionOk="0">
                <a:moveTo>
                  <a:pt x="167" y="0"/>
                </a:moveTo>
                <a:lnTo>
                  <a:pt x="167" y="0"/>
                </a:lnTo>
                <a:cubicBezTo>
                  <a:pt x="107" y="36"/>
                  <a:pt x="48" y="96"/>
                  <a:pt x="0" y="155"/>
                </a:cubicBezTo>
                <a:lnTo>
                  <a:pt x="155" y="679"/>
                </a:lnTo>
                <a:cubicBezTo>
                  <a:pt x="119" y="477"/>
                  <a:pt x="131" y="239"/>
                  <a:pt x="167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/>
          <p:nvPr/>
        </p:nvSpPr>
        <p:spPr>
          <a:xfrm>
            <a:off x="1282597" y="4966002"/>
            <a:ext cx="2446" cy="2853"/>
          </a:xfrm>
          <a:custGeom>
            <a:avLst/>
            <a:gdLst/>
            <a:ahLst/>
            <a:cxnLst/>
            <a:rect l="l" t="t" r="r" b="b"/>
            <a:pathLst>
              <a:path w="72" h="84" extrusionOk="0">
                <a:moveTo>
                  <a:pt x="72" y="1"/>
                </a:moveTo>
                <a:cubicBezTo>
                  <a:pt x="24" y="60"/>
                  <a:pt x="1" y="84"/>
                  <a:pt x="1" y="84"/>
                </a:cubicBezTo>
                <a:cubicBezTo>
                  <a:pt x="24" y="72"/>
                  <a:pt x="60" y="48"/>
                  <a:pt x="72" y="24"/>
                </a:cubicBezTo>
                <a:lnTo>
                  <a:pt x="72" y="1"/>
                </a:ln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"/>
          <p:cNvSpPr/>
          <p:nvPr/>
        </p:nvSpPr>
        <p:spPr>
          <a:xfrm>
            <a:off x="1268840" y="4921095"/>
            <a:ext cx="9341" cy="19056"/>
          </a:xfrm>
          <a:custGeom>
            <a:avLst/>
            <a:gdLst/>
            <a:ahLst/>
            <a:cxnLst/>
            <a:rect l="l" t="t" r="r" b="b"/>
            <a:pathLst>
              <a:path w="275" h="561" extrusionOk="0">
                <a:moveTo>
                  <a:pt x="191" y="1"/>
                </a:moveTo>
                <a:cubicBezTo>
                  <a:pt x="72" y="322"/>
                  <a:pt x="1" y="561"/>
                  <a:pt x="1" y="561"/>
                </a:cubicBezTo>
                <a:cubicBezTo>
                  <a:pt x="48" y="513"/>
                  <a:pt x="132" y="441"/>
                  <a:pt x="275" y="322"/>
                </a:cubicBezTo>
                <a:cubicBezTo>
                  <a:pt x="239" y="215"/>
                  <a:pt x="227" y="96"/>
                  <a:pt x="191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 rot="149079">
            <a:off x="4269145" y="4268111"/>
            <a:ext cx="5411832" cy="1015115"/>
          </a:xfrm>
          <a:custGeom>
            <a:avLst/>
            <a:gdLst/>
            <a:ahLst/>
            <a:cxnLst/>
            <a:rect l="l" t="t" r="r" b="b"/>
            <a:pathLst>
              <a:path w="157723" h="21730" extrusionOk="0">
                <a:moveTo>
                  <a:pt x="137113" y="1"/>
                </a:moveTo>
                <a:cubicBezTo>
                  <a:pt x="137351" y="2501"/>
                  <a:pt x="135731" y="10478"/>
                  <a:pt x="135731" y="10478"/>
                </a:cubicBezTo>
                <a:cubicBezTo>
                  <a:pt x="135481" y="9169"/>
                  <a:pt x="130518" y="2860"/>
                  <a:pt x="130516" y="2858"/>
                </a:cubicBezTo>
                <a:lnTo>
                  <a:pt x="130516" y="2858"/>
                </a:lnTo>
                <a:cubicBezTo>
                  <a:pt x="131909" y="4894"/>
                  <a:pt x="133041" y="13860"/>
                  <a:pt x="133041" y="13860"/>
                </a:cubicBezTo>
                <a:cubicBezTo>
                  <a:pt x="131969" y="11133"/>
                  <a:pt x="127529" y="7336"/>
                  <a:pt x="127528" y="7335"/>
                </a:cubicBezTo>
                <a:lnTo>
                  <a:pt x="127528" y="7335"/>
                </a:lnTo>
                <a:cubicBezTo>
                  <a:pt x="128885" y="9085"/>
                  <a:pt x="130374" y="15062"/>
                  <a:pt x="130374" y="15062"/>
                </a:cubicBezTo>
                <a:cubicBezTo>
                  <a:pt x="129207" y="12991"/>
                  <a:pt x="125576" y="10717"/>
                  <a:pt x="125575" y="10716"/>
                </a:cubicBezTo>
                <a:lnTo>
                  <a:pt x="125575" y="10716"/>
                </a:lnTo>
                <a:cubicBezTo>
                  <a:pt x="126635" y="11597"/>
                  <a:pt x="127302" y="12871"/>
                  <a:pt x="127718" y="14122"/>
                </a:cubicBezTo>
                <a:cubicBezTo>
                  <a:pt x="126040" y="11800"/>
                  <a:pt x="124171" y="9562"/>
                  <a:pt x="124170" y="9561"/>
                </a:cubicBezTo>
                <a:lnTo>
                  <a:pt x="124170" y="9561"/>
                </a:lnTo>
                <a:cubicBezTo>
                  <a:pt x="124087" y="10633"/>
                  <a:pt x="125206" y="15836"/>
                  <a:pt x="125206" y="15836"/>
                </a:cubicBezTo>
                <a:cubicBezTo>
                  <a:pt x="125004" y="15229"/>
                  <a:pt x="122766" y="12217"/>
                  <a:pt x="122765" y="12217"/>
                </a:cubicBezTo>
                <a:lnTo>
                  <a:pt x="122765" y="12217"/>
                </a:lnTo>
                <a:cubicBezTo>
                  <a:pt x="123004" y="13586"/>
                  <a:pt x="121873" y="15955"/>
                  <a:pt x="121873" y="15955"/>
                </a:cubicBezTo>
                <a:cubicBezTo>
                  <a:pt x="121444" y="14300"/>
                  <a:pt x="116159" y="9277"/>
                  <a:pt x="116158" y="9276"/>
                </a:cubicBezTo>
                <a:lnTo>
                  <a:pt x="116158" y="9276"/>
                </a:lnTo>
                <a:cubicBezTo>
                  <a:pt x="117205" y="10538"/>
                  <a:pt x="118134" y="14538"/>
                  <a:pt x="118134" y="14538"/>
                </a:cubicBezTo>
                <a:cubicBezTo>
                  <a:pt x="117467" y="13884"/>
                  <a:pt x="110481" y="10717"/>
                  <a:pt x="110478" y="10716"/>
                </a:cubicBezTo>
                <a:lnTo>
                  <a:pt x="110478" y="10716"/>
                </a:lnTo>
                <a:cubicBezTo>
                  <a:pt x="112526" y="11740"/>
                  <a:pt x="116527" y="16241"/>
                  <a:pt x="116527" y="16241"/>
                </a:cubicBezTo>
                <a:cubicBezTo>
                  <a:pt x="115812" y="15729"/>
                  <a:pt x="114598" y="15169"/>
                  <a:pt x="113336" y="14634"/>
                </a:cubicBezTo>
                <a:cubicBezTo>
                  <a:pt x="113038" y="13919"/>
                  <a:pt x="112824" y="13431"/>
                  <a:pt x="112824" y="13431"/>
                </a:cubicBezTo>
                <a:lnTo>
                  <a:pt x="112824" y="13431"/>
                </a:lnTo>
                <a:cubicBezTo>
                  <a:pt x="112824" y="13562"/>
                  <a:pt x="112883" y="13991"/>
                  <a:pt x="112979" y="14503"/>
                </a:cubicBezTo>
                <a:cubicBezTo>
                  <a:pt x="112336" y="14229"/>
                  <a:pt x="111705" y="13991"/>
                  <a:pt x="111133" y="13788"/>
                </a:cubicBezTo>
                <a:cubicBezTo>
                  <a:pt x="110836" y="13158"/>
                  <a:pt x="110574" y="12681"/>
                  <a:pt x="110573" y="12681"/>
                </a:cubicBezTo>
                <a:lnTo>
                  <a:pt x="110573" y="12681"/>
                </a:lnTo>
                <a:cubicBezTo>
                  <a:pt x="110657" y="12871"/>
                  <a:pt x="110693" y="13229"/>
                  <a:pt x="110728" y="13633"/>
                </a:cubicBezTo>
                <a:cubicBezTo>
                  <a:pt x="109669" y="13253"/>
                  <a:pt x="108907" y="12991"/>
                  <a:pt x="108907" y="12990"/>
                </a:cubicBezTo>
                <a:lnTo>
                  <a:pt x="108907" y="12990"/>
                </a:lnTo>
                <a:cubicBezTo>
                  <a:pt x="109442" y="13229"/>
                  <a:pt x="110097" y="13645"/>
                  <a:pt x="110752" y="14110"/>
                </a:cubicBezTo>
                <a:cubicBezTo>
                  <a:pt x="110776" y="14753"/>
                  <a:pt x="110776" y="15348"/>
                  <a:pt x="110776" y="15348"/>
                </a:cubicBezTo>
                <a:cubicBezTo>
                  <a:pt x="110574" y="14896"/>
                  <a:pt x="108313" y="12682"/>
                  <a:pt x="108311" y="12681"/>
                </a:cubicBezTo>
                <a:lnTo>
                  <a:pt x="108311" y="12681"/>
                </a:lnTo>
                <a:cubicBezTo>
                  <a:pt x="108657" y="13050"/>
                  <a:pt x="109061" y="14157"/>
                  <a:pt x="109371" y="15074"/>
                </a:cubicBezTo>
                <a:cubicBezTo>
                  <a:pt x="108895" y="14943"/>
                  <a:pt x="108526" y="14836"/>
                  <a:pt x="108287" y="14764"/>
                </a:cubicBezTo>
                <a:cubicBezTo>
                  <a:pt x="107573" y="14110"/>
                  <a:pt x="106883" y="13586"/>
                  <a:pt x="106883" y="13586"/>
                </a:cubicBezTo>
                <a:lnTo>
                  <a:pt x="106883" y="13586"/>
                </a:lnTo>
                <a:cubicBezTo>
                  <a:pt x="107573" y="14300"/>
                  <a:pt x="108407" y="16884"/>
                  <a:pt x="108407" y="16884"/>
                </a:cubicBezTo>
                <a:cubicBezTo>
                  <a:pt x="108037" y="16324"/>
                  <a:pt x="107228" y="15705"/>
                  <a:pt x="106585" y="15241"/>
                </a:cubicBezTo>
                <a:cubicBezTo>
                  <a:pt x="106049" y="12812"/>
                  <a:pt x="105632" y="10014"/>
                  <a:pt x="105632" y="10014"/>
                </a:cubicBezTo>
                <a:cubicBezTo>
                  <a:pt x="105311" y="10585"/>
                  <a:pt x="104787" y="16372"/>
                  <a:pt x="104787" y="16372"/>
                </a:cubicBezTo>
                <a:cubicBezTo>
                  <a:pt x="104668" y="15765"/>
                  <a:pt x="103394" y="12717"/>
                  <a:pt x="103394" y="12717"/>
                </a:cubicBezTo>
                <a:lnTo>
                  <a:pt x="103394" y="12717"/>
                </a:lnTo>
                <a:cubicBezTo>
                  <a:pt x="103525" y="14098"/>
                  <a:pt x="102823" y="16503"/>
                  <a:pt x="102823" y="16503"/>
                </a:cubicBezTo>
                <a:cubicBezTo>
                  <a:pt x="102584" y="14836"/>
                  <a:pt x="99537" y="9742"/>
                  <a:pt x="99536" y="9740"/>
                </a:cubicBezTo>
                <a:lnTo>
                  <a:pt x="99536" y="9740"/>
                </a:lnTo>
                <a:cubicBezTo>
                  <a:pt x="100132" y="11014"/>
                  <a:pt x="100656" y="15074"/>
                  <a:pt x="100656" y="15074"/>
                </a:cubicBezTo>
                <a:cubicBezTo>
                  <a:pt x="100263" y="14407"/>
                  <a:pt x="96192" y="11206"/>
                  <a:pt x="96191" y="11205"/>
                </a:cubicBezTo>
                <a:lnTo>
                  <a:pt x="96191" y="11205"/>
                </a:lnTo>
                <a:cubicBezTo>
                  <a:pt x="97381" y="12252"/>
                  <a:pt x="99703" y="16800"/>
                  <a:pt x="99703" y="16800"/>
                </a:cubicBezTo>
                <a:cubicBezTo>
                  <a:pt x="98572" y="15420"/>
                  <a:pt x="95251" y="13491"/>
                  <a:pt x="95250" y="13491"/>
                </a:cubicBezTo>
                <a:lnTo>
                  <a:pt x="95250" y="13491"/>
                </a:lnTo>
                <a:cubicBezTo>
                  <a:pt x="96369" y="14360"/>
                  <a:pt x="98346" y="17420"/>
                  <a:pt x="98346" y="17420"/>
                </a:cubicBezTo>
                <a:cubicBezTo>
                  <a:pt x="97274" y="16360"/>
                  <a:pt x="94715" y="15217"/>
                  <a:pt x="94714" y="15217"/>
                </a:cubicBezTo>
                <a:lnTo>
                  <a:pt x="94714" y="15217"/>
                </a:lnTo>
                <a:cubicBezTo>
                  <a:pt x="95488" y="15657"/>
                  <a:pt x="96131" y="16312"/>
                  <a:pt x="96607" y="16955"/>
                </a:cubicBezTo>
                <a:cubicBezTo>
                  <a:pt x="95191" y="15777"/>
                  <a:pt x="93667" y="14634"/>
                  <a:pt x="93667" y="14634"/>
                </a:cubicBezTo>
                <a:lnTo>
                  <a:pt x="93667" y="14634"/>
                </a:lnTo>
                <a:cubicBezTo>
                  <a:pt x="93750" y="14931"/>
                  <a:pt x="94286" y="15848"/>
                  <a:pt x="94726" y="16646"/>
                </a:cubicBezTo>
                <a:cubicBezTo>
                  <a:pt x="94619" y="16669"/>
                  <a:pt x="94476" y="16729"/>
                  <a:pt x="94298" y="16789"/>
                </a:cubicBezTo>
                <a:cubicBezTo>
                  <a:pt x="93810" y="16372"/>
                  <a:pt x="93333" y="15991"/>
                  <a:pt x="93333" y="15991"/>
                </a:cubicBezTo>
                <a:lnTo>
                  <a:pt x="93333" y="15991"/>
                </a:lnTo>
                <a:cubicBezTo>
                  <a:pt x="93512" y="16300"/>
                  <a:pt x="93548" y="16705"/>
                  <a:pt x="93571" y="17062"/>
                </a:cubicBezTo>
                <a:cubicBezTo>
                  <a:pt x="93357" y="17134"/>
                  <a:pt x="93131" y="17217"/>
                  <a:pt x="92917" y="17312"/>
                </a:cubicBezTo>
                <a:cubicBezTo>
                  <a:pt x="92714" y="17146"/>
                  <a:pt x="92500" y="16967"/>
                  <a:pt x="92262" y="16789"/>
                </a:cubicBezTo>
                <a:cubicBezTo>
                  <a:pt x="92702" y="16312"/>
                  <a:pt x="93214" y="15836"/>
                  <a:pt x="93607" y="15646"/>
                </a:cubicBezTo>
                <a:lnTo>
                  <a:pt x="93607" y="15646"/>
                </a:lnTo>
                <a:cubicBezTo>
                  <a:pt x="93606" y="15646"/>
                  <a:pt x="92737" y="16051"/>
                  <a:pt x="91809" y="16479"/>
                </a:cubicBezTo>
                <a:cubicBezTo>
                  <a:pt x="91214" y="16050"/>
                  <a:pt x="90559" y="15598"/>
                  <a:pt x="90023" y="15253"/>
                </a:cubicBezTo>
                <a:cubicBezTo>
                  <a:pt x="90035" y="15229"/>
                  <a:pt x="90059" y="15217"/>
                  <a:pt x="90071" y="15181"/>
                </a:cubicBezTo>
                <a:lnTo>
                  <a:pt x="90071" y="15181"/>
                </a:lnTo>
                <a:lnTo>
                  <a:pt x="90011" y="15241"/>
                </a:lnTo>
                <a:cubicBezTo>
                  <a:pt x="89357" y="14812"/>
                  <a:pt x="88881" y="14515"/>
                  <a:pt x="88880" y="14514"/>
                </a:cubicBezTo>
                <a:lnTo>
                  <a:pt x="88880" y="14514"/>
                </a:lnTo>
                <a:cubicBezTo>
                  <a:pt x="89166" y="14717"/>
                  <a:pt x="89488" y="15074"/>
                  <a:pt x="89797" y="15479"/>
                </a:cubicBezTo>
                <a:cubicBezTo>
                  <a:pt x="89607" y="15705"/>
                  <a:pt x="89309" y="16027"/>
                  <a:pt x="89011" y="16408"/>
                </a:cubicBezTo>
                <a:cubicBezTo>
                  <a:pt x="87535" y="15872"/>
                  <a:pt x="85798" y="15277"/>
                  <a:pt x="85797" y="15276"/>
                </a:cubicBezTo>
                <a:lnTo>
                  <a:pt x="85797" y="15276"/>
                </a:lnTo>
                <a:cubicBezTo>
                  <a:pt x="86499" y="15538"/>
                  <a:pt x="87654" y="16241"/>
                  <a:pt x="88642" y="16884"/>
                </a:cubicBezTo>
                <a:cubicBezTo>
                  <a:pt x="88535" y="17027"/>
                  <a:pt x="88428" y="17158"/>
                  <a:pt x="88345" y="17312"/>
                </a:cubicBezTo>
                <a:cubicBezTo>
                  <a:pt x="87821" y="17146"/>
                  <a:pt x="87285" y="16979"/>
                  <a:pt x="86809" y="16848"/>
                </a:cubicBezTo>
                <a:cubicBezTo>
                  <a:pt x="86785" y="16789"/>
                  <a:pt x="86761" y="16729"/>
                  <a:pt x="86749" y="16669"/>
                </a:cubicBezTo>
                <a:lnTo>
                  <a:pt x="86678" y="16824"/>
                </a:lnTo>
                <a:cubicBezTo>
                  <a:pt x="86309" y="16717"/>
                  <a:pt x="85963" y="16622"/>
                  <a:pt x="85725" y="16550"/>
                </a:cubicBezTo>
                <a:cubicBezTo>
                  <a:pt x="85654" y="16122"/>
                  <a:pt x="85558" y="15717"/>
                  <a:pt x="85487" y="15550"/>
                </a:cubicBezTo>
                <a:cubicBezTo>
                  <a:pt x="85487" y="15550"/>
                  <a:pt x="84785" y="16586"/>
                  <a:pt x="84225" y="17634"/>
                </a:cubicBezTo>
                <a:cubicBezTo>
                  <a:pt x="84249" y="17086"/>
                  <a:pt x="84415" y="16503"/>
                  <a:pt x="84880" y="16110"/>
                </a:cubicBezTo>
                <a:lnTo>
                  <a:pt x="84880" y="16110"/>
                </a:lnTo>
                <a:cubicBezTo>
                  <a:pt x="84879" y="16110"/>
                  <a:pt x="83165" y="17194"/>
                  <a:pt x="82856" y="18134"/>
                </a:cubicBezTo>
                <a:cubicBezTo>
                  <a:pt x="82856" y="18134"/>
                  <a:pt x="82653" y="15491"/>
                  <a:pt x="83153" y="14705"/>
                </a:cubicBezTo>
                <a:lnTo>
                  <a:pt x="83153" y="14705"/>
                </a:lnTo>
                <a:cubicBezTo>
                  <a:pt x="83153" y="14706"/>
                  <a:pt x="81248" y="16479"/>
                  <a:pt x="81094" y="17682"/>
                </a:cubicBezTo>
                <a:cubicBezTo>
                  <a:pt x="81094" y="17682"/>
                  <a:pt x="80189" y="13764"/>
                  <a:pt x="80629" y="12848"/>
                </a:cubicBezTo>
                <a:lnTo>
                  <a:pt x="80629" y="12848"/>
                </a:lnTo>
                <a:cubicBezTo>
                  <a:pt x="80628" y="12849"/>
                  <a:pt x="78867" y="15717"/>
                  <a:pt x="78950" y="16300"/>
                </a:cubicBezTo>
                <a:cubicBezTo>
                  <a:pt x="78950" y="16300"/>
                  <a:pt x="76617" y="12895"/>
                  <a:pt x="76319" y="11800"/>
                </a:cubicBezTo>
                <a:lnTo>
                  <a:pt x="76319" y="11800"/>
                </a:lnTo>
                <a:cubicBezTo>
                  <a:pt x="76319" y="11801"/>
                  <a:pt x="76879" y="16205"/>
                  <a:pt x="77807" y="17610"/>
                </a:cubicBezTo>
                <a:cubicBezTo>
                  <a:pt x="77807" y="17610"/>
                  <a:pt x="75450" y="15646"/>
                  <a:pt x="74605" y="14479"/>
                </a:cubicBezTo>
                <a:lnTo>
                  <a:pt x="74605" y="14479"/>
                </a:lnTo>
                <a:cubicBezTo>
                  <a:pt x="74605" y="14479"/>
                  <a:pt x="75474" y="17086"/>
                  <a:pt x="75783" y="17610"/>
                </a:cubicBezTo>
                <a:cubicBezTo>
                  <a:pt x="75783" y="17610"/>
                  <a:pt x="71223" y="12812"/>
                  <a:pt x="70533" y="12371"/>
                </a:cubicBezTo>
                <a:lnTo>
                  <a:pt x="70533" y="12371"/>
                </a:lnTo>
                <a:cubicBezTo>
                  <a:pt x="70533" y="12372"/>
                  <a:pt x="72045" y="14705"/>
                  <a:pt x="73224" y="16765"/>
                </a:cubicBezTo>
                <a:cubicBezTo>
                  <a:pt x="72890" y="17181"/>
                  <a:pt x="72557" y="17729"/>
                  <a:pt x="72581" y="18205"/>
                </a:cubicBezTo>
                <a:cubicBezTo>
                  <a:pt x="72581" y="18205"/>
                  <a:pt x="71616" y="16015"/>
                  <a:pt x="71783" y="15396"/>
                </a:cubicBezTo>
                <a:lnTo>
                  <a:pt x="71783" y="15396"/>
                </a:lnTo>
                <a:cubicBezTo>
                  <a:pt x="71783" y="15396"/>
                  <a:pt x="71211" y="16253"/>
                  <a:pt x="70985" y="17098"/>
                </a:cubicBezTo>
                <a:cubicBezTo>
                  <a:pt x="70866" y="17146"/>
                  <a:pt x="70735" y="17193"/>
                  <a:pt x="70604" y="17241"/>
                </a:cubicBezTo>
                <a:cubicBezTo>
                  <a:pt x="70473" y="16955"/>
                  <a:pt x="70318" y="16622"/>
                  <a:pt x="70187" y="16300"/>
                </a:cubicBezTo>
                <a:cubicBezTo>
                  <a:pt x="70568" y="16050"/>
                  <a:pt x="70926" y="15836"/>
                  <a:pt x="71211" y="15717"/>
                </a:cubicBezTo>
                <a:lnTo>
                  <a:pt x="71211" y="15717"/>
                </a:lnTo>
                <a:cubicBezTo>
                  <a:pt x="71210" y="15717"/>
                  <a:pt x="70770" y="15896"/>
                  <a:pt x="70128" y="16169"/>
                </a:cubicBezTo>
                <a:cubicBezTo>
                  <a:pt x="69878" y="15538"/>
                  <a:pt x="69676" y="14943"/>
                  <a:pt x="69735" y="14705"/>
                </a:cubicBezTo>
                <a:lnTo>
                  <a:pt x="69735" y="14705"/>
                </a:lnTo>
                <a:cubicBezTo>
                  <a:pt x="69735" y="14706"/>
                  <a:pt x="69354" y="15836"/>
                  <a:pt x="69223" y="16550"/>
                </a:cubicBezTo>
                <a:cubicBezTo>
                  <a:pt x="69116" y="16598"/>
                  <a:pt x="68997" y="16646"/>
                  <a:pt x="68890" y="16681"/>
                </a:cubicBezTo>
                <a:cubicBezTo>
                  <a:pt x="68604" y="16348"/>
                  <a:pt x="68163" y="15812"/>
                  <a:pt x="67866" y="15372"/>
                </a:cubicBezTo>
                <a:cubicBezTo>
                  <a:pt x="67949" y="15288"/>
                  <a:pt x="68032" y="15193"/>
                  <a:pt x="68104" y="15134"/>
                </a:cubicBezTo>
                <a:lnTo>
                  <a:pt x="68104" y="15134"/>
                </a:lnTo>
                <a:cubicBezTo>
                  <a:pt x="68104" y="15134"/>
                  <a:pt x="67996" y="15217"/>
                  <a:pt x="67830" y="15336"/>
                </a:cubicBezTo>
                <a:cubicBezTo>
                  <a:pt x="67687" y="15122"/>
                  <a:pt x="67568" y="14931"/>
                  <a:pt x="67520" y="14824"/>
                </a:cubicBezTo>
                <a:lnTo>
                  <a:pt x="67520" y="14824"/>
                </a:lnTo>
                <a:cubicBezTo>
                  <a:pt x="67521" y="14824"/>
                  <a:pt x="67580" y="15074"/>
                  <a:pt x="67675" y="15455"/>
                </a:cubicBezTo>
                <a:cubicBezTo>
                  <a:pt x="67354" y="15693"/>
                  <a:pt x="66901" y="16015"/>
                  <a:pt x="66401" y="16408"/>
                </a:cubicBezTo>
                <a:cubicBezTo>
                  <a:pt x="66151" y="16015"/>
                  <a:pt x="65949" y="15669"/>
                  <a:pt x="65842" y="15574"/>
                </a:cubicBezTo>
                <a:lnTo>
                  <a:pt x="65842" y="15574"/>
                </a:lnTo>
                <a:cubicBezTo>
                  <a:pt x="65842" y="15574"/>
                  <a:pt x="65973" y="15991"/>
                  <a:pt x="66187" y="16562"/>
                </a:cubicBezTo>
                <a:cubicBezTo>
                  <a:pt x="65127" y="17384"/>
                  <a:pt x="63984" y="18336"/>
                  <a:pt x="63722" y="18789"/>
                </a:cubicBezTo>
                <a:cubicBezTo>
                  <a:pt x="63722" y="18789"/>
                  <a:pt x="63413" y="17598"/>
                  <a:pt x="63770" y="16860"/>
                </a:cubicBezTo>
                <a:lnTo>
                  <a:pt x="63770" y="16860"/>
                </a:lnTo>
                <a:cubicBezTo>
                  <a:pt x="63770" y="16860"/>
                  <a:pt x="61996" y="18503"/>
                  <a:pt x="61794" y="18813"/>
                </a:cubicBezTo>
                <a:cubicBezTo>
                  <a:pt x="61794" y="18813"/>
                  <a:pt x="63246" y="16074"/>
                  <a:pt x="63353" y="15526"/>
                </a:cubicBezTo>
                <a:lnTo>
                  <a:pt x="63353" y="15526"/>
                </a:lnTo>
                <a:cubicBezTo>
                  <a:pt x="63353" y="15527"/>
                  <a:pt x="61912" y="16765"/>
                  <a:pt x="60567" y="18015"/>
                </a:cubicBezTo>
                <a:cubicBezTo>
                  <a:pt x="61020" y="17336"/>
                  <a:pt x="61603" y="16658"/>
                  <a:pt x="62353" y="16169"/>
                </a:cubicBezTo>
                <a:lnTo>
                  <a:pt x="62353" y="16169"/>
                </a:lnTo>
                <a:cubicBezTo>
                  <a:pt x="62352" y="16170"/>
                  <a:pt x="59876" y="17456"/>
                  <a:pt x="58877" y="18563"/>
                </a:cubicBezTo>
                <a:cubicBezTo>
                  <a:pt x="58877" y="18563"/>
                  <a:pt x="60651" y="15407"/>
                  <a:pt x="61722" y="14455"/>
                </a:cubicBezTo>
                <a:lnTo>
                  <a:pt x="61722" y="14455"/>
                </a:lnTo>
                <a:cubicBezTo>
                  <a:pt x="61721" y="14456"/>
                  <a:pt x="58531" y="16563"/>
                  <a:pt x="57495" y="18015"/>
                </a:cubicBezTo>
                <a:cubicBezTo>
                  <a:pt x="57495" y="18015"/>
                  <a:pt x="59519" y="13324"/>
                  <a:pt x="60627" y="12217"/>
                </a:cubicBezTo>
                <a:lnTo>
                  <a:pt x="60627" y="12217"/>
                </a:lnTo>
                <a:cubicBezTo>
                  <a:pt x="60625" y="12218"/>
                  <a:pt x="56757" y="15646"/>
                  <a:pt x="56424" y="16324"/>
                </a:cubicBezTo>
                <a:cubicBezTo>
                  <a:pt x="56424" y="16324"/>
                  <a:pt x="56674" y="12240"/>
                  <a:pt x="57198" y="10943"/>
                </a:cubicBezTo>
                <a:lnTo>
                  <a:pt x="57198" y="10943"/>
                </a:lnTo>
                <a:cubicBezTo>
                  <a:pt x="57197" y="10944"/>
                  <a:pt x="54471" y="16205"/>
                  <a:pt x="54340" y="17896"/>
                </a:cubicBezTo>
                <a:cubicBezTo>
                  <a:pt x="54340" y="17896"/>
                  <a:pt x="53483" y="15526"/>
                  <a:pt x="53531" y="14145"/>
                </a:cubicBezTo>
                <a:lnTo>
                  <a:pt x="53531" y="14145"/>
                </a:lnTo>
                <a:cubicBezTo>
                  <a:pt x="53530" y="14146"/>
                  <a:pt x="52447" y="17265"/>
                  <a:pt x="52376" y="17872"/>
                </a:cubicBezTo>
                <a:cubicBezTo>
                  <a:pt x="52376" y="17872"/>
                  <a:pt x="51483" y="12121"/>
                  <a:pt x="51126" y="11586"/>
                </a:cubicBezTo>
                <a:cubicBezTo>
                  <a:pt x="51126" y="11586"/>
                  <a:pt x="50864" y="14384"/>
                  <a:pt x="50495" y="16848"/>
                </a:cubicBezTo>
                <a:cubicBezTo>
                  <a:pt x="49875" y="17336"/>
                  <a:pt x="49125" y="18015"/>
                  <a:pt x="48780" y="18574"/>
                </a:cubicBezTo>
                <a:cubicBezTo>
                  <a:pt x="48780" y="18574"/>
                  <a:pt x="49054" y="17551"/>
                  <a:pt x="49399" y="16598"/>
                </a:cubicBezTo>
                <a:cubicBezTo>
                  <a:pt x="49590" y="16503"/>
                  <a:pt x="49768" y="16431"/>
                  <a:pt x="49971" y="16348"/>
                </a:cubicBezTo>
                <a:lnTo>
                  <a:pt x="49971" y="16348"/>
                </a:lnTo>
                <a:cubicBezTo>
                  <a:pt x="49970" y="16348"/>
                  <a:pt x="49768" y="16420"/>
                  <a:pt x="49423" y="16527"/>
                </a:cubicBezTo>
                <a:cubicBezTo>
                  <a:pt x="49637" y="15967"/>
                  <a:pt x="49852" y="15467"/>
                  <a:pt x="50090" y="15193"/>
                </a:cubicBezTo>
                <a:lnTo>
                  <a:pt x="50090" y="15193"/>
                </a:lnTo>
                <a:cubicBezTo>
                  <a:pt x="50089" y="15194"/>
                  <a:pt x="49137" y="16015"/>
                  <a:pt x="48339" y="16908"/>
                </a:cubicBezTo>
                <a:cubicBezTo>
                  <a:pt x="48113" y="17003"/>
                  <a:pt x="47863" y="17086"/>
                  <a:pt x="47613" y="17181"/>
                </a:cubicBezTo>
                <a:cubicBezTo>
                  <a:pt x="47756" y="16550"/>
                  <a:pt x="47982" y="15777"/>
                  <a:pt x="48209" y="15181"/>
                </a:cubicBezTo>
                <a:cubicBezTo>
                  <a:pt x="48482" y="14991"/>
                  <a:pt x="48756" y="14824"/>
                  <a:pt x="48994" y="14693"/>
                </a:cubicBezTo>
                <a:lnTo>
                  <a:pt x="48994" y="14693"/>
                </a:lnTo>
                <a:cubicBezTo>
                  <a:pt x="48994" y="14693"/>
                  <a:pt x="48720" y="14800"/>
                  <a:pt x="48280" y="14991"/>
                </a:cubicBezTo>
                <a:cubicBezTo>
                  <a:pt x="48387" y="14717"/>
                  <a:pt x="48506" y="14503"/>
                  <a:pt x="48601" y="14360"/>
                </a:cubicBezTo>
                <a:lnTo>
                  <a:pt x="48601" y="14360"/>
                </a:lnTo>
                <a:cubicBezTo>
                  <a:pt x="48601" y="14360"/>
                  <a:pt x="48304" y="14693"/>
                  <a:pt x="47923" y="15134"/>
                </a:cubicBezTo>
                <a:cubicBezTo>
                  <a:pt x="47458" y="15336"/>
                  <a:pt x="46875" y="15586"/>
                  <a:pt x="46256" y="15872"/>
                </a:cubicBezTo>
                <a:cubicBezTo>
                  <a:pt x="46244" y="15336"/>
                  <a:pt x="46256" y="14764"/>
                  <a:pt x="46327" y="14514"/>
                </a:cubicBezTo>
                <a:lnTo>
                  <a:pt x="46327" y="14514"/>
                </a:lnTo>
                <a:cubicBezTo>
                  <a:pt x="46327" y="14515"/>
                  <a:pt x="45982" y="15277"/>
                  <a:pt x="45649" y="16146"/>
                </a:cubicBezTo>
                <a:cubicBezTo>
                  <a:pt x="45291" y="16312"/>
                  <a:pt x="44910" y="16491"/>
                  <a:pt x="44553" y="16669"/>
                </a:cubicBezTo>
                <a:cubicBezTo>
                  <a:pt x="44541" y="16550"/>
                  <a:pt x="44541" y="16431"/>
                  <a:pt x="44541" y="16348"/>
                </a:cubicBezTo>
                <a:cubicBezTo>
                  <a:pt x="44541" y="16348"/>
                  <a:pt x="44482" y="16503"/>
                  <a:pt x="44399" y="16765"/>
                </a:cubicBezTo>
                <a:cubicBezTo>
                  <a:pt x="44256" y="16824"/>
                  <a:pt x="44125" y="16896"/>
                  <a:pt x="43994" y="16955"/>
                </a:cubicBezTo>
                <a:cubicBezTo>
                  <a:pt x="44065" y="16288"/>
                  <a:pt x="44125" y="15610"/>
                  <a:pt x="44125" y="15419"/>
                </a:cubicBezTo>
                <a:cubicBezTo>
                  <a:pt x="45196" y="14241"/>
                  <a:pt x="46423" y="13038"/>
                  <a:pt x="47280" y="12550"/>
                </a:cubicBezTo>
                <a:lnTo>
                  <a:pt x="47280" y="12550"/>
                </a:lnTo>
                <a:cubicBezTo>
                  <a:pt x="47277" y="12551"/>
                  <a:pt x="40505" y="16086"/>
                  <a:pt x="39874" y="16789"/>
                </a:cubicBezTo>
                <a:cubicBezTo>
                  <a:pt x="39874" y="16789"/>
                  <a:pt x="40553" y="12729"/>
                  <a:pt x="41505" y="11419"/>
                </a:cubicBezTo>
                <a:lnTo>
                  <a:pt x="41505" y="11419"/>
                </a:lnTo>
                <a:cubicBezTo>
                  <a:pt x="41504" y="11420"/>
                  <a:pt x="36552" y="16741"/>
                  <a:pt x="36243" y="18408"/>
                </a:cubicBezTo>
                <a:cubicBezTo>
                  <a:pt x="36243" y="18408"/>
                  <a:pt x="34945" y="16110"/>
                  <a:pt x="35112" y="14741"/>
                </a:cubicBezTo>
                <a:lnTo>
                  <a:pt x="35112" y="14741"/>
                </a:lnTo>
                <a:cubicBezTo>
                  <a:pt x="35111" y="14741"/>
                  <a:pt x="33064" y="17872"/>
                  <a:pt x="32909" y="18491"/>
                </a:cubicBezTo>
                <a:cubicBezTo>
                  <a:pt x="32909" y="18491"/>
                  <a:pt x="33695" y="13229"/>
                  <a:pt x="33540" y="12157"/>
                </a:cubicBezTo>
                <a:lnTo>
                  <a:pt x="33540" y="12157"/>
                </a:lnTo>
                <a:cubicBezTo>
                  <a:pt x="33540" y="12157"/>
                  <a:pt x="31813" y="14515"/>
                  <a:pt x="30290" y="16920"/>
                </a:cubicBezTo>
                <a:cubicBezTo>
                  <a:pt x="30623" y="15646"/>
                  <a:pt x="31206" y="14324"/>
                  <a:pt x="32207" y="13395"/>
                </a:cubicBezTo>
                <a:lnTo>
                  <a:pt x="32207" y="13395"/>
                </a:lnTo>
                <a:cubicBezTo>
                  <a:pt x="32206" y="13396"/>
                  <a:pt x="28718" y="15872"/>
                  <a:pt x="27694" y="17991"/>
                </a:cubicBezTo>
                <a:cubicBezTo>
                  <a:pt x="27694" y="17991"/>
                  <a:pt x="28778" y="11943"/>
                  <a:pt x="30028" y="10121"/>
                </a:cubicBezTo>
                <a:lnTo>
                  <a:pt x="30028" y="10121"/>
                </a:lnTo>
                <a:cubicBezTo>
                  <a:pt x="30027" y="10122"/>
                  <a:pt x="25848" y="14169"/>
                  <a:pt x="24944" y="16943"/>
                </a:cubicBezTo>
                <a:cubicBezTo>
                  <a:pt x="24944" y="16943"/>
                  <a:pt x="25491" y="7930"/>
                  <a:pt x="26742" y="5823"/>
                </a:cubicBezTo>
                <a:lnTo>
                  <a:pt x="26742" y="5823"/>
                </a:lnTo>
                <a:cubicBezTo>
                  <a:pt x="26740" y="5825"/>
                  <a:pt x="22205" y="12395"/>
                  <a:pt x="22039" y="13705"/>
                </a:cubicBezTo>
                <a:cubicBezTo>
                  <a:pt x="22039" y="13705"/>
                  <a:pt x="19895" y="5835"/>
                  <a:pt x="19991" y="3335"/>
                </a:cubicBezTo>
                <a:lnTo>
                  <a:pt x="19991" y="3335"/>
                </a:lnTo>
                <a:cubicBezTo>
                  <a:pt x="19990" y="3337"/>
                  <a:pt x="18586" y="13455"/>
                  <a:pt x="19407" y="16681"/>
                </a:cubicBezTo>
                <a:cubicBezTo>
                  <a:pt x="19407" y="16681"/>
                  <a:pt x="16455" y="12145"/>
                  <a:pt x="15657" y="9454"/>
                </a:cubicBezTo>
                <a:lnTo>
                  <a:pt x="15657" y="9454"/>
                </a:lnTo>
                <a:cubicBezTo>
                  <a:pt x="15657" y="9455"/>
                  <a:pt x="15728" y="15455"/>
                  <a:pt x="15978" y="16646"/>
                </a:cubicBezTo>
                <a:cubicBezTo>
                  <a:pt x="15978" y="16646"/>
                  <a:pt x="10823" y="5549"/>
                  <a:pt x="9870" y="4513"/>
                </a:cubicBezTo>
                <a:lnTo>
                  <a:pt x="9870" y="4513"/>
                </a:lnTo>
                <a:cubicBezTo>
                  <a:pt x="9871" y="4514"/>
                  <a:pt x="11204" y="9919"/>
                  <a:pt x="12097" y="14634"/>
                </a:cubicBezTo>
                <a:cubicBezTo>
                  <a:pt x="11335" y="15574"/>
                  <a:pt x="10442" y="16848"/>
                  <a:pt x="10228" y="17955"/>
                </a:cubicBezTo>
                <a:cubicBezTo>
                  <a:pt x="10228" y="17955"/>
                  <a:pt x="9751" y="12919"/>
                  <a:pt x="10359" y="11466"/>
                </a:cubicBezTo>
                <a:lnTo>
                  <a:pt x="10359" y="11466"/>
                </a:lnTo>
                <a:cubicBezTo>
                  <a:pt x="10358" y="11467"/>
                  <a:pt x="7799" y="14991"/>
                  <a:pt x="7549" y="17265"/>
                </a:cubicBezTo>
                <a:cubicBezTo>
                  <a:pt x="7549" y="17265"/>
                  <a:pt x="6715" y="11181"/>
                  <a:pt x="7263" y="9835"/>
                </a:cubicBezTo>
                <a:lnTo>
                  <a:pt x="7263" y="9835"/>
                </a:lnTo>
                <a:cubicBezTo>
                  <a:pt x="7262" y="9837"/>
                  <a:pt x="5072" y="14324"/>
                  <a:pt x="5060" y="15193"/>
                </a:cubicBezTo>
                <a:cubicBezTo>
                  <a:pt x="5060" y="15193"/>
                  <a:pt x="3453" y="11205"/>
                  <a:pt x="3405" y="10097"/>
                </a:cubicBezTo>
                <a:lnTo>
                  <a:pt x="3405" y="10097"/>
                </a:lnTo>
                <a:cubicBezTo>
                  <a:pt x="3405" y="10099"/>
                  <a:pt x="2977" y="15467"/>
                  <a:pt x="3572" y="17562"/>
                </a:cubicBezTo>
                <a:cubicBezTo>
                  <a:pt x="3572" y="17562"/>
                  <a:pt x="1846" y="14931"/>
                  <a:pt x="1476" y="13586"/>
                </a:cubicBezTo>
                <a:lnTo>
                  <a:pt x="1476" y="13586"/>
                </a:lnTo>
                <a:cubicBezTo>
                  <a:pt x="1476" y="13587"/>
                  <a:pt x="1456" y="16511"/>
                  <a:pt x="1546" y="17573"/>
                </a:cubicBezTo>
                <a:lnTo>
                  <a:pt x="1546" y="17573"/>
                </a:lnTo>
                <a:cubicBezTo>
                  <a:pt x="1374" y="16554"/>
                  <a:pt x="475" y="12422"/>
                  <a:pt x="214" y="11776"/>
                </a:cubicBezTo>
                <a:cubicBezTo>
                  <a:pt x="214" y="11776"/>
                  <a:pt x="0" y="18277"/>
                  <a:pt x="214" y="21730"/>
                </a:cubicBezTo>
                <a:lnTo>
                  <a:pt x="13871" y="21563"/>
                </a:lnTo>
                <a:lnTo>
                  <a:pt x="28135" y="21408"/>
                </a:lnTo>
                <a:lnTo>
                  <a:pt x="42434" y="21230"/>
                </a:lnTo>
                <a:lnTo>
                  <a:pt x="67389" y="20932"/>
                </a:lnTo>
                <a:lnTo>
                  <a:pt x="93321" y="20610"/>
                </a:lnTo>
                <a:lnTo>
                  <a:pt x="114848" y="20360"/>
                </a:lnTo>
                <a:lnTo>
                  <a:pt x="157722" y="19860"/>
                </a:lnTo>
                <a:cubicBezTo>
                  <a:pt x="157722" y="16408"/>
                  <a:pt x="157413" y="7371"/>
                  <a:pt x="157413" y="7371"/>
                </a:cubicBezTo>
                <a:cubicBezTo>
                  <a:pt x="157175" y="8133"/>
                  <a:pt x="156377" y="13467"/>
                  <a:pt x="156377" y="13467"/>
                </a:cubicBezTo>
                <a:cubicBezTo>
                  <a:pt x="156448" y="12681"/>
                  <a:pt x="156210" y="9264"/>
                  <a:pt x="156210" y="9264"/>
                </a:cubicBezTo>
                <a:cubicBezTo>
                  <a:pt x="155924" y="10609"/>
                  <a:pt x="154377" y="13348"/>
                  <a:pt x="154377" y="13348"/>
                </a:cubicBezTo>
                <a:cubicBezTo>
                  <a:pt x="154841" y="11205"/>
                  <a:pt x="154067" y="5884"/>
                  <a:pt x="154067" y="5882"/>
                </a:cubicBezTo>
                <a:lnTo>
                  <a:pt x="154067" y="5882"/>
                </a:lnTo>
                <a:cubicBezTo>
                  <a:pt x="154091" y="6978"/>
                  <a:pt x="152745" y="11062"/>
                  <a:pt x="152745" y="11062"/>
                </a:cubicBezTo>
                <a:cubicBezTo>
                  <a:pt x="152686" y="10181"/>
                  <a:pt x="150211" y="5837"/>
                  <a:pt x="150209" y="5835"/>
                </a:cubicBezTo>
                <a:lnTo>
                  <a:pt x="150209" y="5835"/>
                </a:lnTo>
                <a:cubicBezTo>
                  <a:pt x="150840" y="7145"/>
                  <a:pt x="150400" y="13264"/>
                  <a:pt x="150400" y="13264"/>
                </a:cubicBezTo>
                <a:cubicBezTo>
                  <a:pt x="150007" y="11002"/>
                  <a:pt x="147234" y="7622"/>
                  <a:pt x="147233" y="7621"/>
                </a:cubicBezTo>
                <a:lnTo>
                  <a:pt x="147233" y="7621"/>
                </a:lnTo>
                <a:cubicBezTo>
                  <a:pt x="147947" y="9038"/>
                  <a:pt x="147781" y="14086"/>
                  <a:pt x="147781" y="14086"/>
                </a:cubicBezTo>
                <a:cubicBezTo>
                  <a:pt x="147483" y="12990"/>
                  <a:pt x="146518" y="11776"/>
                  <a:pt x="145697" y="10871"/>
                </a:cubicBezTo>
                <a:cubicBezTo>
                  <a:pt x="146292" y="6085"/>
                  <a:pt x="147292" y="633"/>
                  <a:pt x="147292" y="632"/>
                </a:cubicBezTo>
                <a:lnTo>
                  <a:pt x="147292" y="632"/>
                </a:lnTo>
                <a:cubicBezTo>
                  <a:pt x="146399" y="1715"/>
                  <a:pt x="141970" y="13074"/>
                  <a:pt x="141970" y="13074"/>
                </a:cubicBezTo>
                <a:cubicBezTo>
                  <a:pt x="142149" y="11859"/>
                  <a:pt x="141827" y="5882"/>
                  <a:pt x="141827" y="5882"/>
                </a:cubicBezTo>
                <a:cubicBezTo>
                  <a:pt x="141208" y="8609"/>
                  <a:pt x="138541" y="13312"/>
                  <a:pt x="138541" y="13312"/>
                </a:cubicBezTo>
                <a:cubicBezTo>
                  <a:pt x="139172" y="10038"/>
                  <a:pt x="137113" y="3"/>
                  <a:pt x="137113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6829065" y="4951860"/>
            <a:ext cx="19463" cy="48280"/>
          </a:xfrm>
          <a:custGeom>
            <a:avLst/>
            <a:gdLst/>
            <a:ahLst/>
            <a:cxnLst/>
            <a:rect l="l" t="t" r="r" b="b"/>
            <a:pathLst>
              <a:path w="573" h="1335" extrusionOk="0">
                <a:moveTo>
                  <a:pt x="1" y="1"/>
                </a:moveTo>
                <a:cubicBezTo>
                  <a:pt x="120" y="429"/>
                  <a:pt x="239" y="882"/>
                  <a:pt x="310" y="1251"/>
                </a:cubicBezTo>
                <a:lnTo>
                  <a:pt x="489" y="1334"/>
                </a:lnTo>
                <a:cubicBezTo>
                  <a:pt x="513" y="1144"/>
                  <a:pt x="549" y="906"/>
                  <a:pt x="572" y="668"/>
                </a:cubicBezTo>
                <a:cubicBezTo>
                  <a:pt x="394" y="465"/>
                  <a:pt x="203" y="227"/>
                  <a:pt x="1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"/>
          <p:cNvSpPr/>
          <p:nvPr/>
        </p:nvSpPr>
        <p:spPr>
          <a:xfrm>
            <a:off x="6864256" y="4996669"/>
            <a:ext cx="5299" cy="18516"/>
          </a:xfrm>
          <a:custGeom>
            <a:avLst/>
            <a:gdLst/>
            <a:ahLst/>
            <a:cxnLst/>
            <a:rect l="l" t="t" r="r" b="b"/>
            <a:pathLst>
              <a:path w="156" h="512" extrusionOk="0">
                <a:moveTo>
                  <a:pt x="1" y="0"/>
                </a:moveTo>
                <a:cubicBezTo>
                  <a:pt x="60" y="191"/>
                  <a:pt x="108" y="369"/>
                  <a:pt x="132" y="500"/>
                </a:cubicBezTo>
                <a:cubicBezTo>
                  <a:pt x="132" y="512"/>
                  <a:pt x="156" y="512"/>
                  <a:pt x="156" y="512"/>
                </a:cubicBezTo>
                <a:cubicBezTo>
                  <a:pt x="156" y="429"/>
                  <a:pt x="120" y="274"/>
                  <a:pt x="108" y="119"/>
                </a:cubicBezTo>
                <a:cubicBezTo>
                  <a:pt x="72" y="83"/>
                  <a:pt x="48" y="60"/>
                  <a:pt x="1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"/>
          <p:cNvSpPr/>
          <p:nvPr/>
        </p:nvSpPr>
        <p:spPr>
          <a:xfrm>
            <a:off x="6890140" y="5031533"/>
            <a:ext cx="442" cy="470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6" y="0"/>
                  <a:pt x="9" y="4"/>
                </a:cubicBezTo>
                <a:lnTo>
                  <a:pt x="9" y="4"/>
                </a:lnTo>
                <a:cubicBezTo>
                  <a:pt x="8" y="2"/>
                  <a:pt x="5" y="0"/>
                  <a:pt x="1" y="0"/>
                </a:cubicBezTo>
                <a:close/>
                <a:moveTo>
                  <a:pt x="9" y="4"/>
                </a:moveTo>
                <a:cubicBezTo>
                  <a:pt x="13" y="7"/>
                  <a:pt x="13" y="12"/>
                  <a:pt x="13" y="12"/>
                </a:cubicBezTo>
                <a:lnTo>
                  <a:pt x="13" y="12"/>
                </a:lnTo>
                <a:cubicBezTo>
                  <a:pt x="13" y="8"/>
                  <a:pt x="11" y="6"/>
                  <a:pt x="9" y="4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6754673" y="4956164"/>
            <a:ext cx="34001" cy="60323"/>
          </a:xfrm>
          <a:custGeom>
            <a:avLst/>
            <a:gdLst/>
            <a:ahLst/>
            <a:cxnLst/>
            <a:rect l="l" t="t" r="r" b="b"/>
            <a:pathLst>
              <a:path w="1001" h="1668" extrusionOk="0">
                <a:moveTo>
                  <a:pt x="0" y="1"/>
                </a:moveTo>
                <a:lnTo>
                  <a:pt x="0" y="1"/>
                </a:lnTo>
                <a:cubicBezTo>
                  <a:pt x="381" y="537"/>
                  <a:pt x="798" y="1156"/>
                  <a:pt x="1000" y="1668"/>
                </a:cubicBezTo>
                <a:cubicBezTo>
                  <a:pt x="1000" y="1668"/>
                  <a:pt x="905" y="1132"/>
                  <a:pt x="762" y="489"/>
                </a:cubicBezTo>
                <a:cubicBezTo>
                  <a:pt x="524" y="310"/>
                  <a:pt x="262" y="144"/>
                  <a:pt x="0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"/>
          <p:cNvSpPr/>
          <p:nvPr/>
        </p:nvSpPr>
        <p:spPr>
          <a:xfrm>
            <a:off x="6236584" y="5017320"/>
            <a:ext cx="19429" cy="35333"/>
          </a:xfrm>
          <a:custGeom>
            <a:avLst/>
            <a:gdLst/>
            <a:ahLst/>
            <a:cxnLst/>
            <a:rect l="l" t="t" r="r" b="b"/>
            <a:pathLst>
              <a:path w="572" h="977" extrusionOk="0">
                <a:moveTo>
                  <a:pt x="0" y="1"/>
                </a:moveTo>
                <a:lnTo>
                  <a:pt x="0" y="1"/>
                </a:lnTo>
                <a:cubicBezTo>
                  <a:pt x="24" y="298"/>
                  <a:pt x="60" y="620"/>
                  <a:pt x="84" y="882"/>
                </a:cubicBezTo>
                <a:cubicBezTo>
                  <a:pt x="167" y="893"/>
                  <a:pt x="262" y="941"/>
                  <a:pt x="369" y="977"/>
                </a:cubicBezTo>
                <a:cubicBezTo>
                  <a:pt x="441" y="763"/>
                  <a:pt x="512" y="560"/>
                  <a:pt x="572" y="393"/>
                </a:cubicBezTo>
                <a:cubicBezTo>
                  <a:pt x="381" y="239"/>
                  <a:pt x="191" y="108"/>
                  <a:pt x="0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/>
          <p:cNvSpPr/>
          <p:nvPr/>
        </p:nvSpPr>
        <p:spPr>
          <a:xfrm>
            <a:off x="6265695" y="5038839"/>
            <a:ext cx="24694" cy="29330"/>
          </a:xfrm>
          <a:custGeom>
            <a:avLst/>
            <a:gdLst/>
            <a:ahLst/>
            <a:cxnLst/>
            <a:rect l="l" t="t" r="r" b="b"/>
            <a:pathLst>
              <a:path w="727" h="811" extrusionOk="0">
                <a:moveTo>
                  <a:pt x="0" y="1"/>
                </a:moveTo>
                <a:lnTo>
                  <a:pt x="0" y="1"/>
                </a:lnTo>
                <a:cubicBezTo>
                  <a:pt x="108" y="239"/>
                  <a:pt x="250" y="501"/>
                  <a:pt x="370" y="691"/>
                </a:cubicBezTo>
                <a:cubicBezTo>
                  <a:pt x="465" y="739"/>
                  <a:pt x="572" y="763"/>
                  <a:pt x="655" y="810"/>
                </a:cubicBezTo>
                <a:cubicBezTo>
                  <a:pt x="691" y="751"/>
                  <a:pt x="703" y="656"/>
                  <a:pt x="727" y="584"/>
                </a:cubicBezTo>
                <a:cubicBezTo>
                  <a:pt x="512" y="406"/>
                  <a:pt x="250" y="191"/>
                  <a:pt x="0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/>
          <p:cNvSpPr/>
          <p:nvPr/>
        </p:nvSpPr>
        <p:spPr>
          <a:xfrm>
            <a:off x="6330405" y="4982456"/>
            <a:ext cx="24287" cy="51680"/>
          </a:xfrm>
          <a:custGeom>
            <a:avLst/>
            <a:gdLst/>
            <a:ahLst/>
            <a:cxnLst/>
            <a:rect l="l" t="t" r="r" b="b"/>
            <a:pathLst>
              <a:path w="715" h="1429" extrusionOk="0">
                <a:moveTo>
                  <a:pt x="72" y="0"/>
                </a:moveTo>
                <a:cubicBezTo>
                  <a:pt x="12" y="310"/>
                  <a:pt x="0" y="714"/>
                  <a:pt x="0" y="1072"/>
                </a:cubicBezTo>
                <a:cubicBezTo>
                  <a:pt x="239" y="1203"/>
                  <a:pt x="441" y="1322"/>
                  <a:pt x="596" y="1429"/>
                </a:cubicBezTo>
                <a:cubicBezTo>
                  <a:pt x="643" y="1405"/>
                  <a:pt x="667" y="1369"/>
                  <a:pt x="715" y="1346"/>
                </a:cubicBezTo>
                <a:cubicBezTo>
                  <a:pt x="572" y="1024"/>
                  <a:pt x="334" y="512"/>
                  <a:pt x="72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/>
          <p:cNvSpPr/>
          <p:nvPr/>
        </p:nvSpPr>
        <p:spPr>
          <a:xfrm>
            <a:off x="6410877" y="5051352"/>
            <a:ext cx="4891" cy="14647"/>
          </a:xfrm>
          <a:custGeom>
            <a:avLst/>
            <a:gdLst/>
            <a:ahLst/>
            <a:cxnLst/>
            <a:rect l="l" t="t" r="r" b="b"/>
            <a:pathLst>
              <a:path w="144" h="405" extrusionOk="0">
                <a:moveTo>
                  <a:pt x="144" y="0"/>
                </a:moveTo>
                <a:lnTo>
                  <a:pt x="144" y="0"/>
                </a:lnTo>
                <a:cubicBezTo>
                  <a:pt x="84" y="72"/>
                  <a:pt x="48" y="131"/>
                  <a:pt x="1" y="191"/>
                </a:cubicBezTo>
                <a:cubicBezTo>
                  <a:pt x="48" y="262"/>
                  <a:pt x="84" y="345"/>
                  <a:pt x="120" y="405"/>
                </a:cubicBezTo>
                <a:cubicBezTo>
                  <a:pt x="120" y="405"/>
                  <a:pt x="132" y="238"/>
                  <a:pt x="144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/>
          <p:cNvSpPr/>
          <p:nvPr/>
        </p:nvSpPr>
        <p:spPr>
          <a:xfrm>
            <a:off x="6435164" y="5021624"/>
            <a:ext cx="18614" cy="29330"/>
          </a:xfrm>
          <a:custGeom>
            <a:avLst/>
            <a:gdLst/>
            <a:ahLst/>
            <a:cxnLst/>
            <a:rect l="l" t="t" r="r" b="b"/>
            <a:pathLst>
              <a:path w="548" h="811" extrusionOk="0">
                <a:moveTo>
                  <a:pt x="238" y="1"/>
                </a:moveTo>
                <a:cubicBezTo>
                  <a:pt x="167" y="60"/>
                  <a:pt x="84" y="143"/>
                  <a:pt x="0" y="215"/>
                </a:cubicBezTo>
                <a:cubicBezTo>
                  <a:pt x="167" y="417"/>
                  <a:pt x="322" y="632"/>
                  <a:pt x="465" y="810"/>
                </a:cubicBezTo>
                <a:cubicBezTo>
                  <a:pt x="488" y="810"/>
                  <a:pt x="524" y="786"/>
                  <a:pt x="548" y="774"/>
                </a:cubicBezTo>
                <a:cubicBezTo>
                  <a:pt x="465" y="572"/>
                  <a:pt x="357" y="298"/>
                  <a:pt x="238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/>
          <p:nvPr/>
        </p:nvSpPr>
        <p:spPr>
          <a:xfrm>
            <a:off x="6452149" y="5050918"/>
            <a:ext cx="7303" cy="12947"/>
          </a:xfrm>
          <a:custGeom>
            <a:avLst/>
            <a:gdLst/>
            <a:ahLst/>
            <a:cxnLst/>
            <a:rect l="l" t="t" r="r" b="b"/>
            <a:pathLst>
              <a:path w="215" h="358" extrusionOk="0">
                <a:moveTo>
                  <a:pt x="60" y="0"/>
                </a:moveTo>
                <a:cubicBezTo>
                  <a:pt x="48" y="12"/>
                  <a:pt x="24" y="24"/>
                  <a:pt x="0" y="48"/>
                </a:cubicBezTo>
                <a:cubicBezTo>
                  <a:pt x="107" y="179"/>
                  <a:pt x="179" y="298"/>
                  <a:pt x="215" y="357"/>
                </a:cubicBezTo>
                <a:cubicBezTo>
                  <a:pt x="215" y="357"/>
                  <a:pt x="155" y="226"/>
                  <a:pt x="6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6240626" y="5051352"/>
            <a:ext cx="8118" cy="27594"/>
          </a:xfrm>
          <a:custGeom>
            <a:avLst/>
            <a:gdLst/>
            <a:ahLst/>
            <a:cxnLst/>
            <a:rect l="l" t="t" r="r" b="b"/>
            <a:pathLst>
              <a:path w="239" h="763" extrusionOk="0">
                <a:moveTo>
                  <a:pt x="0" y="0"/>
                </a:moveTo>
                <a:cubicBezTo>
                  <a:pt x="24" y="429"/>
                  <a:pt x="60" y="762"/>
                  <a:pt x="60" y="762"/>
                </a:cubicBezTo>
                <a:cubicBezTo>
                  <a:pt x="60" y="655"/>
                  <a:pt x="131" y="405"/>
                  <a:pt x="238" y="131"/>
                </a:cubicBezTo>
                <a:cubicBezTo>
                  <a:pt x="155" y="95"/>
                  <a:pt x="72" y="48"/>
                  <a:pt x="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5801007" y="4941340"/>
            <a:ext cx="10938" cy="29144"/>
          </a:xfrm>
          <a:custGeom>
            <a:avLst/>
            <a:gdLst/>
            <a:ahLst/>
            <a:cxnLst/>
            <a:rect l="l" t="t" r="r" b="b"/>
            <a:pathLst>
              <a:path w="322" h="858" extrusionOk="0">
                <a:moveTo>
                  <a:pt x="143" y="0"/>
                </a:moveTo>
                <a:cubicBezTo>
                  <a:pt x="95" y="119"/>
                  <a:pt x="48" y="215"/>
                  <a:pt x="0" y="322"/>
                </a:cubicBezTo>
                <a:cubicBezTo>
                  <a:pt x="84" y="500"/>
                  <a:pt x="155" y="691"/>
                  <a:pt x="226" y="858"/>
                </a:cubicBezTo>
                <a:cubicBezTo>
                  <a:pt x="262" y="846"/>
                  <a:pt x="298" y="834"/>
                  <a:pt x="322" y="798"/>
                </a:cubicBezTo>
                <a:cubicBezTo>
                  <a:pt x="238" y="500"/>
                  <a:pt x="179" y="203"/>
                  <a:pt x="143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5807053" y="4906149"/>
            <a:ext cx="25917" cy="55843"/>
          </a:xfrm>
          <a:custGeom>
            <a:avLst/>
            <a:gdLst/>
            <a:ahLst/>
            <a:cxnLst/>
            <a:rect l="l" t="t" r="r" b="b"/>
            <a:pathLst>
              <a:path w="763" h="1644" extrusionOk="0">
                <a:moveTo>
                  <a:pt x="477" y="0"/>
                </a:moveTo>
                <a:cubicBezTo>
                  <a:pt x="322" y="286"/>
                  <a:pt x="156" y="631"/>
                  <a:pt x="1" y="953"/>
                </a:cubicBezTo>
                <a:cubicBezTo>
                  <a:pt x="120" y="1167"/>
                  <a:pt x="287" y="1405"/>
                  <a:pt x="453" y="1643"/>
                </a:cubicBezTo>
                <a:cubicBezTo>
                  <a:pt x="560" y="1572"/>
                  <a:pt x="656" y="1513"/>
                  <a:pt x="763" y="1429"/>
                </a:cubicBezTo>
                <a:cubicBezTo>
                  <a:pt x="644" y="941"/>
                  <a:pt x="560" y="405"/>
                  <a:pt x="477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>
            <a:off x="5856817" y="4954282"/>
            <a:ext cx="442" cy="2038"/>
          </a:xfrm>
          <a:custGeom>
            <a:avLst/>
            <a:gdLst/>
            <a:ahLst/>
            <a:cxnLst/>
            <a:rect l="l" t="t" r="r" b="b"/>
            <a:pathLst>
              <a:path w="13" h="60" extrusionOk="0">
                <a:moveTo>
                  <a:pt x="12" y="0"/>
                </a:moveTo>
                <a:cubicBezTo>
                  <a:pt x="12" y="12"/>
                  <a:pt x="0" y="12"/>
                  <a:pt x="0" y="36"/>
                </a:cubicBezTo>
                <a:cubicBezTo>
                  <a:pt x="0" y="48"/>
                  <a:pt x="12" y="60"/>
                  <a:pt x="12" y="60"/>
                </a:cubicBezTo>
                <a:lnTo>
                  <a:pt x="12" y="0"/>
                </a:ln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5834975" y="4974494"/>
            <a:ext cx="8526" cy="14198"/>
          </a:xfrm>
          <a:custGeom>
            <a:avLst/>
            <a:gdLst/>
            <a:ahLst/>
            <a:cxnLst/>
            <a:rect l="l" t="t" r="r" b="b"/>
            <a:pathLst>
              <a:path w="251" h="418" extrusionOk="0">
                <a:moveTo>
                  <a:pt x="107" y="1"/>
                </a:moveTo>
                <a:cubicBezTo>
                  <a:pt x="72" y="48"/>
                  <a:pt x="36" y="72"/>
                  <a:pt x="0" y="120"/>
                </a:cubicBezTo>
                <a:cubicBezTo>
                  <a:pt x="107" y="251"/>
                  <a:pt x="179" y="358"/>
                  <a:pt x="238" y="417"/>
                </a:cubicBezTo>
                <a:lnTo>
                  <a:pt x="250" y="405"/>
                </a:lnTo>
                <a:cubicBezTo>
                  <a:pt x="215" y="286"/>
                  <a:pt x="155" y="155"/>
                  <a:pt x="107" y="1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5891601" y="4963590"/>
            <a:ext cx="6488" cy="23064"/>
          </a:xfrm>
          <a:custGeom>
            <a:avLst/>
            <a:gdLst/>
            <a:ahLst/>
            <a:cxnLst/>
            <a:rect l="l" t="t" r="r" b="b"/>
            <a:pathLst>
              <a:path w="191" h="679" extrusionOk="0">
                <a:moveTo>
                  <a:pt x="191" y="0"/>
                </a:moveTo>
                <a:cubicBezTo>
                  <a:pt x="131" y="36"/>
                  <a:pt x="60" y="95"/>
                  <a:pt x="0" y="155"/>
                </a:cubicBezTo>
                <a:cubicBezTo>
                  <a:pt x="95" y="464"/>
                  <a:pt x="167" y="679"/>
                  <a:pt x="167" y="679"/>
                </a:cubicBezTo>
                <a:cubicBezTo>
                  <a:pt x="155" y="476"/>
                  <a:pt x="167" y="226"/>
                  <a:pt x="191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5803011" y="5012097"/>
            <a:ext cx="2887" cy="2887"/>
          </a:xfrm>
          <a:custGeom>
            <a:avLst/>
            <a:gdLst/>
            <a:ahLst/>
            <a:cxnLst/>
            <a:rect l="l" t="t" r="r" b="b"/>
            <a:pathLst>
              <a:path w="85" h="85" extrusionOk="0">
                <a:moveTo>
                  <a:pt x="84" y="1"/>
                </a:moveTo>
                <a:cubicBezTo>
                  <a:pt x="36" y="60"/>
                  <a:pt x="1" y="84"/>
                  <a:pt x="1" y="84"/>
                </a:cubicBezTo>
                <a:lnTo>
                  <a:pt x="1" y="84"/>
                </a:lnTo>
                <a:cubicBezTo>
                  <a:pt x="36" y="60"/>
                  <a:pt x="60" y="37"/>
                  <a:pt x="84" y="25"/>
                </a:cubicBezTo>
                <a:lnTo>
                  <a:pt x="84" y="1"/>
                </a:ln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5787657" y="4966817"/>
            <a:ext cx="10122" cy="19429"/>
          </a:xfrm>
          <a:custGeom>
            <a:avLst/>
            <a:gdLst/>
            <a:ahLst/>
            <a:cxnLst/>
            <a:rect l="l" t="t" r="r" b="b"/>
            <a:pathLst>
              <a:path w="298" h="572" extrusionOk="0">
                <a:moveTo>
                  <a:pt x="215" y="0"/>
                </a:moveTo>
                <a:cubicBezTo>
                  <a:pt x="84" y="334"/>
                  <a:pt x="0" y="572"/>
                  <a:pt x="0" y="572"/>
                </a:cubicBezTo>
                <a:cubicBezTo>
                  <a:pt x="36" y="524"/>
                  <a:pt x="155" y="429"/>
                  <a:pt x="298" y="334"/>
                </a:cubicBezTo>
                <a:cubicBezTo>
                  <a:pt x="262" y="227"/>
                  <a:pt x="250" y="108"/>
                  <a:pt x="215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1532985" y="4980649"/>
            <a:ext cx="6621" cy="24994"/>
          </a:xfrm>
          <a:custGeom>
            <a:avLst/>
            <a:gdLst/>
            <a:ahLst/>
            <a:cxnLst/>
            <a:rect l="l" t="t" r="r" b="b"/>
            <a:pathLst>
              <a:path w="203" h="763" extrusionOk="0">
                <a:moveTo>
                  <a:pt x="0" y="0"/>
                </a:moveTo>
                <a:lnTo>
                  <a:pt x="0" y="0"/>
                </a:lnTo>
                <a:cubicBezTo>
                  <a:pt x="48" y="429"/>
                  <a:pt x="60" y="762"/>
                  <a:pt x="60" y="762"/>
                </a:cubicBezTo>
                <a:cubicBezTo>
                  <a:pt x="60" y="655"/>
                  <a:pt x="131" y="405"/>
                  <a:pt x="203" y="131"/>
                </a:cubicBezTo>
                <a:cubicBezTo>
                  <a:pt x="143" y="96"/>
                  <a:pt x="72" y="48"/>
                  <a:pt x="0" y="0"/>
                </a:cubicBez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5500597" y="5053962"/>
            <a:ext cx="2772" cy="2784"/>
          </a:xfrm>
          <a:custGeom>
            <a:avLst/>
            <a:gdLst/>
            <a:ahLst/>
            <a:cxnLst/>
            <a:rect l="l" t="t" r="r" b="b"/>
            <a:pathLst>
              <a:path w="85" h="85" extrusionOk="0">
                <a:moveTo>
                  <a:pt x="84" y="1"/>
                </a:moveTo>
                <a:cubicBezTo>
                  <a:pt x="36" y="60"/>
                  <a:pt x="1" y="84"/>
                  <a:pt x="1" y="84"/>
                </a:cubicBezTo>
                <a:lnTo>
                  <a:pt x="1" y="84"/>
                </a:lnTo>
                <a:cubicBezTo>
                  <a:pt x="36" y="60"/>
                  <a:pt x="60" y="37"/>
                  <a:pt x="84" y="25"/>
                </a:cubicBezTo>
                <a:lnTo>
                  <a:pt x="84" y="1"/>
                </a:lnTo>
                <a:close/>
              </a:path>
            </a:pathLst>
          </a:custGeom>
          <a:solidFill>
            <a:srgbClr val="F4D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2952866" y="5176550"/>
            <a:ext cx="33" cy="477"/>
          </a:xfrm>
          <a:custGeom>
            <a:avLst/>
            <a:gdLst/>
            <a:ahLst/>
            <a:cxnLst/>
            <a:rect l="l" t="t" r="r" b="b"/>
            <a:pathLst>
              <a:path w="1" h="13" extrusionOk="0">
                <a:moveTo>
                  <a:pt x="1" y="13"/>
                </a:moveTo>
                <a:cubicBezTo>
                  <a:pt x="1" y="1"/>
                  <a:pt x="1" y="1"/>
                  <a:pt x="1" y="13"/>
                </a:cubicBezTo>
                <a:lnTo>
                  <a:pt x="1" y="13"/>
                </a:ln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2270504" y="5174823"/>
            <a:ext cx="424" cy="1322"/>
          </a:xfrm>
          <a:custGeom>
            <a:avLst/>
            <a:gdLst/>
            <a:ahLst/>
            <a:cxnLst/>
            <a:rect l="l" t="t" r="r" b="b"/>
            <a:pathLst>
              <a:path w="13" h="36" extrusionOk="0">
                <a:moveTo>
                  <a:pt x="12" y="0"/>
                </a:moveTo>
                <a:lnTo>
                  <a:pt x="12" y="36"/>
                </a:lnTo>
                <a:lnTo>
                  <a:pt x="12" y="0"/>
                </a:lnTo>
                <a:cubicBezTo>
                  <a:pt x="0" y="0"/>
                  <a:pt x="12" y="0"/>
                  <a:pt x="12" y="0"/>
                </a:cubicBez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2235145" y="5207621"/>
            <a:ext cx="1990" cy="1763"/>
          </a:xfrm>
          <a:custGeom>
            <a:avLst/>
            <a:gdLst/>
            <a:ahLst/>
            <a:cxnLst/>
            <a:rect l="l" t="t" r="r" b="b"/>
            <a:pathLst>
              <a:path w="61" h="48" extrusionOk="0">
                <a:moveTo>
                  <a:pt x="60" y="0"/>
                </a:moveTo>
                <a:cubicBezTo>
                  <a:pt x="13" y="36"/>
                  <a:pt x="1" y="48"/>
                  <a:pt x="1" y="48"/>
                </a:cubicBezTo>
                <a:cubicBezTo>
                  <a:pt x="13" y="48"/>
                  <a:pt x="37" y="36"/>
                  <a:pt x="60" y="12"/>
                </a:cubicBezTo>
                <a:lnTo>
                  <a:pt x="60" y="0"/>
                </a:lnTo>
                <a:close/>
              </a:path>
            </a:pathLst>
          </a:custGeom>
          <a:solidFill>
            <a:srgbClr val="4C1C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>
            <a:off x="4073425" y="2011375"/>
            <a:ext cx="38856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>
            <a:off x="6837100" y="893425"/>
            <a:ext cx="1122000" cy="11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>
            <a:off x="3438875" y="3054850"/>
            <a:ext cx="45201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6"/>
          <p:cNvGrpSpPr/>
          <p:nvPr/>
        </p:nvGrpSpPr>
        <p:grpSpPr>
          <a:xfrm>
            <a:off x="-68950" y="-392275"/>
            <a:ext cx="11805843" cy="5759753"/>
            <a:chOff x="-115382" y="-392275"/>
            <a:chExt cx="11805843" cy="5759753"/>
          </a:xfrm>
        </p:grpSpPr>
        <p:sp>
          <p:nvSpPr>
            <p:cNvPr id="308" name="Google Shape;308;p6"/>
            <p:cNvSpPr/>
            <p:nvPr/>
          </p:nvSpPr>
          <p:spPr>
            <a:xfrm>
              <a:off x="-115382" y="-392275"/>
              <a:ext cx="9281893" cy="5535731"/>
            </a:xfrm>
            <a:custGeom>
              <a:avLst/>
              <a:gdLst/>
              <a:ahLst/>
              <a:cxnLst/>
              <a:rect l="l" t="t" r="r" b="b"/>
              <a:pathLst>
                <a:path w="63664" h="36054" extrusionOk="0">
                  <a:moveTo>
                    <a:pt x="0" y="0"/>
                  </a:moveTo>
                  <a:lnTo>
                    <a:pt x="0" y="36053"/>
                  </a:lnTo>
                  <a:lnTo>
                    <a:pt x="63663" y="36053"/>
                  </a:lnTo>
                  <a:lnTo>
                    <a:pt x="63663" y="0"/>
                  </a:lnTo>
                  <a:close/>
                </a:path>
              </a:pathLst>
            </a:custGeom>
            <a:solidFill>
              <a:srgbClr val="FD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6704418" y="4230319"/>
              <a:ext cx="4986043" cy="22015"/>
            </a:xfrm>
            <a:custGeom>
              <a:avLst/>
              <a:gdLst/>
              <a:ahLst/>
              <a:cxnLst/>
              <a:rect l="l" t="t" r="r" b="b"/>
              <a:pathLst>
                <a:path w="34199" h="151" extrusionOk="0">
                  <a:moveTo>
                    <a:pt x="0" y="0"/>
                  </a:moveTo>
                  <a:lnTo>
                    <a:pt x="0" y="151"/>
                  </a:lnTo>
                  <a:lnTo>
                    <a:pt x="34199" y="151"/>
                  </a:lnTo>
                  <a:lnTo>
                    <a:pt x="34199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707776" y="4227258"/>
              <a:ext cx="18662" cy="441613"/>
            </a:xfrm>
            <a:custGeom>
              <a:avLst/>
              <a:gdLst/>
              <a:ahLst/>
              <a:cxnLst/>
              <a:rect l="l" t="t" r="r" b="b"/>
              <a:pathLst>
                <a:path w="128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267039" y="3801537"/>
              <a:ext cx="18953" cy="441613"/>
            </a:xfrm>
            <a:custGeom>
              <a:avLst/>
              <a:gdLst/>
              <a:ahLst/>
              <a:cxnLst/>
              <a:rect l="l" t="t" r="r" b="b"/>
              <a:pathLst>
                <a:path w="130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444486" y="57646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1" y="302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5852283" y="57646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1394615" y="57646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2543768" y="4496500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567523" y="4496500"/>
              <a:ext cx="18662" cy="441759"/>
            </a:xfrm>
            <a:custGeom>
              <a:avLst/>
              <a:gdLst/>
              <a:ahLst/>
              <a:cxnLst/>
              <a:rect l="l" t="t" r="r" b="b"/>
              <a:pathLst>
                <a:path w="128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45099" y="4925282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787691" y="513546"/>
              <a:ext cx="18662" cy="441613"/>
            </a:xfrm>
            <a:custGeom>
              <a:avLst/>
              <a:gdLst/>
              <a:ahLst/>
              <a:cxnLst/>
              <a:rect l="l" t="t" r="r" b="b"/>
              <a:pathLst>
                <a:path w="128" h="3029" extrusionOk="0">
                  <a:moveTo>
                    <a:pt x="0" y="0"/>
                  </a:moveTo>
                  <a:lnTo>
                    <a:pt x="0" y="3028"/>
                  </a:lnTo>
                  <a:lnTo>
                    <a:pt x="127" y="302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099969" y="513837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7659697" y="513837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1185254" y="4925719"/>
              <a:ext cx="18662" cy="441759"/>
            </a:xfrm>
            <a:custGeom>
              <a:avLst/>
              <a:gdLst/>
              <a:ahLst/>
              <a:cxnLst/>
              <a:rect l="l" t="t" r="r" b="b"/>
              <a:pathLst>
                <a:path w="128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944701" y="4226820"/>
              <a:ext cx="18953" cy="441613"/>
            </a:xfrm>
            <a:custGeom>
              <a:avLst/>
              <a:gdLst/>
              <a:ahLst/>
              <a:cxnLst/>
              <a:rect l="l" t="t" r="r" b="b"/>
              <a:pathLst>
                <a:path w="130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950379" y="497217"/>
              <a:ext cx="7803823" cy="22161"/>
            </a:xfrm>
            <a:custGeom>
              <a:avLst/>
              <a:gdLst/>
              <a:ahLst/>
              <a:cxnLst/>
              <a:rect l="l" t="t" r="r" b="b"/>
              <a:pathLst>
                <a:path w="53526" h="152" extrusionOk="0">
                  <a:moveTo>
                    <a:pt x="1" y="1"/>
                  </a:moveTo>
                  <a:lnTo>
                    <a:pt x="1" y="152"/>
                  </a:lnTo>
                  <a:lnTo>
                    <a:pt x="53526" y="152"/>
                  </a:lnTo>
                  <a:lnTo>
                    <a:pt x="5352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75497" y="4925719"/>
              <a:ext cx="3791545" cy="21723"/>
            </a:xfrm>
            <a:custGeom>
              <a:avLst/>
              <a:gdLst/>
              <a:ahLst/>
              <a:cxnLst/>
              <a:rect l="l" t="t" r="r" b="b"/>
              <a:pathLst>
                <a:path w="26006" h="149" extrusionOk="0">
                  <a:moveTo>
                    <a:pt x="1" y="1"/>
                  </a:moveTo>
                  <a:lnTo>
                    <a:pt x="1" y="149"/>
                  </a:lnTo>
                  <a:lnTo>
                    <a:pt x="26006" y="149"/>
                  </a:lnTo>
                  <a:lnTo>
                    <a:pt x="2600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26" name="Google Shape;326;p6"/>
          <p:cNvGrpSpPr/>
          <p:nvPr/>
        </p:nvGrpSpPr>
        <p:grpSpPr>
          <a:xfrm>
            <a:off x="-1301771" y="1184525"/>
            <a:ext cx="3791545" cy="450943"/>
            <a:chOff x="275497" y="4496500"/>
            <a:chExt cx="3791545" cy="450943"/>
          </a:xfrm>
        </p:grpSpPr>
        <p:sp>
          <p:nvSpPr>
            <p:cNvPr id="327" name="Google Shape;327;p6"/>
            <p:cNvSpPr/>
            <p:nvPr/>
          </p:nvSpPr>
          <p:spPr>
            <a:xfrm>
              <a:off x="2543768" y="4496500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75497" y="4925719"/>
              <a:ext cx="3791545" cy="21723"/>
            </a:xfrm>
            <a:custGeom>
              <a:avLst/>
              <a:gdLst/>
              <a:ahLst/>
              <a:cxnLst/>
              <a:rect l="l" t="t" r="r" b="b"/>
              <a:pathLst>
                <a:path w="26006" h="149" extrusionOk="0">
                  <a:moveTo>
                    <a:pt x="1" y="1"/>
                  </a:moveTo>
                  <a:lnTo>
                    <a:pt x="1" y="149"/>
                  </a:lnTo>
                  <a:lnTo>
                    <a:pt x="26006" y="149"/>
                  </a:lnTo>
                  <a:lnTo>
                    <a:pt x="2600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7"/>
          <p:cNvGrpSpPr/>
          <p:nvPr/>
        </p:nvGrpSpPr>
        <p:grpSpPr>
          <a:xfrm flipH="1">
            <a:off x="-341352" y="-82601"/>
            <a:ext cx="9831406" cy="5341137"/>
            <a:chOff x="22900" y="846675"/>
            <a:chExt cx="7624200" cy="4142022"/>
          </a:xfrm>
        </p:grpSpPr>
        <p:sp>
          <p:nvSpPr>
            <p:cNvPr id="331" name="Google Shape;331;p7"/>
            <p:cNvSpPr/>
            <p:nvPr/>
          </p:nvSpPr>
          <p:spPr>
            <a:xfrm>
              <a:off x="243775" y="846675"/>
              <a:ext cx="7138100" cy="3735300"/>
            </a:xfrm>
            <a:custGeom>
              <a:avLst/>
              <a:gdLst/>
              <a:ahLst/>
              <a:cxnLst/>
              <a:rect l="l" t="t" r="r" b="b"/>
              <a:pathLst>
                <a:path w="285524" h="149412" extrusionOk="0">
                  <a:moveTo>
                    <a:pt x="0" y="0"/>
                  </a:moveTo>
                  <a:lnTo>
                    <a:pt x="0" y="149411"/>
                  </a:lnTo>
                  <a:lnTo>
                    <a:pt x="285524" y="149411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243775" y="846675"/>
              <a:ext cx="7138100" cy="2800950"/>
            </a:xfrm>
            <a:custGeom>
              <a:avLst/>
              <a:gdLst/>
              <a:ahLst/>
              <a:cxnLst/>
              <a:rect l="l" t="t" r="r" b="b"/>
              <a:pathLst>
                <a:path w="285524" h="112038" extrusionOk="0">
                  <a:moveTo>
                    <a:pt x="0" y="0"/>
                  </a:moveTo>
                  <a:lnTo>
                    <a:pt x="0" y="60234"/>
                  </a:lnTo>
                  <a:lnTo>
                    <a:pt x="285524" y="112038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rgbClr val="FFFFFF">
                <a:alpha val="24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243775" y="846675"/>
              <a:ext cx="7138100" cy="1305525"/>
            </a:xfrm>
            <a:custGeom>
              <a:avLst/>
              <a:gdLst/>
              <a:ahLst/>
              <a:cxnLst/>
              <a:rect l="l" t="t" r="r" b="b"/>
              <a:pathLst>
                <a:path w="285524" h="52221" extrusionOk="0">
                  <a:moveTo>
                    <a:pt x="0" y="0"/>
                  </a:moveTo>
                  <a:lnTo>
                    <a:pt x="0" y="28075"/>
                  </a:lnTo>
                  <a:lnTo>
                    <a:pt x="285524" y="52221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140000" y="1822375"/>
              <a:ext cx="6242175" cy="906625"/>
            </a:xfrm>
            <a:custGeom>
              <a:avLst/>
              <a:gdLst/>
              <a:ahLst/>
              <a:cxnLst/>
              <a:rect l="l" t="t" r="r" b="b"/>
              <a:pathLst>
                <a:path w="249687" h="36265" extrusionOk="0">
                  <a:moveTo>
                    <a:pt x="249687" y="1"/>
                  </a:moveTo>
                  <a:cubicBezTo>
                    <a:pt x="246020" y="167"/>
                    <a:pt x="242353" y="370"/>
                    <a:pt x="238674" y="548"/>
                  </a:cubicBezTo>
                  <a:cubicBezTo>
                    <a:pt x="232863" y="846"/>
                    <a:pt x="226994" y="1144"/>
                    <a:pt x="221338" y="2382"/>
                  </a:cubicBezTo>
                  <a:cubicBezTo>
                    <a:pt x="216040" y="3537"/>
                    <a:pt x="210992" y="5513"/>
                    <a:pt x="205658" y="6501"/>
                  </a:cubicBezTo>
                  <a:cubicBezTo>
                    <a:pt x="197061" y="8061"/>
                    <a:pt x="188013" y="7001"/>
                    <a:pt x="179535" y="8954"/>
                  </a:cubicBezTo>
                  <a:cubicBezTo>
                    <a:pt x="173523" y="10335"/>
                    <a:pt x="168105" y="13169"/>
                    <a:pt x="162390" y="15300"/>
                  </a:cubicBezTo>
                  <a:cubicBezTo>
                    <a:pt x="156032" y="17681"/>
                    <a:pt x="149282" y="19193"/>
                    <a:pt x="142400" y="19801"/>
                  </a:cubicBezTo>
                  <a:cubicBezTo>
                    <a:pt x="131041" y="20813"/>
                    <a:pt x="119218" y="19384"/>
                    <a:pt x="108455" y="22694"/>
                  </a:cubicBezTo>
                  <a:cubicBezTo>
                    <a:pt x="102216" y="24611"/>
                    <a:pt x="96727" y="28004"/>
                    <a:pt x="90596" y="30135"/>
                  </a:cubicBezTo>
                  <a:cubicBezTo>
                    <a:pt x="84305" y="32312"/>
                    <a:pt x="77715" y="33060"/>
                    <a:pt x="70993" y="33060"/>
                  </a:cubicBezTo>
                  <a:cubicBezTo>
                    <a:pt x="60615" y="33060"/>
                    <a:pt x="49925" y="31276"/>
                    <a:pt x="39542" y="30207"/>
                  </a:cubicBezTo>
                  <a:cubicBezTo>
                    <a:pt x="32203" y="29461"/>
                    <a:pt x="24812" y="29084"/>
                    <a:pt x="17425" y="29084"/>
                  </a:cubicBezTo>
                  <a:cubicBezTo>
                    <a:pt x="11605" y="29084"/>
                    <a:pt x="5788" y="29318"/>
                    <a:pt x="1" y="29790"/>
                  </a:cubicBezTo>
                  <a:cubicBezTo>
                    <a:pt x="3179" y="29677"/>
                    <a:pt x="6360" y="29621"/>
                    <a:pt x="9542" y="29621"/>
                  </a:cubicBezTo>
                  <a:cubicBezTo>
                    <a:pt x="25522" y="29621"/>
                    <a:pt x="41502" y="31040"/>
                    <a:pt x="57151" y="33850"/>
                  </a:cubicBezTo>
                  <a:cubicBezTo>
                    <a:pt x="63270" y="34960"/>
                    <a:pt x="69429" y="36264"/>
                    <a:pt x="75653" y="36264"/>
                  </a:cubicBezTo>
                  <a:cubicBezTo>
                    <a:pt x="76307" y="36264"/>
                    <a:pt x="76962" y="36250"/>
                    <a:pt x="77618" y="36219"/>
                  </a:cubicBezTo>
                  <a:cubicBezTo>
                    <a:pt x="83166" y="35945"/>
                    <a:pt x="88524" y="34529"/>
                    <a:pt x="93834" y="33100"/>
                  </a:cubicBezTo>
                  <a:cubicBezTo>
                    <a:pt x="103645" y="30481"/>
                    <a:pt x="113468" y="27837"/>
                    <a:pt x="123516" y="26040"/>
                  </a:cubicBezTo>
                  <a:cubicBezTo>
                    <a:pt x="129184" y="25016"/>
                    <a:pt x="134911" y="24265"/>
                    <a:pt x="140661" y="23551"/>
                  </a:cubicBezTo>
                  <a:cubicBezTo>
                    <a:pt x="160628" y="21087"/>
                    <a:pt x="180678" y="19110"/>
                    <a:pt x="200728" y="17217"/>
                  </a:cubicBezTo>
                  <a:cubicBezTo>
                    <a:pt x="216119" y="15753"/>
                    <a:pt x="231532" y="14367"/>
                    <a:pt x="247010" y="14367"/>
                  </a:cubicBezTo>
                  <a:cubicBezTo>
                    <a:pt x="247517" y="14367"/>
                    <a:pt x="248025" y="14368"/>
                    <a:pt x="248532" y="14371"/>
                  </a:cubicBezTo>
                  <a:cubicBezTo>
                    <a:pt x="248913" y="14371"/>
                    <a:pt x="249306" y="14383"/>
                    <a:pt x="249687" y="14383"/>
                  </a:cubicBezTo>
                  <a:lnTo>
                    <a:pt x="249687" y="1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243475" y="1411750"/>
              <a:ext cx="5125650" cy="633900"/>
            </a:xfrm>
            <a:custGeom>
              <a:avLst/>
              <a:gdLst/>
              <a:ahLst/>
              <a:cxnLst/>
              <a:rect l="l" t="t" r="r" b="b"/>
              <a:pathLst>
                <a:path w="205026" h="25356" extrusionOk="0">
                  <a:moveTo>
                    <a:pt x="25618" y="0"/>
                  </a:moveTo>
                  <a:cubicBezTo>
                    <a:pt x="17077" y="0"/>
                    <a:pt x="8536" y="310"/>
                    <a:pt x="12" y="924"/>
                  </a:cubicBezTo>
                  <a:lnTo>
                    <a:pt x="0" y="25355"/>
                  </a:lnTo>
                  <a:lnTo>
                    <a:pt x="0" y="25355"/>
                  </a:lnTo>
                  <a:cubicBezTo>
                    <a:pt x="12468" y="15076"/>
                    <a:pt x="20068" y="12265"/>
                    <a:pt x="27090" y="12265"/>
                  </a:cubicBezTo>
                  <a:cubicBezTo>
                    <a:pt x="35566" y="12265"/>
                    <a:pt x="43200" y="16359"/>
                    <a:pt x="57534" y="16359"/>
                  </a:cubicBezTo>
                  <a:cubicBezTo>
                    <a:pt x="58793" y="16359"/>
                    <a:pt x="60104" y="16328"/>
                    <a:pt x="61472" y="16259"/>
                  </a:cubicBezTo>
                  <a:cubicBezTo>
                    <a:pt x="109324" y="13842"/>
                    <a:pt x="157175" y="11449"/>
                    <a:pt x="205026" y="9044"/>
                  </a:cubicBezTo>
                  <a:cubicBezTo>
                    <a:pt x="200908" y="8176"/>
                    <a:pt x="196751" y="7865"/>
                    <a:pt x="192579" y="7865"/>
                  </a:cubicBezTo>
                  <a:cubicBezTo>
                    <a:pt x="186160" y="7865"/>
                    <a:pt x="179704" y="8602"/>
                    <a:pt x="173296" y="9187"/>
                  </a:cubicBezTo>
                  <a:cubicBezTo>
                    <a:pt x="150672" y="11268"/>
                    <a:pt x="127957" y="11494"/>
                    <a:pt x="105254" y="11494"/>
                  </a:cubicBezTo>
                  <a:cubicBezTo>
                    <a:pt x="101983" y="11494"/>
                    <a:pt x="98711" y="11489"/>
                    <a:pt x="95441" y="11485"/>
                  </a:cubicBezTo>
                  <a:cubicBezTo>
                    <a:pt x="80844" y="11461"/>
                    <a:pt x="65878" y="11365"/>
                    <a:pt x="52209" y="5198"/>
                  </a:cubicBezTo>
                  <a:cubicBezTo>
                    <a:pt x="51257" y="4769"/>
                    <a:pt x="50090" y="3698"/>
                    <a:pt x="50578" y="2614"/>
                  </a:cubicBezTo>
                  <a:cubicBezTo>
                    <a:pt x="51281" y="2091"/>
                    <a:pt x="51971" y="1567"/>
                    <a:pt x="52662" y="1043"/>
                  </a:cubicBezTo>
                  <a:cubicBezTo>
                    <a:pt x="43660" y="346"/>
                    <a:pt x="34639" y="0"/>
                    <a:pt x="25618" y="0"/>
                  </a:cubicBez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243775" y="4383700"/>
              <a:ext cx="7147050" cy="494125"/>
            </a:xfrm>
            <a:custGeom>
              <a:avLst/>
              <a:gdLst/>
              <a:ahLst/>
              <a:cxnLst/>
              <a:rect l="l" t="t" r="r" b="b"/>
              <a:pathLst>
                <a:path w="285882" h="19765" extrusionOk="0">
                  <a:moveTo>
                    <a:pt x="285834" y="1"/>
                  </a:moveTo>
                  <a:lnTo>
                    <a:pt x="0" y="894"/>
                  </a:lnTo>
                  <a:lnTo>
                    <a:pt x="48" y="19313"/>
                  </a:lnTo>
                  <a:lnTo>
                    <a:pt x="285881" y="19765"/>
                  </a:lnTo>
                  <a:lnTo>
                    <a:pt x="285881" y="19765"/>
                  </a:lnTo>
                  <a:lnTo>
                    <a:pt x="285834" y="1"/>
                  </a:lnTo>
                  <a:close/>
                </a:path>
              </a:pathLst>
            </a:custGeom>
            <a:solidFill>
              <a:srgbClr val="8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252700" y="3961200"/>
              <a:ext cx="6682100" cy="944775"/>
            </a:xfrm>
            <a:custGeom>
              <a:avLst/>
              <a:gdLst/>
              <a:ahLst/>
              <a:cxnLst/>
              <a:rect l="l" t="t" r="r" b="b"/>
              <a:pathLst>
                <a:path w="267284" h="37791" extrusionOk="0">
                  <a:moveTo>
                    <a:pt x="199574" y="1"/>
                  </a:moveTo>
                  <a:cubicBezTo>
                    <a:pt x="199473" y="1"/>
                    <a:pt x="199370" y="2"/>
                    <a:pt x="199263" y="6"/>
                  </a:cubicBezTo>
                  <a:cubicBezTo>
                    <a:pt x="192382" y="232"/>
                    <a:pt x="190965" y="6209"/>
                    <a:pt x="188179" y="9376"/>
                  </a:cubicBezTo>
                  <a:cubicBezTo>
                    <a:pt x="187796" y="9165"/>
                    <a:pt x="187449" y="9074"/>
                    <a:pt x="187141" y="9074"/>
                  </a:cubicBezTo>
                  <a:cubicBezTo>
                    <a:pt x="185799" y="9074"/>
                    <a:pt x="185203" y="10798"/>
                    <a:pt x="185726" y="11805"/>
                  </a:cubicBezTo>
                  <a:cubicBezTo>
                    <a:pt x="185476" y="11770"/>
                    <a:pt x="185223" y="11753"/>
                    <a:pt x="184973" y="11753"/>
                  </a:cubicBezTo>
                  <a:cubicBezTo>
                    <a:pt x="182932" y="11753"/>
                    <a:pt x="181143" y="12868"/>
                    <a:pt x="183297" y="14162"/>
                  </a:cubicBezTo>
                  <a:cubicBezTo>
                    <a:pt x="183083" y="14137"/>
                    <a:pt x="182875" y="14125"/>
                    <a:pt x="182678" y="14125"/>
                  </a:cubicBezTo>
                  <a:cubicBezTo>
                    <a:pt x="181549" y="14125"/>
                    <a:pt x="180769" y="14541"/>
                    <a:pt x="181154" y="15484"/>
                  </a:cubicBezTo>
                  <a:cubicBezTo>
                    <a:pt x="179451" y="16305"/>
                    <a:pt x="172772" y="15901"/>
                    <a:pt x="172427" y="17020"/>
                  </a:cubicBezTo>
                  <a:cubicBezTo>
                    <a:pt x="171415" y="16746"/>
                    <a:pt x="170462" y="16555"/>
                    <a:pt x="169534" y="16460"/>
                  </a:cubicBezTo>
                  <a:cubicBezTo>
                    <a:pt x="169319" y="16151"/>
                    <a:pt x="169117" y="15853"/>
                    <a:pt x="168950" y="15555"/>
                  </a:cubicBezTo>
                  <a:cubicBezTo>
                    <a:pt x="168617" y="14972"/>
                    <a:pt x="168391" y="14019"/>
                    <a:pt x="167759" y="13615"/>
                  </a:cubicBezTo>
                  <a:cubicBezTo>
                    <a:pt x="167592" y="13514"/>
                    <a:pt x="167415" y="13494"/>
                    <a:pt x="167233" y="13494"/>
                  </a:cubicBezTo>
                  <a:cubicBezTo>
                    <a:pt x="167115" y="13494"/>
                    <a:pt x="166996" y="13503"/>
                    <a:pt x="166875" y="13503"/>
                  </a:cubicBezTo>
                  <a:cubicBezTo>
                    <a:pt x="166718" y="13503"/>
                    <a:pt x="166559" y="13489"/>
                    <a:pt x="166402" y="13424"/>
                  </a:cubicBezTo>
                  <a:cubicBezTo>
                    <a:pt x="165616" y="13091"/>
                    <a:pt x="165700" y="13507"/>
                    <a:pt x="165164" y="12936"/>
                  </a:cubicBezTo>
                  <a:cubicBezTo>
                    <a:pt x="164604" y="12352"/>
                    <a:pt x="165045" y="11686"/>
                    <a:pt x="164235" y="11340"/>
                  </a:cubicBezTo>
                  <a:cubicBezTo>
                    <a:pt x="164035" y="11258"/>
                    <a:pt x="163770" y="11221"/>
                    <a:pt x="163468" y="11221"/>
                  </a:cubicBezTo>
                  <a:cubicBezTo>
                    <a:pt x="161796" y="11221"/>
                    <a:pt x="158963" y="12370"/>
                    <a:pt x="159306" y="13519"/>
                  </a:cubicBezTo>
                  <a:cubicBezTo>
                    <a:pt x="158735" y="12710"/>
                    <a:pt x="156199" y="11638"/>
                    <a:pt x="155198" y="11555"/>
                  </a:cubicBezTo>
                  <a:cubicBezTo>
                    <a:pt x="155147" y="11551"/>
                    <a:pt x="155096" y="11548"/>
                    <a:pt x="155045" y="11548"/>
                  </a:cubicBezTo>
                  <a:cubicBezTo>
                    <a:pt x="153652" y="11548"/>
                    <a:pt x="152078" y="13069"/>
                    <a:pt x="151734" y="14400"/>
                  </a:cubicBezTo>
                  <a:cubicBezTo>
                    <a:pt x="151576" y="14368"/>
                    <a:pt x="151409" y="14352"/>
                    <a:pt x="151239" y="14352"/>
                  </a:cubicBezTo>
                  <a:cubicBezTo>
                    <a:pt x="150667" y="14352"/>
                    <a:pt x="150053" y="14532"/>
                    <a:pt x="149567" y="14853"/>
                  </a:cubicBezTo>
                  <a:cubicBezTo>
                    <a:pt x="149405" y="14846"/>
                    <a:pt x="149237" y="14843"/>
                    <a:pt x="149063" y="14843"/>
                  </a:cubicBezTo>
                  <a:cubicBezTo>
                    <a:pt x="146909" y="14843"/>
                    <a:pt x="143962" y="15323"/>
                    <a:pt x="142527" y="15323"/>
                  </a:cubicBezTo>
                  <a:cubicBezTo>
                    <a:pt x="142439" y="15323"/>
                    <a:pt x="142356" y="15321"/>
                    <a:pt x="142280" y="15317"/>
                  </a:cubicBezTo>
                  <a:cubicBezTo>
                    <a:pt x="141732" y="15293"/>
                    <a:pt x="141113" y="15174"/>
                    <a:pt x="140506" y="15031"/>
                  </a:cubicBezTo>
                  <a:cubicBezTo>
                    <a:pt x="140506" y="14400"/>
                    <a:pt x="140280" y="13757"/>
                    <a:pt x="139887" y="13400"/>
                  </a:cubicBezTo>
                  <a:cubicBezTo>
                    <a:pt x="139490" y="13043"/>
                    <a:pt x="138844" y="12826"/>
                    <a:pt x="138296" y="12826"/>
                  </a:cubicBezTo>
                  <a:cubicBezTo>
                    <a:pt x="138186" y="12826"/>
                    <a:pt x="138081" y="12835"/>
                    <a:pt x="137982" y="12853"/>
                  </a:cubicBezTo>
                  <a:cubicBezTo>
                    <a:pt x="137637" y="12012"/>
                    <a:pt x="136412" y="11027"/>
                    <a:pt x="135417" y="11027"/>
                  </a:cubicBezTo>
                  <a:cubicBezTo>
                    <a:pt x="135383" y="11027"/>
                    <a:pt x="135349" y="11029"/>
                    <a:pt x="135315" y="11031"/>
                  </a:cubicBezTo>
                  <a:cubicBezTo>
                    <a:pt x="134612" y="11079"/>
                    <a:pt x="132886" y="11733"/>
                    <a:pt x="132541" y="12233"/>
                  </a:cubicBezTo>
                  <a:cubicBezTo>
                    <a:pt x="132693" y="11513"/>
                    <a:pt x="130577" y="10757"/>
                    <a:pt x="129404" y="10757"/>
                  </a:cubicBezTo>
                  <a:cubicBezTo>
                    <a:pt x="129201" y="10757"/>
                    <a:pt x="129027" y="10779"/>
                    <a:pt x="128897" y="10828"/>
                  </a:cubicBezTo>
                  <a:cubicBezTo>
                    <a:pt x="128350" y="11031"/>
                    <a:pt x="128707" y="11460"/>
                    <a:pt x="128350" y="11817"/>
                  </a:cubicBezTo>
                  <a:cubicBezTo>
                    <a:pt x="128005" y="12174"/>
                    <a:pt x="128040" y="11912"/>
                    <a:pt x="127504" y="12114"/>
                  </a:cubicBezTo>
                  <a:cubicBezTo>
                    <a:pt x="127395" y="12155"/>
                    <a:pt x="127283" y="12164"/>
                    <a:pt x="127173" y="12164"/>
                  </a:cubicBezTo>
                  <a:cubicBezTo>
                    <a:pt x="127091" y="12164"/>
                    <a:pt x="127009" y="12159"/>
                    <a:pt x="126929" y="12159"/>
                  </a:cubicBezTo>
                  <a:cubicBezTo>
                    <a:pt x="126802" y="12159"/>
                    <a:pt x="126679" y="12171"/>
                    <a:pt x="126564" y="12233"/>
                  </a:cubicBezTo>
                  <a:cubicBezTo>
                    <a:pt x="126397" y="12329"/>
                    <a:pt x="126290" y="12472"/>
                    <a:pt x="126207" y="12626"/>
                  </a:cubicBezTo>
                  <a:cubicBezTo>
                    <a:pt x="126028" y="12281"/>
                    <a:pt x="125802" y="11924"/>
                    <a:pt x="125421" y="11745"/>
                  </a:cubicBezTo>
                  <a:cubicBezTo>
                    <a:pt x="125305" y="11696"/>
                    <a:pt x="125186" y="11681"/>
                    <a:pt x="125064" y="11681"/>
                  </a:cubicBezTo>
                  <a:cubicBezTo>
                    <a:pt x="124877" y="11681"/>
                    <a:pt x="124686" y="11717"/>
                    <a:pt x="124494" y="11717"/>
                  </a:cubicBezTo>
                  <a:cubicBezTo>
                    <a:pt x="124390" y="11717"/>
                    <a:pt x="124286" y="11706"/>
                    <a:pt x="124183" y="11674"/>
                  </a:cubicBezTo>
                  <a:cubicBezTo>
                    <a:pt x="123921" y="11597"/>
                    <a:pt x="123765" y="11586"/>
                    <a:pt x="123649" y="11586"/>
                  </a:cubicBezTo>
                  <a:cubicBezTo>
                    <a:pt x="123603" y="11586"/>
                    <a:pt x="123564" y="11588"/>
                    <a:pt x="123528" y="11588"/>
                  </a:cubicBezTo>
                  <a:cubicBezTo>
                    <a:pt x="123397" y="11588"/>
                    <a:pt x="123296" y="11567"/>
                    <a:pt x="123052" y="11376"/>
                  </a:cubicBezTo>
                  <a:cubicBezTo>
                    <a:pt x="122540" y="10971"/>
                    <a:pt x="122944" y="10448"/>
                    <a:pt x="122206" y="10245"/>
                  </a:cubicBezTo>
                  <a:cubicBezTo>
                    <a:pt x="122072" y="10208"/>
                    <a:pt x="121906" y="10190"/>
                    <a:pt x="121718" y="10190"/>
                  </a:cubicBezTo>
                  <a:cubicBezTo>
                    <a:pt x="120235" y="10190"/>
                    <a:pt x="117362" y="11273"/>
                    <a:pt x="117658" y="12150"/>
                  </a:cubicBezTo>
                  <a:cubicBezTo>
                    <a:pt x="117146" y="11579"/>
                    <a:pt x="114824" y="10924"/>
                    <a:pt x="113908" y="10924"/>
                  </a:cubicBezTo>
                  <a:cubicBezTo>
                    <a:pt x="112598" y="10924"/>
                    <a:pt x="111050" y="12210"/>
                    <a:pt x="110717" y="13245"/>
                  </a:cubicBezTo>
                  <a:cubicBezTo>
                    <a:pt x="110640" y="13239"/>
                    <a:pt x="110562" y="13235"/>
                    <a:pt x="110482" y="13235"/>
                  </a:cubicBezTo>
                  <a:cubicBezTo>
                    <a:pt x="109725" y="13235"/>
                    <a:pt x="108829" y="13536"/>
                    <a:pt x="108312" y="14031"/>
                  </a:cubicBezTo>
                  <a:cubicBezTo>
                    <a:pt x="108097" y="14246"/>
                    <a:pt x="107942" y="14531"/>
                    <a:pt x="107835" y="14841"/>
                  </a:cubicBezTo>
                  <a:cubicBezTo>
                    <a:pt x="107478" y="14829"/>
                    <a:pt x="107061" y="14793"/>
                    <a:pt x="106573" y="14710"/>
                  </a:cubicBezTo>
                  <a:cubicBezTo>
                    <a:pt x="106561" y="14674"/>
                    <a:pt x="106526" y="14662"/>
                    <a:pt x="106514" y="14627"/>
                  </a:cubicBezTo>
                  <a:cubicBezTo>
                    <a:pt x="106228" y="14210"/>
                    <a:pt x="106026" y="13531"/>
                    <a:pt x="105430" y="13257"/>
                  </a:cubicBezTo>
                  <a:cubicBezTo>
                    <a:pt x="105315" y="13212"/>
                    <a:pt x="105197" y="13198"/>
                    <a:pt x="105078" y="13198"/>
                  </a:cubicBezTo>
                  <a:cubicBezTo>
                    <a:pt x="104894" y="13198"/>
                    <a:pt x="104706" y="13231"/>
                    <a:pt x="104517" y="13231"/>
                  </a:cubicBezTo>
                  <a:cubicBezTo>
                    <a:pt x="104409" y="13231"/>
                    <a:pt x="104300" y="13220"/>
                    <a:pt x="104192" y="13186"/>
                  </a:cubicBezTo>
                  <a:cubicBezTo>
                    <a:pt x="103945" y="13117"/>
                    <a:pt x="103792" y="13106"/>
                    <a:pt x="103678" y="13106"/>
                  </a:cubicBezTo>
                  <a:cubicBezTo>
                    <a:pt x="103624" y="13106"/>
                    <a:pt x="103579" y="13109"/>
                    <a:pt x="103537" y="13109"/>
                  </a:cubicBezTo>
                  <a:cubicBezTo>
                    <a:pt x="103406" y="13109"/>
                    <a:pt x="103305" y="13085"/>
                    <a:pt x="103061" y="12888"/>
                  </a:cubicBezTo>
                  <a:cubicBezTo>
                    <a:pt x="102561" y="12483"/>
                    <a:pt x="102954" y="11971"/>
                    <a:pt x="102216" y="11757"/>
                  </a:cubicBezTo>
                  <a:cubicBezTo>
                    <a:pt x="102085" y="11722"/>
                    <a:pt x="101925" y="11706"/>
                    <a:pt x="101744" y="11706"/>
                  </a:cubicBezTo>
                  <a:cubicBezTo>
                    <a:pt x="100266" y="11706"/>
                    <a:pt x="97372" y="12793"/>
                    <a:pt x="97679" y="13662"/>
                  </a:cubicBezTo>
                  <a:cubicBezTo>
                    <a:pt x="97155" y="13103"/>
                    <a:pt x="94834" y="12448"/>
                    <a:pt x="93929" y="12448"/>
                  </a:cubicBezTo>
                  <a:cubicBezTo>
                    <a:pt x="93036" y="12448"/>
                    <a:pt x="92024" y="13043"/>
                    <a:pt x="91369" y="13769"/>
                  </a:cubicBezTo>
                  <a:cubicBezTo>
                    <a:pt x="91048" y="13376"/>
                    <a:pt x="90690" y="12995"/>
                    <a:pt x="90440" y="12626"/>
                  </a:cubicBezTo>
                  <a:cubicBezTo>
                    <a:pt x="90035" y="12043"/>
                    <a:pt x="89762" y="11055"/>
                    <a:pt x="88928" y="10698"/>
                  </a:cubicBezTo>
                  <a:cubicBezTo>
                    <a:pt x="88771" y="10628"/>
                    <a:pt x="88606" y="10606"/>
                    <a:pt x="88436" y="10606"/>
                  </a:cubicBezTo>
                  <a:cubicBezTo>
                    <a:pt x="88158" y="10606"/>
                    <a:pt x="87870" y="10664"/>
                    <a:pt x="87589" y="10664"/>
                  </a:cubicBezTo>
                  <a:cubicBezTo>
                    <a:pt x="87457" y="10664"/>
                    <a:pt x="87328" y="10652"/>
                    <a:pt x="87202" y="10614"/>
                  </a:cubicBezTo>
                  <a:cubicBezTo>
                    <a:pt x="86856" y="10512"/>
                    <a:pt x="86639" y="10496"/>
                    <a:pt x="86477" y="10496"/>
                  </a:cubicBezTo>
                  <a:cubicBezTo>
                    <a:pt x="86396" y="10496"/>
                    <a:pt x="86329" y="10500"/>
                    <a:pt x="86267" y="10500"/>
                  </a:cubicBezTo>
                  <a:cubicBezTo>
                    <a:pt x="86085" y="10500"/>
                    <a:pt x="85938" y="10465"/>
                    <a:pt x="85606" y="10197"/>
                  </a:cubicBezTo>
                  <a:cubicBezTo>
                    <a:pt x="84892" y="9626"/>
                    <a:pt x="85475" y="8900"/>
                    <a:pt x="84416" y="8602"/>
                  </a:cubicBezTo>
                  <a:cubicBezTo>
                    <a:pt x="84236" y="8555"/>
                    <a:pt x="84015" y="8532"/>
                    <a:pt x="83765" y="8532"/>
                  </a:cubicBezTo>
                  <a:cubicBezTo>
                    <a:pt x="81695" y="8532"/>
                    <a:pt x="77610" y="10049"/>
                    <a:pt x="78046" y="11281"/>
                  </a:cubicBezTo>
                  <a:cubicBezTo>
                    <a:pt x="77320" y="10483"/>
                    <a:pt x="74057" y="9566"/>
                    <a:pt x="72771" y="9566"/>
                  </a:cubicBezTo>
                  <a:cubicBezTo>
                    <a:pt x="72765" y="9566"/>
                    <a:pt x="72759" y="9566"/>
                    <a:pt x="72753" y="9566"/>
                  </a:cubicBezTo>
                  <a:cubicBezTo>
                    <a:pt x="70912" y="9566"/>
                    <a:pt x="68757" y="11381"/>
                    <a:pt x="68283" y="12829"/>
                  </a:cubicBezTo>
                  <a:cubicBezTo>
                    <a:pt x="68166" y="12816"/>
                    <a:pt x="68045" y="12810"/>
                    <a:pt x="67921" y="12810"/>
                  </a:cubicBezTo>
                  <a:cubicBezTo>
                    <a:pt x="66867" y="12810"/>
                    <a:pt x="65627" y="13254"/>
                    <a:pt x="64913" y="13936"/>
                  </a:cubicBezTo>
                  <a:cubicBezTo>
                    <a:pt x="64282" y="14555"/>
                    <a:pt x="63961" y="15615"/>
                    <a:pt x="64068" y="16627"/>
                  </a:cubicBezTo>
                  <a:cubicBezTo>
                    <a:pt x="63389" y="16579"/>
                    <a:pt x="62806" y="16520"/>
                    <a:pt x="62437" y="16401"/>
                  </a:cubicBezTo>
                  <a:cubicBezTo>
                    <a:pt x="61246" y="16043"/>
                    <a:pt x="59996" y="14889"/>
                    <a:pt x="58901" y="14686"/>
                  </a:cubicBezTo>
                  <a:cubicBezTo>
                    <a:pt x="58485" y="14616"/>
                    <a:pt x="57977" y="14582"/>
                    <a:pt x="57401" y="14582"/>
                  </a:cubicBezTo>
                  <a:cubicBezTo>
                    <a:pt x="53564" y="14582"/>
                    <a:pt x="46712" y="16090"/>
                    <a:pt x="44280" y="18544"/>
                  </a:cubicBezTo>
                  <a:cubicBezTo>
                    <a:pt x="43752" y="18188"/>
                    <a:pt x="43090" y="18092"/>
                    <a:pt x="42397" y="18092"/>
                  </a:cubicBezTo>
                  <a:cubicBezTo>
                    <a:pt x="41651" y="18092"/>
                    <a:pt x="40869" y="18204"/>
                    <a:pt x="40184" y="18222"/>
                  </a:cubicBezTo>
                  <a:cubicBezTo>
                    <a:pt x="40100" y="17151"/>
                    <a:pt x="39310" y="16922"/>
                    <a:pt x="38387" y="16922"/>
                  </a:cubicBezTo>
                  <a:cubicBezTo>
                    <a:pt x="38007" y="16922"/>
                    <a:pt x="37605" y="16961"/>
                    <a:pt x="37219" y="16996"/>
                  </a:cubicBezTo>
                  <a:cubicBezTo>
                    <a:pt x="37255" y="14865"/>
                    <a:pt x="33124" y="11555"/>
                    <a:pt x="31088" y="10817"/>
                  </a:cubicBezTo>
                  <a:cubicBezTo>
                    <a:pt x="31814" y="7816"/>
                    <a:pt x="33159" y="5625"/>
                    <a:pt x="30492" y="3792"/>
                  </a:cubicBezTo>
                  <a:cubicBezTo>
                    <a:pt x="29351" y="3012"/>
                    <a:pt x="28151" y="2691"/>
                    <a:pt x="26921" y="2691"/>
                  </a:cubicBezTo>
                  <a:cubicBezTo>
                    <a:pt x="22289" y="2691"/>
                    <a:pt x="17224" y="7254"/>
                    <a:pt x="13169" y="9126"/>
                  </a:cubicBezTo>
                  <a:cubicBezTo>
                    <a:pt x="13020" y="8286"/>
                    <a:pt x="12609" y="7954"/>
                    <a:pt x="12097" y="7954"/>
                  </a:cubicBezTo>
                  <a:cubicBezTo>
                    <a:pt x="11012" y="7954"/>
                    <a:pt x="9471" y="9446"/>
                    <a:pt x="9002" y="10757"/>
                  </a:cubicBezTo>
                  <a:cubicBezTo>
                    <a:pt x="8405" y="10031"/>
                    <a:pt x="7515" y="9619"/>
                    <a:pt x="6716" y="9619"/>
                  </a:cubicBezTo>
                  <a:cubicBezTo>
                    <a:pt x="5600" y="9619"/>
                    <a:pt x="4659" y="10421"/>
                    <a:pt x="4930" y="12293"/>
                  </a:cubicBezTo>
                  <a:cubicBezTo>
                    <a:pt x="4482" y="11789"/>
                    <a:pt x="3965" y="11490"/>
                    <a:pt x="3470" y="11490"/>
                  </a:cubicBezTo>
                  <a:cubicBezTo>
                    <a:pt x="2924" y="11490"/>
                    <a:pt x="2405" y="11854"/>
                    <a:pt x="2036" y="12710"/>
                  </a:cubicBezTo>
                  <a:cubicBezTo>
                    <a:pt x="2026" y="12710"/>
                    <a:pt x="2016" y="12710"/>
                    <a:pt x="2005" y="12710"/>
                  </a:cubicBezTo>
                  <a:cubicBezTo>
                    <a:pt x="1473" y="12710"/>
                    <a:pt x="771" y="12416"/>
                    <a:pt x="0" y="12007"/>
                  </a:cubicBezTo>
                  <a:lnTo>
                    <a:pt x="0" y="24485"/>
                  </a:lnTo>
                  <a:lnTo>
                    <a:pt x="0" y="35070"/>
                  </a:lnTo>
                  <a:cubicBezTo>
                    <a:pt x="2624" y="35945"/>
                    <a:pt x="5804" y="36251"/>
                    <a:pt x="9277" y="36251"/>
                  </a:cubicBezTo>
                  <a:cubicBezTo>
                    <a:pt x="17309" y="36251"/>
                    <a:pt x="26915" y="34617"/>
                    <a:pt x="34864" y="34617"/>
                  </a:cubicBezTo>
                  <a:cubicBezTo>
                    <a:pt x="38252" y="34617"/>
                    <a:pt x="41339" y="34914"/>
                    <a:pt x="43875" y="35760"/>
                  </a:cubicBezTo>
                  <a:cubicBezTo>
                    <a:pt x="41843" y="37239"/>
                    <a:pt x="41606" y="37790"/>
                    <a:pt x="42368" y="37790"/>
                  </a:cubicBezTo>
                  <a:cubicBezTo>
                    <a:pt x="44576" y="37790"/>
                    <a:pt x="55171" y="33164"/>
                    <a:pt x="54817" y="33057"/>
                  </a:cubicBezTo>
                  <a:cubicBezTo>
                    <a:pt x="56007" y="32045"/>
                    <a:pt x="59198" y="31402"/>
                    <a:pt x="62675" y="30962"/>
                  </a:cubicBezTo>
                  <a:cubicBezTo>
                    <a:pt x="62889" y="32343"/>
                    <a:pt x="63389" y="33307"/>
                    <a:pt x="64294" y="33498"/>
                  </a:cubicBezTo>
                  <a:cubicBezTo>
                    <a:pt x="64327" y="33493"/>
                    <a:pt x="64383" y="33490"/>
                    <a:pt x="64461" y="33490"/>
                  </a:cubicBezTo>
                  <a:cubicBezTo>
                    <a:pt x="65909" y="33490"/>
                    <a:pt x="74780" y="34377"/>
                    <a:pt x="76686" y="34377"/>
                  </a:cubicBezTo>
                  <a:cubicBezTo>
                    <a:pt x="76926" y="34377"/>
                    <a:pt x="77056" y="34363"/>
                    <a:pt x="77046" y="34331"/>
                  </a:cubicBezTo>
                  <a:lnTo>
                    <a:pt x="100727" y="25783"/>
                  </a:lnTo>
                  <a:cubicBezTo>
                    <a:pt x="112913" y="26675"/>
                    <a:pt x="115322" y="27473"/>
                    <a:pt x="127261" y="28353"/>
                  </a:cubicBezTo>
                  <a:lnTo>
                    <a:pt x="127261" y="28353"/>
                  </a:lnTo>
                  <a:cubicBezTo>
                    <a:pt x="127261" y="28353"/>
                    <a:pt x="127261" y="28353"/>
                    <a:pt x="127261" y="28353"/>
                  </a:cubicBezTo>
                  <a:cubicBezTo>
                    <a:pt x="126921" y="28353"/>
                    <a:pt x="130566" y="30347"/>
                    <a:pt x="130695" y="30617"/>
                  </a:cubicBezTo>
                  <a:cubicBezTo>
                    <a:pt x="132148" y="29486"/>
                    <a:pt x="149352" y="28581"/>
                    <a:pt x="162997" y="27890"/>
                  </a:cubicBezTo>
                  <a:cubicBezTo>
                    <a:pt x="163265" y="28684"/>
                    <a:pt x="163723" y="29194"/>
                    <a:pt x="164517" y="29194"/>
                  </a:cubicBezTo>
                  <a:cubicBezTo>
                    <a:pt x="164569" y="29194"/>
                    <a:pt x="164621" y="29192"/>
                    <a:pt x="164676" y="29188"/>
                  </a:cubicBezTo>
                  <a:cubicBezTo>
                    <a:pt x="166998" y="34279"/>
                    <a:pt x="169446" y="36095"/>
                    <a:pt x="171852" y="36095"/>
                  </a:cubicBezTo>
                  <a:cubicBezTo>
                    <a:pt x="175528" y="36095"/>
                    <a:pt x="179104" y="31855"/>
                    <a:pt x="181976" y="28581"/>
                  </a:cubicBezTo>
                  <a:lnTo>
                    <a:pt x="225636" y="23235"/>
                  </a:lnTo>
                  <a:lnTo>
                    <a:pt x="262236" y="30795"/>
                  </a:lnTo>
                  <a:cubicBezTo>
                    <a:pt x="262236" y="30795"/>
                    <a:pt x="264260" y="29212"/>
                    <a:pt x="267284" y="26866"/>
                  </a:cubicBezTo>
                  <a:lnTo>
                    <a:pt x="267284" y="9078"/>
                  </a:lnTo>
                  <a:cubicBezTo>
                    <a:pt x="267165" y="9185"/>
                    <a:pt x="267046" y="9281"/>
                    <a:pt x="266950" y="9376"/>
                  </a:cubicBezTo>
                  <a:cubicBezTo>
                    <a:pt x="266565" y="9260"/>
                    <a:pt x="266153" y="9217"/>
                    <a:pt x="265730" y="9217"/>
                  </a:cubicBezTo>
                  <a:cubicBezTo>
                    <a:pt x="264767" y="9217"/>
                    <a:pt x="263744" y="9440"/>
                    <a:pt x="262843" y="9531"/>
                  </a:cubicBezTo>
                  <a:cubicBezTo>
                    <a:pt x="262540" y="8985"/>
                    <a:pt x="261947" y="8824"/>
                    <a:pt x="261260" y="8824"/>
                  </a:cubicBezTo>
                  <a:cubicBezTo>
                    <a:pt x="260734" y="8824"/>
                    <a:pt x="260152" y="8919"/>
                    <a:pt x="259604" y="9007"/>
                  </a:cubicBezTo>
                  <a:cubicBezTo>
                    <a:pt x="259045" y="7626"/>
                    <a:pt x="254080" y="5828"/>
                    <a:pt x="251877" y="5542"/>
                  </a:cubicBezTo>
                  <a:cubicBezTo>
                    <a:pt x="251758" y="3518"/>
                    <a:pt x="252472" y="1970"/>
                    <a:pt x="249341" y="1018"/>
                  </a:cubicBezTo>
                  <a:cubicBezTo>
                    <a:pt x="248332" y="707"/>
                    <a:pt x="247363" y="572"/>
                    <a:pt x="246430" y="572"/>
                  </a:cubicBezTo>
                  <a:cubicBezTo>
                    <a:pt x="241490" y="572"/>
                    <a:pt x="237536" y="4358"/>
                    <a:pt x="233851" y="6030"/>
                  </a:cubicBezTo>
                  <a:cubicBezTo>
                    <a:pt x="233511" y="5549"/>
                    <a:pt x="233075" y="5355"/>
                    <a:pt x="232624" y="5355"/>
                  </a:cubicBezTo>
                  <a:cubicBezTo>
                    <a:pt x="231514" y="5355"/>
                    <a:pt x="230313" y="6528"/>
                    <a:pt x="230220" y="7459"/>
                  </a:cubicBezTo>
                  <a:cubicBezTo>
                    <a:pt x="229541" y="7096"/>
                    <a:pt x="228719" y="6906"/>
                    <a:pt x="228004" y="6906"/>
                  </a:cubicBezTo>
                  <a:cubicBezTo>
                    <a:pt x="226725" y="6906"/>
                    <a:pt x="225792" y="7515"/>
                    <a:pt x="226648" y="8828"/>
                  </a:cubicBezTo>
                  <a:cubicBezTo>
                    <a:pt x="226137" y="8576"/>
                    <a:pt x="225619" y="8429"/>
                    <a:pt x="225174" y="8429"/>
                  </a:cubicBezTo>
                  <a:cubicBezTo>
                    <a:pt x="224674" y="8429"/>
                    <a:pt x="224266" y="8614"/>
                    <a:pt x="224064" y="9043"/>
                  </a:cubicBezTo>
                  <a:cubicBezTo>
                    <a:pt x="220602" y="5911"/>
                    <a:pt x="217139" y="3493"/>
                    <a:pt x="216498" y="3493"/>
                  </a:cubicBezTo>
                  <a:cubicBezTo>
                    <a:pt x="216471" y="3493"/>
                    <a:pt x="216449" y="3498"/>
                    <a:pt x="216432" y="3506"/>
                  </a:cubicBezTo>
                  <a:cubicBezTo>
                    <a:pt x="216114" y="3287"/>
                    <a:pt x="215782" y="3199"/>
                    <a:pt x="215446" y="3199"/>
                  </a:cubicBezTo>
                  <a:cubicBezTo>
                    <a:pt x="214687" y="3199"/>
                    <a:pt x="213903" y="3646"/>
                    <a:pt x="213194" y="4042"/>
                  </a:cubicBezTo>
                  <a:cubicBezTo>
                    <a:pt x="212356" y="3341"/>
                    <a:pt x="209790" y="3060"/>
                    <a:pt x="207485" y="3060"/>
                  </a:cubicBezTo>
                  <a:cubicBezTo>
                    <a:pt x="206186" y="3060"/>
                    <a:pt x="204969" y="3149"/>
                    <a:pt x="204193" y="3304"/>
                  </a:cubicBezTo>
                  <a:cubicBezTo>
                    <a:pt x="202947" y="1574"/>
                    <a:pt x="202662" y="1"/>
                    <a:pt x="199574" y="1"/>
                  </a:cubicBezTo>
                  <a:close/>
                </a:path>
              </a:pathLst>
            </a:custGeom>
            <a:solidFill>
              <a:srgbClr val="92D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3947200" y="4043250"/>
              <a:ext cx="597425" cy="537525"/>
            </a:xfrm>
            <a:custGeom>
              <a:avLst/>
              <a:gdLst/>
              <a:ahLst/>
              <a:cxnLst/>
              <a:rect l="l" t="t" r="r" b="b"/>
              <a:pathLst>
                <a:path w="23897" h="21501" extrusionOk="0">
                  <a:moveTo>
                    <a:pt x="13205" y="18655"/>
                  </a:moveTo>
                  <a:cubicBezTo>
                    <a:pt x="13848" y="18810"/>
                    <a:pt x="14503" y="18965"/>
                    <a:pt x="15134" y="19131"/>
                  </a:cubicBezTo>
                  <a:cubicBezTo>
                    <a:pt x="14884" y="19191"/>
                    <a:pt x="14610" y="19215"/>
                    <a:pt x="14336" y="19227"/>
                  </a:cubicBezTo>
                  <a:cubicBezTo>
                    <a:pt x="14210" y="19232"/>
                    <a:pt x="14084" y="19235"/>
                    <a:pt x="13960" y="19235"/>
                  </a:cubicBezTo>
                  <a:cubicBezTo>
                    <a:pt x="13545" y="19235"/>
                    <a:pt x="13143" y="19202"/>
                    <a:pt x="12776" y="19119"/>
                  </a:cubicBezTo>
                  <a:lnTo>
                    <a:pt x="12717" y="19119"/>
                  </a:lnTo>
                  <a:cubicBezTo>
                    <a:pt x="12860" y="18953"/>
                    <a:pt x="13026" y="18810"/>
                    <a:pt x="13205" y="18655"/>
                  </a:cubicBezTo>
                  <a:close/>
                  <a:moveTo>
                    <a:pt x="12062" y="18441"/>
                  </a:moveTo>
                  <a:cubicBezTo>
                    <a:pt x="12359" y="18476"/>
                    <a:pt x="12645" y="18560"/>
                    <a:pt x="12943" y="18619"/>
                  </a:cubicBezTo>
                  <a:cubicBezTo>
                    <a:pt x="12598" y="18857"/>
                    <a:pt x="12300" y="19131"/>
                    <a:pt x="12062" y="19453"/>
                  </a:cubicBezTo>
                  <a:cubicBezTo>
                    <a:pt x="12050" y="19369"/>
                    <a:pt x="12014" y="19286"/>
                    <a:pt x="12002" y="19215"/>
                  </a:cubicBezTo>
                  <a:cubicBezTo>
                    <a:pt x="11943" y="18953"/>
                    <a:pt x="11883" y="18691"/>
                    <a:pt x="11848" y="18441"/>
                  </a:cubicBezTo>
                  <a:close/>
                  <a:moveTo>
                    <a:pt x="9966" y="19048"/>
                  </a:moveTo>
                  <a:cubicBezTo>
                    <a:pt x="10062" y="19096"/>
                    <a:pt x="10181" y="19131"/>
                    <a:pt x="10288" y="19179"/>
                  </a:cubicBezTo>
                  <a:cubicBezTo>
                    <a:pt x="10478" y="19274"/>
                    <a:pt x="10669" y="19369"/>
                    <a:pt x="10859" y="19488"/>
                  </a:cubicBezTo>
                  <a:cubicBezTo>
                    <a:pt x="10628" y="19590"/>
                    <a:pt x="10340" y="19622"/>
                    <a:pt x="10046" y="19622"/>
                  </a:cubicBezTo>
                  <a:cubicBezTo>
                    <a:pt x="9824" y="19622"/>
                    <a:pt x="9600" y="19604"/>
                    <a:pt x="9395" y="19584"/>
                  </a:cubicBezTo>
                  <a:cubicBezTo>
                    <a:pt x="9169" y="19572"/>
                    <a:pt x="8954" y="19524"/>
                    <a:pt x="8740" y="19488"/>
                  </a:cubicBezTo>
                  <a:cubicBezTo>
                    <a:pt x="9145" y="19357"/>
                    <a:pt x="9550" y="19215"/>
                    <a:pt x="9966" y="19048"/>
                  </a:cubicBezTo>
                  <a:close/>
                  <a:moveTo>
                    <a:pt x="11502" y="18512"/>
                  </a:moveTo>
                  <a:cubicBezTo>
                    <a:pt x="11526" y="18595"/>
                    <a:pt x="11526" y="18691"/>
                    <a:pt x="11550" y="18774"/>
                  </a:cubicBezTo>
                  <a:cubicBezTo>
                    <a:pt x="11609" y="19072"/>
                    <a:pt x="11728" y="19357"/>
                    <a:pt x="11776" y="19655"/>
                  </a:cubicBezTo>
                  <a:cubicBezTo>
                    <a:pt x="11455" y="19369"/>
                    <a:pt x="11062" y="19131"/>
                    <a:pt x="10669" y="18941"/>
                  </a:cubicBezTo>
                  <a:cubicBezTo>
                    <a:pt x="10597" y="18917"/>
                    <a:pt x="10538" y="18881"/>
                    <a:pt x="10466" y="18857"/>
                  </a:cubicBezTo>
                  <a:cubicBezTo>
                    <a:pt x="10812" y="18715"/>
                    <a:pt x="11145" y="18595"/>
                    <a:pt x="11502" y="18512"/>
                  </a:cubicBezTo>
                  <a:close/>
                  <a:moveTo>
                    <a:pt x="9589" y="1"/>
                  </a:moveTo>
                  <a:cubicBezTo>
                    <a:pt x="9452" y="1"/>
                    <a:pt x="9306" y="35"/>
                    <a:pt x="9169" y="69"/>
                  </a:cubicBezTo>
                  <a:cubicBezTo>
                    <a:pt x="9050" y="105"/>
                    <a:pt x="8930" y="141"/>
                    <a:pt x="8835" y="177"/>
                  </a:cubicBezTo>
                  <a:cubicBezTo>
                    <a:pt x="8788" y="188"/>
                    <a:pt x="8752" y="200"/>
                    <a:pt x="8716" y="224"/>
                  </a:cubicBezTo>
                  <a:lnTo>
                    <a:pt x="8490" y="308"/>
                  </a:lnTo>
                  <a:cubicBezTo>
                    <a:pt x="8442" y="319"/>
                    <a:pt x="8395" y="355"/>
                    <a:pt x="8359" y="367"/>
                  </a:cubicBezTo>
                  <a:lnTo>
                    <a:pt x="8180" y="462"/>
                  </a:lnTo>
                  <a:cubicBezTo>
                    <a:pt x="8133" y="486"/>
                    <a:pt x="8073" y="498"/>
                    <a:pt x="8026" y="534"/>
                  </a:cubicBezTo>
                  <a:cubicBezTo>
                    <a:pt x="7966" y="558"/>
                    <a:pt x="7918" y="593"/>
                    <a:pt x="7859" y="617"/>
                  </a:cubicBezTo>
                  <a:cubicBezTo>
                    <a:pt x="7823" y="653"/>
                    <a:pt x="7764" y="677"/>
                    <a:pt x="7716" y="712"/>
                  </a:cubicBezTo>
                  <a:lnTo>
                    <a:pt x="7585" y="796"/>
                  </a:lnTo>
                  <a:cubicBezTo>
                    <a:pt x="7526" y="831"/>
                    <a:pt x="7478" y="879"/>
                    <a:pt x="7418" y="903"/>
                  </a:cubicBezTo>
                  <a:cubicBezTo>
                    <a:pt x="7371" y="939"/>
                    <a:pt x="7347" y="962"/>
                    <a:pt x="7299" y="998"/>
                  </a:cubicBezTo>
                  <a:cubicBezTo>
                    <a:pt x="7240" y="1034"/>
                    <a:pt x="7192" y="1081"/>
                    <a:pt x="7133" y="1129"/>
                  </a:cubicBezTo>
                  <a:cubicBezTo>
                    <a:pt x="7121" y="1141"/>
                    <a:pt x="7085" y="1153"/>
                    <a:pt x="7073" y="1189"/>
                  </a:cubicBezTo>
                  <a:cubicBezTo>
                    <a:pt x="7049" y="1212"/>
                    <a:pt x="7002" y="1248"/>
                    <a:pt x="6966" y="1272"/>
                  </a:cubicBezTo>
                  <a:lnTo>
                    <a:pt x="6883" y="1367"/>
                  </a:lnTo>
                  <a:lnTo>
                    <a:pt x="6847" y="1391"/>
                  </a:lnTo>
                  <a:lnTo>
                    <a:pt x="6752" y="1498"/>
                  </a:lnTo>
                  <a:cubicBezTo>
                    <a:pt x="6704" y="1546"/>
                    <a:pt x="6656" y="1593"/>
                    <a:pt x="6633" y="1629"/>
                  </a:cubicBezTo>
                  <a:lnTo>
                    <a:pt x="6537" y="1724"/>
                  </a:lnTo>
                  <a:cubicBezTo>
                    <a:pt x="6299" y="1986"/>
                    <a:pt x="6109" y="2272"/>
                    <a:pt x="5942" y="2570"/>
                  </a:cubicBezTo>
                  <a:cubicBezTo>
                    <a:pt x="5942" y="2570"/>
                    <a:pt x="5942" y="2582"/>
                    <a:pt x="5930" y="2582"/>
                  </a:cubicBezTo>
                  <a:cubicBezTo>
                    <a:pt x="5882" y="2665"/>
                    <a:pt x="5835" y="2748"/>
                    <a:pt x="5811" y="2820"/>
                  </a:cubicBezTo>
                  <a:cubicBezTo>
                    <a:pt x="5704" y="3046"/>
                    <a:pt x="5621" y="3272"/>
                    <a:pt x="5561" y="3510"/>
                  </a:cubicBezTo>
                  <a:cubicBezTo>
                    <a:pt x="5513" y="3677"/>
                    <a:pt x="5466" y="3856"/>
                    <a:pt x="5454" y="4034"/>
                  </a:cubicBezTo>
                  <a:cubicBezTo>
                    <a:pt x="5442" y="4153"/>
                    <a:pt x="5418" y="4272"/>
                    <a:pt x="5335" y="4368"/>
                  </a:cubicBezTo>
                  <a:cubicBezTo>
                    <a:pt x="5263" y="4463"/>
                    <a:pt x="5120" y="4487"/>
                    <a:pt x="5025" y="4570"/>
                  </a:cubicBezTo>
                  <a:cubicBezTo>
                    <a:pt x="4811" y="4713"/>
                    <a:pt x="4763" y="5010"/>
                    <a:pt x="4942" y="5189"/>
                  </a:cubicBezTo>
                  <a:cubicBezTo>
                    <a:pt x="4585" y="5380"/>
                    <a:pt x="4347" y="5725"/>
                    <a:pt x="4311" y="6094"/>
                  </a:cubicBezTo>
                  <a:cubicBezTo>
                    <a:pt x="4156" y="5844"/>
                    <a:pt x="3977" y="5558"/>
                    <a:pt x="3739" y="5380"/>
                  </a:cubicBezTo>
                  <a:cubicBezTo>
                    <a:pt x="3692" y="5356"/>
                    <a:pt x="3632" y="5308"/>
                    <a:pt x="3573" y="5296"/>
                  </a:cubicBezTo>
                  <a:cubicBezTo>
                    <a:pt x="3549" y="5284"/>
                    <a:pt x="3513" y="5261"/>
                    <a:pt x="3489" y="5261"/>
                  </a:cubicBezTo>
                  <a:cubicBezTo>
                    <a:pt x="3477" y="5261"/>
                    <a:pt x="3454" y="5249"/>
                    <a:pt x="3430" y="5249"/>
                  </a:cubicBezTo>
                  <a:cubicBezTo>
                    <a:pt x="3382" y="5237"/>
                    <a:pt x="3323" y="5225"/>
                    <a:pt x="3275" y="5225"/>
                  </a:cubicBezTo>
                  <a:cubicBezTo>
                    <a:pt x="3192" y="5225"/>
                    <a:pt x="3120" y="5225"/>
                    <a:pt x="3037" y="5237"/>
                  </a:cubicBezTo>
                  <a:lnTo>
                    <a:pt x="3025" y="5237"/>
                  </a:lnTo>
                  <a:cubicBezTo>
                    <a:pt x="3001" y="5249"/>
                    <a:pt x="2954" y="5249"/>
                    <a:pt x="2918" y="5261"/>
                  </a:cubicBezTo>
                  <a:lnTo>
                    <a:pt x="2894" y="5261"/>
                  </a:lnTo>
                  <a:cubicBezTo>
                    <a:pt x="2858" y="5284"/>
                    <a:pt x="2823" y="5296"/>
                    <a:pt x="2787" y="5308"/>
                  </a:cubicBezTo>
                  <a:cubicBezTo>
                    <a:pt x="2775" y="5308"/>
                    <a:pt x="2775" y="5320"/>
                    <a:pt x="2763" y="5320"/>
                  </a:cubicBezTo>
                  <a:lnTo>
                    <a:pt x="2668" y="5368"/>
                  </a:lnTo>
                  <a:cubicBezTo>
                    <a:pt x="2656" y="5368"/>
                    <a:pt x="2656" y="5380"/>
                    <a:pt x="2644" y="5380"/>
                  </a:cubicBezTo>
                  <a:cubicBezTo>
                    <a:pt x="2608" y="5403"/>
                    <a:pt x="2584" y="5415"/>
                    <a:pt x="2549" y="5439"/>
                  </a:cubicBezTo>
                  <a:cubicBezTo>
                    <a:pt x="2537" y="5463"/>
                    <a:pt x="2525" y="5463"/>
                    <a:pt x="2501" y="5475"/>
                  </a:cubicBezTo>
                  <a:cubicBezTo>
                    <a:pt x="2477" y="5487"/>
                    <a:pt x="2465" y="5499"/>
                    <a:pt x="2430" y="5534"/>
                  </a:cubicBezTo>
                  <a:lnTo>
                    <a:pt x="2382" y="5582"/>
                  </a:lnTo>
                  <a:cubicBezTo>
                    <a:pt x="2370" y="5594"/>
                    <a:pt x="2346" y="5606"/>
                    <a:pt x="2323" y="5618"/>
                  </a:cubicBezTo>
                  <a:cubicBezTo>
                    <a:pt x="2299" y="5653"/>
                    <a:pt x="2251" y="5677"/>
                    <a:pt x="2227" y="5713"/>
                  </a:cubicBezTo>
                  <a:cubicBezTo>
                    <a:pt x="2168" y="5772"/>
                    <a:pt x="2084" y="5832"/>
                    <a:pt x="2025" y="5880"/>
                  </a:cubicBezTo>
                  <a:lnTo>
                    <a:pt x="1965" y="5939"/>
                  </a:lnTo>
                  <a:lnTo>
                    <a:pt x="1834" y="6070"/>
                  </a:lnTo>
                  <a:lnTo>
                    <a:pt x="1775" y="6130"/>
                  </a:lnTo>
                  <a:cubicBezTo>
                    <a:pt x="1715" y="6189"/>
                    <a:pt x="1656" y="6261"/>
                    <a:pt x="1608" y="6320"/>
                  </a:cubicBezTo>
                  <a:cubicBezTo>
                    <a:pt x="1549" y="6392"/>
                    <a:pt x="1489" y="6487"/>
                    <a:pt x="1453" y="6570"/>
                  </a:cubicBezTo>
                  <a:cubicBezTo>
                    <a:pt x="882" y="7666"/>
                    <a:pt x="1763" y="8892"/>
                    <a:pt x="1727" y="10083"/>
                  </a:cubicBezTo>
                  <a:cubicBezTo>
                    <a:pt x="1702" y="10072"/>
                    <a:pt x="1678" y="10068"/>
                    <a:pt x="1655" y="10068"/>
                  </a:cubicBezTo>
                  <a:cubicBezTo>
                    <a:pt x="1488" y="10068"/>
                    <a:pt x="1367" y="10310"/>
                    <a:pt x="1430" y="10487"/>
                  </a:cubicBezTo>
                  <a:cubicBezTo>
                    <a:pt x="1513" y="10678"/>
                    <a:pt x="1656" y="10892"/>
                    <a:pt x="1572" y="11071"/>
                  </a:cubicBezTo>
                  <a:cubicBezTo>
                    <a:pt x="1502" y="11034"/>
                    <a:pt x="1423" y="11017"/>
                    <a:pt x="1343" y="11017"/>
                  </a:cubicBezTo>
                  <a:cubicBezTo>
                    <a:pt x="1087" y="11017"/>
                    <a:pt x="820" y="11189"/>
                    <a:pt x="775" y="11416"/>
                  </a:cubicBezTo>
                  <a:cubicBezTo>
                    <a:pt x="790" y="11272"/>
                    <a:pt x="626" y="11191"/>
                    <a:pt x="459" y="11191"/>
                  </a:cubicBezTo>
                  <a:cubicBezTo>
                    <a:pt x="364" y="11191"/>
                    <a:pt x="268" y="11217"/>
                    <a:pt x="203" y="11273"/>
                  </a:cubicBezTo>
                  <a:cubicBezTo>
                    <a:pt x="25" y="11440"/>
                    <a:pt x="1" y="11690"/>
                    <a:pt x="25" y="11928"/>
                  </a:cubicBezTo>
                  <a:cubicBezTo>
                    <a:pt x="37" y="12285"/>
                    <a:pt x="48" y="12666"/>
                    <a:pt x="84" y="13035"/>
                  </a:cubicBezTo>
                  <a:cubicBezTo>
                    <a:pt x="84" y="13095"/>
                    <a:pt x="96" y="13154"/>
                    <a:pt x="96" y="13214"/>
                  </a:cubicBezTo>
                  <a:cubicBezTo>
                    <a:pt x="96" y="13238"/>
                    <a:pt x="96" y="13261"/>
                    <a:pt x="108" y="13285"/>
                  </a:cubicBezTo>
                  <a:cubicBezTo>
                    <a:pt x="108" y="13345"/>
                    <a:pt x="120" y="13404"/>
                    <a:pt x="144" y="13452"/>
                  </a:cubicBezTo>
                  <a:cubicBezTo>
                    <a:pt x="144" y="13476"/>
                    <a:pt x="156" y="13512"/>
                    <a:pt x="156" y="13535"/>
                  </a:cubicBezTo>
                  <a:cubicBezTo>
                    <a:pt x="167" y="13631"/>
                    <a:pt x="179" y="13714"/>
                    <a:pt x="203" y="13797"/>
                  </a:cubicBezTo>
                  <a:cubicBezTo>
                    <a:pt x="215" y="13833"/>
                    <a:pt x="215" y="13881"/>
                    <a:pt x="227" y="13928"/>
                  </a:cubicBezTo>
                  <a:cubicBezTo>
                    <a:pt x="239" y="13976"/>
                    <a:pt x="239" y="14012"/>
                    <a:pt x="263" y="14047"/>
                  </a:cubicBezTo>
                  <a:cubicBezTo>
                    <a:pt x="275" y="14095"/>
                    <a:pt x="275" y="14131"/>
                    <a:pt x="287" y="14178"/>
                  </a:cubicBezTo>
                  <a:cubicBezTo>
                    <a:pt x="298" y="14226"/>
                    <a:pt x="298" y="14250"/>
                    <a:pt x="322" y="14297"/>
                  </a:cubicBezTo>
                  <a:cubicBezTo>
                    <a:pt x="334" y="14345"/>
                    <a:pt x="346" y="14404"/>
                    <a:pt x="358" y="14452"/>
                  </a:cubicBezTo>
                  <a:cubicBezTo>
                    <a:pt x="382" y="14476"/>
                    <a:pt x="382" y="14512"/>
                    <a:pt x="394" y="14547"/>
                  </a:cubicBezTo>
                  <a:lnTo>
                    <a:pt x="477" y="14774"/>
                  </a:lnTo>
                  <a:cubicBezTo>
                    <a:pt x="501" y="14809"/>
                    <a:pt x="513" y="14821"/>
                    <a:pt x="513" y="14845"/>
                  </a:cubicBezTo>
                  <a:cubicBezTo>
                    <a:pt x="537" y="14905"/>
                    <a:pt x="560" y="14952"/>
                    <a:pt x="584" y="15012"/>
                  </a:cubicBezTo>
                  <a:lnTo>
                    <a:pt x="632" y="15107"/>
                  </a:lnTo>
                  <a:cubicBezTo>
                    <a:pt x="656" y="15143"/>
                    <a:pt x="691" y="15202"/>
                    <a:pt x="715" y="15250"/>
                  </a:cubicBezTo>
                  <a:cubicBezTo>
                    <a:pt x="739" y="15286"/>
                    <a:pt x="751" y="15297"/>
                    <a:pt x="763" y="15321"/>
                  </a:cubicBezTo>
                  <a:cubicBezTo>
                    <a:pt x="810" y="15405"/>
                    <a:pt x="858" y="15464"/>
                    <a:pt x="918" y="15536"/>
                  </a:cubicBezTo>
                  <a:cubicBezTo>
                    <a:pt x="929" y="15547"/>
                    <a:pt x="929" y="15559"/>
                    <a:pt x="941" y="15559"/>
                  </a:cubicBezTo>
                  <a:cubicBezTo>
                    <a:pt x="989" y="15619"/>
                    <a:pt x="1037" y="15667"/>
                    <a:pt x="1096" y="15726"/>
                  </a:cubicBezTo>
                  <a:lnTo>
                    <a:pt x="1156" y="15786"/>
                  </a:lnTo>
                  <a:lnTo>
                    <a:pt x="1287" y="15917"/>
                  </a:lnTo>
                  <a:cubicBezTo>
                    <a:pt x="1299" y="15940"/>
                    <a:pt x="1334" y="15952"/>
                    <a:pt x="1346" y="15976"/>
                  </a:cubicBezTo>
                  <a:cubicBezTo>
                    <a:pt x="1418" y="16036"/>
                    <a:pt x="1489" y="16095"/>
                    <a:pt x="1572" y="16143"/>
                  </a:cubicBezTo>
                  <a:cubicBezTo>
                    <a:pt x="1337" y="16286"/>
                    <a:pt x="1295" y="16605"/>
                    <a:pt x="1447" y="16805"/>
                  </a:cubicBezTo>
                  <a:lnTo>
                    <a:pt x="1447" y="16805"/>
                  </a:lnTo>
                  <a:cubicBezTo>
                    <a:pt x="1386" y="16766"/>
                    <a:pt x="1312" y="16749"/>
                    <a:pt x="1235" y="16749"/>
                  </a:cubicBezTo>
                  <a:cubicBezTo>
                    <a:pt x="998" y="16749"/>
                    <a:pt x="727" y="16915"/>
                    <a:pt x="679" y="17143"/>
                  </a:cubicBezTo>
                  <a:cubicBezTo>
                    <a:pt x="596" y="17488"/>
                    <a:pt x="858" y="17810"/>
                    <a:pt x="1108" y="18060"/>
                  </a:cubicBezTo>
                  <a:cubicBezTo>
                    <a:pt x="2055" y="18964"/>
                    <a:pt x="3451" y="19463"/>
                    <a:pt x="4840" y="19463"/>
                  </a:cubicBezTo>
                  <a:cubicBezTo>
                    <a:pt x="5371" y="19463"/>
                    <a:pt x="5902" y="19390"/>
                    <a:pt x="6406" y="19238"/>
                  </a:cubicBezTo>
                  <a:lnTo>
                    <a:pt x="6406" y="19238"/>
                  </a:lnTo>
                  <a:cubicBezTo>
                    <a:pt x="6240" y="19298"/>
                    <a:pt x="6109" y="19429"/>
                    <a:pt x="6073" y="19596"/>
                  </a:cubicBezTo>
                  <a:cubicBezTo>
                    <a:pt x="6426" y="19721"/>
                    <a:pt x="6777" y="19771"/>
                    <a:pt x="7125" y="19771"/>
                  </a:cubicBezTo>
                  <a:cubicBezTo>
                    <a:pt x="7540" y="19771"/>
                    <a:pt x="7951" y="19699"/>
                    <a:pt x="8359" y="19596"/>
                  </a:cubicBezTo>
                  <a:cubicBezTo>
                    <a:pt x="8692" y="19667"/>
                    <a:pt x="9038" y="19715"/>
                    <a:pt x="9395" y="19727"/>
                  </a:cubicBezTo>
                  <a:cubicBezTo>
                    <a:pt x="9586" y="19743"/>
                    <a:pt x="9786" y="19754"/>
                    <a:pt x="9987" y="19754"/>
                  </a:cubicBezTo>
                  <a:cubicBezTo>
                    <a:pt x="10362" y="19754"/>
                    <a:pt x="10735" y="19716"/>
                    <a:pt x="11038" y="19608"/>
                  </a:cubicBezTo>
                  <a:cubicBezTo>
                    <a:pt x="11312" y="19822"/>
                    <a:pt x="11574" y="20060"/>
                    <a:pt x="11717" y="20346"/>
                  </a:cubicBezTo>
                  <a:cubicBezTo>
                    <a:pt x="11538" y="20953"/>
                    <a:pt x="11038" y="21501"/>
                    <a:pt x="10478" y="21501"/>
                  </a:cubicBezTo>
                  <a:lnTo>
                    <a:pt x="12907" y="21501"/>
                  </a:lnTo>
                  <a:cubicBezTo>
                    <a:pt x="12610" y="21001"/>
                    <a:pt x="12383" y="20465"/>
                    <a:pt x="12205" y="19893"/>
                  </a:cubicBezTo>
                  <a:cubicBezTo>
                    <a:pt x="12312" y="19691"/>
                    <a:pt x="12431" y="19488"/>
                    <a:pt x="12586" y="19298"/>
                  </a:cubicBezTo>
                  <a:cubicBezTo>
                    <a:pt x="12921" y="19371"/>
                    <a:pt x="13292" y="19399"/>
                    <a:pt x="13672" y="19399"/>
                  </a:cubicBezTo>
                  <a:cubicBezTo>
                    <a:pt x="13912" y="19399"/>
                    <a:pt x="14156" y="19388"/>
                    <a:pt x="14395" y="19369"/>
                  </a:cubicBezTo>
                  <a:cubicBezTo>
                    <a:pt x="14753" y="19346"/>
                    <a:pt x="15122" y="19298"/>
                    <a:pt x="15467" y="19215"/>
                  </a:cubicBezTo>
                  <a:cubicBezTo>
                    <a:pt x="17062" y="19613"/>
                    <a:pt x="18680" y="19982"/>
                    <a:pt x="20242" y="19982"/>
                  </a:cubicBezTo>
                  <a:cubicBezTo>
                    <a:pt x="20639" y="19982"/>
                    <a:pt x="21032" y="19958"/>
                    <a:pt x="21420" y="19905"/>
                  </a:cubicBezTo>
                  <a:cubicBezTo>
                    <a:pt x="21587" y="19893"/>
                    <a:pt x="21754" y="19869"/>
                    <a:pt x="21896" y="19834"/>
                  </a:cubicBezTo>
                  <a:cubicBezTo>
                    <a:pt x="22170" y="19774"/>
                    <a:pt x="22432" y="19715"/>
                    <a:pt x="22646" y="19572"/>
                  </a:cubicBezTo>
                  <a:cubicBezTo>
                    <a:pt x="22849" y="19405"/>
                    <a:pt x="22944" y="19119"/>
                    <a:pt x="22801" y="18929"/>
                  </a:cubicBezTo>
                  <a:lnTo>
                    <a:pt x="22718" y="18834"/>
                  </a:lnTo>
                  <a:lnTo>
                    <a:pt x="22682" y="18810"/>
                  </a:lnTo>
                  <a:cubicBezTo>
                    <a:pt x="22658" y="18798"/>
                    <a:pt x="22646" y="18774"/>
                    <a:pt x="22611" y="18762"/>
                  </a:cubicBezTo>
                  <a:cubicBezTo>
                    <a:pt x="22587" y="18750"/>
                    <a:pt x="22539" y="18738"/>
                    <a:pt x="22492" y="18715"/>
                  </a:cubicBezTo>
                  <a:cubicBezTo>
                    <a:pt x="22420" y="18691"/>
                    <a:pt x="22349" y="18679"/>
                    <a:pt x="22289" y="18655"/>
                  </a:cubicBezTo>
                  <a:cubicBezTo>
                    <a:pt x="21849" y="18560"/>
                    <a:pt x="21432" y="18453"/>
                    <a:pt x="21003" y="18345"/>
                  </a:cubicBezTo>
                  <a:cubicBezTo>
                    <a:pt x="21420" y="18214"/>
                    <a:pt x="21825" y="18048"/>
                    <a:pt x="22194" y="17857"/>
                  </a:cubicBezTo>
                  <a:cubicBezTo>
                    <a:pt x="22385" y="17750"/>
                    <a:pt x="22587" y="17643"/>
                    <a:pt x="22766" y="17524"/>
                  </a:cubicBezTo>
                  <a:cubicBezTo>
                    <a:pt x="22944" y="17405"/>
                    <a:pt x="23123" y="17286"/>
                    <a:pt x="23278" y="17155"/>
                  </a:cubicBezTo>
                  <a:cubicBezTo>
                    <a:pt x="23539" y="16952"/>
                    <a:pt x="23778" y="16726"/>
                    <a:pt x="23861" y="16429"/>
                  </a:cubicBezTo>
                  <a:cubicBezTo>
                    <a:pt x="23873" y="16381"/>
                    <a:pt x="23897" y="16333"/>
                    <a:pt x="23897" y="16298"/>
                  </a:cubicBezTo>
                  <a:lnTo>
                    <a:pt x="23897" y="16250"/>
                  </a:lnTo>
                  <a:cubicBezTo>
                    <a:pt x="23873" y="16250"/>
                    <a:pt x="23873" y="16214"/>
                    <a:pt x="23873" y="16190"/>
                  </a:cubicBezTo>
                  <a:lnTo>
                    <a:pt x="23873" y="16143"/>
                  </a:lnTo>
                  <a:lnTo>
                    <a:pt x="23873" y="16071"/>
                  </a:lnTo>
                  <a:cubicBezTo>
                    <a:pt x="23873" y="16059"/>
                    <a:pt x="23873" y="16036"/>
                    <a:pt x="23861" y="16024"/>
                  </a:cubicBezTo>
                  <a:cubicBezTo>
                    <a:pt x="23861" y="16000"/>
                    <a:pt x="23849" y="15976"/>
                    <a:pt x="23849" y="15952"/>
                  </a:cubicBezTo>
                  <a:cubicBezTo>
                    <a:pt x="23849" y="15940"/>
                    <a:pt x="23837" y="15917"/>
                    <a:pt x="23837" y="15893"/>
                  </a:cubicBezTo>
                  <a:cubicBezTo>
                    <a:pt x="23813" y="15881"/>
                    <a:pt x="23813" y="15845"/>
                    <a:pt x="23801" y="15833"/>
                  </a:cubicBezTo>
                  <a:cubicBezTo>
                    <a:pt x="23801" y="15821"/>
                    <a:pt x="23789" y="15798"/>
                    <a:pt x="23789" y="15786"/>
                  </a:cubicBezTo>
                  <a:cubicBezTo>
                    <a:pt x="23778" y="15762"/>
                    <a:pt x="23754" y="15738"/>
                    <a:pt x="23754" y="15714"/>
                  </a:cubicBezTo>
                  <a:cubicBezTo>
                    <a:pt x="23742" y="15678"/>
                    <a:pt x="23730" y="15667"/>
                    <a:pt x="23718" y="15643"/>
                  </a:cubicBezTo>
                  <a:cubicBezTo>
                    <a:pt x="23694" y="15619"/>
                    <a:pt x="23694" y="15607"/>
                    <a:pt x="23682" y="15595"/>
                  </a:cubicBezTo>
                  <a:cubicBezTo>
                    <a:pt x="23670" y="15583"/>
                    <a:pt x="23659" y="15547"/>
                    <a:pt x="23635" y="15536"/>
                  </a:cubicBezTo>
                  <a:cubicBezTo>
                    <a:pt x="23623" y="15524"/>
                    <a:pt x="23611" y="15500"/>
                    <a:pt x="23599" y="15476"/>
                  </a:cubicBezTo>
                  <a:lnTo>
                    <a:pt x="23551" y="15428"/>
                  </a:lnTo>
                  <a:cubicBezTo>
                    <a:pt x="23539" y="15417"/>
                    <a:pt x="23516" y="15381"/>
                    <a:pt x="23504" y="15369"/>
                  </a:cubicBezTo>
                  <a:cubicBezTo>
                    <a:pt x="23492" y="15357"/>
                    <a:pt x="23480" y="15321"/>
                    <a:pt x="23444" y="15309"/>
                  </a:cubicBezTo>
                  <a:lnTo>
                    <a:pt x="23397" y="15262"/>
                  </a:lnTo>
                  <a:lnTo>
                    <a:pt x="23325" y="15190"/>
                  </a:lnTo>
                  <a:lnTo>
                    <a:pt x="23301" y="15166"/>
                  </a:lnTo>
                  <a:cubicBezTo>
                    <a:pt x="23266" y="15131"/>
                    <a:pt x="23242" y="15119"/>
                    <a:pt x="23206" y="15083"/>
                  </a:cubicBezTo>
                  <a:lnTo>
                    <a:pt x="23182" y="15059"/>
                  </a:lnTo>
                  <a:cubicBezTo>
                    <a:pt x="23147" y="15047"/>
                    <a:pt x="23135" y="15012"/>
                    <a:pt x="23099" y="15000"/>
                  </a:cubicBezTo>
                  <a:cubicBezTo>
                    <a:pt x="23087" y="14988"/>
                    <a:pt x="23075" y="14988"/>
                    <a:pt x="23063" y="14964"/>
                  </a:cubicBezTo>
                  <a:cubicBezTo>
                    <a:pt x="23027" y="14952"/>
                    <a:pt x="23016" y="14928"/>
                    <a:pt x="22980" y="14905"/>
                  </a:cubicBezTo>
                  <a:cubicBezTo>
                    <a:pt x="22968" y="14893"/>
                    <a:pt x="22956" y="14893"/>
                    <a:pt x="22944" y="14881"/>
                  </a:cubicBezTo>
                  <a:cubicBezTo>
                    <a:pt x="22908" y="14869"/>
                    <a:pt x="22897" y="14833"/>
                    <a:pt x="22861" y="14821"/>
                  </a:cubicBezTo>
                  <a:cubicBezTo>
                    <a:pt x="22849" y="14809"/>
                    <a:pt x="22837" y="14809"/>
                    <a:pt x="22825" y="14785"/>
                  </a:cubicBezTo>
                  <a:cubicBezTo>
                    <a:pt x="22789" y="14762"/>
                    <a:pt x="22742" y="14750"/>
                    <a:pt x="22718" y="14714"/>
                  </a:cubicBezTo>
                  <a:cubicBezTo>
                    <a:pt x="22718" y="14714"/>
                    <a:pt x="22706" y="14714"/>
                    <a:pt x="22706" y="14702"/>
                  </a:cubicBezTo>
                  <a:cubicBezTo>
                    <a:pt x="22825" y="14655"/>
                    <a:pt x="22944" y="14595"/>
                    <a:pt x="23039" y="14524"/>
                  </a:cubicBezTo>
                  <a:cubicBezTo>
                    <a:pt x="23063" y="14512"/>
                    <a:pt x="23075" y="14512"/>
                    <a:pt x="23087" y="14488"/>
                  </a:cubicBezTo>
                  <a:cubicBezTo>
                    <a:pt x="23135" y="14464"/>
                    <a:pt x="23158" y="14452"/>
                    <a:pt x="23206" y="14416"/>
                  </a:cubicBezTo>
                  <a:cubicBezTo>
                    <a:pt x="23254" y="14369"/>
                    <a:pt x="23301" y="14345"/>
                    <a:pt x="23337" y="14297"/>
                  </a:cubicBezTo>
                  <a:cubicBezTo>
                    <a:pt x="23373" y="14274"/>
                    <a:pt x="23397" y="14238"/>
                    <a:pt x="23420" y="14214"/>
                  </a:cubicBezTo>
                  <a:cubicBezTo>
                    <a:pt x="23432" y="14190"/>
                    <a:pt x="23432" y="14178"/>
                    <a:pt x="23444" y="14178"/>
                  </a:cubicBezTo>
                  <a:cubicBezTo>
                    <a:pt x="23456" y="14166"/>
                    <a:pt x="23480" y="14154"/>
                    <a:pt x="23480" y="14119"/>
                  </a:cubicBezTo>
                  <a:cubicBezTo>
                    <a:pt x="23480" y="14107"/>
                    <a:pt x="23492" y="14095"/>
                    <a:pt x="23492" y="14095"/>
                  </a:cubicBezTo>
                  <a:cubicBezTo>
                    <a:pt x="23504" y="14071"/>
                    <a:pt x="23504" y="14047"/>
                    <a:pt x="23516" y="14035"/>
                  </a:cubicBezTo>
                  <a:cubicBezTo>
                    <a:pt x="23516" y="14012"/>
                    <a:pt x="23516" y="14000"/>
                    <a:pt x="23539" y="13988"/>
                  </a:cubicBezTo>
                  <a:cubicBezTo>
                    <a:pt x="23539" y="13976"/>
                    <a:pt x="23551" y="13940"/>
                    <a:pt x="23551" y="13928"/>
                  </a:cubicBezTo>
                  <a:lnTo>
                    <a:pt x="23551" y="13881"/>
                  </a:lnTo>
                  <a:lnTo>
                    <a:pt x="23551" y="13821"/>
                  </a:lnTo>
                  <a:lnTo>
                    <a:pt x="23551" y="13773"/>
                  </a:lnTo>
                  <a:lnTo>
                    <a:pt x="23551" y="13714"/>
                  </a:lnTo>
                  <a:lnTo>
                    <a:pt x="23551" y="13678"/>
                  </a:lnTo>
                  <a:cubicBezTo>
                    <a:pt x="23551" y="13654"/>
                    <a:pt x="23551" y="13631"/>
                    <a:pt x="23539" y="13619"/>
                  </a:cubicBezTo>
                  <a:cubicBezTo>
                    <a:pt x="23539" y="13595"/>
                    <a:pt x="23539" y="13583"/>
                    <a:pt x="23516" y="13583"/>
                  </a:cubicBezTo>
                  <a:cubicBezTo>
                    <a:pt x="23516" y="13559"/>
                    <a:pt x="23504" y="13535"/>
                    <a:pt x="23504" y="13512"/>
                  </a:cubicBezTo>
                  <a:cubicBezTo>
                    <a:pt x="23504" y="13500"/>
                    <a:pt x="23492" y="13500"/>
                    <a:pt x="23492" y="13476"/>
                  </a:cubicBezTo>
                  <a:cubicBezTo>
                    <a:pt x="23480" y="13452"/>
                    <a:pt x="23480" y="13440"/>
                    <a:pt x="23456" y="13404"/>
                  </a:cubicBezTo>
                  <a:cubicBezTo>
                    <a:pt x="23456" y="13392"/>
                    <a:pt x="23444" y="13392"/>
                    <a:pt x="23444" y="13381"/>
                  </a:cubicBezTo>
                  <a:cubicBezTo>
                    <a:pt x="23432" y="13345"/>
                    <a:pt x="23420" y="13333"/>
                    <a:pt x="23420" y="13297"/>
                  </a:cubicBezTo>
                  <a:lnTo>
                    <a:pt x="23397" y="13285"/>
                  </a:lnTo>
                  <a:lnTo>
                    <a:pt x="23361" y="13202"/>
                  </a:lnTo>
                  <a:lnTo>
                    <a:pt x="23337" y="13178"/>
                  </a:lnTo>
                  <a:cubicBezTo>
                    <a:pt x="23325" y="13154"/>
                    <a:pt x="23313" y="13119"/>
                    <a:pt x="23278" y="13095"/>
                  </a:cubicBezTo>
                  <a:cubicBezTo>
                    <a:pt x="23278" y="13095"/>
                    <a:pt x="23278" y="13083"/>
                    <a:pt x="23266" y="13083"/>
                  </a:cubicBezTo>
                  <a:cubicBezTo>
                    <a:pt x="23254" y="13047"/>
                    <a:pt x="23218" y="13023"/>
                    <a:pt x="23206" y="12988"/>
                  </a:cubicBezTo>
                  <a:lnTo>
                    <a:pt x="23194" y="12976"/>
                  </a:lnTo>
                  <a:cubicBezTo>
                    <a:pt x="23158" y="12940"/>
                    <a:pt x="23147" y="12916"/>
                    <a:pt x="23123" y="12880"/>
                  </a:cubicBezTo>
                  <a:cubicBezTo>
                    <a:pt x="22640" y="12306"/>
                    <a:pt x="21880" y="11831"/>
                    <a:pt x="21624" y="11831"/>
                  </a:cubicBezTo>
                  <a:cubicBezTo>
                    <a:pt x="21615" y="11831"/>
                    <a:pt x="21607" y="11832"/>
                    <a:pt x="21599" y="11833"/>
                  </a:cubicBezTo>
                  <a:cubicBezTo>
                    <a:pt x="22051" y="11071"/>
                    <a:pt x="22480" y="10285"/>
                    <a:pt x="22551" y="9428"/>
                  </a:cubicBezTo>
                  <a:lnTo>
                    <a:pt x="22551" y="9154"/>
                  </a:lnTo>
                  <a:lnTo>
                    <a:pt x="22551" y="9059"/>
                  </a:lnTo>
                  <a:cubicBezTo>
                    <a:pt x="22551" y="8999"/>
                    <a:pt x="22539" y="8928"/>
                    <a:pt x="22527" y="8868"/>
                  </a:cubicBezTo>
                  <a:cubicBezTo>
                    <a:pt x="22504" y="8809"/>
                    <a:pt x="22492" y="8749"/>
                    <a:pt x="22492" y="8689"/>
                  </a:cubicBezTo>
                  <a:cubicBezTo>
                    <a:pt x="22480" y="8642"/>
                    <a:pt x="22468" y="8594"/>
                    <a:pt x="22468" y="8559"/>
                  </a:cubicBezTo>
                  <a:cubicBezTo>
                    <a:pt x="22444" y="8499"/>
                    <a:pt x="22420" y="8439"/>
                    <a:pt x="22408" y="8380"/>
                  </a:cubicBezTo>
                  <a:cubicBezTo>
                    <a:pt x="22408" y="8356"/>
                    <a:pt x="22385" y="8344"/>
                    <a:pt x="22385" y="8332"/>
                  </a:cubicBezTo>
                  <a:cubicBezTo>
                    <a:pt x="22313" y="8142"/>
                    <a:pt x="22194" y="7963"/>
                    <a:pt x="22063" y="7797"/>
                  </a:cubicBezTo>
                  <a:cubicBezTo>
                    <a:pt x="21884" y="7570"/>
                    <a:pt x="21658" y="7392"/>
                    <a:pt x="21396" y="7261"/>
                  </a:cubicBezTo>
                  <a:cubicBezTo>
                    <a:pt x="20968" y="7060"/>
                    <a:pt x="20481" y="7006"/>
                    <a:pt x="19994" y="7006"/>
                  </a:cubicBezTo>
                  <a:cubicBezTo>
                    <a:pt x="19818" y="7006"/>
                    <a:pt x="19641" y="7013"/>
                    <a:pt x="19468" y="7023"/>
                  </a:cubicBezTo>
                  <a:cubicBezTo>
                    <a:pt x="19789" y="6749"/>
                    <a:pt x="19825" y="6296"/>
                    <a:pt x="19587" y="5975"/>
                  </a:cubicBezTo>
                  <a:cubicBezTo>
                    <a:pt x="19411" y="5746"/>
                    <a:pt x="19091" y="5615"/>
                    <a:pt x="18778" y="5615"/>
                  </a:cubicBezTo>
                  <a:cubicBezTo>
                    <a:pt x="18668" y="5615"/>
                    <a:pt x="18558" y="5631"/>
                    <a:pt x="18455" y="5665"/>
                  </a:cubicBezTo>
                  <a:cubicBezTo>
                    <a:pt x="18491" y="5475"/>
                    <a:pt x="18515" y="5272"/>
                    <a:pt x="18432" y="5106"/>
                  </a:cubicBezTo>
                  <a:cubicBezTo>
                    <a:pt x="18361" y="4996"/>
                    <a:pt x="18213" y="4917"/>
                    <a:pt x="18079" y="4917"/>
                  </a:cubicBezTo>
                  <a:cubicBezTo>
                    <a:pt x="18010" y="4917"/>
                    <a:pt x="17945" y="4938"/>
                    <a:pt x="17896" y="4987"/>
                  </a:cubicBezTo>
                  <a:cubicBezTo>
                    <a:pt x="18182" y="3891"/>
                    <a:pt x="17324" y="2748"/>
                    <a:pt x="16169" y="2332"/>
                  </a:cubicBezTo>
                  <a:cubicBezTo>
                    <a:pt x="15751" y="2182"/>
                    <a:pt x="15310" y="2115"/>
                    <a:pt x="14865" y="2115"/>
                  </a:cubicBezTo>
                  <a:cubicBezTo>
                    <a:pt x="14068" y="2115"/>
                    <a:pt x="13260" y="2329"/>
                    <a:pt x="12550" y="2665"/>
                  </a:cubicBezTo>
                  <a:cubicBezTo>
                    <a:pt x="12461" y="2418"/>
                    <a:pt x="12183" y="2236"/>
                    <a:pt x="11894" y="2236"/>
                  </a:cubicBezTo>
                  <a:cubicBezTo>
                    <a:pt x="11835" y="2236"/>
                    <a:pt x="11775" y="2244"/>
                    <a:pt x="11717" y="2260"/>
                  </a:cubicBezTo>
                  <a:cubicBezTo>
                    <a:pt x="11907" y="2046"/>
                    <a:pt x="11705" y="1712"/>
                    <a:pt x="11407" y="1653"/>
                  </a:cubicBezTo>
                  <a:cubicBezTo>
                    <a:pt x="11354" y="1642"/>
                    <a:pt x="11300" y="1637"/>
                    <a:pt x="11247" y="1637"/>
                  </a:cubicBezTo>
                  <a:cubicBezTo>
                    <a:pt x="11004" y="1637"/>
                    <a:pt x="10767" y="1740"/>
                    <a:pt x="10562" y="1867"/>
                  </a:cubicBezTo>
                  <a:cubicBezTo>
                    <a:pt x="10443" y="1451"/>
                    <a:pt x="10324" y="1022"/>
                    <a:pt x="10204" y="605"/>
                  </a:cubicBezTo>
                  <a:cubicBezTo>
                    <a:pt x="10145" y="403"/>
                    <a:pt x="10062" y="177"/>
                    <a:pt x="9871" y="69"/>
                  </a:cubicBezTo>
                  <a:cubicBezTo>
                    <a:pt x="9786" y="19"/>
                    <a:pt x="9689" y="1"/>
                    <a:pt x="9589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448175" y="4169400"/>
              <a:ext cx="57150" cy="35175"/>
            </a:xfrm>
            <a:custGeom>
              <a:avLst/>
              <a:gdLst/>
              <a:ahLst/>
              <a:cxnLst/>
              <a:rect l="l" t="t" r="r" b="b"/>
              <a:pathLst>
                <a:path w="2286" h="1407" extrusionOk="0">
                  <a:moveTo>
                    <a:pt x="2286" y="0"/>
                  </a:moveTo>
                  <a:lnTo>
                    <a:pt x="2286" y="0"/>
                  </a:lnTo>
                  <a:cubicBezTo>
                    <a:pt x="2286" y="0"/>
                    <a:pt x="0" y="322"/>
                    <a:pt x="750" y="1250"/>
                  </a:cubicBezTo>
                  <a:cubicBezTo>
                    <a:pt x="842" y="1360"/>
                    <a:pt x="941" y="1407"/>
                    <a:pt x="1045" y="1407"/>
                  </a:cubicBezTo>
                  <a:cubicBezTo>
                    <a:pt x="1613" y="1407"/>
                    <a:pt x="2286" y="0"/>
                    <a:pt x="2286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427925" y="4128325"/>
              <a:ext cx="53225" cy="45575"/>
            </a:xfrm>
            <a:custGeom>
              <a:avLst/>
              <a:gdLst/>
              <a:ahLst/>
              <a:cxnLst/>
              <a:rect l="l" t="t" r="r" b="b"/>
              <a:pathLst>
                <a:path w="2129" h="1823" extrusionOk="0">
                  <a:moveTo>
                    <a:pt x="1667" y="0"/>
                  </a:moveTo>
                  <a:cubicBezTo>
                    <a:pt x="1667" y="0"/>
                    <a:pt x="0" y="1465"/>
                    <a:pt x="1239" y="1798"/>
                  </a:cubicBezTo>
                  <a:cubicBezTo>
                    <a:pt x="1298" y="1815"/>
                    <a:pt x="1351" y="1823"/>
                    <a:pt x="1399" y="1823"/>
                  </a:cubicBezTo>
                  <a:cubicBezTo>
                    <a:pt x="2128" y="1823"/>
                    <a:pt x="1667" y="0"/>
                    <a:pt x="1667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4238025" y="4042900"/>
              <a:ext cx="51525" cy="45025"/>
            </a:xfrm>
            <a:custGeom>
              <a:avLst/>
              <a:gdLst/>
              <a:ahLst/>
              <a:cxnLst/>
              <a:rect l="l" t="t" r="r" b="b"/>
              <a:pathLst>
                <a:path w="2061" h="1801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786" y="0"/>
                    <a:pt x="0" y="1334"/>
                    <a:pt x="1191" y="1762"/>
                  </a:cubicBezTo>
                  <a:cubicBezTo>
                    <a:pt x="1260" y="1788"/>
                    <a:pt x="1323" y="1800"/>
                    <a:pt x="1378" y="1800"/>
                  </a:cubicBezTo>
                  <a:cubicBezTo>
                    <a:pt x="2061" y="1800"/>
                    <a:pt x="1786" y="0"/>
                    <a:pt x="1786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4215075" y="4024125"/>
              <a:ext cx="53925" cy="44125"/>
            </a:xfrm>
            <a:custGeom>
              <a:avLst/>
              <a:gdLst/>
              <a:ahLst/>
              <a:cxnLst/>
              <a:rect l="l" t="t" r="r" b="b"/>
              <a:pathLst>
                <a:path w="2157" h="1765" extrusionOk="0">
                  <a:moveTo>
                    <a:pt x="501" y="1"/>
                  </a:moveTo>
                  <a:cubicBezTo>
                    <a:pt x="501" y="1"/>
                    <a:pt x="1" y="1765"/>
                    <a:pt x="963" y="1765"/>
                  </a:cubicBezTo>
                  <a:cubicBezTo>
                    <a:pt x="1028" y="1765"/>
                    <a:pt x="1100" y="1757"/>
                    <a:pt x="1180" y="1739"/>
                  </a:cubicBezTo>
                  <a:cubicBezTo>
                    <a:pt x="2156" y="1537"/>
                    <a:pt x="502" y="1"/>
                    <a:pt x="501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3992725" y="4113725"/>
              <a:ext cx="51850" cy="45000"/>
            </a:xfrm>
            <a:custGeom>
              <a:avLst/>
              <a:gdLst/>
              <a:ahLst/>
              <a:cxnLst/>
              <a:rect l="l" t="t" r="r" b="b"/>
              <a:pathLst>
                <a:path w="2074" h="1800" extrusionOk="0">
                  <a:moveTo>
                    <a:pt x="680" y="1"/>
                  </a:moveTo>
                  <a:cubicBezTo>
                    <a:pt x="680" y="1"/>
                    <a:pt x="0" y="1800"/>
                    <a:pt x="944" y="1800"/>
                  </a:cubicBezTo>
                  <a:cubicBezTo>
                    <a:pt x="1008" y="1800"/>
                    <a:pt x="1078" y="1792"/>
                    <a:pt x="1156" y="1775"/>
                  </a:cubicBezTo>
                  <a:cubicBezTo>
                    <a:pt x="2073" y="1584"/>
                    <a:pt x="680" y="1"/>
                    <a:pt x="680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4023100" y="4128625"/>
              <a:ext cx="46175" cy="41025"/>
            </a:xfrm>
            <a:custGeom>
              <a:avLst/>
              <a:gdLst/>
              <a:ahLst/>
              <a:cxnLst/>
              <a:rect l="l" t="t" r="r" b="b"/>
              <a:pathLst>
                <a:path w="1847" h="1641" extrusionOk="0">
                  <a:moveTo>
                    <a:pt x="1846" y="0"/>
                  </a:moveTo>
                  <a:cubicBezTo>
                    <a:pt x="1846" y="0"/>
                    <a:pt x="1" y="774"/>
                    <a:pt x="918" y="1536"/>
                  </a:cubicBezTo>
                  <a:cubicBezTo>
                    <a:pt x="1002" y="1609"/>
                    <a:pt x="1080" y="1641"/>
                    <a:pt x="1152" y="1641"/>
                  </a:cubicBezTo>
                  <a:cubicBezTo>
                    <a:pt x="1663" y="1641"/>
                    <a:pt x="1846" y="0"/>
                    <a:pt x="1846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3943925" y="4159225"/>
              <a:ext cx="56100" cy="27500"/>
            </a:xfrm>
            <a:custGeom>
              <a:avLst/>
              <a:gdLst/>
              <a:ahLst/>
              <a:cxnLst/>
              <a:rect l="l" t="t" r="r" b="b"/>
              <a:pathLst>
                <a:path w="2244" h="1100" extrusionOk="0">
                  <a:moveTo>
                    <a:pt x="982" y="0"/>
                  </a:moveTo>
                  <a:cubicBezTo>
                    <a:pt x="484" y="0"/>
                    <a:pt x="1" y="74"/>
                    <a:pt x="1" y="74"/>
                  </a:cubicBezTo>
                  <a:cubicBezTo>
                    <a:pt x="1" y="74"/>
                    <a:pt x="773" y="1099"/>
                    <a:pt x="1417" y="1099"/>
                  </a:cubicBezTo>
                  <a:cubicBezTo>
                    <a:pt x="1645" y="1099"/>
                    <a:pt x="1857" y="970"/>
                    <a:pt x="2013" y="622"/>
                  </a:cubicBezTo>
                  <a:cubicBezTo>
                    <a:pt x="2244" y="114"/>
                    <a:pt x="1601" y="0"/>
                    <a:pt x="982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3648075" y="4309050"/>
              <a:ext cx="381000" cy="344650"/>
            </a:xfrm>
            <a:custGeom>
              <a:avLst/>
              <a:gdLst/>
              <a:ahLst/>
              <a:cxnLst/>
              <a:rect l="l" t="t" r="r" b="b"/>
              <a:pathLst>
                <a:path w="15240" h="13786" extrusionOk="0">
                  <a:moveTo>
                    <a:pt x="8442" y="11833"/>
                  </a:moveTo>
                  <a:cubicBezTo>
                    <a:pt x="8846" y="11928"/>
                    <a:pt x="9263" y="12035"/>
                    <a:pt x="9680" y="12154"/>
                  </a:cubicBezTo>
                  <a:cubicBezTo>
                    <a:pt x="9501" y="12166"/>
                    <a:pt x="9323" y="12178"/>
                    <a:pt x="9156" y="12190"/>
                  </a:cubicBezTo>
                  <a:cubicBezTo>
                    <a:pt x="9067" y="12196"/>
                    <a:pt x="8978" y="12199"/>
                    <a:pt x="8891" y="12199"/>
                  </a:cubicBezTo>
                  <a:cubicBezTo>
                    <a:pt x="8629" y="12199"/>
                    <a:pt x="8379" y="12172"/>
                    <a:pt x="8156" y="12119"/>
                  </a:cubicBezTo>
                  <a:lnTo>
                    <a:pt x="8132" y="12119"/>
                  </a:lnTo>
                  <a:cubicBezTo>
                    <a:pt x="8215" y="12012"/>
                    <a:pt x="8322" y="11916"/>
                    <a:pt x="8442" y="11833"/>
                  </a:cubicBezTo>
                  <a:close/>
                  <a:moveTo>
                    <a:pt x="7715" y="11690"/>
                  </a:moveTo>
                  <a:cubicBezTo>
                    <a:pt x="7894" y="11714"/>
                    <a:pt x="8084" y="11762"/>
                    <a:pt x="8275" y="11809"/>
                  </a:cubicBezTo>
                  <a:cubicBezTo>
                    <a:pt x="8049" y="11952"/>
                    <a:pt x="7870" y="12131"/>
                    <a:pt x="7715" y="12345"/>
                  </a:cubicBezTo>
                  <a:cubicBezTo>
                    <a:pt x="7703" y="12274"/>
                    <a:pt x="7680" y="12226"/>
                    <a:pt x="7668" y="12178"/>
                  </a:cubicBezTo>
                  <a:cubicBezTo>
                    <a:pt x="7620" y="12012"/>
                    <a:pt x="7596" y="11857"/>
                    <a:pt x="7584" y="11690"/>
                  </a:cubicBezTo>
                  <a:close/>
                  <a:moveTo>
                    <a:pt x="6358" y="12071"/>
                  </a:moveTo>
                  <a:cubicBezTo>
                    <a:pt x="6429" y="12107"/>
                    <a:pt x="6489" y="12131"/>
                    <a:pt x="6572" y="12166"/>
                  </a:cubicBezTo>
                  <a:cubicBezTo>
                    <a:pt x="6691" y="12226"/>
                    <a:pt x="6810" y="12285"/>
                    <a:pt x="6929" y="12357"/>
                  </a:cubicBezTo>
                  <a:cubicBezTo>
                    <a:pt x="6783" y="12424"/>
                    <a:pt x="6606" y="12445"/>
                    <a:pt x="6424" y="12445"/>
                  </a:cubicBezTo>
                  <a:cubicBezTo>
                    <a:pt x="6282" y="12445"/>
                    <a:pt x="6137" y="12432"/>
                    <a:pt x="6001" y="12416"/>
                  </a:cubicBezTo>
                  <a:cubicBezTo>
                    <a:pt x="5858" y="12404"/>
                    <a:pt x="5715" y="12393"/>
                    <a:pt x="5584" y="12357"/>
                  </a:cubicBezTo>
                  <a:cubicBezTo>
                    <a:pt x="5834" y="12274"/>
                    <a:pt x="6108" y="12178"/>
                    <a:pt x="6358" y="12071"/>
                  </a:cubicBezTo>
                  <a:close/>
                  <a:moveTo>
                    <a:pt x="7358" y="11738"/>
                  </a:moveTo>
                  <a:cubicBezTo>
                    <a:pt x="7370" y="11797"/>
                    <a:pt x="7370" y="11857"/>
                    <a:pt x="7382" y="11893"/>
                  </a:cubicBezTo>
                  <a:cubicBezTo>
                    <a:pt x="7430" y="12095"/>
                    <a:pt x="7489" y="12274"/>
                    <a:pt x="7525" y="12464"/>
                  </a:cubicBezTo>
                  <a:cubicBezTo>
                    <a:pt x="7310" y="12285"/>
                    <a:pt x="7060" y="12119"/>
                    <a:pt x="6822" y="12012"/>
                  </a:cubicBezTo>
                  <a:cubicBezTo>
                    <a:pt x="6775" y="12000"/>
                    <a:pt x="6727" y="11976"/>
                    <a:pt x="6691" y="11952"/>
                  </a:cubicBezTo>
                  <a:cubicBezTo>
                    <a:pt x="6906" y="11881"/>
                    <a:pt x="7120" y="11797"/>
                    <a:pt x="7358" y="11738"/>
                  </a:cubicBezTo>
                  <a:close/>
                  <a:moveTo>
                    <a:pt x="6129" y="1"/>
                  </a:moveTo>
                  <a:cubicBezTo>
                    <a:pt x="6046" y="1"/>
                    <a:pt x="5960" y="20"/>
                    <a:pt x="5882" y="46"/>
                  </a:cubicBezTo>
                  <a:cubicBezTo>
                    <a:pt x="5810" y="58"/>
                    <a:pt x="5727" y="93"/>
                    <a:pt x="5655" y="117"/>
                  </a:cubicBezTo>
                  <a:cubicBezTo>
                    <a:pt x="5632" y="141"/>
                    <a:pt x="5608" y="141"/>
                    <a:pt x="5584" y="153"/>
                  </a:cubicBezTo>
                  <a:cubicBezTo>
                    <a:pt x="5536" y="165"/>
                    <a:pt x="5489" y="189"/>
                    <a:pt x="5453" y="213"/>
                  </a:cubicBezTo>
                  <a:lnTo>
                    <a:pt x="5358" y="260"/>
                  </a:lnTo>
                  <a:cubicBezTo>
                    <a:pt x="5310" y="272"/>
                    <a:pt x="5286" y="284"/>
                    <a:pt x="5239" y="320"/>
                  </a:cubicBezTo>
                  <a:lnTo>
                    <a:pt x="5155" y="355"/>
                  </a:lnTo>
                  <a:cubicBezTo>
                    <a:pt x="5120" y="379"/>
                    <a:pt x="5072" y="403"/>
                    <a:pt x="5048" y="415"/>
                  </a:cubicBezTo>
                  <a:cubicBezTo>
                    <a:pt x="5013" y="439"/>
                    <a:pt x="4989" y="463"/>
                    <a:pt x="4941" y="474"/>
                  </a:cubicBezTo>
                  <a:cubicBezTo>
                    <a:pt x="4917" y="498"/>
                    <a:pt x="4882" y="522"/>
                    <a:pt x="4858" y="534"/>
                  </a:cubicBezTo>
                  <a:cubicBezTo>
                    <a:pt x="4822" y="570"/>
                    <a:pt x="4774" y="582"/>
                    <a:pt x="4751" y="617"/>
                  </a:cubicBezTo>
                  <a:cubicBezTo>
                    <a:pt x="4715" y="629"/>
                    <a:pt x="4703" y="641"/>
                    <a:pt x="4679" y="677"/>
                  </a:cubicBezTo>
                  <a:cubicBezTo>
                    <a:pt x="4643" y="701"/>
                    <a:pt x="4596" y="736"/>
                    <a:pt x="4572" y="760"/>
                  </a:cubicBezTo>
                  <a:cubicBezTo>
                    <a:pt x="4560" y="772"/>
                    <a:pt x="4536" y="796"/>
                    <a:pt x="4524" y="796"/>
                  </a:cubicBezTo>
                  <a:cubicBezTo>
                    <a:pt x="4501" y="808"/>
                    <a:pt x="4477" y="832"/>
                    <a:pt x="4453" y="855"/>
                  </a:cubicBezTo>
                  <a:cubicBezTo>
                    <a:pt x="4441" y="867"/>
                    <a:pt x="4405" y="879"/>
                    <a:pt x="4393" y="915"/>
                  </a:cubicBezTo>
                  <a:lnTo>
                    <a:pt x="4382" y="927"/>
                  </a:lnTo>
                  <a:lnTo>
                    <a:pt x="4298" y="998"/>
                  </a:lnTo>
                  <a:cubicBezTo>
                    <a:pt x="4274" y="1034"/>
                    <a:pt x="4239" y="1058"/>
                    <a:pt x="4227" y="1094"/>
                  </a:cubicBezTo>
                  <a:cubicBezTo>
                    <a:pt x="4215" y="1105"/>
                    <a:pt x="4203" y="1129"/>
                    <a:pt x="4167" y="1153"/>
                  </a:cubicBezTo>
                  <a:cubicBezTo>
                    <a:pt x="4024" y="1308"/>
                    <a:pt x="3881" y="1510"/>
                    <a:pt x="3786" y="1701"/>
                  </a:cubicBezTo>
                  <a:lnTo>
                    <a:pt x="3786" y="1713"/>
                  </a:lnTo>
                  <a:cubicBezTo>
                    <a:pt x="3750" y="1760"/>
                    <a:pt x="3727" y="1820"/>
                    <a:pt x="3703" y="1867"/>
                  </a:cubicBezTo>
                  <a:cubicBezTo>
                    <a:pt x="3643" y="1998"/>
                    <a:pt x="3584" y="2141"/>
                    <a:pt x="3548" y="2296"/>
                  </a:cubicBezTo>
                  <a:cubicBezTo>
                    <a:pt x="3512" y="2403"/>
                    <a:pt x="3489" y="2522"/>
                    <a:pt x="3465" y="2618"/>
                  </a:cubicBezTo>
                  <a:cubicBezTo>
                    <a:pt x="3453" y="2701"/>
                    <a:pt x="3453" y="2772"/>
                    <a:pt x="3393" y="2832"/>
                  </a:cubicBezTo>
                  <a:cubicBezTo>
                    <a:pt x="3346" y="2891"/>
                    <a:pt x="3262" y="2903"/>
                    <a:pt x="3203" y="2951"/>
                  </a:cubicBezTo>
                  <a:cubicBezTo>
                    <a:pt x="3072" y="3034"/>
                    <a:pt x="3036" y="3237"/>
                    <a:pt x="3155" y="3356"/>
                  </a:cubicBezTo>
                  <a:cubicBezTo>
                    <a:pt x="2929" y="3475"/>
                    <a:pt x="2774" y="3689"/>
                    <a:pt x="2738" y="3927"/>
                  </a:cubicBezTo>
                  <a:cubicBezTo>
                    <a:pt x="2655" y="3772"/>
                    <a:pt x="2536" y="3594"/>
                    <a:pt x="2381" y="3475"/>
                  </a:cubicBezTo>
                  <a:cubicBezTo>
                    <a:pt x="2357" y="3439"/>
                    <a:pt x="2322" y="3427"/>
                    <a:pt x="2274" y="3415"/>
                  </a:cubicBezTo>
                  <a:cubicBezTo>
                    <a:pt x="2262" y="3391"/>
                    <a:pt x="2250" y="3391"/>
                    <a:pt x="2215" y="3391"/>
                  </a:cubicBezTo>
                  <a:cubicBezTo>
                    <a:pt x="2203" y="3391"/>
                    <a:pt x="2191" y="3380"/>
                    <a:pt x="2191" y="3380"/>
                  </a:cubicBezTo>
                  <a:cubicBezTo>
                    <a:pt x="2155" y="3368"/>
                    <a:pt x="2131" y="3368"/>
                    <a:pt x="2084" y="3368"/>
                  </a:cubicBezTo>
                  <a:cubicBezTo>
                    <a:pt x="2024" y="3368"/>
                    <a:pt x="1976" y="3368"/>
                    <a:pt x="1941" y="3380"/>
                  </a:cubicBezTo>
                  <a:lnTo>
                    <a:pt x="1917" y="3380"/>
                  </a:lnTo>
                  <a:cubicBezTo>
                    <a:pt x="1893" y="3380"/>
                    <a:pt x="1881" y="3391"/>
                    <a:pt x="1845" y="3391"/>
                  </a:cubicBezTo>
                  <a:lnTo>
                    <a:pt x="1834" y="3391"/>
                  </a:lnTo>
                  <a:cubicBezTo>
                    <a:pt x="1822" y="3415"/>
                    <a:pt x="1786" y="3415"/>
                    <a:pt x="1774" y="3427"/>
                  </a:cubicBezTo>
                  <a:cubicBezTo>
                    <a:pt x="1774" y="3427"/>
                    <a:pt x="1762" y="3427"/>
                    <a:pt x="1762" y="3439"/>
                  </a:cubicBezTo>
                  <a:cubicBezTo>
                    <a:pt x="1738" y="3451"/>
                    <a:pt x="1715" y="3451"/>
                    <a:pt x="1703" y="3475"/>
                  </a:cubicBezTo>
                  <a:lnTo>
                    <a:pt x="1679" y="3487"/>
                  </a:lnTo>
                  <a:cubicBezTo>
                    <a:pt x="1667" y="3499"/>
                    <a:pt x="1655" y="3499"/>
                    <a:pt x="1619" y="3522"/>
                  </a:cubicBezTo>
                  <a:cubicBezTo>
                    <a:pt x="1607" y="3522"/>
                    <a:pt x="1607" y="3534"/>
                    <a:pt x="1595" y="3534"/>
                  </a:cubicBezTo>
                  <a:cubicBezTo>
                    <a:pt x="1584" y="3546"/>
                    <a:pt x="1560" y="3546"/>
                    <a:pt x="1548" y="3558"/>
                  </a:cubicBezTo>
                  <a:lnTo>
                    <a:pt x="1524" y="3594"/>
                  </a:lnTo>
                  <a:cubicBezTo>
                    <a:pt x="1500" y="3606"/>
                    <a:pt x="1488" y="3606"/>
                    <a:pt x="1488" y="3618"/>
                  </a:cubicBezTo>
                  <a:cubicBezTo>
                    <a:pt x="1464" y="3642"/>
                    <a:pt x="1441" y="3653"/>
                    <a:pt x="1429" y="3677"/>
                  </a:cubicBezTo>
                  <a:cubicBezTo>
                    <a:pt x="1381" y="3713"/>
                    <a:pt x="1345" y="3761"/>
                    <a:pt x="1310" y="3784"/>
                  </a:cubicBezTo>
                  <a:lnTo>
                    <a:pt x="1262" y="3832"/>
                  </a:lnTo>
                  <a:lnTo>
                    <a:pt x="1179" y="3915"/>
                  </a:lnTo>
                  <a:lnTo>
                    <a:pt x="1131" y="3963"/>
                  </a:lnTo>
                  <a:cubicBezTo>
                    <a:pt x="1083" y="4011"/>
                    <a:pt x="1060" y="4034"/>
                    <a:pt x="1024" y="4082"/>
                  </a:cubicBezTo>
                  <a:cubicBezTo>
                    <a:pt x="988" y="4130"/>
                    <a:pt x="953" y="4189"/>
                    <a:pt x="929" y="4249"/>
                  </a:cubicBezTo>
                  <a:cubicBezTo>
                    <a:pt x="572" y="4927"/>
                    <a:pt x="1119" y="5725"/>
                    <a:pt x="1107" y="6499"/>
                  </a:cubicBezTo>
                  <a:cubicBezTo>
                    <a:pt x="1089" y="6491"/>
                    <a:pt x="1071" y="6488"/>
                    <a:pt x="1054" y="6488"/>
                  </a:cubicBezTo>
                  <a:cubicBezTo>
                    <a:pt x="942" y="6488"/>
                    <a:pt x="874" y="6645"/>
                    <a:pt x="905" y="6749"/>
                  </a:cubicBezTo>
                  <a:cubicBezTo>
                    <a:pt x="953" y="6868"/>
                    <a:pt x="1060" y="6999"/>
                    <a:pt x="1000" y="7118"/>
                  </a:cubicBezTo>
                  <a:cubicBezTo>
                    <a:pt x="958" y="7100"/>
                    <a:pt x="911" y="7091"/>
                    <a:pt x="863" y="7091"/>
                  </a:cubicBezTo>
                  <a:cubicBezTo>
                    <a:pt x="695" y="7091"/>
                    <a:pt x="516" y="7196"/>
                    <a:pt x="488" y="7344"/>
                  </a:cubicBezTo>
                  <a:cubicBezTo>
                    <a:pt x="488" y="7247"/>
                    <a:pt x="389" y="7197"/>
                    <a:pt x="286" y="7197"/>
                  </a:cubicBezTo>
                  <a:cubicBezTo>
                    <a:pt x="225" y="7197"/>
                    <a:pt x="163" y="7214"/>
                    <a:pt x="119" y="7249"/>
                  </a:cubicBezTo>
                  <a:cubicBezTo>
                    <a:pt x="0" y="7356"/>
                    <a:pt x="0" y="7523"/>
                    <a:pt x="0" y="7666"/>
                  </a:cubicBezTo>
                  <a:cubicBezTo>
                    <a:pt x="0" y="7892"/>
                    <a:pt x="12" y="8130"/>
                    <a:pt x="48" y="8368"/>
                  </a:cubicBezTo>
                  <a:cubicBezTo>
                    <a:pt x="48" y="8416"/>
                    <a:pt x="60" y="8440"/>
                    <a:pt x="60" y="8487"/>
                  </a:cubicBezTo>
                  <a:lnTo>
                    <a:pt x="60" y="8535"/>
                  </a:lnTo>
                  <a:cubicBezTo>
                    <a:pt x="60" y="8559"/>
                    <a:pt x="71" y="8606"/>
                    <a:pt x="71" y="8642"/>
                  </a:cubicBezTo>
                  <a:cubicBezTo>
                    <a:pt x="71" y="8654"/>
                    <a:pt x="71" y="8678"/>
                    <a:pt x="95" y="8702"/>
                  </a:cubicBezTo>
                  <a:cubicBezTo>
                    <a:pt x="107" y="8761"/>
                    <a:pt x="107" y="8797"/>
                    <a:pt x="119" y="8856"/>
                  </a:cubicBezTo>
                  <a:cubicBezTo>
                    <a:pt x="119" y="8892"/>
                    <a:pt x="131" y="8916"/>
                    <a:pt x="131" y="8952"/>
                  </a:cubicBezTo>
                  <a:cubicBezTo>
                    <a:pt x="131" y="8976"/>
                    <a:pt x="155" y="9011"/>
                    <a:pt x="155" y="9023"/>
                  </a:cubicBezTo>
                  <a:cubicBezTo>
                    <a:pt x="155" y="9059"/>
                    <a:pt x="167" y="9083"/>
                    <a:pt x="167" y="9118"/>
                  </a:cubicBezTo>
                  <a:cubicBezTo>
                    <a:pt x="167" y="9142"/>
                    <a:pt x="179" y="9154"/>
                    <a:pt x="179" y="9190"/>
                  </a:cubicBezTo>
                  <a:cubicBezTo>
                    <a:pt x="191" y="9214"/>
                    <a:pt x="191" y="9249"/>
                    <a:pt x="214" y="9273"/>
                  </a:cubicBezTo>
                  <a:cubicBezTo>
                    <a:pt x="214" y="9297"/>
                    <a:pt x="226" y="9321"/>
                    <a:pt x="226" y="9333"/>
                  </a:cubicBezTo>
                  <a:cubicBezTo>
                    <a:pt x="238" y="9380"/>
                    <a:pt x="250" y="9440"/>
                    <a:pt x="286" y="9487"/>
                  </a:cubicBezTo>
                  <a:cubicBezTo>
                    <a:pt x="286" y="9499"/>
                    <a:pt x="298" y="9511"/>
                    <a:pt x="310" y="9535"/>
                  </a:cubicBezTo>
                  <a:cubicBezTo>
                    <a:pt x="333" y="9559"/>
                    <a:pt x="345" y="9607"/>
                    <a:pt x="357" y="9630"/>
                  </a:cubicBezTo>
                  <a:cubicBezTo>
                    <a:pt x="369" y="9654"/>
                    <a:pt x="369" y="9666"/>
                    <a:pt x="393" y="9690"/>
                  </a:cubicBezTo>
                  <a:cubicBezTo>
                    <a:pt x="405" y="9726"/>
                    <a:pt x="429" y="9749"/>
                    <a:pt x="452" y="9797"/>
                  </a:cubicBezTo>
                  <a:cubicBezTo>
                    <a:pt x="464" y="9809"/>
                    <a:pt x="464" y="9833"/>
                    <a:pt x="476" y="9845"/>
                  </a:cubicBezTo>
                  <a:lnTo>
                    <a:pt x="572" y="9976"/>
                  </a:lnTo>
                  <a:cubicBezTo>
                    <a:pt x="572" y="9988"/>
                    <a:pt x="583" y="9988"/>
                    <a:pt x="583" y="10011"/>
                  </a:cubicBezTo>
                  <a:cubicBezTo>
                    <a:pt x="607" y="10035"/>
                    <a:pt x="643" y="10083"/>
                    <a:pt x="667" y="10107"/>
                  </a:cubicBezTo>
                  <a:lnTo>
                    <a:pt x="714" y="10154"/>
                  </a:lnTo>
                  <a:lnTo>
                    <a:pt x="810" y="10249"/>
                  </a:lnTo>
                  <a:cubicBezTo>
                    <a:pt x="822" y="10261"/>
                    <a:pt x="833" y="10273"/>
                    <a:pt x="845" y="10273"/>
                  </a:cubicBezTo>
                  <a:cubicBezTo>
                    <a:pt x="893" y="10309"/>
                    <a:pt x="941" y="10345"/>
                    <a:pt x="988" y="10380"/>
                  </a:cubicBezTo>
                  <a:cubicBezTo>
                    <a:pt x="840" y="10475"/>
                    <a:pt x="814" y="10683"/>
                    <a:pt x="918" y="10812"/>
                  </a:cubicBezTo>
                  <a:lnTo>
                    <a:pt x="918" y="10812"/>
                  </a:lnTo>
                  <a:cubicBezTo>
                    <a:pt x="877" y="10783"/>
                    <a:pt x="827" y="10770"/>
                    <a:pt x="773" y="10770"/>
                  </a:cubicBezTo>
                  <a:cubicBezTo>
                    <a:pt x="622" y="10770"/>
                    <a:pt x="448" y="10873"/>
                    <a:pt x="417" y="11023"/>
                  </a:cubicBezTo>
                  <a:cubicBezTo>
                    <a:pt x="369" y="11238"/>
                    <a:pt x="524" y="11452"/>
                    <a:pt x="702" y="11595"/>
                  </a:cubicBezTo>
                  <a:cubicBezTo>
                    <a:pt x="1308" y="12175"/>
                    <a:pt x="2203" y="12497"/>
                    <a:pt x="3095" y="12497"/>
                  </a:cubicBezTo>
                  <a:cubicBezTo>
                    <a:pt x="3430" y="12497"/>
                    <a:pt x="3765" y="12451"/>
                    <a:pt x="4084" y="12357"/>
                  </a:cubicBezTo>
                  <a:lnTo>
                    <a:pt x="4084" y="12357"/>
                  </a:lnTo>
                  <a:cubicBezTo>
                    <a:pt x="3977" y="12404"/>
                    <a:pt x="3905" y="12476"/>
                    <a:pt x="3870" y="12583"/>
                  </a:cubicBezTo>
                  <a:cubicBezTo>
                    <a:pt x="4094" y="12660"/>
                    <a:pt x="4315" y="12691"/>
                    <a:pt x="4536" y="12691"/>
                  </a:cubicBezTo>
                  <a:cubicBezTo>
                    <a:pt x="4795" y="12691"/>
                    <a:pt x="5053" y="12647"/>
                    <a:pt x="5310" y="12583"/>
                  </a:cubicBezTo>
                  <a:cubicBezTo>
                    <a:pt x="5525" y="12631"/>
                    <a:pt x="5763" y="12655"/>
                    <a:pt x="5989" y="12666"/>
                  </a:cubicBezTo>
                  <a:cubicBezTo>
                    <a:pt x="6111" y="12680"/>
                    <a:pt x="6242" y="12688"/>
                    <a:pt x="6375" y="12688"/>
                  </a:cubicBezTo>
                  <a:cubicBezTo>
                    <a:pt x="6604" y="12688"/>
                    <a:pt x="6836" y="12663"/>
                    <a:pt x="7025" y="12595"/>
                  </a:cubicBezTo>
                  <a:cubicBezTo>
                    <a:pt x="7203" y="12726"/>
                    <a:pt x="7370" y="12881"/>
                    <a:pt x="7453" y="13059"/>
                  </a:cubicBezTo>
                  <a:cubicBezTo>
                    <a:pt x="7338" y="13428"/>
                    <a:pt x="7034" y="13774"/>
                    <a:pt x="6701" y="13786"/>
                  </a:cubicBezTo>
                  <a:lnTo>
                    <a:pt x="8215" y="13786"/>
                  </a:lnTo>
                  <a:cubicBezTo>
                    <a:pt x="8037" y="13464"/>
                    <a:pt x="7894" y="13119"/>
                    <a:pt x="7775" y="12762"/>
                  </a:cubicBezTo>
                  <a:cubicBezTo>
                    <a:pt x="7834" y="12631"/>
                    <a:pt x="7918" y="12512"/>
                    <a:pt x="8013" y="12393"/>
                  </a:cubicBezTo>
                  <a:cubicBezTo>
                    <a:pt x="8222" y="12434"/>
                    <a:pt x="8444" y="12452"/>
                    <a:pt x="8673" y="12452"/>
                  </a:cubicBezTo>
                  <a:cubicBezTo>
                    <a:pt x="8835" y="12452"/>
                    <a:pt x="9000" y="12443"/>
                    <a:pt x="9168" y="12428"/>
                  </a:cubicBezTo>
                  <a:cubicBezTo>
                    <a:pt x="9394" y="12416"/>
                    <a:pt x="9632" y="12393"/>
                    <a:pt x="9858" y="12333"/>
                  </a:cubicBezTo>
                  <a:cubicBezTo>
                    <a:pt x="10873" y="12589"/>
                    <a:pt x="11904" y="12823"/>
                    <a:pt x="12895" y="12823"/>
                  </a:cubicBezTo>
                  <a:cubicBezTo>
                    <a:pt x="13148" y="12823"/>
                    <a:pt x="13398" y="12807"/>
                    <a:pt x="13645" y="12774"/>
                  </a:cubicBezTo>
                  <a:lnTo>
                    <a:pt x="13966" y="12726"/>
                  </a:lnTo>
                  <a:cubicBezTo>
                    <a:pt x="14121" y="12702"/>
                    <a:pt x="14299" y="12655"/>
                    <a:pt x="14442" y="12547"/>
                  </a:cubicBezTo>
                  <a:cubicBezTo>
                    <a:pt x="14573" y="12452"/>
                    <a:pt x="14633" y="12274"/>
                    <a:pt x="14549" y="12131"/>
                  </a:cubicBezTo>
                  <a:cubicBezTo>
                    <a:pt x="14526" y="12119"/>
                    <a:pt x="14514" y="12095"/>
                    <a:pt x="14490" y="12071"/>
                  </a:cubicBezTo>
                  <a:lnTo>
                    <a:pt x="14466" y="12059"/>
                  </a:lnTo>
                  <a:cubicBezTo>
                    <a:pt x="14454" y="12047"/>
                    <a:pt x="14442" y="12047"/>
                    <a:pt x="14430" y="12035"/>
                  </a:cubicBezTo>
                  <a:cubicBezTo>
                    <a:pt x="14395" y="12012"/>
                    <a:pt x="14383" y="12012"/>
                    <a:pt x="14347" y="12000"/>
                  </a:cubicBezTo>
                  <a:lnTo>
                    <a:pt x="14216" y="11952"/>
                  </a:lnTo>
                  <a:cubicBezTo>
                    <a:pt x="13954" y="11893"/>
                    <a:pt x="13668" y="11821"/>
                    <a:pt x="13395" y="11762"/>
                  </a:cubicBezTo>
                  <a:cubicBezTo>
                    <a:pt x="13668" y="11678"/>
                    <a:pt x="13918" y="11571"/>
                    <a:pt x="14157" y="11452"/>
                  </a:cubicBezTo>
                  <a:cubicBezTo>
                    <a:pt x="14276" y="11392"/>
                    <a:pt x="14395" y="11321"/>
                    <a:pt x="14514" y="11238"/>
                  </a:cubicBezTo>
                  <a:cubicBezTo>
                    <a:pt x="14633" y="11166"/>
                    <a:pt x="14740" y="11095"/>
                    <a:pt x="14847" y="11000"/>
                  </a:cubicBezTo>
                  <a:cubicBezTo>
                    <a:pt x="15002" y="10869"/>
                    <a:pt x="15157" y="10726"/>
                    <a:pt x="15216" y="10547"/>
                  </a:cubicBezTo>
                  <a:cubicBezTo>
                    <a:pt x="15228" y="10511"/>
                    <a:pt x="15228" y="10488"/>
                    <a:pt x="15228" y="10464"/>
                  </a:cubicBezTo>
                  <a:lnTo>
                    <a:pt x="15228" y="10440"/>
                  </a:lnTo>
                  <a:cubicBezTo>
                    <a:pt x="15228" y="10285"/>
                    <a:pt x="15240" y="10261"/>
                    <a:pt x="15240" y="10249"/>
                  </a:cubicBezTo>
                  <a:lnTo>
                    <a:pt x="15240" y="10214"/>
                  </a:lnTo>
                  <a:lnTo>
                    <a:pt x="15240" y="10166"/>
                  </a:lnTo>
                  <a:lnTo>
                    <a:pt x="15240" y="10142"/>
                  </a:lnTo>
                  <a:cubicBezTo>
                    <a:pt x="15240" y="10119"/>
                    <a:pt x="15240" y="10107"/>
                    <a:pt x="15228" y="10095"/>
                  </a:cubicBezTo>
                  <a:cubicBezTo>
                    <a:pt x="15228" y="10083"/>
                    <a:pt x="15216" y="10071"/>
                    <a:pt x="15216" y="10071"/>
                  </a:cubicBezTo>
                  <a:cubicBezTo>
                    <a:pt x="15216" y="10047"/>
                    <a:pt x="15192" y="10035"/>
                    <a:pt x="15192" y="10023"/>
                  </a:cubicBezTo>
                  <a:cubicBezTo>
                    <a:pt x="15192" y="10011"/>
                    <a:pt x="15180" y="10011"/>
                    <a:pt x="15180" y="9988"/>
                  </a:cubicBezTo>
                  <a:cubicBezTo>
                    <a:pt x="15180" y="9976"/>
                    <a:pt x="15169" y="9964"/>
                    <a:pt x="15157" y="9952"/>
                  </a:cubicBezTo>
                  <a:cubicBezTo>
                    <a:pt x="15133" y="9928"/>
                    <a:pt x="15133" y="9916"/>
                    <a:pt x="15121" y="9904"/>
                  </a:cubicBezTo>
                  <a:cubicBezTo>
                    <a:pt x="15121" y="9892"/>
                    <a:pt x="15109" y="9892"/>
                    <a:pt x="15109" y="9868"/>
                  </a:cubicBezTo>
                  <a:cubicBezTo>
                    <a:pt x="15097" y="9857"/>
                    <a:pt x="15097" y="9845"/>
                    <a:pt x="15073" y="9833"/>
                  </a:cubicBezTo>
                  <a:cubicBezTo>
                    <a:pt x="15061" y="9809"/>
                    <a:pt x="15061" y="9797"/>
                    <a:pt x="15050" y="9797"/>
                  </a:cubicBezTo>
                  <a:lnTo>
                    <a:pt x="15014" y="9773"/>
                  </a:lnTo>
                  <a:cubicBezTo>
                    <a:pt x="15002" y="9749"/>
                    <a:pt x="15002" y="9738"/>
                    <a:pt x="14990" y="9738"/>
                  </a:cubicBezTo>
                  <a:lnTo>
                    <a:pt x="14954" y="9702"/>
                  </a:lnTo>
                  <a:lnTo>
                    <a:pt x="14930" y="9678"/>
                  </a:lnTo>
                  <a:lnTo>
                    <a:pt x="14883" y="9630"/>
                  </a:lnTo>
                  <a:lnTo>
                    <a:pt x="14871" y="9618"/>
                  </a:lnTo>
                  <a:cubicBezTo>
                    <a:pt x="14859" y="9607"/>
                    <a:pt x="14835" y="9583"/>
                    <a:pt x="14811" y="9571"/>
                  </a:cubicBezTo>
                  <a:lnTo>
                    <a:pt x="14799" y="9559"/>
                  </a:lnTo>
                  <a:lnTo>
                    <a:pt x="14752" y="9511"/>
                  </a:lnTo>
                  <a:cubicBezTo>
                    <a:pt x="14740" y="9511"/>
                    <a:pt x="14740" y="9499"/>
                    <a:pt x="14716" y="9499"/>
                  </a:cubicBezTo>
                  <a:lnTo>
                    <a:pt x="14680" y="9452"/>
                  </a:lnTo>
                  <a:cubicBezTo>
                    <a:pt x="14657" y="9452"/>
                    <a:pt x="14657" y="9440"/>
                    <a:pt x="14645" y="9440"/>
                  </a:cubicBezTo>
                  <a:cubicBezTo>
                    <a:pt x="14633" y="9428"/>
                    <a:pt x="14621" y="9404"/>
                    <a:pt x="14597" y="9404"/>
                  </a:cubicBezTo>
                  <a:cubicBezTo>
                    <a:pt x="14585" y="9404"/>
                    <a:pt x="14585" y="9392"/>
                    <a:pt x="14573" y="9392"/>
                  </a:cubicBezTo>
                  <a:cubicBezTo>
                    <a:pt x="14561" y="9380"/>
                    <a:pt x="14526" y="9368"/>
                    <a:pt x="14514" y="9345"/>
                  </a:cubicBezTo>
                  <a:lnTo>
                    <a:pt x="14502" y="9345"/>
                  </a:lnTo>
                  <a:cubicBezTo>
                    <a:pt x="14573" y="9321"/>
                    <a:pt x="14645" y="9273"/>
                    <a:pt x="14716" y="9249"/>
                  </a:cubicBezTo>
                  <a:cubicBezTo>
                    <a:pt x="14740" y="9249"/>
                    <a:pt x="14740" y="9226"/>
                    <a:pt x="14752" y="9226"/>
                  </a:cubicBezTo>
                  <a:cubicBezTo>
                    <a:pt x="14776" y="9214"/>
                    <a:pt x="14799" y="9202"/>
                    <a:pt x="14823" y="9190"/>
                  </a:cubicBezTo>
                  <a:cubicBezTo>
                    <a:pt x="14859" y="9154"/>
                    <a:pt x="14883" y="9142"/>
                    <a:pt x="14919" y="9106"/>
                  </a:cubicBezTo>
                  <a:cubicBezTo>
                    <a:pt x="14930" y="9095"/>
                    <a:pt x="14942" y="9083"/>
                    <a:pt x="14954" y="9047"/>
                  </a:cubicBezTo>
                  <a:lnTo>
                    <a:pt x="14978" y="9035"/>
                  </a:lnTo>
                  <a:cubicBezTo>
                    <a:pt x="14990" y="9023"/>
                    <a:pt x="14990" y="9011"/>
                    <a:pt x="15002" y="9011"/>
                  </a:cubicBezTo>
                  <a:cubicBezTo>
                    <a:pt x="15002" y="8987"/>
                    <a:pt x="15002" y="8987"/>
                    <a:pt x="15014" y="8976"/>
                  </a:cubicBezTo>
                  <a:cubicBezTo>
                    <a:pt x="15014" y="8964"/>
                    <a:pt x="15038" y="8952"/>
                    <a:pt x="15038" y="8952"/>
                  </a:cubicBezTo>
                  <a:lnTo>
                    <a:pt x="15038" y="8916"/>
                  </a:lnTo>
                  <a:cubicBezTo>
                    <a:pt x="15038" y="8904"/>
                    <a:pt x="15050" y="8892"/>
                    <a:pt x="15050" y="8892"/>
                  </a:cubicBezTo>
                  <a:lnTo>
                    <a:pt x="15050" y="8856"/>
                  </a:lnTo>
                  <a:lnTo>
                    <a:pt x="15050" y="8809"/>
                  </a:lnTo>
                  <a:lnTo>
                    <a:pt x="15050" y="8785"/>
                  </a:lnTo>
                  <a:lnTo>
                    <a:pt x="15050" y="8737"/>
                  </a:lnTo>
                  <a:lnTo>
                    <a:pt x="15050" y="8714"/>
                  </a:lnTo>
                  <a:lnTo>
                    <a:pt x="15050" y="8666"/>
                  </a:lnTo>
                  <a:lnTo>
                    <a:pt x="15050" y="8654"/>
                  </a:lnTo>
                  <a:cubicBezTo>
                    <a:pt x="15050" y="8630"/>
                    <a:pt x="15050" y="8618"/>
                    <a:pt x="15038" y="8606"/>
                  </a:cubicBezTo>
                  <a:lnTo>
                    <a:pt x="15038" y="8595"/>
                  </a:lnTo>
                  <a:cubicBezTo>
                    <a:pt x="15038" y="8571"/>
                    <a:pt x="15014" y="8559"/>
                    <a:pt x="15014" y="8547"/>
                  </a:cubicBezTo>
                  <a:cubicBezTo>
                    <a:pt x="15014" y="8547"/>
                    <a:pt x="15014" y="8535"/>
                    <a:pt x="15002" y="8535"/>
                  </a:cubicBezTo>
                  <a:cubicBezTo>
                    <a:pt x="15002" y="8511"/>
                    <a:pt x="14990" y="8499"/>
                    <a:pt x="14978" y="8487"/>
                  </a:cubicBezTo>
                  <a:cubicBezTo>
                    <a:pt x="14978" y="8487"/>
                    <a:pt x="14978" y="8475"/>
                    <a:pt x="14954" y="8475"/>
                  </a:cubicBezTo>
                  <a:cubicBezTo>
                    <a:pt x="14942" y="8452"/>
                    <a:pt x="14942" y="8440"/>
                    <a:pt x="14930" y="8416"/>
                  </a:cubicBezTo>
                  <a:lnTo>
                    <a:pt x="14930" y="8392"/>
                  </a:lnTo>
                  <a:cubicBezTo>
                    <a:pt x="14919" y="8380"/>
                    <a:pt x="14895" y="8368"/>
                    <a:pt x="14895" y="8333"/>
                  </a:cubicBezTo>
                  <a:lnTo>
                    <a:pt x="14895" y="8321"/>
                  </a:lnTo>
                  <a:cubicBezTo>
                    <a:pt x="14883" y="8309"/>
                    <a:pt x="14871" y="8273"/>
                    <a:pt x="14859" y="8261"/>
                  </a:cubicBezTo>
                  <a:cubicBezTo>
                    <a:pt x="14835" y="8249"/>
                    <a:pt x="14823" y="8214"/>
                    <a:pt x="14811" y="8202"/>
                  </a:cubicBezTo>
                  <a:cubicBezTo>
                    <a:pt x="14508" y="7839"/>
                    <a:pt x="14009" y="7535"/>
                    <a:pt x="13855" y="7535"/>
                  </a:cubicBezTo>
                  <a:cubicBezTo>
                    <a:pt x="13852" y="7535"/>
                    <a:pt x="13850" y="7535"/>
                    <a:pt x="13847" y="7535"/>
                  </a:cubicBezTo>
                  <a:cubicBezTo>
                    <a:pt x="14121" y="7059"/>
                    <a:pt x="14407" y="6547"/>
                    <a:pt x="14454" y="5999"/>
                  </a:cubicBezTo>
                  <a:lnTo>
                    <a:pt x="14454" y="5820"/>
                  </a:lnTo>
                  <a:lnTo>
                    <a:pt x="14454" y="5761"/>
                  </a:lnTo>
                  <a:cubicBezTo>
                    <a:pt x="14454" y="5713"/>
                    <a:pt x="14442" y="5677"/>
                    <a:pt x="14442" y="5642"/>
                  </a:cubicBezTo>
                  <a:cubicBezTo>
                    <a:pt x="14442" y="5594"/>
                    <a:pt x="14418" y="5570"/>
                    <a:pt x="14407" y="5523"/>
                  </a:cubicBezTo>
                  <a:cubicBezTo>
                    <a:pt x="14407" y="5499"/>
                    <a:pt x="14395" y="5463"/>
                    <a:pt x="14383" y="5439"/>
                  </a:cubicBezTo>
                  <a:cubicBezTo>
                    <a:pt x="14359" y="5404"/>
                    <a:pt x="14347" y="5356"/>
                    <a:pt x="14335" y="5332"/>
                  </a:cubicBezTo>
                  <a:cubicBezTo>
                    <a:pt x="14335" y="5320"/>
                    <a:pt x="14323" y="5320"/>
                    <a:pt x="14323" y="5296"/>
                  </a:cubicBezTo>
                  <a:cubicBezTo>
                    <a:pt x="14276" y="5177"/>
                    <a:pt x="14204" y="5058"/>
                    <a:pt x="14109" y="4963"/>
                  </a:cubicBezTo>
                  <a:cubicBezTo>
                    <a:pt x="13990" y="4820"/>
                    <a:pt x="13859" y="4701"/>
                    <a:pt x="13680" y="4618"/>
                  </a:cubicBezTo>
                  <a:cubicBezTo>
                    <a:pt x="13403" y="4484"/>
                    <a:pt x="13086" y="4457"/>
                    <a:pt x="12769" y="4457"/>
                  </a:cubicBezTo>
                  <a:cubicBezTo>
                    <a:pt x="12664" y="4457"/>
                    <a:pt x="12558" y="4460"/>
                    <a:pt x="12454" y="4463"/>
                  </a:cubicBezTo>
                  <a:cubicBezTo>
                    <a:pt x="12656" y="4308"/>
                    <a:pt x="12680" y="4011"/>
                    <a:pt x="12537" y="3796"/>
                  </a:cubicBezTo>
                  <a:cubicBezTo>
                    <a:pt x="12426" y="3651"/>
                    <a:pt x="12228" y="3566"/>
                    <a:pt x="12028" y="3566"/>
                  </a:cubicBezTo>
                  <a:cubicBezTo>
                    <a:pt x="11950" y="3566"/>
                    <a:pt x="11872" y="3579"/>
                    <a:pt x="11799" y="3606"/>
                  </a:cubicBezTo>
                  <a:cubicBezTo>
                    <a:pt x="11823" y="3487"/>
                    <a:pt x="11847" y="3356"/>
                    <a:pt x="11775" y="3249"/>
                  </a:cubicBezTo>
                  <a:cubicBezTo>
                    <a:pt x="11737" y="3179"/>
                    <a:pt x="11643" y="3129"/>
                    <a:pt x="11555" y="3129"/>
                  </a:cubicBezTo>
                  <a:cubicBezTo>
                    <a:pt x="11508" y="3129"/>
                    <a:pt x="11463" y="3144"/>
                    <a:pt x="11430" y="3177"/>
                  </a:cubicBezTo>
                  <a:cubicBezTo>
                    <a:pt x="11609" y="2487"/>
                    <a:pt x="11073" y="1748"/>
                    <a:pt x="10335" y="1486"/>
                  </a:cubicBezTo>
                  <a:cubicBezTo>
                    <a:pt x="10062" y="1391"/>
                    <a:pt x="9775" y="1348"/>
                    <a:pt x="9487" y="1348"/>
                  </a:cubicBezTo>
                  <a:cubicBezTo>
                    <a:pt x="8982" y="1348"/>
                    <a:pt x="8472" y="1481"/>
                    <a:pt x="8025" y="1701"/>
                  </a:cubicBezTo>
                  <a:cubicBezTo>
                    <a:pt x="7976" y="1544"/>
                    <a:pt x="7797" y="1435"/>
                    <a:pt x="7609" y="1435"/>
                  </a:cubicBezTo>
                  <a:cubicBezTo>
                    <a:pt x="7569" y="1435"/>
                    <a:pt x="7529" y="1440"/>
                    <a:pt x="7489" y="1451"/>
                  </a:cubicBezTo>
                  <a:cubicBezTo>
                    <a:pt x="7608" y="1308"/>
                    <a:pt x="7477" y="1094"/>
                    <a:pt x="7299" y="1058"/>
                  </a:cubicBezTo>
                  <a:cubicBezTo>
                    <a:pt x="7275" y="1055"/>
                    <a:pt x="7251" y="1053"/>
                    <a:pt x="7226" y="1053"/>
                  </a:cubicBezTo>
                  <a:cubicBezTo>
                    <a:pt x="7064" y="1053"/>
                    <a:pt x="6887" y="1117"/>
                    <a:pt x="6763" y="1189"/>
                  </a:cubicBezTo>
                  <a:lnTo>
                    <a:pt x="6537" y="391"/>
                  </a:lnTo>
                  <a:cubicBezTo>
                    <a:pt x="6501" y="260"/>
                    <a:pt x="6465" y="117"/>
                    <a:pt x="6322" y="46"/>
                  </a:cubicBezTo>
                  <a:cubicBezTo>
                    <a:pt x="6263" y="14"/>
                    <a:pt x="6197" y="1"/>
                    <a:pt x="6129" y="1"/>
                  </a:cubicBezTo>
                  <a:close/>
                  <a:moveTo>
                    <a:pt x="6668" y="13786"/>
                  </a:moveTo>
                  <a:cubicBezTo>
                    <a:pt x="6673" y="13786"/>
                    <a:pt x="6679" y="13786"/>
                    <a:pt x="6684" y="13786"/>
                  </a:cubicBezTo>
                  <a:cubicBezTo>
                    <a:pt x="6690" y="13786"/>
                    <a:pt x="6696" y="13786"/>
                    <a:pt x="6701" y="13786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3967750" y="4387575"/>
              <a:ext cx="36925" cy="22425"/>
            </a:xfrm>
            <a:custGeom>
              <a:avLst/>
              <a:gdLst/>
              <a:ahLst/>
              <a:cxnLst/>
              <a:rect l="l" t="t" r="r" b="b"/>
              <a:pathLst>
                <a:path w="1477" h="897" extrusionOk="0">
                  <a:moveTo>
                    <a:pt x="1477" y="0"/>
                  </a:moveTo>
                  <a:cubicBezTo>
                    <a:pt x="1477" y="0"/>
                    <a:pt x="0" y="215"/>
                    <a:pt x="488" y="798"/>
                  </a:cubicBezTo>
                  <a:cubicBezTo>
                    <a:pt x="549" y="867"/>
                    <a:pt x="614" y="897"/>
                    <a:pt x="680" y="897"/>
                  </a:cubicBezTo>
                  <a:cubicBezTo>
                    <a:pt x="1050" y="897"/>
                    <a:pt x="1477" y="1"/>
                    <a:pt x="1477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3955250" y="4361675"/>
              <a:ext cx="33500" cy="29025"/>
            </a:xfrm>
            <a:custGeom>
              <a:avLst/>
              <a:gdLst/>
              <a:ahLst/>
              <a:cxnLst/>
              <a:rect l="l" t="t" r="r" b="b"/>
              <a:pathLst>
                <a:path w="1340" h="1161" extrusionOk="0">
                  <a:moveTo>
                    <a:pt x="1036" y="1"/>
                  </a:moveTo>
                  <a:lnTo>
                    <a:pt x="1036" y="1"/>
                  </a:lnTo>
                  <a:cubicBezTo>
                    <a:pt x="1036" y="1"/>
                    <a:pt x="0" y="917"/>
                    <a:pt x="774" y="1144"/>
                  </a:cubicBezTo>
                  <a:cubicBezTo>
                    <a:pt x="813" y="1155"/>
                    <a:pt x="847" y="1160"/>
                    <a:pt x="878" y="1160"/>
                  </a:cubicBezTo>
                  <a:cubicBezTo>
                    <a:pt x="1339" y="1160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3833800" y="4306900"/>
              <a:ext cx="33125" cy="28950"/>
            </a:xfrm>
            <a:custGeom>
              <a:avLst/>
              <a:gdLst/>
              <a:ahLst/>
              <a:cxnLst/>
              <a:rect l="l" t="t" r="r" b="b"/>
              <a:pathLst>
                <a:path w="1325" h="1158" extrusionOk="0">
                  <a:moveTo>
                    <a:pt x="1132" y="1"/>
                  </a:moveTo>
                  <a:cubicBezTo>
                    <a:pt x="1131" y="1"/>
                    <a:pt x="1" y="846"/>
                    <a:pt x="763" y="1132"/>
                  </a:cubicBezTo>
                  <a:cubicBezTo>
                    <a:pt x="808" y="1149"/>
                    <a:pt x="849" y="1157"/>
                    <a:pt x="886" y="1157"/>
                  </a:cubicBezTo>
                  <a:cubicBezTo>
                    <a:pt x="1324" y="1157"/>
                    <a:pt x="1132" y="1"/>
                    <a:pt x="1132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3819400" y="4295000"/>
              <a:ext cx="34675" cy="28375"/>
            </a:xfrm>
            <a:custGeom>
              <a:avLst/>
              <a:gdLst/>
              <a:ahLst/>
              <a:cxnLst/>
              <a:rect l="l" t="t" r="r" b="b"/>
              <a:pathLst>
                <a:path w="1387" h="1135" extrusionOk="0">
                  <a:moveTo>
                    <a:pt x="326" y="1"/>
                  </a:moveTo>
                  <a:cubicBezTo>
                    <a:pt x="326" y="1"/>
                    <a:pt x="1" y="1135"/>
                    <a:pt x="622" y="1135"/>
                  </a:cubicBezTo>
                  <a:cubicBezTo>
                    <a:pt x="662" y="1135"/>
                    <a:pt x="707" y="1130"/>
                    <a:pt x="755" y="1120"/>
                  </a:cubicBezTo>
                  <a:cubicBezTo>
                    <a:pt x="1386" y="989"/>
                    <a:pt x="327" y="1"/>
                    <a:pt x="326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3677350" y="4352450"/>
              <a:ext cx="32950" cy="28625"/>
            </a:xfrm>
            <a:custGeom>
              <a:avLst/>
              <a:gdLst/>
              <a:ahLst/>
              <a:cxnLst/>
              <a:rect l="l" t="t" r="r" b="b"/>
              <a:pathLst>
                <a:path w="1318" h="1145" extrusionOk="0">
                  <a:moveTo>
                    <a:pt x="424" y="1"/>
                  </a:moveTo>
                  <a:cubicBezTo>
                    <a:pt x="424" y="1"/>
                    <a:pt x="1" y="1145"/>
                    <a:pt x="612" y="1145"/>
                  </a:cubicBezTo>
                  <a:cubicBezTo>
                    <a:pt x="649" y="1145"/>
                    <a:pt x="689" y="1140"/>
                    <a:pt x="734" y="1132"/>
                  </a:cubicBezTo>
                  <a:cubicBezTo>
                    <a:pt x="1317" y="1013"/>
                    <a:pt x="425" y="1"/>
                    <a:pt x="424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3696875" y="4361675"/>
              <a:ext cx="29500" cy="26125"/>
            </a:xfrm>
            <a:custGeom>
              <a:avLst/>
              <a:gdLst/>
              <a:ahLst/>
              <a:cxnLst/>
              <a:rect l="l" t="t" r="r" b="b"/>
              <a:pathLst>
                <a:path w="1180" h="1045" extrusionOk="0">
                  <a:moveTo>
                    <a:pt x="1179" y="1"/>
                  </a:moveTo>
                  <a:cubicBezTo>
                    <a:pt x="1179" y="1"/>
                    <a:pt x="1" y="489"/>
                    <a:pt x="584" y="977"/>
                  </a:cubicBezTo>
                  <a:cubicBezTo>
                    <a:pt x="638" y="1024"/>
                    <a:pt x="688" y="1044"/>
                    <a:pt x="734" y="1044"/>
                  </a:cubicBezTo>
                  <a:cubicBezTo>
                    <a:pt x="1060" y="1044"/>
                    <a:pt x="1179" y="1"/>
                    <a:pt x="1179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3646275" y="4381200"/>
              <a:ext cx="35725" cy="17550"/>
            </a:xfrm>
            <a:custGeom>
              <a:avLst/>
              <a:gdLst/>
              <a:ahLst/>
              <a:cxnLst/>
              <a:rect l="l" t="t" r="r" b="b"/>
              <a:pathLst>
                <a:path w="1429" h="702" extrusionOk="0">
                  <a:moveTo>
                    <a:pt x="649" y="1"/>
                  </a:moveTo>
                  <a:cubicBezTo>
                    <a:pt x="323" y="1"/>
                    <a:pt x="1" y="53"/>
                    <a:pt x="1" y="53"/>
                  </a:cubicBezTo>
                  <a:cubicBezTo>
                    <a:pt x="1" y="53"/>
                    <a:pt x="487" y="702"/>
                    <a:pt x="900" y="702"/>
                  </a:cubicBezTo>
                  <a:cubicBezTo>
                    <a:pt x="1046" y="702"/>
                    <a:pt x="1184" y="620"/>
                    <a:pt x="1286" y="398"/>
                  </a:cubicBezTo>
                  <a:cubicBezTo>
                    <a:pt x="1429" y="75"/>
                    <a:pt x="1037" y="1"/>
                    <a:pt x="649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2982500" y="4345675"/>
              <a:ext cx="381325" cy="344650"/>
            </a:xfrm>
            <a:custGeom>
              <a:avLst/>
              <a:gdLst/>
              <a:ahLst/>
              <a:cxnLst/>
              <a:rect l="l" t="t" r="r" b="b"/>
              <a:pathLst>
                <a:path w="15253" h="13786" extrusionOk="0">
                  <a:moveTo>
                    <a:pt x="8454" y="11821"/>
                  </a:moveTo>
                  <a:cubicBezTo>
                    <a:pt x="8859" y="11904"/>
                    <a:pt x="9276" y="12011"/>
                    <a:pt x="9692" y="12130"/>
                  </a:cubicBezTo>
                  <a:cubicBezTo>
                    <a:pt x="9514" y="12154"/>
                    <a:pt x="9335" y="12178"/>
                    <a:pt x="9168" y="12178"/>
                  </a:cubicBezTo>
                  <a:cubicBezTo>
                    <a:pt x="9094" y="12180"/>
                    <a:pt x="9021" y="12182"/>
                    <a:pt x="8948" y="12182"/>
                  </a:cubicBezTo>
                  <a:cubicBezTo>
                    <a:pt x="8670" y="12182"/>
                    <a:pt x="8404" y="12160"/>
                    <a:pt x="8168" y="12094"/>
                  </a:cubicBezTo>
                  <a:lnTo>
                    <a:pt x="8145" y="12094"/>
                  </a:lnTo>
                  <a:cubicBezTo>
                    <a:pt x="8228" y="11999"/>
                    <a:pt x="8335" y="11892"/>
                    <a:pt x="8454" y="11821"/>
                  </a:cubicBezTo>
                  <a:close/>
                  <a:moveTo>
                    <a:pt x="7728" y="11666"/>
                  </a:moveTo>
                  <a:cubicBezTo>
                    <a:pt x="7906" y="11701"/>
                    <a:pt x="8097" y="11737"/>
                    <a:pt x="8287" y="11785"/>
                  </a:cubicBezTo>
                  <a:cubicBezTo>
                    <a:pt x="8073" y="11940"/>
                    <a:pt x="7883" y="12118"/>
                    <a:pt x="7728" y="12321"/>
                  </a:cubicBezTo>
                  <a:cubicBezTo>
                    <a:pt x="7716" y="12261"/>
                    <a:pt x="7680" y="12213"/>
                    <a:pt x="7680" y="12154"/>
                  </a:cubicBezTo>
                  <a:cubicBezTo>
                    <a:pt x="7633" y="11999"/>
                    <a:pt x="7609" y="11832"/>
                    <a:pt x="7597" y="11666"/>
                  </a:cubicBezTo>
                  <a:close/>
                  <a:moveTo>
                    <a:pt x="6370" y="12071"/>
                  </a:moveTo>
                  <a:cubicBezTo>
                    <a:pt x="6442" y="12094"/>
                    <a:pt x="6501" y="12130"/>
                    <a:pt x="6585" y="12154"/>
                  </a:cubicBezTo>
                  <a:cubicBezTo>
                    <a:pt x="6704" y="12213"/>
                    <a:pt x="6823" y="12273"/>
                    <a:pt x="6942" y="12356"/>
                  </a:cubicBezTo>
                  <a:cubicBezTo>
                    <a:pt x="6782" y="12414"/>
                    <a:pt x="6587" y="12433"/>
                    <a:pt x="6389" y="12433"/>
                  </a:cubicBezTo>
                  <a:cubicBezTo>
                    <a:pt x="6262" y="12433"/>
                    <a:pt x="6134" y="12425"/>
                    <a:pt x="6013" y="12416"/>
                  </a:cubicBezTo>
                  <a:cubicBezTo>
                    <a:pt x="5870" y="12392"/>
                    <a:pt x="5728" y="12380"/>
                    <a:pt x="5597" y="12356"/>
                  </a:cubicBezTo>
                  <a:cubicBezTo>
                    <a:pt x="5847" y="12261"/>
                    <a:pt x="6120" y="12178"/>
                    <a:pt x="6370" y="12071"/>
                  </a:cubicBezTo>
                  <a:close/>
                  <a:moveTo>
                    <a:pt x="7371" y="11713"/>
                  </a:moveTo>
                  <a:cubicBezTo>
                    <a:pt x="7383" y="11773"/>
                    <a:pt x="7383" y="11832"/>
                    <a:pt x="7394" y="11880"/>
                  </a:cubicBezTo>
                  <a:cubicBezTo>
                    <a:pt x="7442" y="12071"/>
                    <a:pt x="7502" y="12249"/>
                    <a:pt x="7537" y="12440"/>
                  </a:cubicBezTo>
                  <a:cubicBezTo>
                    <a:pt x="7323" y="12261"/>
                    <a:pt x="7073" y="12118"/>
                    <a:pt x="6835" y="11999"/>
                  </a:cubicBezTo>
                  <a:cubicBezTo>
                    <a:pt x="6787" y="11975"/>
                    <a:pt x="6740" y="11952"/>
                    <a:pt x="6704" y="11940"/>
                  </a:cubicBezTo>
                  <a:cubicBezTo>
                    <a:pt x="6918" y="11856"/>
                    <a:pt x="7132" y="11773"/>
                    <a:pt x="7371" y="11713"/>
                  </a:cubicBezTo>
                  <a:close/>
                  <a:moveTo>
                    <a:pt x="6129" y="0"/>
                  </a:moveTo>
                  <a:cubicBezTo>
                    <a:pt x="6046" y="0"/>
                    <a:pt x="5961" y="19"/>
                    <a:pt x="5882" y="45"/>
                  </a:cubicBezTo>
                  <a:cubicBezTo>
                    <a:pt x="5799" y="57"/>
                    <a:pt x="5728" y="81"/>
                    <a:pt x="5656" y="117"/>
                  </a:cubicBezTo>
                  <a:cubicBezTo>
                    <a:pt x="5620" y="129"/>
                    <a:pt x="5608" y="129"/>
                    <a:pt x="5585" y="152"/>
                  </a:cubicBezTo>
                  <a:cubicBezTo>
                    <a:pt x="5537" y="164"/>
                    <a:pt x="5489" y="176"/>
                    <a:pt x="5442" y="212"/>
                  </a:cubicBezTo>
                  <a:lnTo>
                    <a:pt x="5358" y="248"/>
                  </a:lnTo>
                  <a:cubicBezTo>
                    <a:pt x="5311" y="272"/>
                    <a:pt x="5287" y="283"/>
                    <a:pt x="5239" y="307"/>
                  </a:cubicBezTo>
                  <a:lnTo>
                    <a:pt x="5144" y="355"/>
                  </a:lnTo>
                  <a:cubicBezTo>
                    <a:pt x="5120" y="367"/>
                    <a:pt x="5073" y="402"/>
                    <a:pt x="5049" y="414"/>
                  </a:cubicBezTo>
                  <a:cubicBezTo>
                    <a:pt x="5013" y="426"/>
                    <a:pt x="4989" y="462"/>
                    <a:pt x="4942" y="474"/>
                  </a:cubicBezTo>
                  <a:cubicBezTo>
                    <a:pt x="4906" y="486"/>
                    <a:pt x="4882" y="522"/>
                    <a:pt x="4846" y="533"/>
                  </a:cubicBezTo>
                  <a:cubicBezTo>
                    <a:pt x="4823" y="557"/>
                    <a:pt x="4775" y="581"/>
                    <a:pt x="4751" y="605"/>
                  </a:cubicBezTo>
                  <a:cubicBezTo>
                    <a:pt x="4716" y="617"/>
                    <a:pt x="4704" y="641"/>
                    <a:pt x="4668" y="664"/>
                  </a:cubicBezTo>
                  <a:cubicBezTo>
                    <a:pt x="4644" y="700"/>
                    <a:pt x="4596" y="724"/>
                    <a:pt x="4573" y="760"/>
                  </a:cubicBezTo>
                  <a:cubicBezTo>
                    <a:pt x="4549" y="772"/>
                    <a:pt x="4537" y="783"/>
                    <a:pt x="4525" y="783"/>
                  </a:cubicBezTo>
                  <a:cubicBezTo>
                    <a:pt x="4489" y="795"/>
                    <a:pt x="4477" y="831"/>
                    <a:pt x="4454" y="843"/>
                  </a:cubicBezTo>
                  <a:cubicBezTo>
                    <a:pt x="4430" y="855"/>
                    <a:pt x="4406" y="879"/>
                    <a:pt x="4394" y="903"/>
                  </a:cubicBezTo>
                  <a:lnTo>
                    <a:pt x="4370" y="914"/>
                  </a:lnTo>
                  <a:lnTo>
                    <a:pt x="4299" y="998"/>
                  </a:lnTo>
                  <a:cubicBezTo>
                    <a:pt x="4275" y="1022"/>
                    <a:pt x="4239" y="1057"/>
                    <a:pt x="4227" y="1081"/>
                  </a:cubicBezTo>
                  <a:cubicBezTo>
                    <a:pt x="4215" y="1093"/>
                    <a:pt x="4192" y="1129"/>
                    <a:pt x="4168" y="1141"/>
                  </a:cubicBezTo>
                  <a:cubicBezTo>
                    <a:pt x="4013" y="1307"/>
                    <a:pt x="3882" y="1498"/>
                    <a:pt x="3775" y="1688"/>
                  </a:cubicBezTo>
                  <a:lnTo>
                    <a:pt x="3775" y="1712"/>
                  </a:lnTo>
                  <a:cubicBezTo>
                    <a:pt x="3751" y="1748"/>
                    <a:pt x="3715" y="1807"/>
                    <a:pt x="3703" y="1855"/>
                  </a:cubicBezTo>
                  <a:cubicBezTo>
                    <a:pt x="3644" y="1986"/>
                    <a:pt x="3584" y="2141"/>
                    <a:pt x="3537" y="2284"/>
                  </a:cubicBezTo>
                  <a:cubicBezTo>
                    <a:pt x="3513" y="2391"/>
                    <a:pt x="3477" y="2510"/>
                    <a:pt x="3465" y="2617"/>
                  </a:cubicBezTo>
                  <a:cubicBezTo>
                    <a:pt x="3453" y="2688"/>
                    <a:pt x="3453" y="2760"/>
                    <a:pt x="3394" y="2819"/>
                  </a:cubicBezTo>
                  <a:cubicBezTo>
                    <a:pt x="3346" y="2879"/>
                    <a:pt x="3263" y="2903"/>
                    <a:pt x="3203" y="2939"/>
                  </a:cubicBezTo>
                  <a:cubicBezTo>
                    <a:pt x="3061" y="3034"/>
                    <a:pt x="3037" y="3224"/>
                    <a:pt x="3156" y="3343"/>
                  </a:cubicBezTo>
                  <a:cubicBezTo>
                    <a:pt x="2930" y="3462"/>
                    <a:pt x="2763" y="3689"/>
                    <a:pt x="2739" y="3927"/>
                  </a:cubicBezTo>
                  <a:cubicBezTo>
                    <a:pt x="2644" y="3760"/>
                    <a:pt x="2525" y="3581"/>
                    <a:pt x="2382" y="3462"/>
                  </a:cubicBezTo>
                  <a:cubicBezTo>
                    <a:pt x="2346" y="3439"/>
                    <a:pt x="2322" y="3415"/>
                    <a:pt x="2275" y="3403"/>
                  </a:cubicBezTo>
                  <a:cubicBezTo>
                    <a:pt x="2263" y="3391"/>
                    <a:pt x="2251" y="3391"/>
                    <a:pt x="2215" y="3391"/>
                  </a:cubicBezTo>
                  <a:cubicBezTo>
                    <a:pt x="2203" y="3391"/>
                    <a:pt x="2191" y="3379"/>
                    <a:pt x="2191" y="3379"/>
                  </a:cubicBezTo>
                  <a:cubicBezTo>
                    <a:pt x="2156" y="3355"/>
                    <a:pt x="2132" y="3355"/>
                    <a:pt x="2084" y="3355"/>
                  </a:cubicBezTo>
                  <a:cubicBezTo>
                    <a:pt x="2025" y="3355"/>
                    <a:pt x="1977" y="3355"/>
                    <a:pt x="1929" y="3379"/>
                  </a:cubicBezTo>
                  <a:lnTo>
                    <a:pt x="1918" y="3379"/>
                  </a:lnTo>
                  <a:cubicBezTo>
                    <a:pt x="1894" y="3379"/>
                    <a:pt x="1870" y="3391"/>
                    <a:pt x="1846" y="3391"/>
                  </a:cubicBezTo>
                  <a:lnTo>
                    <a:pt x="1834" y="3391"/>
                  </a:lnTo>
                  <a:cubicBezTo>
                    <a:pt x="1810" y="3403"/>
                    <a:pt x="1787" y="3403"/>
                    <a:pt x="1775" y="3415"/>
                  </a:cubicBezTo>
                  <a:cubicBezTo>
                    <a:pt x="1775" y="3415"/>
                    <a:pt x="1751" y="3415"/>
                    <a:pt x="1751" y="3439"/>
                  </a:cubicBezTo>
                  <a:cubicBezTo>
                    <a:pt x="1739" y="3450"/>
                    <a:pt x="1715" y="3450"/>
                    <a:pt x="1691" y="3462"/>
                  </a:cubicBezTo>
                  <a:lnTo>
                    <a:pt x="1679" y="3486"/>
                  </a:lnTo>
                  <a:cubicBezTo>
                    <a:pt x="1668" y="3498"/>
                    <a:pt x="1656" y="3498"/>
                    <a:pt x="1620" y="3510"/>
                  </a:cubicBezTo>
                  <a:cubicBezTo>
                    <a:pt x="1608" y="3510"/>
                    <a:pt x="1608" y="3522"/>
                    <a:pt x="1596" y="3522"/>
                  </a:cubicBezTo>
                  <a:cubicBezTo>
                    <a:pt x="1572" y="3546"/>
                    <a:pt x="1560" y="3546"/>
                    <a:pt x="1548" y="3558"/>
                  </a:cubicBezTo>
                  <a:lnTo>
                    <a:pt x="1513" y="3581"/>
                  </a:lnTo>
                  <a:cubicBezTo>
                    <a:pt x="1501" y="3605"/>
                    <a:pt x="1489" y="3605"/>
                    <a:pt x="1489" y="3617"/>
                  </a:cubicBezTo>
                  <a:cubicBezTo>
                    <a:pt x="1453" y="3629"/>
                    <a:pt x="1441" y="3641"/>
                    <a:pt x="1429" y="3677"/>
                  </a:cubicBezTo>
                  <a:cubicBezTo>
                    <a:pt x="1382" y="3701"/>
                    <a:pt x="1334" y="3748"/>
                    <a:pt x="1310" y="3784"/>
                  </a:cubicBezTo>
                  <a:lnTo>
                    <a:pt x="1263" y="3820"/>
                  </a:lnTo>
                  <a:lnTo>
                    <a:pt x="1179" y="3915"/>
                  </a:lnTo>
                  <a:lnTo>
                    <a:pt x="1132" y="3962"/>
                  </a:lnTo>
                  <a:cubicBezTo>
                    <a:pt x="1084" y="3998"/>
                    <a:pt x="1060" y="4034"/>
                    <a:pt x="1025" y="4082"/>
                  </a:cubicBezTo>
                  <a:cubicBezTo>
                    <a:pt x="977" y="4117"/>
                    <a:pt x="953" y="4177"/>
                    <a:pt x="917" y="4236"/>
                  </a:cubicBezTo>
                  <a:cubicBezTo>
                    <a:pt x="560" y="4927"/>
                    <a:pt x="1120" y="5713"/>
                    <a:pt x="1096" y="6487"/>
                  </a:cubicBezTo>
                  <a:cubicBezTo>
                    <a:pt x="1079" y="6479"/>
                    <a:pt x="1062" y="6475"/>
                    <a:pt x="1046" y="6475"/>
                  </a:cubicBezTo>
                  <a:cubicBezTo>
                    <a:pt x="940" y="6475"/>
                    <a:pt x="864" y="6633"/>
                    <a:pt x="906" y="6737"/>
                  </a:cubicBezTo>
                  <a:cubicBezTo>
                    <a:pt x="953" y="6856"/>
                    <a:pt x="1060" y="6999"/>
                    <a:pt x="1001" y="7118"/>
                  </a:cubicBezTo>
                  <a:cubicBezTo>
                    <a:pt x="952" y="7095"/>
                    <a:pt x="899" y="7084"/>
                    <a:pt x="846" y="7084"/>
                  </a:cubicBezTo>
                  <a:cubicBezTo>
                    <a:pt x="680" y="7084"/>
                    <a:pt x="516" y="7187"/>
                    <a:pt x="489" y="7332"/>
                  </a:cubicBezTo>
                  <a:cubicBezTo>
                    <a:pt x="489" y="7242"/>
                    <a:pt x="390" y="7190"/>
                    <a:pt x="288" y="7190"/>
                  </a:cubicBezTo>
                  <a:cubicBezTo>
                    <a:pt x="227" y="7190"/>
                    <a:pt x="164" y="7209"/>
                    <a:pt x="120" y="7249"/>
                  </a:cubicBezTo>
                  <a:cubicBezTo>
                    <a:pt x="1" y="7356"/>
                    <a:pt x="1" y="7511"/>
                    <a:pt x="1" y="7665"/>
                  </a:cubicBezTo>
                  <a:cubicBezTo>
                    <a:pt x="1" y="7892"/>
                    <a:pt x="13" y="8130"/>
                    <a:pt x="48" y="8368"/>
                  </a:cubicBezTo>
                  <a:cubicBezTo>
                    <a:pt x="48" y="8403"/>
                    <a:pt x="60" y="8439"/>
                    <a:pt x="60" y="8487"/>
                  </a:cubicBezTo>
                  <a:lnTo>
                    <a:pt x="60" y="8523"/>
                  </a:lnTo>
                  <a:cubicBezTo>
                    <a:pt x="60" y="8558"/>
                    <a:pt x="72" y="8606"/>
                    <a:pt x="72" y="8630"/>
                  </a:cubicBezTo>
                  <a:cubicBezTo>
                    <a:pt x="72" y="8642"/>
                    <a:pt x="72" y="8677"/>
                    <a:pt x="84" y="8689"/>
                  </a:cubicBezTo>
                  <a:cubicBezTo>
                    <a:pt x="108" y="8749"/>
                    <a:pt x="108" y="8796"/>
                    <a:pt x="120" y="8856"/>
                  </a:cubicBezTo>
                  <a:cubicBezTo>
                    <a:pt x="120" y="8880"/>
                    <a:pt x="132" y="8915"/>
                    <a:pt x="132" y="8939"/>
                  </a:cubicBezTo>
                  <a:cubicBezTo>
                    <a:pt x="132" y="8975"/>
                    <a:pt x="144" y="8999"/>
                    <a:pt x="144" y="9023"/>
                  </a:cubicBezTo>
                  <a:cubicBezTo>
                    <a:pt x="144" y="9046"/>
                    <a:pt x="167" y="9082"/>
                    <a:pt x="167" y="9106"/>
                  </a:cubicBezTo>
                  <a:cubicBezTo>
                    <a:pt x="167" y="9142"/>
                    <a:pt x="179" y="9154"/>
                    <a:pt x="179" y="9177"/>
                  </a:cubicBezTo>
                  <a:cubicBezTo>
                    <a:pt x="191" y="9213"/>
                    <a:pt x="191" y="9237"/>
                    <a:pt x="203" y="9273"/>
                  </a:cubicBezTo>
                  <a:cubicBezTo>
                    <a:pt x="203" y="9285"/>
                    <a:pt x="227" y="9320"/>
                    <a:pt x="227" y="9332"/>
                  </a:cubicBezTo>
                  <a:cubicBezTo>
                    <a:pt x="239" y="9380"/>
                    <a:pt x="251" y="9439"/>
                    <a:pt x="286" y="9475"/>
                  </a:cubicBezTo>
                  <a:cubicBezTo>
                    <a:pt x="286" y="9499"/>
                    <a:pt x="298" y="9511"/>
                    <a:pt x="310" y="9523"/>
                  </a:cubicBezTo>
                  <a:cubicBezTo>
                    <a:pt x="322" y="9558"/>
                    <a:pt x="346" y="9594"/>
                    <a:pt x="358" y="9630"/>
                  </a:cubicBezTo>
                  <a:cubicBezTo>
                    <a:pt x="370" y="9642"/>
                    <a:pt x="370" y="9654"/>
                    <a:pt x="382" y="9689"/>
                  </a:cubicBezTo>
                  <a:cubicBezTo>
                    <a:pt x="405" y="9713"/>
                    <a:pt x="429" y="9749"/>
                    <a:pt x="441" y="9797"/>
                  </a:cubicBezTo>
                  <a:cubicBezTo>
                    <a:pt x="465" y="9808"/>
                    <a:pt x="465" y="9820"/>
                    <a:pt x="477" y="9832"/>
                  </a:cubicBezTo>
                  <a:lnTo>
                    <a:pt x="560" y="9975"/>
                  </a:lnTo>
                  <a:cubicBezTo>
                    <a:pt x="560" y="9987"/>
                    <a:pt x="584" y="9987"/>
                    <a:pt x="584" y="9999"/>
                  </a:cubicBezTo>
                  <a:cubicBezTo>
                    <a:pt x="608" y="10035"/>
                    <a:pt x="644" y="10070"/>
                    <a:pt x="667" y="10106"/>
                  </a:cubicBezTo>
                  <a:lnTo>
                    <a:pt x="715" y="10154"/>
                  </a:lnTo>
                  <a:lnTo>
                    <a:pt x="798" y="10237"/>
                  </a:lnTo>
                  <a:cubicBezTo>
                    <a:pt x="822" y="10249"/>
                    <a:pt x="834" y="10273"/>
                    <a:pt x="846" y="10273"/>
                  </a:cubicBezTo>
                  <a:cubicBezTo>
                    <a:pt x="894" y="10297"/>
                    <a:pt x="941" y="10344"/>
                    <a:pt x="977" y="10368"/>
                  </a:cubicBezTo>
                  <a:cubicBezTo>
                    <a:pt x="841" y="10462"/>
                    <a:pt x="806" y="10665"/>
                    <a:pt x="912" y="10794"/>
                  </a:cubicBezTo>
                  <a:lnTo>
                    <a:pt x="912" y="10794"/>
                  </a:lnTo>
                  <a:cubicBezTo>
                    <a:pt x="872" y="10769"/>
                    <a:pt x="824" y="10758"/>
                    <a:pt x="773" y="10758"/>
                  </a:cubicBezTo>
                  <a:cubicBezTo>
                    <a:pt x="622" y="10758"/>
                    <a:pt x="449" y="10861"/>
                    <a:pt x="417" y="11011"/>
                  </a:cubicBezTo>
                  <a:cubicBezTo>
                    <a:pt x="370" y="11237"/>
                    <a:pt x="525" y="11440"/>
                    <a:pt x="703" y="11594"/>
                  </a:cubicBezTo>
                  <a:cubicBezTo>
                    <a:pt x="1313" y="12169"/>
                    <a:pt x="2215" y="12489"/>
                    <a:pt x="3108" y="12489"/>
                  </a:cubicBezTo>
                  <a:cubicBezTo>
                    <a:pt x="3436" y="12489"/>
                    <a:pt x="3762" y="12446"/>
                    <a:pt x="4073" y="12356"/>
                  </a:cubicBezTo>
                  <a:lnTo>
                    <a:pt x="4073" y="12356"/>
                  </a:lnTo>
                  <a:cubicBezTo>
                    <a:pt x="3977" y="12392"/>
                    <a:pt x="3894" y="12475"/>
                    <a:pt x="3870" y="12571"/>
                  </a:cubicBezTo>
                  <a:cubicBezTo>
                    <a:pt x="4094" y="12647"/>
                    <a:pt x="4316" y="12679"/>
                    <a:pt x="4536" y="12679"/>
                  </a:cubicBezTo>
                  <a:cubicBezTo>
                    <a:pt x="4796" y="12679"/>
                    <a:pt x="5053" y="12635"/>
                    <a:pt x="5311" y="12571"/>
                  </a:cubicBezTo>
                  <a:cubicBezTo>
                    <a:pt x="5525" y="12618"/>
                    <a:pt x="5763" y="12654"/>
                    <a:pt x="5978" y="12666"/>
                  </a:cubicBezTo>
                  <a:cubicBezTo>
                    <a:pt x="6093" y="12674"/>
                    <a:pt x="6214" y="12679"/>
                    <a:pt x="6337" y="12679"/>
                  </a:cubicBezTo>
                  <a:cubicBezTo>
                    <a:pt x="6581" y="12679"/>
                    <a:pt x="6827" y="12658"/>
                    <a:pt x="7025" y="12594"/>
                  </a:cubicBezTo>
                  <a:cubicBezTo>
                    <a:pt x="7204" y="12725"/>
                    <a:pt x="7371" y="12868"/>
                    <a:pt x="7454" y="13047"/>
                  </a:cubicBezTo>
                  <a:cubicBezTo>
                    <a:pt x="7339" y="13427"/>
                    <a:pt x="7034" y="13774"/>
                    <a:pt x="6702" y="13785"/>
                  </a:cubicBezTo>
                  <a:lnTo>
                    <a:pt x="8252" y="13785"/>
                  </a:lnTo>
                  <a:cubicBezTo>
                    <a:pt x="8073" y="13452"/>
                    <a:pt x="7918" y="13106"/>
                    <a:pt x="7799" y="12749"/>
                  </a:cubicBezTo>
                  <a:cubicBezTo>
                    <a:pt x="7859" y="12618"/>
                    <a:pt x="7954" y="12499"/>
                    <a:pt x="8037" y="12380"/>
                  </a:cubicBezTo>
                  <a:cubicBezTo>
                    <a:pt x="8264" y="12425"/>
                    <a:pt x="8509" y="12442"/>
                    <a:pt x="8762" y="12442"/>
                  </a:cubicBezTo>
                  <a:cubicBezTo>
                    <a:pt x="8908" y="12442"/>
                    <a:pt x="9056" y="12436"/>
                    <a:pt x="9204" y="12428"/>
                  </a:cubicBezTo>
                  <a:cubicBezTo>
                    <a:pt x="9418" y="12416"/>
                    <a:pt x="9657" y="12380"/>
                    <a:pt x="9883" y="12321"/>
                  </a:cubicBezTo>
                  <a:cubicBezTo>
                    <a:pt x="10915" y="12588"/>
                    <a:pt x="11947" y="12817"/>
                    <a:pt x="12948" y="12817"/>
                  </a:cubicBezTo>
                  <a:cubicBezTo>
                    <a:pt x="13195" y="12817"/>
                    <a:pt x="13439" y="12804"/>
                    <a:pt x="13681" y="12773"/>
                  </a:cubicBezTo>
                  <a:lnTo>
                    <a:pt x="13990" y="12725"/>
                  </a:lnTo>
                  <a:cubicBezTo>
                    <a:pt x="14157" y="12690"/>
                    <a:pt x="14336" y="12654"/>
                    <a:pt x="14467" y="12547"/>
                  </a:cubicBezTo>
                  <a:cubicBezTo>
                    <a:pt x="14598" y="12440"/>
                    <a:pt x="14657" y="12261"/>
                    <a:pt x="14574" y="12130"/>
                  </a:cubicBezTo>
                  <a:cubicBezTo>
                    <a:pt x="14562" y="12118"/>
                    <a:pt x="14538" y="12082"/>
                    <a:pt x="14514" y="12071"/>
                  </a:cubicBezTo>
                  <a:lnTo>
                    <a:pt x="14502" y="12059"/>
                  </a:lnTo>
                  <a:cubicBezTo>
                    <a:pt x="14479" y="12035"/>
                    <a:pt x="14467" y="12035"/>
                    <a:pt x="14455" y="12023"/>
                  </a:cubicBezTo>
                  <a:cubicBezTo>
                    <a:pt x="14419" y="12011"/>
                    <a:pt x="14407" y="12011"/>
                    <a:pt x="14383" y="11999"/>
                  </a:cubicBezTo>
                  <a:lnTo>
                    <a:pt x="14241" y="11952"/>
                  </a:lnTo>
                  <a:cubicBezTo>
                    <a:pt x="13979" y="11892"/>
                    <a:pt x="13693" y="11821"/>
                    <a:pt x="13431" y="11761"/>
                  </a:cubicBezTo>
                  <a:cubicBezTo>
                    <a:pt x="13693" y="11666"/>
                    <a:pt x="13943" y="11559"/>
                    <a:pt x="14181" y="11440"/>
                  </a:cubicBezTo>
                  <a:cubicBezTo>
                    <a:pt x="14300" y="11380"/>
                    <a:pt x="14419" y="11309"/>
                    <a:pt x="14538" y="11237"/>
                  </a:cubicBezTo>
                  <a:cubicBezTo>
                    <a:pt x="14657" y="11166"/>
                    <a:pt x="14764" y="11082"/>
                    <a:pt x="14872" y="10999"/>
                  </a:cubicBezTo>
                  <a:cubicBezTo>
                    <a:pt x="15038" y="10868"/>
                    <a:pt x="15181" y="10713"/>
                    <a:pt x="15241" y="10535"/>
                  </a:cubicBezTo>
                  <a:cubicBezTo>
                    <a:pt x="15253" y="10511"/>
                    <a:pt x="15253" y="10475"/>
                    <a:pt x="15253" y="10463"/>
                  </a:cubicBezTo>
                  <a:lnTo>
                    <a:pt x="15253" y="10428"/>
                  </a:lnTo>
                  <a:cubicBezTo>
                    <a:pt x="15241" y="10273"/>
                    <a:pt x="15241" y="10249"/>
                    <a:pt x="15241" y="10237"/>
                  </a:cubicBezTo>
                  <a:lnTo>
                    <a:pt x="15241" y="10213"/>
                  </a:lnTo>
                  <a:lnTo>
                    <a:pt x="15241" y="10166"/>
                  </a:lnTo>
                  <a:lnTo>
                    <a:pt x="15241" y="10130"/>
                  </a:lnTo>
                  <a:cubicBezTo>
                    <a:pt x="15241" y="10118"/>
                    <a:pt x="15241" y="10106"/>
                    <a:pt x="15229" y="10094"/>
                  </a:cubicBezTo>
                  <a:cubicBezTo>
                    <a:pt x="15229" y="10070"/>
                    <a:pt x="15217" y="10058"/>
                    <a:pt x="15217" y="10058"/>
                  </a:cubicBezTo>
                  <a:cubicBezTo>
                    <a:pt x="15217" y="10047"/>
                    <a:pt x="15193" y="10035"/>
                    <a:pt x="15193" y="10011"/>
                  </a:cubicBezTo>
                  <a:cubicBezTo>
                    <a:pt x="15193" y="9999"/>
                    <a:pt x="15181" y="9999"/>
                    <a:pt x="15181" y="9987"/>
                  </a:cubicBezTo>
                  <a:cubicBezTo>
                    <a:pt x="15181" y="9975"/>
                    <a:pt x="15169" y="9951"/>
                    <a:pt x="15145" y="9939"/>
                  </a:cubicBezTo>
                  <a:cubicBezTo>
                    <a:pt x="15133" y="9927"/>
                    <a:pt x="15133" y="9916"/>
                    <a:pt x="15122" y="9892"/>
                  </a:cubicBezTo>
                  <a:cubicBezTo>
                    <a:pt x="15122" y="9880"/>
                    <a:pt x="15110" y="9880"/>
                    <a:pt x="15110" y="9868"/>
                  </a:cubicBezTo>
                  <a:cubicBezTo>
                    <a:pt x="15086" y="9856"/>
                    <a:pt x="15086" y="9832"/>
                    <a:pt x="15074" y="9820"/>
                  </a:cubicBezTo>
                  <a:cubicBezTo>
                    <a:pt x="15062" y="9808"/>
                    <a:pt x="15062" y="9797"/>
                    <a:pt x="15050" y="9797"/>
                  </a:cubicBezTo>
                  <a:lnTo>
                    <a:pt x="15014" y="9761"/>
                  </a:lnTo>
                  <a:cubicBezTo>
                    <a:pt x="15003" y="9749"/>
                    <a:pt x="15003" y="9737"/>
                    <a:pt x="14991" y="9737"/>
                  </a:cubicBezTo>
                  <a:lnTo>
                    <a:pt x="14955" y="9701"/>
                  </a:lnTo>
                  <a:lnTo>
                    <a:pt x="14931" y="9666"/>
                  </a:lnTo>
                  <a:lnTo>
                    <a:pt x="14883" y="9630"/>
                  </a:lnTo>
                  <a:lnTo>
                    <a:pt x="14872" y="9606"/>
                  </a:lnTo>
                  <a:cubicBezTo>
                    <a:pt x="14848" y="9594"/>
                    <a:pt x="14836" y="9582"/>
                    <a:pt x="14812" y="9570"/>
                  </a:cubicBezTo>
                  <a:lnTo>
                    <a:pt x="14788" y="9546"/>
                  </a:lnTo>
                  <a:lnTo>
                    <a:pt x="14752" y="9511"/>
                  </a:lnTo>
                  <a:cubicBezTo>
                    <a:pt x="14729" y="9511"/>
                    <a:pt x="14729" y="9499"/>
                    <a:pt x="14717" y="9499"/>
                  </a:cubicBezTo>
                  <a:lnTo>
                    <a:pt x="14669" y="9451"/>
                  </a:lnTo>
                  <a:cubicBezTo>
                    <a:pt x="14657" y="9451"/>
                    <a:pt x="14657" y="9439"/>
                    <a:pt x="14645" y="9439"/>
                  </a:cubicBezTo>
                  <a:cubicBezTo>
                    <a:pt x="14633" y="9416"/>
                    <a:pt x="14610" y="9404"/>
                    <a:pt x="14598" y="9404"/>
                  </a:cubicBezTo>
                  <a:cubicBezTo>
                    <a:pt x="14586" y="9404"/>
                    <a:pt x="14586" y="9392"/>
                    <a:pt x="14574" y="9392"/>
                  </a:cubicBezTo>
                  <a:cubicBezTo>
                    <a:pt x="14550" y="9368"/>
                    <a:pt x="14526" y="9356"/>
                    <a:pt x="14514" y="9344"/>
                  </a:cubicBezTo>
                  <a:lnTo>
                    <a:pt x="14491" y="9344"/>
                  </a:lnTo>
                  <a:cubicBezTo>
                    <a:pt x="14574" y="9308"/>
                    <a:pt x="14645" y="9273"/>
                    <a:pt x="14717" y="9237"/>
                  </a:cubicBezTo>
                  <a:cubicBezTo>
                    <a:pt x="14729" y="9237"/>
                    <a:pt x="14729" y="9225"/>
                    <a:pt x="14752" y="9225"/>
                  </a:cubicBezTo>
                  <a:cubicBezTo>
                    <a:pt x="14776" y="9213"/>
                    <a:pt x="14788" y="9189"/>
                    <a:pt x="14824" y="9177"/>
                  </a:cubicBezTo>
                  <a:cubicBezTo>
                    <a:pt x="14848" y="9154"/>
                    <a:pt x="14883" y="9142"/>
                    <a:pt x="14907" y="9106"/>
                  </a:cubicBezTo>
                  <a:cubicBezTo>
                    <a:pt x="14931" y="9094"/>
                    <a:pt x="14943" y="9070"/>
                    <a:pt x="14955" y="9046"/>
                  </a:cubicBezTo>
                  <a:lnTo>
                    <a:pt x="14967" y="9035"/>
                  </a:lnTo>
                  <a:cubicBezTo>
                    <a:pt x="14991" y="9011"/>
                    <a:pt x="14991" y="8999"/>
                    <a:pt x="15003" y="8999"/>
                  </a:cubicBezTo>
                  <a:cubicBezTo>
                    <a:pt x="15003" y="8987"/>
                    <a:pt x="15003" y="8987"/>
                    <a:pt x="15014" y="8975"/>
                  </a:cubicBezTo>
                  <a:cubicBezTo>
                    <a:pt x="15014" y="8951"/>
                    <a:pt x="15026" y="8939"/>
                    <a:pt x="15026" y="8939"/>
                  </a:cubicBezTo>
                  <a:lnTo>
                    <a:pt x="15026" y="8915"/>
                  </a:lnTo>
                  <a:cubicBezTo>
                    <a:pt x="15026" y="8892"/>
                    <a:pt x="15050" y="8880"/>
                    <a:pt x="15050" y="8880"/>
                  </a:cubicBezTo>
                  <a:lnTo>
                    <a:pt x="15050" y="8856"/>
                  </a:lnTo>
                  <a:lnTo>
                    <a:pt x="15050" y="8808"/>
                  </a:lnTo>
                  <a:lnTo>
                    <a:pt x="15050" y="8773"/>
                  </a:lnTo>
                  <a:lnTo>
                    <a:pt x="15050" y="8737"/>
                  </a:lnTo>
                  <a:lnTo>
                    <a:pt x="15050" y="8701"/>
                  </a:lnTo>
                  <a:lnTo>
                    <a:pt x="15050" y="8654"/>
                  </a:lnTo>
                  <a:lnTo>
                    <a:pt x="15050" y="8642"/>
                  </a:lnTo>
                  <a:cubicBezTo>
                    <a:pt x="15050" y="8630"/>
                    <a:pt x="15050" y="8618"/>
                    <a:pt x="15026" y="8594"/>
                  </a:cubicBezTo>
                  <a:lnTo>
                    <a:pt x="15026" y="8582"/>
                  </a:lnTo>
                  <a:cubicBezTo>
                    <a:pt x="15026" y="8570"/>
                    <a:pt x="15014" y="8558"/>
                    <a:pt x="15014" y="8534"/>
                  </a:cubicBezTo>
                  <a:cubicBezTo>
                    <a:pt x="15014" y="8534"/>
                    <a:pt x="15014" y="8523"/>
                    <a:pt x="15003" y="8523"/>
                  </a:cubicBezTo>
                  <a:cubicBezTo>
                    <a:pt x="15003" y="8511"/>
                    <a:pt x="14991" y="8499"/>
                    <a:pt x="14967" y="8475"/>
                  </a:cubicBezTo>
                  <a:cubicBezTo>
                    <a:pt x="14967" y="8475"/>
                    <a:pt x="14967" y="8463"/>
                    <a:pt x="14955" y="8463"/>
                  </a:cubicBezTo>
                  <a:cubicBezTo>
                    <a:pt x="14943" y="8451"/>
                    <a:pt x="14943" y="8439"/>
                    <a:pt x="14931" y="8403"/>
                  </a:cubicBezTo>
                  <a:lnTo>
                    <a:pt x="14931" y="8392"/>
                  </a:lnTo>
                  <a:cubicBezTo>
                    <a:pt x="14907" y="8380"/>
                    <a:pt x="14895" y="8356"/>
                    <a:pt x="14895" y="8332"/>
                  </a:cubicBezTo>
                  <a:lnTo>
                    <a:pt x="14895" y="8320"/>
                  </a:lnTo>
                  <a:cubicBezTo>
                    <a:pt x="14883" y="8296"/>
                    <a:pt x="14872" y="8273"/>
                    <a:pt x="14848" y="8261"/>
                  </a:cubicBezTo>
                  <a:cubicBezTo>
                    <a:pt x="14836" y="8237"/>
                    <a:pt x="14824" y="8213"/>
                    <a:pt x="14812" y="8201"/>
                  </a:cubicBezTo>
                  <a:cubicBezTo>
                    <a:pt x="14497" y="7827"/>
                    <a:pt x="14009" y="7522"/>
                    <a:pt x="13845" y="7522"/>
                  </a:cubicBezTo>
                  <a:cubicBezTo>
                    <a:pt x="13842" y="7522"/>
                    <a:pt x="13839" y="7522"/>
                    <a:pt x="13836" y="7522"/>
                  </a:cubicBezTo>
                  <a:cubicBezTo>
                    <a:pt x="14121" y="7046"/>
                    <a:pt x="14407" y="6546"/>
                    <a:pt x="14455" y="5998"/>
                  </a:cubicBezTo>
                  <a:lnTo>
                    <a:pt x="14455" y="5820"/>
                  </a:lnTo>
                  <a:lnTo>
                    <a:pt x="14455" y="5760"/>
                  </a:lnTo>
                  <a:cubicBezTo>
                    <a:pt x="14455" y="5713"/>
                    <a:pt x="14431" y="5665"/>
                    <a:pt x="14431" y="5641"/>
                  </a:cubicBezTo>
                  <a:cubicBezTo>
                    <a:pt x="14431" y="5594"/>
                    <a:pt x="14419" y="5558"/>
                    <a:pt x="14407" y="5522"/>
                  </a:cubicBezTo>
                  <a:cubicBezTo>
                    <a:pt x="14407" y="5486"/>
                    <a:pt x="14395" y="5463"/>
                    <a:pt x="14371" y="5427"/>
                  </a:cubicBezTo>
                  <a:cubicBezTo>
                    <a:pt x="14360" y="5403"/>
                    <a:pt x="14348" y="5355"/>
                    <a:pt x="14336" y="5320"/>
                  </a:cubicBezTo>
                  <a:cubicBezTo>
                    <a:pt x="14336" y="5308"/>
                    <a:pt x="14312" y="5308"/>
                    <a:pt x="14312" y="5296"/>
                  </a:cubicBezTo>
                  <a:cubicBezTo>
                    <a:pt x="14276" y="5177"/>
                    <a:pt x="14193" y="5058"/>
                    <a:pt x="14110" y="4951"/>
                  </a:cubicBezTo>
                  <a:cubicBezTo>
                    <a:pt x="13990" y="4820"/>
                    <a:pt x="13860" y="4701"/>
                    <a:pt x="13681" y="4605"/>
                  </a:cubicBezTo>
                  <a:cubicBezTo>
                    <a:pt x="13413" y="4480"/>
                    <a:pt x="13122" y="4454"/>
                    <a:pt x="12828" y="4454"/>
                  </a:cubicBezTo>
                  <a:cubicBezTo>
                    <a:pt x="12704" y="4454"/>
                    <a:pt x="12579" y="4459"/>
                    <a:pt x="12455" y="4463"/>
                  </a:cubicBezTo>
                  <a:cubicBezTo>
                    <a:pt x="12645" y="4296"/>
                    <a:pt x="12681" y="3998"/>
                    <a:pt x="12526" y="3796"/>
                  </a:cubicBezTo>
                  <a:cubicBezTo>
                    <a:pt x="12422" y="3640"/>
                    <a:pt x="12217" y="3559"/>
                    <a:pt x="12017" y="3559"/>
                  </a:cubicBezTo>
                  <a:cubicBezTo>
                    <a:pt x="11942" y="3559"/>
                    <a:pt x="11868" y="3571"/>
                    <a:pt x="11800" y="3593"/>
                  </a:cubicBezTo>
                  <a:cubicBezTo>
                    <a:pt x="11812" y="3486"/>
                    <a:pt x="11847" y="3343"/>
                    <a:pt x="11776" y="3248"/>
                  </a:cubicBezTo>
                  <a:cubicBezTo>
                    <a:pt x="11736" y="3176"/>
                    <a:pt x="11631" y="3125"/>
                    <a:pt x="11542" y="3125"/>
                  </a:cubicBezTo>
                  <a:cubicBezTo>
                    <a:pt x="11498" y="3125"/>
                    <a:pt x="11458" y="3137"/>
                    <a:pt x="11431" y="3165"/>
                  </a:cubicBezTo>
                  <a:cubicBezTo>
                    <a:pt x="11609" y="2486"/>
                    <a:pt x="11073" y="1736"/>
                    <a:pt x="10323" y="1486"/>
                  </a:cubicBezTo>
                  <a:cubicBezTo>
                    <a:pt x="10055" y="1391"/>
                    <a:pt x="9770" y="1347"/>
                    <a:pt x="9482" y="1347"/>
                  </a:cubicBezTo>
                  <a:cubicBezTo>
                    <a:pt x="8977" y="1347"/>
                    <a:pt x="8465" y="1480"/>
                    <a:pt x="8025" y="1700"/>
                  </a:cubicBezTo>
                  <a:cubicBezTo>
                    <a:pt x="7976" y="1533"/>
                    <a:pt x="7789" y="1423"/>
                    <a:pt x="7605" y="1423"/>
                  </a:cubicBezTo>
                  <a:cubicBezTo>
                    <a:pt x="7566" y="1423"/>
                    <a:pt x="7527" y="1428"/>
                    <a:pt x="7490" y="1438"/>
                  </a:cubicBezTo>
                  <a:cubicBezTo>
                    <a:pt x="7609" y="1307"/>
                    <a:pt x="7466" y="1081"/>
                    <a:pt x="7287" y="1057"/>
                  </a:cubicBezTo>
                  <a:cubicBezTo>
                    <a:pt x="7255" y="1051"/>
                    <a:pt x="7223" y="1048"/>
                    <a:pt x="7189" y="1048"/>
                  </a:cubicBezTo>
                  <a:cubicBezTo>
                    <a:pt x="7038" y="1048"/>
                    <a:pt x="6879" y="1110"/>
                    <a:pt x="6751" y="1188"/>
                  </a:cubicBezTo>
                  <a:lnTo>
                    <a:pt x="6537" y="379"/>
                  </a:lnTo>
                  <a:cubicBezTo>
                    <a:pt x="6501" y="248"/>
                    <a:pt x="6454" y="117"/>
                    <a:pt x="6323" y="45"/>
                  </a:cubicBezTo>
                  <a:cubicBezTo>
                    <a:pt x="6264" y="13"/>
                    <a:pt x="6197" y="0"/>
                    <a:pt x="6129" y="0"/>
                  </a:cubicBezTo>
                  <a:close/>
                  <a:moveTo>
                    <a:pt x="6668" y="13785"/>
                  </a:moveTo>
                  <a:cubicBezTo>
                    <a:pt x="6674" y="13785"/>
                    <a:pt x="6679" y="13785"/>
                    <a:pt x="6685" y="13785"/>
                  </a:cubicBezTo>
                  <a:cubicBezTo>
                    <a:pt x="6691" y="13785"/>
                    <a:pt x="6696" y="13785"/>
                    <a:pt x="6702" y="13785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3302475" y="4424175"/>
              <a:ext cx="36950" cy="22275"/>
            </a:xfrm>
            <a:custGeom>
              <a:avLst/>
              <a:gdLst/>
              <a:ahLst/>
              <a:cxnLst/>
              <a:rect l="l" t="t" r="r" b="b"/>
              <a:pathLst>
                <a:path w="1478" h="891" extrusionOk="0">
                  <a:moveTo>
                    <a:pt x="1477" y="1"/>
                  </a:moveTo>
                  <a:cubicBezTo>
                    <a:pt x="1477" y="1"/>
                    <a:pt x="1" y="203"/>
                    <a:pt x="489" y="787"/>
                  </a:cubicBezTo>
                  <a:cubicBezTo>
                    <a:pt x="551" y="859"/>
                    <a:pt x="617" y="890"/>
                    <a:pt x="685" y="890"/>
                  </a:cubicBezTo>
                  <a:cubicBezTo>
                    <a:pt x="1054" y="890"/>
                    <a:pt x="1477" y="1"/>
                    <a:pt x="1477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3289975" y="4397700"/>
              <a:ext cx="33500" cy="29000"/>
            </a:xfrm>
            <a:custGeom>
              <a:avLst/>
              <a:gdLst/>
              <a:ahLst/>
              <a:cxnLst/>
              <a:rect l="l" t="t" r="r" b="b"/>
              <a:pathLst>
                <a:path w="1340" h="1160" extrusionOk="0">
                  <a:moveTo>
                    <a:pt x="1037" y="0"/>
                  </a:moveTo>
                  <a:cubicBezTo>
                    <a:pt x="1037" y="0"/>
                    <a:pt x="1" y="929"/>
                    <a:pt x="775" y="1143"/>
                  </a:cubicBezTo>
                  <a:cubicBezTo>
                    <a:pt x="813" y="1155"/>
                    <a:pt x="848" y="1160"/>
                    <a:pt x="879" y="1160"/>
                  </a:cubicBezTo>
                  <a:cubicBezTo>
                    <a:pt x="1340" y="1160"/>
                    <a:pt x="1037" y="0"/>
                    <a:pt x="1037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3168550" y="4343525"/>
              <a:ext cx="33150" cy="28875"/>
            </a:xfrm>
            <a:custGeom>
              <a:avLst/>
              <a:gdLst/>
              <a:ahLst/>
              <a:cxnLst/>
              <a:rect l="l" t="t" r="r" b="b"/>
              <a:pathLst>
                <a:path w="1326" h="1155" extrusionOk="0">
                  <a:moveTo>
                    <a:pt x="1131" y="0"/>
                  </a:moveTo>
                  <a:cubicBezTo>
                    <a:pt x="1131" y="0"/>
                    <a:pt x="0" y="846"/>
                    <a:pt x="762" y="1131"/>
                  </a:cubicBezTo>
                  <a:cubicBezTo>
                    <a:pt x="806" y="1147"/>
                    <a:pt x="845" y="1155"/>
                    <a:pt x="881" y="1155"/>
                  </a:cubicBezTo>
                  <a:cubicBezTo>
                    <a:pt x="1325" y="1155"/>
                    <a:pt x="1131" y="0"/>
                    <a:pt x="1131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3154125" y="4331025"/>
              <a:ext cx="34075" cy="28375"/>
            </a:xfrm>
            <a:custGeom>
              <a:avLst/>
              <a:gdLst/>
              <a:ahLst/>
              <a:cxnLst/>
              <a:rect l="l" t="t" r="r" b="b"/>
              <a:pathLst>
                <a:path w="1363" h="1135" extrusionOk="0">
                  <a:moveTo>
                    <a:pt x="315" y="0"/>
                  </a:moveTo>
                  <a:lnTo>
                    <a:pt x="315" y="0"/>
                  </a:lnTo>
                  <a:cubicBezTo>
                    <a:pt x="315" y="0"/>
                    <a:pt x="0" y="1134"/>
                    <a:pt x="613" y="1134"/>
                  </a:cubicBezTo>
                  <a:cubicBezTo>
                    <a:pt x="652" y="1134"/>
                    <a:pt x="696" y="1130"/>
                    <a:pt x="744" y="1119"/>
                  </a:cubicBezTo>
                  <a:cubicBezTo>
                    <a:pt x="1363" y="9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3012250" y="4388475"/>
              <a:ext cx="32775" cy="28700"/>
            </a:xfrm>
            <a:custGeom>
              <a:avLst/>
              <a:gdLst/>
              <a:ahLst/>
              <a:cxnLst/>
              <a:rect l="l" t="t" r="r" b="b"/>
              <a:pathLst>
                <a:path w="1311" h="1148" extrusionOk="0">
                  <a:moveTo>
                    <a:pt x="418" y="0"/>
                  </a:moveTo>
                  <a:cubicBezTo>
                    <a:pt x="418" y="0"/>
                    <a:pt x="1" y="1148"/>
                    <a:pt x="592" y="1148"/>
                  </a:cubicBezTo>
                  <a:cubicBezTo>
                    <a:pt x="632" y="1148"/>
                    <a:pt x="677" y="1143"/>
                    <a:pt x="728" y="1131"/>
                  </a:cubicBezTo>
                  <a:cubicBezTo>
                    <a:pt x="1311" y="1012"/>
                    <a:pt x="418" y="0"/>
                    <a:pt x="418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3031625" y="4397700"/>
              <a:ext cx="29475" cy="26400"/>
            </a:xfrm>
            <a:custGeom>
              <a:avLst/>
              <a:gdLst/>
              <a:ahLst/>
              <a:cxnLst/>
              <a:rect l="l" t="t" r="r" b="b"/>
              <a:pathLst>
                <a:path w="1179" h="1056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1179" y="0"/>
                    <a:pt x="0" y="488"/>
                    <a:pt x="584" y="988"/>
                  </a:cubicBezTo>
                  <a:cubicBezTo>
                    <a:pt x="637" y="1035"/>
                    <a:pt x="687" y="1055"/>
                    <a:pt x="732" y="1055"/>
                  </a:cubicBezTo>
                  <a:cubicBezTo>
                    <a:pt x="1060" y="1055"/>
                    <a:pt x="1179" y="0"/>
                    <a:pt x="1179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2981025" y="4417525"/>
              <a:ext cx="35725" cy="17400"/>
            </a:xfrm>
            <a:custGeom>
              <a:avLst/>
              <a:gdLst/>
              <a:ahLst/>
              <a:cxnLst/>
              <a:rect l="l" t="t" r="r" b="b"/>
              <a:pathLst>
                <a:path w="1429" h="696" extrusionOk="0">
                  <a:moveTo>
                    <a:pt x="648" y="0"/>
                  </a:moveTo>
                  <a:cubicBezTo>
                    <a:pt x="323" y="0"/>
                    <a:pt x="0" y="53"/>
                    <a:pt x="0" y="53"/>
                  </a:cubicBezTo>
                  <a:cubicBezTo>
                    <a:pt x="0" y="53"/>
                    <a:pt x="488" y="696"/>
                    <a:pt x="901" y="696"/>
                  </a:cubicBezTo>
                  <a:cubicBezTo>
                    <a:pt x="1047" y="696"/>
                    <a:pt x="1183" y="616"/>
                    <a:pt x="1286" y="398"/>
                  </a:cubicBezTo>
                  <a:cubicBezTo>
                    <a:pt x="1428" y="74"/>
                    <a:pt x="1036" y="0"/>
                    <a:pt x="648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253000" y="4467940"/>
              <a:ext cx="6681800" cy="461675"/>
            </a:xfrm>
            <a:custGeom>
              <a:avLst/>
              <a:gdLst/>
              <a:ahLst/>
              <a:cxnLst/>
              <a:rect l="l" t="t" r="r" b="b"/>
              <a:pathLst>
                <a:path w="267272" h="18467" extrusionOk="0">
                  <a:moveTo>
                    <a:pt x="267272" y="0"/>
                  </a:moveTo>
                  <a:lnTo>
                    <a:pt x="0" y="7656"/>
                  </a:lnTo>
                  <a:lnTo>
                    <a:pt x="0" y="18467"/>
                  </a:lnTo>
                  <a:lnTo>
                    <a:pt x="267272" y="18467"/>
                  </a:lnTo>
                  <a:lnTo>
                    <a:pt x="267272" y="0"/>
                  </a:lnTo>
                  <a:close/>
                </a:path>
              </a:pathLst>
            </a:custGeom>
            <a:solidFill>
              <a:srgbClr val="908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5147350" y="4021750"/>
              <a:ext cx="214650" cy="182200"/>
            </a:xfrm>
            <a:custGeom>
              <a:avLst/>
              <a:gdLst/>
              <a:ahLst/>
              <a:cxnLst/>
              <a:rect l="l" t="t" r="r" b="b"/>
              <a:pathLst>
                <a:path w="8586" h="7288" extrusionOk="0">
                  <a:moveTo>
                    <a:pt x="4303" y="0"/>
                  </a:moveTo>
                  <a:cubicBezTo>
                    <a:pt x="4286" y="0"/>
                    <a:pt x="4269" y="1"/>
                    <a:pt x="4251" y="1"/>
                  </a:cubicBezTo>
                  <a:cubicBezTo>
                    <a:pt x="1894" y="25"/>
                    <a:pt x="1" y="1668"/>
                    <a:pt x="25" y="3680"/>
                  </a:cubicBezTo>
                  <a:cubicBezTo>
                    <a:pt x="36" y="5689"/>
                    <a:pt x="1937" y="7288"/>
                    <a:pt x="4271" y="7288"/>
                  </a:cubicBezTo>
                  <a:cubicBezTo>
                    <a:pt x="4288" y="7288"/>
                    <a:pt x="4306" y="7287"/>
                    <a:pt x="4323" y="7287"/>
                  </a:cubicBezTo>
                  <a:cubicBezTo>
                    <a:pt x="6680" y="7264"/>
                    <a:pt x="8585" y="5620"/>
                    <a:pt x="8561" y="3608"/>
                  </a:cubicBezTo>
                  <a:cubicBezTo>
                    <a:pt x="8538" y="1599"/>
                    <a:pt x="6637" y="0"/>
                    <a:pt x="4303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5035725" y="4052050"/>
              <a:ext cx="217325" cy="182325"/>
            </a:xfrm>
            <a:custGeom>
              <a:avLst/>
              <a:gdLst/>
              <a:ahLst/>
              <a:cxnLst/>
              <a:rect l="l" t="t" r="r" b="b"/>
              <a:pathLst>
                <a:path w="8693" h="7293" extrusionOk="0">
                  <a:moveTo>
                    <a:pt x="4358" y="1"/>
                  </a:moveTo>
                  <a:cubicBezTo>
                    <a:pt x="4307" y="1"/>
                    <a:pt x="4256" y="2"/>
                    <a:pt x="4204" y="3"/>
                  </a:cubicBezTo>
                  <a:cubicBezTo>
                    <a:pt x="1858" y="75"/>
                    <a:pt x="1" y="1753"/>
                    <a:pt x="84" y="3777"/>
                  </a:cubicBezTo>
                  <a:cubicBezTo>
                    <a:pt x="154" y="5739"/>
                    <a:pt x="2045" y="7293"/>
                    <a:pt x="4313" y="7293"/>
                  </a:cubicBezTo>
                  <a:cubicBezTo>
                    <a:pt x="4371" y="7293"/>
                    <a:pt x="4430" y="7292"/>
                    <a:pt x="4490" y="7290"/>
                  </a:cubicBezTo>
                  <a:cubicBezTo>
                    <a:pt x="6847" y="7206"/>
                    <a:pt x="8693" y="5528"/>
                    <a:pt x="8609" y="3515"/>
                  </a:cubicBezTo>
                  <a:cubicBezTo>
                    <a:pt x="8539" y="1547"/>
                    <a:pt x="6647" y="1"/>
                    <a:pt x="4358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5223250" y="4165525"/>
              <a:ext cx="47650" cy="44675"/>
            </a:xfrm>
            <a:custGeom>
              <a:avLst/>
              <a:gdLst/>
              <a:ahLst/>
              <a:cxnLst/>
              <a:rect l="l" t="t" r="r" b="b"/>
              <a:pathLst>
                <a:path w="1906" h="1787" extrusionOk="0">
                  <a:moveTo>
                    <a:pt x="1692" y="0"/>
                  </a:moveTo>
                  <a:cubicBezTo>
                    <a:pt x="1692" y="12"/>
                    <a:pt x="1251" y="1084"/>
                    <a:pt x="1" y="1596"/>
                  </a:cubicBezTo>
                  <a:lnTo>
                    <a:pt x="84" y="1786"/>
                  </a:lnTo>
                  <a:cubicBezTo>
                    <a:pt x="1430" y="1239"/>
                    <a:pt x="1882" y="119"/>
                    <a:pt x="1906" y="72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5176525" y="4196475"/>
              <a:ext cx="49150" cy="43200"/>
            </a:xfrm>
            <a:custGeom>
              <a:avLst/>
              <a:gdLst/>
              <a:ahLst/>
              <a:cxnLst/>
              <a:rect l="l" t="t" r="r" b="b"/>
              <a:pathLst>
                <a:path w="1966" h="1728" extrusionOk="0">
                  <a:moveTo>
                    <a:pt x="215" y="1"/>
                  </a:moveTo>
                  <a:lnTo>
                    <a:pt x="1" y="72"/>
                  </a:lnTo>
                  <a:cubicBezTo>
                    <a:pt x="24" y="120"/>
                    <a:pt x="513" y="1215"/>
                    <a:pt x="1882" y="1727"/>
                  </a:cubicBezTo>
                  <a:lnTo>
                    <a:pt x="1965" y="1548"/>
                  </a:lnTo>
                  <a:cubicBezTo>
                    <a:pt x="691" y="1072"/>
                    <a:pt x="215" y="13"/>
                    <a:pt x="215" y="1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5039000" y="4055050"/>
              <a:ext cx="187850" cy="157575"/>
            </a:xfrm>
            <a:custGeom>
              <a:avLst/>
              <a:gdLst/>
              <a:ahLst/>
              <a:cxnLst/>
              <a:rect l="l" t="t" r="r" b="b"/>
              <a:pathLst>
                <a:path w="7514" h="6303" extrusionOk="0">
                  <a:moveTo>
                    <a:pt x="3761" y="0"/>
                  </a:moveTo>
                  <a:cubicBezTo>
                    <a:pt x="3718" y="0"/>
                    <a:pt x="3675" y="1"/>
                    <a:pt x="3632" y="2"/>
                  </a:cubicBezTo>
                  <a:cubicBezTo>
                    <a:pt x="1596" y="62"/>
                    <a:pt x="1" y="1514"/>
                    <a:pt x="60" y="3265"/>
                  </a:cubicBezTo>
                  <a:cubicBezTo>
                    <a:pt x="119" y="4966"/>
                    <a:pt x="1763" y="6302"/>
                    <a:pt x="3742" y="6302"/>
                  </a:cubicBezTo>
                  <a:cubicBezTo>
                    <a:pt x="3784" y="6302"/>
                    <a:pt x="3827" y="6302"/>
                    <a:pt x="3870" y="6301"/>
                  </a:cubicBezTo>
                  <a:cubicBezTo>
                    <a:pt x="5918" y="6241"/>
                    <a:pt x="7514" y="4777"/>
                    <a:pt x="7442" y="3038"/>
                  </a:cubicBezTo>
                  <a:cubicBezTo>
                    <a:pt x="7384" y="1337"/>
                    <a:pt x="5740" y="0"/>
                    <a:pt x="3761" y="0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5220275" y="4130700"/>
              <a:ext cx="13725" cy="326850"/>
            </a:xfrm>
            <a:custGeom>
              <a:avLst/>
              <a:gdLst/>
              <a:ahLst/>
              <a:cxnLst/>
              <a:rect l="l" t="t" r="r" b="b"/>
              <a:pathLst>
                <a:path w="549" h="13074" extrusionOk="0">
                  <a:moveTo>
                    <a:pt x="132" y="0"/>
                  </a:moveTo>
                  <a:lnTo>
                    <a:pt x="1" y="203"/>
                  </a:lnTo>
                  <a:lnTo>
                    <a:pt x="132" y="13073"/>
                  </a:lnTo>
                  <a:lnTo>
                    <a:pt x="549" y="1307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5048825" y="3967575"/>
              <a:ext cx="256900" cy="203625"/>
            </a:xfrm>
            <a:custGeom>
              <a:avLst/>
              <a:gdLst/>
              <a:ahLst/>
              <a:cxnLst/>
              <a:rect l="l" t="t" r="r" b="b"/>
              <a:pathLst>
                <a:path w="10276" h="8145" extrusionOk="0">
                  <a:moveTo>
                    <a:pt x="4719" y="1"/>
                  </a:moveTo>
                  <a:cubicBezTo>
                    <a:pt x="2837" y="1"/>
                    <a:pt x="1179" y="1022"/>
                    <a:pt x="668" y="2668"/>
                  </a:cubicBezTo>
                  <a:cubicBezTo>
                    <a:pt x="1" y="4775"/>
                    <a:pt x="1465" y="7121"/>
                    <a:pt x="3942" y="7895"/>
                  </a:cubicBezTo>
                  <a:cubicBezTo>
                    <a:pt x="4482" y="8064"/>
                    <a:pt x="5025" y="8145"/>
                    <a:pt x="5552" y="8145"/>
                  </a:cubicBezTo>
                  <a:cubicBezTo>
                    <a:pt x="7428" y="8145"/>
                    <a:pt x="9089" y="7123"/>
                    <a:pt x="9609" y="5478"/>
                  </a:cubicBezTo>
                  <a:cubicBezTo>
                    <a:pt x="10276" y="3370"/>
                    <a:pt x="8800" y="1025"/>
                    <a:pt x="6335" y="251"/>
                  </a:cubicBezTo>
                  <a:cubicBezTo>
                    <a:pt x="5792" y="81"/>
                    <a:pt x="5247" y="1"/>
                    <a:pt x="4719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5059850" y="3941675"/>
              <a:ext cx="255700" cy="217325"/>
            </a:xfrm>
            <a:custGeom>
              <a:avLst/>
              <a:gdLst/>
              <a:ahLst/>
              <a:cxnLst/>
              <a:rect l="l" t="t" r="r" b="b"/>
              <a:pathLst>
                <a:path w="10228" h="8693" extrusionOk="0">
                  <a:moveTo>
                    <a:pt x="5124" y="1"/>
                  </a:moveTo>
                  <a:cubicBezTo>
                    <a:pt x="5107" y="1"/>
                    <a:pt x="5090" y="1"/>
                    <a:pt x="5072" y="1"/>
                  </a:cubicBezTo>
                  <a:cubicBezTo>
                    <a:pt x="2263" y="25"/>
                    <a:pt x="0" y="1989"/>
                    <a:pt x="24" y="4394"/>
                  </a:cubicBezTo>
                  <a:cubicBezTo>
                    <a:pt x="48" y="6785"/>
                    <a:pt x="2318" y="8693"/>
                    <a:pt x="5104" y="8693"/>
                  </a:cubicBezTo>
                  <a:cubicBezTo>
                    <a:pt x="5121" y="8693"/>
                    <a:pt x="5138" y="8693"/>
                    <a:pt x="5156" y="8692"/>
                  </a:cubicBezTo>
                  <a:cubicBezTo>
                    <a:pt x="7966" y="8669"/>
                    <a:pt x="10228" y="6704"/>
                    <a:pt x="10204" y="4299"/>
                  </a:cubicBezTo>
                  <a:cubicBezTo>
                    <a:pt x="10180" y="1909"/>
                    <a:pt x="7910" y="1"/>
                    <a:pt x="5124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5093175" y="3949325"/>
              <a:ext cx="203325" cy="101400"/>
            </a:xfrm>
            <a:custGeom>
              <a:avLst/>
              <a:gdLst/>
              <a:ahLst/>
              <a:cxnLst/>
              <a:rect l="l" t="t" r="r" b="b"/>
              <a:pathLst>
                <a:path w="8133" h="4056" extrusionOk="0">
                  <a:moveTo>
                    <a:pt x="3854" y="1"/>
                  </a:moveTo>
                  <a:cubicBezTo>
                    <a:pt x="3789" y="1"/>
                    <a:pt x="3722" y="2"/>
                    <a:pt x="3656" y="4"/>
                  </a:cubicBezTo>
                  <a:cubicBezTo>
                    <a:pt x="2108" y="52"/>
                    <a:pt x="751" y="778"/>
                    <a:pt x="1" y="1850"/>
                  </a:cubicBezTo>
                  <a:cubicBezTo>
                    <a:pt x="785" y="3165"/>
                    <a:pt x="2553" y="4055"/>
                    <a:pt x="4590" y="4055"/>
                  </a:cubicBezTo>
                  <a:cubicBezTo>
                    <a:pt x="4656" y="4055"/>
                    <a:pt x="4721" y="4054"/>
                    <a:pt x="4787" y="4053"/>
                  </a:cubicBezTo>
                  <a:cubicBezTo>
                    <a:pt x="6073" y="4005"/>
                    <a:pt x="7252" y="3600"/>
                    <a:pt x="8133" y="2981"/>
                  </a:cubicBezTo>
                  <a:cubicBezTo>
                    <a:pt x="7717" y="1273"/>
                    <a:pt x="5948" y="1"/>
                    <a:pt x="3854" y="1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4867275" y="4347400"/>
              <a:ext cx="111925" cy="136925"/>
            </a:xfrm>
            <a:custGeom>
              <a:avLst/>
              <a:gdLst/>
              <a:ahLst/>
              <a:cxnLst/>
              <a:rect l="l" t="t" r="r" b="b"/>
              <a:pathLst>
                <a:path w="4477" h="5477" extrusionOk="0">
                  <a:moveTo>
                    <a:pt x="2238" y="0"/>
                  </a:moveTo>
                  <a:cubicBezTo>
                    <a:pt x="1000" y="0"/>
                    <a:pt x="0" y="1238"/>
                    <a:pt x="12" y="2750"/>
                  </a:cubicBezTo>
                  <a:cubicBezTo>
                    <a:pt x="12" y="4263"/>
                    <a:pt x="1012" y="5477"/>
                    <a:pt x="2238" y="5477"/>
                  </a:cubicBezTo>
                  <a:cubicBezTo>
                    <a:pt x="3477" y="5477"/>
                    <a:pt x="4477" y="4251"/>
                    <a:pt x="4477" y="2739"/>
                  </a:cubicBezTo>
                  <a:cubicBezTo>
                    <a:pt x="4465" y="1226"/>
                    <a:pt x="3465" y="0"/>
                    <a:pt x="223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757425" y="4366150"/>
              <a:ext cx="165225" cy="192000"/>
            </a:xfrm>
            <a:custGeom>
              <a:avLst/>
              <a:gdLst/>
              <a:ahLst/>
              <a:cxnLst/>
              <a:rect l="l" t="t" r="r" b="b"/>
              <a:pathLst>
                <a:path w="6609" h="7680" extrusionOk="0">
                  <a:moveTo>
                    <a:pt x="3299" y="0"/>
                  </a:moveTo>
                  <a:cubicBezTo>
                    <a:pt x="1477" y="0"/>
                    <a:pt x="1" y="1715"/>
                    <a:pt x="1" y="3834"/>
                  </a:cubicBezTo>
                  <a:cubicBezTo>
                    <a:pt x="1" y="5953"/>
                    <a:pt x="1477" y="7680"/>
                    <a:pt x="3299" y="7680"/>
                  </a:cubicBezTo>
                  <a:cubicBezTo>
                    <a:pt x="5120" y="7680"/>
                    <a:pt x="6609" y="5953"/>
                    <a:pt x="6609" y="3834"/>
                  </a:cubicBezTo>
                  <a:cubicBezTo>
                    <a:pt x="6609" y="1715"/>
                    <a:pt x="5120" y="0"/>
                    <a:pt x="3299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760100" y="4365850"/>
              <a:ext cx="131000" cy="91100"/>
            </a:xfrm>
            <a:custGeom>
              <a:avLst/>
              <a:gdLst/>
              <a:ahLst/>
              <a:cxnLst/>
              <a:rect l="l" t="t" r="r" b="b"/>
              <a:pathLst>
                <a:path w="5240" h="3644" extrusionOk="0">
                  <a:moveTo>
                    <a:pt x="3180" y="0"/>
                  </a:moveTo>
                  <a:cubicBezTo>
                    <a:pt x="1656" y="12"/>
                    <a:pt x="394" y="1191"/>
                    <a:pt x="1" y="2810"/>
                  </a:cubicBezTo>
                  <a:cubicBezTo>
                    <a:pt x="584" y="3334"/>
                    <a:pt x="1299" y="3644"/>
                    <a:pt x="2072" y="3644"/>
                  </a:cubicBezTo>
                  <a:cubicBezTo>
                    <a:pt x="3596" y="3632"/>
                    <a:pt x="4859" y="2453"/>
                    <a:pt x="5240" y="834"/>
                  </a:cubicBezTo>
                  <a:cubicBezTo>
                    <a:pt x="4680" y="310"/>
                    <a:pt x="3966" y="0"/>
                    <a:pt x="3180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950300" y="4370300"/>
              <a:ext cx="136350" cy="171775"/>
            </a:xfrm>
            <a:custGeom>
              <a:avLst/>
              <a:gdLst/>
              <a:ahLst/>
              <a:cxnLst/>
              <a:rect l="l" t="t" r="r" b="b"/>
              <a:pathLst>
                <a:path w="5454" h="6871" extrusionOk="0">
                  <a:moveTo>
                    <a:pt x="2733" y="1"/>
                  </a:moveTo>
                  <a:cubicBezTo>
                    <a:pt x="2727" y="1"/>
                    <a:pt x="2721" y="1"/>
                    <a:pt x="2715" y="1"/>
                  </a:cubicBezTo>
                  <a:cubicBezTo>
                    <a:pt x="1215" y="1"/>
                    <a:pt x="1" y="1537"/>
                    <a:pt x="1" y="3442"/>
                  </a:cubicBezTo>
                  <a:cubicBezTo>
                    <a:pt x="13" y="5335"/>
                    <a:pt x="1227" y="6871"/>
                    <a:pt x="2739" y="6871"/>
                  </a:cubicBezTo>
                  <a:cubicBezTo>
                    <a:pt x="4239" y="6871"/>
                    <a:pt x="5454" y="5323"/>
                    <a:pt x="5454" y="3430"/>
                  </a:cubicBezTo>
                  <a:cubicBezTo>
                    <a:pt x="5442" y="1532"/>
                    <a:pt x="4237" y="1"/>
                    <a:pt x="2733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987225" y="4369725"/>
              <a:ext cx="97950" cy="78900"/>
            </a:xfrm>
            <a:custGeom>
              <a:avLst/>
              <a:gdLst/>
              <a:ahLst/>
              <a:cxnLst/>
              <a:rect l="l" t="t" r="r" b="b"/>
              <a:pathLst>
                <a:path w="3918" h="3156" extrusionOk="0">
                  <a:moveTo>
                    <a:pt x="1238" y="0"/>
                  </a:moveTo>
                  <a:cubicBezTo>
                    <a:pt x="786" y="24"/>
                    <a:pt x="369" y="155"/>
                    <a:pt x="0" y="393"/>
                  </a:cubicBezTo>
                  <a:cubicBezTo>
                    <a:pt x="250" y="1965"/>
                    <a:pt x="1358" y="3155"/>
                    <a:pt x="2679" y="3155"/>
                  </a:cubicBezTo>
                  <a:cubicBezTo>
                    <a:pt x="3132" y="3143"/>
                    <a:pt x="3548" y="3012"/>
                    <a:pt x="3917" y="2774"/>
                  </a:cubicBezTo>
                  <a:cubicBezTo>
                    <a:pt x="3667" y="1191"/>
                    <a:pt x="2560" y="0"/>
                    <a:pt x="123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850000" y="4402450"/>
              <a:ext cx="245600" cy="155700"/>
            </a:xfrm>
            <a:custGeom>
              <a:avLst/>
              <a:gdLst/>
              <a:ahLst/>
              <a:cxnLst/>
              <a:rect l="l" t="t" r="r" b="b"/>
              <a:pathLst>
                <a:path w="9824" h="6228" extrusionOk="0">
                  <a:moveTo>
                    <a:pt x="4912" y="1"/>
                  </a:moveTo>
                  <a:cubicBezTo>
                    <a:pt x="4906" y="1"/>
                    <a:pt x="4900" y="1"/>
                    <a:pt x="4894" y="1"/>
                  </a:cubicBezTo>
                  <a:cubicBezTo>
                    <a:pt x="2191" y="25"/>
                    <a:pt x="0" y="2727"/>
                    <a:pt x="12" y="6049"/>
                  </a:cubicBezTo>
                  <a:cubicBezTo>
                    <a:pt x="12" y="6109"/>
                    <a:pt x="12" y="6168"/>
                    <a:pt x="24" y="6228"/>
                  </a:cubicBezTo>
                  <a:lnTo>
                    <a:pt x="9823" y="6180"/>
                  </a:lnTo>
                  <a:lnTo>
                    <a:pt x="9823" y="6002"/>
                  </a:lnTo>
                  <a:cubicBezTo>
                    <a:pt x="9811" y="2687"/>
                    <a:pt x="7606" y="1"/>
                    <a:pt x="4912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5063125" y="4476575"/>
              <a:ext cx="111950" cy="80400"/>
            </a:xfrm>
            <a:custGeom>
              <a:avLst/>
              <a:gdLst/>
              <a:ahLst/>
              <a:cxnLst/>
              <a:rect l="l" t="t" r="r" b="b"/>
              <a:pathLst>
                <a:path w="4478" h="3216" extrusionOk="0">
                  <a:moveTo>
                    <a:pt x="2239" y="0"/>
                  </a:moveTo>
                  <a:cubicBezTo>
                    <a:pt x="1000" y="0"/>
                    <a:pt x="0" y="1239"/>
                    <a:pt x="12" y="2751"/>
                  </a:cubicBezTo>
                  <a:cubicBezTo>
                    <a:pt x="12" y="2906"/>
                    <a:pt x="36" y="3072"/>
                    <a:pt x="48" y="3215"/>
                  </a:cubicBezTo>
                  <a:lnTo>
                    <a:pt x="4453" y="3203"/>
                  </a:lnTo>
                  <a:cubicBezTo>
                    <a:pt x="4465" y="3048"/>
                    <a:pt x="4477" y="2906"/>
                    <a:pt x="4477" y="2739"/>
                  </a:cubicBezTo>
                  <a:cubicBezTo>
                    <a:pt x="4477" y="1227"/>
                    <a:pt x="3465" y="0"/>
                    <a:pt x="2239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885425" y="4402450"/>
              <a:ext cx="191125" cy="86850"/>
            </a:xfrm>
            <a:custGeom>
              <a:avLst/>
              <a:gdLst/>
              <a:ahLst/>
              <a:cxnLst/>
              <a:rect l="l" t="t" r="r" b="b"/>
              <a:pathLst>
                <a:path w="7645" h="3474" extrusionOk="0">
                  <a:moveTo>
                    <a:pt x="3504" y="1"/>
                  </a:moveTo>
                  <a:cubicBezTo>
                    <a:pt x="3495" y="1"/>
                    <a:pt x="3486" y="1"/>
                    <a:pt x="3477" y="1"/>
                  </a:cubicBezTo>
                  <a:cubicBezTo>
                    <a:pt x="2120" y="25"/>
                    <a:pt x="893" y="703"/>
                    <a:pt x="0" y="1822"/>
                  </a:cubicBezTo>
                  <a:cubicBezTo>
                    <a:pt x="774" y="2406"/>
                    <a:pt x="1798" y="2894"/>
                    <a:pt x="2953" y="3192"/>
                  </a:cubicBezTo>
                  <a:cubicBezTo>
                    <a:pt x="3707" y="3383"/>
                    <a:pt x="4434" y="3474"/>
                    <a:pt x="5098" y="3474"/>
                  </a:cubicBezTo>
                  <a:cubicBezTo>
                    <a:pt x="6163" y="3474"/>
                    <a:pt x="7064" y="3241"/>
                    <a:pt x="7644" y="2823"/>
                  </a:cubicBezTo>
                  <a:cubicBezTo>
                    <a:pt x="6768" y="1129"/>
                    <a:pt x="5255" y="1"/>
                    <a:pt x="3504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887500" y="4347100"/>
              <a:ext cx="82175" cy="46450"/>
            </a:xfrm>
            <a:custGeom>
              <a:avLst/>
              <a:gdLst/>
              <a:ahLst/>
              <a:cxnLst/>
              <a:rect l="l" t="t" r="r" b="b"/>
              <a:pathLst>
                <a:path w="3287" h="1858" extrusionOk="0">
                  <a:moveTo>
                    <a:pt x="1429" y="0"/>
                  </a:moveTo>
                  <a:cubicBezTo>
                    <a:pt x="882" y="0"/>
                    <a:pt x="394" y="238"/>
                    <a:pt x="1" y="643"/>
                  </a:cubicBezTo>
                  <a:cubicBezTo>
                    <a:pt x="405" y="1381"/>
                    <a:pt x="1084" y="1858"/>
                    <a:pt x="1858" y="1858"/>
                  </a:cubicBezTo>
                  <a:cubicBezTo>
                    <a:pt x="2418" y="1858"/>
                    <a:pt x="2906" y="1619"/>
                    <a:pt x="3287" y="1227"/>
                  </a:cubicBezTo>
                  <a:cubicBezTo>
                    <a:pt x="2894" y="488"/>
                    <a:pt x="2203" y="0"/>
                    <a:pt x="1429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5087225" y="4479550"/>
              <a:ext cx="80400" cy="46150"/>
            </a:xfrm>
            <a:custGeom>
              <a:avLst/>
              <a:gdLst/>
              <a:ahLst/>
              <a:cxnLst/>
              <a:rect l="l" t="t" r="r" b="b"/>
              <a:pathLst>
                <a:path w="3216" h="1846" extrusionOk="0">
                  <a:moveTo>
                    <a:pt x="1287" y="0"/>
                  </a:moveTo>
                  <a:cubicBezTo>
                    <a:pt x="810" y="0"/>
                    <a:pt x="358" y="191"/>
                    <a:pt x="1" y="512"/>
                  </a:cubicBezTo>
                  <a:cubicBezTo>
                    <a:pt x="394" y="1310"/>
                    <a:pt x="1108" y="1846"/>
                    <a:pt x="1941" y="1846"/>
                  </a:cubicBezTo>
                  <a:cubicBezTo>
                    <a:pt x="2418" y="1846"/>
                    <a:pt x="2858" y="1655"/>
                    <a:pt x="3215" y="1346"/>
                  </a:cubicBezTo>
                  <a:cubicBezTo>
                    <a:pt x="2811" y="536"/>
                    <a:pt x="2108" y="0"/>
                    <a:pt x="1287" y="0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5125625" y="4304825"/>
              <a:ext cx="134875" cy="164625"/>
            </a:xfrm>
            <a:custGeom>
              <a:avLst/>
              <a:gdLst/>
              <a:ahLst/>
              <a:cxnLst/>
              <a:rect l="l" t="t" r="r" b="b"/>
              <a:pathLst>
                <a:path w="5395" h="6585" extrusionOk="0">
                  <a:moveTo>
                    <a:pt x="2680" y="1"/>
                  </a:moveTo>
                  <a:cubicBezTo>
                    <a:pt x="1191" y="1"/>
                    <a:pt x="1" y="1489"/>
                    <a:pt x="1" y="3299"/>
                  </a:cubicBezTo>
                  <a:cubicBezTo>
                    <a:pt x="1" y="5120"/>
                    <a:pt x="1227" y="6585"/>
                    <a:pt x="2691" y="6585"/>
                  </a:cubicBezTo>
                  <a:cubicBezTo>
                    <a:pt x="4180" y="6573"/>
                    <a:pt x="5394" y="5096"/>
                    <a:pt x="5370" y="3287"/>
                  </a:cubicBezTo>
                  <a:cubicBezTo>
                    <a:pt x="5370" y="1465"/>
                    <a:pt x="4156" y="1"/>
                    <a:pt x="268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993475" y="4327450"/>
              <a:ext cx="198850" cy="230700"/>
            </a:xfrm>
            <a:custGeom>
              <a:avLst/>
              <a:gdLst/>
              <a:ahLst/>
              <a:cxnLst/>
              <a:rect l="l" t="t" r="r" b="b"/>
              <a:pathLst>
                <a:path w="7954" h="9228" extrusionOk="0">
                  <a:moveTo>
                    <a:pt x="3977" y="0"/>
                  </a:moveTo>
                  <a:cubicBezTo>
                    <a:pt x="1786" y="0"/>
                    <a:pt x="0" y="2060"/>
                    <a:pt x="0" y="4608"/>
                  </a:cubicBezTo>
                  <a:cubicBezTo>
                    <a:pt x="0" y="7156"/>
                    <a:pt x="1786" y="9228"/>
                    <a:pt x="3977" y="9228"/>
                  </a:cubicBezTo>
                  <a:cubicBezTo>
                    <a:pt x="6168" y="9228"/>
                    <a:pt x="7954" y="7156"/>
                    <a:pt x="7954" y="4608"/>
                  </a:cubicBezTo>
                  <a:cubicBezTo>
                    <a:pt x="7954" y="2060"/>
                    <a:pt x="6168" y="0"/>
                    <a:pt x="3977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997050" y="4327150"/>
              <a:ext cx="157175" cy="109275"/>
            </a:xfrm>
            <a:custGeom>
              <a:avLst/>
              <a:gdLst/>
              <a:ahLst/>
              <a:cxnLst/>
              <a:rect l="l" t="t" r="r" b="b"/>
              <a:pathLst>
                <a:path w="6287" h="4371" extrusionOk="0">
                  <a:moveTo>
                    <a:pt x="3798" y="0"/>
                  </a:moveTo>
                  <a:cubicBezTo>
                    <a:pt x="1988" y="0"/>
                    <a:pt x="453" y="1441"/>
                    <a:pt x="0" y="3370"/>
                  </a:cubicBezTo>
                  <a:cubicBezTo>
                    <a:pt x="679" y="4001"/>
                    <a:pt x="1548" y="4370"/>
                    <a:pt x="2477" y="4370"/>
                  </a:cubicBezTo>
                  <a:cubicBezTo>
                    <a:pt x="4298" y="4358"/>
                    <a:pt x="5834" y="2929"/>
                    <a:pt x="6287" y="989"/>
                  </a:cubicBezTo>
                  <a:cubicBezTo>
                    <a:pt x="5608" y="370"/>
                    <a:pt x="4739" y="0"/>
                    <a:pt x="379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5225350" y="4331900"/>
              <a:ext cx="163725" cy="206900"/>
            </a:xfrm>
            <a:custGeom>
              <a:avLst/>
              <a:gdLst/>
              <a:ahLst/>
              <a:cxnLst/>
              <a:rect l="l" t="t" r="r" b="b"/>
              <a:pathLst>
                <a:path w="6549" h="8276" extrusionOk="0">
                  <a:moveTo>
                    <a:pt x="3280" y="1"/>
                  </a:moveTo>
                  <a:cubicBezTo>
                    <a:pt x="3274" y="1"/>
                    <a:pt x="3268" y="1"/>
                    <a:pt x="3263" y="1"/>
                  </a:cubicBezTo>
                  <a:cubicBezTo>
                    <a:pt x="1465" y="1"/>
                    <a:pt x="0" y="1858"/>
                    <a:pt x="0" y="4144"/>
                  </a:cubicBezTo>
                  <a:cubicBezTo>
                    <a:pt x="0" y="6430"/>
                    <a:pt x="1477" y="8276"/>
                    <a:pt x="3286" y="8276"/>
                  </a:cubicBezTo>
                  <a:cubicBezTo>
                    <a:pt x="5096" y="8264"/>
                    <a:pt x="6549" y="6418"/>
                    <a:pt x="6549" y="4132"/>
                  </a:cubicBezTo>
                  <a:cubicBezTo>
                    <a:pt x="6549" y="1854"/>
                    <a:pt x="5082" y="1"/>
                    <a:pt x="328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5270000" y="4332200"/>
              <a:ext cx="117600" cy="94700"/>
            </a:xfrm>
            <a:custGeom>
              <a:avLst/>
              <a:gdLst/>
              <a:ahLst/>
              <a:cxnLst/>
              <a:rect l="l" t="t" r="r" b="b"/>
              <a:pathLst>
                <a:path w="4704" h="3788" extrusionOk="0">
                  <a:moveTo>
                    <a:pt x="1496" y="1"/>
                  </a:moveTo>
                  <a:cubicBezTo>
                    <a:pt x="1490" y="1"/>
                    <a:pt x="1483" y="1"/>
                    <a:pt x="1477" y="1"/>
                  </a:cubicBezTo>
                  <a:cubicBezTo>
                    <a:pt x="953" y="1"/>
                    <a:pt x="453" y="179"/>
                    <a:pt x="0" y="465"/>
                  </a:cubicBezTo>
                  <a:cubicBezTo>
                    <a:pt x="308" y="2351"/>
                    <a:pt x="1632" y="3787"/>
                    <a:pt x="3207" y="3787"/>
                  </a:cubicBezTo>
                  <a:cubicBezTo>
                    <a:pt x="3214" y="3787"/>
                    <a:pt x="3220" y="3787"/>
                    <a:pt x="3227" y="3787"/>
                  </a:cubicBezTo>
                  <a:cubicBezTo>
                    <a:pt x="3751" y="3787"/>
                    <a:pt x="4263" y="3608"/>
                    <a:pt x="4703" y="3323"/>
                  </a:cubicBezTo>
                  <a:cubicBezTo>
                    <a:pt x="4407" y="1426"/>
                    <a:pt x="3083" y="1"/>
                    <a:pt x="1496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5105100" y="4371200"/>
              <a:ext cx="295300" cy="186950"/>
            </a:xfrm>
            <a:custGeom>
              <a:avLst/>
              <a:gdLst/>
              <a:ahLst/>
              <a:cxnLst/>
              <a:rect l="l" t="t" r="r" b="b"/>
              <a:pathLst>
                <a:path w="11812" h="7478" extrusionOk="0">
                  <a:moveTo>
                    <a:pt x="5900" y="1"/>
                  </a:moveTo>
                  <a:cubicBezTo>
                    <a:pt x="5894" y="1"/>
                    <a:pt x="5888" y="1"/>
                    <a:pt x="5882" y="1"/>
                  </a:cubicBezTo>
                  <a:cubicBezTo>
                    <a:pt x="2619" y="24"/>
                    <a:pt x="0" y="3275"/>
                    <a:pt x="12" y="7263"/>
                  </a:cubicBezTo>
                  <a:cubicBezTo>
                    <a:pt x="12" y="7347"/>
                    <a:pt x="36" y="7406"/>
                    <a:pt x="36" y="7478"/>
                  </a:cubicBezTo>
                  <a:lnTo>
                    <a:pt x="11787" y="7418"/>
                  </a:lnTo>
                  <a:cubicBezTo>
                    <a:pt x="11787" y="7347"/>
                    <a:pt x="11811" y="7287"/>
                    <a:pt x="11811" y="7204"/>
                  </a:cubicBezTo>
                  <a:cubicBezTo>
                    <a:pt x="11787" y="3211"/>
                    <a:pt x="9154" y="1"/>
                    <a:pt x="590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5361675" y="4460200"/>
              <a:ext cx="134250" cy="96475"/>
            </a:xfrm>
            <a:custGeom>
              <a:avLst/>
              <a:gdLst/>
              <a:ahLst/>
              <a:cxnLst/>
              <a:rect l="l" t="t" r="r" b="b"/>
              <a:pathLst>
                <a:path w="5370" h="3859" extrusionOk="0">
                  <a:moveTo>
                    <a:pt x="2679" y="1"/>
                  </a:moveTo>
                  <a:cubicBezTo>
                    <a:pt x="1191" y="1"/>
                    <a:pt x="0" y="1489"/>
                    <a:pt x="0" y="3311"/>
                  </a:cubicBezTo>
                  <a:cubicBezTo>
                    <a:pt x="0" y="3501"/>
                    <a:pt x="12" y="3680"/>
                    <a:pt x="36" y="3858"/>
                  </a:cubicBezTo>
                  <a:lnTo>
                    <a:pt x="5322" y="3846"/>
                  </a:lnTo>
                  <a:cubicBezTo>
                    <a:pt x="5358" y="3668"/>
                    <a:pt x="5370" y="3489"/>
                    <a:pt x="5370" y="3287"/>
                  </a:cubicBezTo>
                  <a:cubicBezTo>
                    <a:pt x="5370" y="1477"/>
                    <a:pt x="4144" y="1"/>
                    <a:pt x="2679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5147650" y="4371200"/>
              <a:ext cx="229525" cy="104475"/>
            </a:xfrm>
            <a:custGeom>
              <a:avLst/>
              <a:gdLst/>
              <a:ahLst/>
              <a:cxnLst/>
              <a:rect l="l" t="t" r="r" b="b"/>
              <a:pathLst>
                <a:path w="9181" h="4179" extrusionOk="0">
                  <a:moveTo>
                    <a:pt x="4207" y="1"/>
                  </a:moveTo>
                  <a:cubicBezTo>
                    <a:pt x="4198" y="1"/>
                    <a:pt x="4189" y="1"/>
                    <a:pt x="4180" y="1"/>
                  </a:cubicBezTo>
                  <a:cubicBezTo>
                    <a:pt x="2525" y="1"/>
                    <a:pt x="1060" y="834"/>
                    <a:pt x="1" y="2191"/>
                  </a:cubicBezTo>
                  <a:cubicBezTo>
                    <a:pt x="941" y="2882"/>
                    <a:pt x="2168" y="3477"/>
                    <a:pt x="3561" y="3834"/>
                  </a:cubicBezTo>
                  <a:cubicBezTo>
                    <a:pt x="4462" y="4068"/>
                    <a:pt x="5334" y="4178"/>
                    <a:pt x="6129" y="4178"/>
                  </a:cubicBezTo>
                  <a:cubicBezTo>
                    <a:pt x="7404" y="4178"/>
                    <a:pt x="8484" y="3895"/>
                    <a:pt x="9180" y="3382"/>
                  </a:cubicBezTo>
                  <a:cubicBezTo>
                    <a:pt x="8137" y="1355"/>
                    <a:pt x="6291" y="1"/>
                    <a:pt x="4207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5149750" y="4304825"/>
              <a:ext cx="99125" cy="55675"/>
            </a:xfrm>
            <a:custGeom>
              <a:avLst/>
              <a:gdLst/>
              <a:ahLst/>
              <a:cxnLst/>
              <a:rect l="l" t="t" r="r" b="b"/>
              <a:pathLst>
                <a:path w="3965" h="2227" extrusionOk="0">
                  <a:moveTo>
                    <a:pt x="1715" y="1"/>
                  </a:moveTo>
                  <a:cubicBezTo>
                    <a:pt x="1060" y="1"/>
                    <a:pt x="464" y="298"/>
                    <a:pt x="0" y="774"/>
                  </a:cubicBezTo>
                  <a:cubicBezTo>
                    <a:pt x="500" y="1644"/>
                    <a:pt x="1310" y="2227"/>
                    <a:pt x="2250" y="2227"/>
                  </a:cubicBezTo>
                  <a:cubicBezTo>
                    <a:pt x="2905" y="2227"/>
                    <a:pt x="3500" y="1929"/>
                    <a:pt x="3965" y="1453"/>
                  </a:cubicBezTo>
                  <a:cubicBezTo>
                    <a:pt x="3477" y="572"/>
                    <a:pt x="2655" y="1"/>
                    <a:pt x="1715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5389950" y="4463475"/>
              <a:ext cx="96175" cy="55975"/>
            </a:xfrm>
            <a:custGeom>
              <a:avLst/>
              <a:gdLst/>
              <a:ahLst/>
              <a:cxnLst/>
              <a:rect l="l" t="t" r="r" b="b"/>
              <a:pathLst>
                <a:path w="3847" h="2239" extrusionOk="0">
                  <a:moveTo>
                    <a:pt x="1524" y="1"/>
                  </a:moveTo>
                  <a:cubicBezTo>
                    <a:pt x="965" y="1"/>
                    <a:pt x="429" y="239"/>
                    <a:pt x="0" y="620"/>
                  </a:cubicBezTo>
                  <a:cubicBezTo>
                    <a:pt x="477" y="1584"/>
                    <a:pt x="1334" y="2239"/>
                    <a:pt x="2310" y="2239"/>
                  </a:cubicBezTo>
                  <a:cubicBezTo>
                    <a:pt x="2882" y="2227"/>
                    <a:pt x="3417" y="2001"/>
                    <a:pt x="3846" y="1632"/>
                  </a:cubicBezTo>
                  <a:cubicBezTo>
                    <a:pt x="3370" y="643"/>
                    <a:pt x="2513" y="1"/>
                    <a:pt x="1524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738075" y="4482825"/>
              <a:ext cx="135750" cy="75625"/>
            </a:xfrm>
            <a:custGeom>
              <a:avLst/>
              <a:gdLst/>
              <a:ahLst/>
              <a:cxnLst/>
              <a:rect l="l" t="t" r="r" b="b"/>
              <a:pathLst>
                <a:path w="5430" h="3025" extrusionOk="0">
                  <a:moveTo>
                    <a:pt x="2703" y="0"/>
                  </a:moveTo>
                  <a:cubicBezTo>
                    <a:pt x="1203" y="0"/>
                    <a:pt x="1" y="834"/>
                    <a:pt x="1" y="1846"/>
                  </a:cubicBezTo>
                  <a:cubicBezTo>
                    <a:pt x="1" y="2298"/>
                    <a:pt x="251" y="2715"/>
                    <a:pt x="632" y="3025"/>
                  </a:cubicBezTo>
                  <a:lnTo>
                    <a:pt x="4799" y="3013"/>
                  </a:lnTo>
                  <a:cubicBezTo>
                    <a:pt x="5192" y="2703"/>
                    <a:pt x="5430" y="2286"/>
                    <a:pt x="5430" y="1834"/>
                  </a:cubicBezTo>
                  <a:cubicBezTo>
                    <a:pt x="5430" y="822"/>
                    <a:pt x="4204" y="0"/>
                    <a:pt x="270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619025" y="4431925"/>
              <a:ext cx="163425" cy="126825"/>
            </a:xfrm>
            <a:custGeom>
              <a:avLst/>
              <a:gdLst/>
              <a:ahLst/>
              <a:cxnLst/>
              <a:rect l="l" t="t" r="r" b="b"/>
              <a:pathLst>
                <a:path w="6537" h="5073" extrusionOk="0">
                  <a:moveTo>
                    <a:pt x="3251" y="0"/>
                  </a:moveTo>
                  <a:cubicBezTo>
                    <a:pt x="1453" y="0"/>
                    <a:pt x="0" y="1382"/>
                    <a:pt x="12" y="3096"/>
                  </a:cubicBezTo>
                  <a:cubicBezTo>
                    <a:pt x="24" y="3858"/>
                    <a:pt x="310" y="4537"/>
                    <a:pt x="786" y="5073"/>
                  </a:cubicBezTo>
                  <a:lnTo>
                    <a:pt x="5799" y="5061"/>
                  </a:lnTo>
                  <a:cubicBezTo>
                    <a:pt x="6263" y="4525"/>
                    <a:pt x="6537" y="3846"/>
                    <a:pt x="6537" y="3084"/>
                  </a:cubicBezTo>
                  <a:cubicBezTo>
                    <a:pt x="6525" y="1370"/>
                    <a:pt x="5048" y="0"/>
                    <a:pt x="3251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619900" y="4458125"/>
              <a:ext cx="163150" cy="100625"/>
            </a:xfrm>
            <a:custGeom>
              <a:avLst/>
              <a:gdLst/>
              <a:ahLst/>
              <a:cxnLst/>
              <a:rect l="l" t="t" r="r" b="b"/>
              <a:pathLst>
                <a:path w="6526" h="4025" extrusionOk="0">
                  <a:moveTo>
                    <a:pt x="5692" y="0"/>
                  </a:moveTo>
                  <a:cubicBezTo>
                    <a:pt x="5263" y="810"/>
                    <a:pt x="4347" y="1584"/>
                    <a:pt x="3144" y="2024"/>
                  </a:cubicBezTo>
                  <a:cubicBezTo>
                    <a:pt x="2487" y="2255"/>
                    <a:pt x="1827" y="2367"/>
                    <a:pt x="1212" y="2367"/>
                  </a:cubicBezTo>
                  <a:cubicBezTo>
                    <a:pt x="780" y="2367"/>
                    <a:pt x="370" y="2311"/>
                    <a:pt x="1" y="2203"/>
                  </a:cubicBezTo>
                  <a:lnTo>
                    <a:pt x="1" y="2203"/>
                  </a:lnTo>
                  <a:cubicBezTo>
                    <a:pt x="49" y="2893"/>
                    <a:pt x="310" y="3536"/>
                    <a:pt x="763" y="4025"/>
                  </a:cubicBezTo>
                  <a:lnTo>
                    <a:pt x="5775" y="4013"/>
                  </a:lnTo>
                  <a:cubicBezTo>
                    <a:pt x="6240" y="3477"/>
                    <a:pt x="6526" y="2798"/>
                    <a:pt x="6526" y="2036"/>
                  </a:cubicBezTo>
                  <a:cubicBezTo>
                    <a:pt x="6526" y="1250"/>
                    <a:pt x="6192" y="548"/>
                    <a:pt x="5692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5420300" y="4480750"/>
              <a:ext cx="116425" cy="75625"/>
            </a:xfrm>
            <a:custGeom>
              <a:avLst/>
              <a:gdLst/>
              <a:ahLst/>
              <a:cxnLst/>
              <a:rect l="l" t="t" r="r" b="b"/>
              <a:pathLst>
                <a:path w="4657" h="3025" extrusionOk="0">
                  <a:moveTo>
                    <a:pt x="2323" y="0"/>
                  </a:moveTo>
                  <a:cubicBezTo>
                    <a:pt x="1025" y="0"/>
                    <a:pt x="1" y="834"/>
                    <a:pt x="1" y="1846"/>
                  </a:cubicBezTo>
                  <a:cubicBezTo>
                    <a:pt x="1" y="2286"/>
                    <a:pt x="215" y="2703"/>
                    <a:pt x="549" y="3024"/>
                  </a:cubicBezTo>
                  <a:lnTo>
                    <a:pt x="4120" y="3000"/>
                  </a:lnTo>
                  <a:cubicBezTo>
                    <a:pt x="4466" y="2691"/>
                    <a:pt x="4656" y="2274"/>
                    <a:pt x="4656" y="1834"/>
                  </a:cubicBezTo>
                  <a:cubicBezTo>
                    <a:pt x="4656" y="822"/>
                    <a:pt x="3597" y="0"/>
                    <a:pt x="232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5299750" y="4429850"/>
              <a:ext cx="163750" cy="126825"/>
            </a:xfrm>
            <a:custGeom>
              <a:avLst/>
              <a:gdLst/>
              <a:ahLst/>
              <a:cxnLst/>
              <a:rect l="l" t="t" r="r" b="b"/>
              <a:pathLst>
                <a:path w="6550" h="5073" extrusionOk="0">
                  <a:moveTo>
                    <a:pt x="3263" y="0"/>
                  </a:moveTo>
                  <a:cubicBezTo>
                    <a:pt x="1465" y="0"/>
                    <a:pt x="1" y="1381"/>
                    <a:pt x="13" y="3096"/>
                  </a:cubicBezTo>
                  <a:cubicBezTo>
                    <a:pt x="37" y="3846"/>
                    <a:pt x="310" y="4536"/>
                    <a:pt x="787" y="5072"/>
                  </a:cubicBezTo>
                  <a:lnTo>
                    <a:pt x="5811" y="5060"/>
                  </a:lnTo>
                  <a:cubicBezTo>
                    <a:pt x="6263" y="4525"/>
                    <a:pt x="6549" y="3834"/>
                    <a:pt x="6549" y="3072"/>
                  </a:cubicBezTo>
                  <a:cubicBezTo>
                    <a:pt x="6537" y="1369"/>
                    <a:pt x="5061" y="0"/>
                    <a:pt x="3263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5300650" y="4455725"/>
              <a:ext cx="162850" cy="100950"/>
            </a:xfrm>
            <a:custGeom>
              <a:avLst/>
              <a:gdLst/>
              <a:ahLst/>
              <a:cxnLst/>
              <a:rect l="l" t="t" r="r" b="b"/>
              <a:pathLst>
                <a:path w="6514" h="4038" extrusionOk="0">
                  <a:moveTo>
                    <a:pt x="5680" y="1"/>
                  </a:moveTo>
                  <a:cubicBezTo>
                    <a:pt x="5251" y="823"/>
                    <a:pt x="4346" y="1596"/>
                    <a:pt x="3132" y="2025"/>
                  </a:cubicBezTo>
                  <a:cubicBezTo>
                    <a:pt x="2498" y="2259"/>
                    <a:pt x="1853" y="2366"/>
                    <a:pt x="1246" y="2366"/>
                  </a:cubicBezTo>
                  <a:cubicBezTo>
                    <a:pt x="804" y="2366"/>
                    <a:pt x="382" y="2309"/>
                    <a:pt x="1" y="2204"/>
                  </a:cubicBezTo>
                  <a:lnTo>
                    <a:pt x="1" y="2204"/>
                  </a:lnTo>
                  <a:cubicBezTo>
                    <a:pt x="36" y="2906"/>
                    <a:pt x="310" y="3549"/>
                    <a:pt x="751" y="4037"/>
                  </a:cubicBezTo>
                  <a:lnTo>
                    <a:pt x="5775" y="4025"/>
                  </a:lnTo>
                  <a:cubicBezTo>
                    <a:pt x="6227" y="3490"/>
                    <a:pt x="6513" y="2799"/>
                    <a:pt x="6513" y="2037"/>
                  </a:cubicBezTo>
                  <a:cubicBezTo>
                    <a:pt x="6513" y="1251"/>
                    <a:pt x="6192" y="549"/>
                    <a:pt x="568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5780775" y="4479250"/>
              <a:ext cx="100925" cy="75625"/>
            </a:xfrm>
            <a:custGeom>
              <a:avLst/>
              <a:gdLst/>
              <a:ahLst/>
              <a:cxnLst/>
              <a:rect l="l" t="t" r="r" b="b"/>
              <a:pathLst>
                <a:path w="4037" h="3025" extrusionOk="0">
                  <a:moveTo>
                    <a:pt x="2012" y="1"/>
                  </a:moveTo>
                  <a:cubicBezTo>
                    <a:pt x="893" y="1"/>
                    <a:pt x="0" y="834"/>
                    <a:pt x="0" y="1846"/>
                  </a:cubicBezTo>
                  <a:cubicBezTo>
                    <a:pt x="0" y="2287"/>
                    <a:pt x="179" y="2703"/>
                    <a:pt x="477" y="3025"/>
                  </a:cubicBezTo>
                  <a:lnTo>
                    <a:pt x="3572" y="3001"/>
                  </a:lnTo>
                  <a:cubicBezTo>
                    <a:pt x="3870" y="2691"/>
                    <a:pt x="4037" y="2275"/>
                    <a:pt x="4037" y="1834"/>
                  </a:cubicBezTo>
                  <a:cubicBezTo>
                    <a:pt x="4037" y="822"/>
                    <a:pt x="3132" y="1"/>
                    <a:pt x="2012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5656350" y="4428350"/>
              <a:ext cx="163425" cy="126825"/>
            </a:xfrm>
            <a:custGeom>
              <a:avLst/>
              <a:gdLst/>
              <a:ahLst/>
              <a:cxnLst/>
              <a:rect l="l" t="t" r="r" b="b"/>
              <a:pathLst>
                <a:path w="6537" h="5073" extrusionOk="0">
                  <a:moveTo>
                    <a:pt x="3251" y="1"/>
                  </a:moveTo>
                  <a:cubicBezTo>
                    <a:pt x="1453" y="1"/>
                    <a:pt x="0" y="1382"/>
                    <a:pt x="12" y="3096"/>
                  </a:cubicBezTo>
                  <a:cubicBezTo>
                    <a:pt x="24" y="3846"/>
                    <a:pt x="310" y="4537"/>
                    <a:pt x="786" y="5073"/>
                  </a:cubicBezTo>
                  <a:lnTo>
                    <a:pt x="5799" y="5061"/>
                  </a:lnTo>
                  <a:cubicBezTo>
                    <a:pt x="6263" y="4525"/>
                    <a:pt x="6537" y="3834"/>
                    <a:pt x="6537" y="3072"/>
                  </a:cubicBezTo>
                  <a:cubicBezTo>
                    <a:pt x="6525" y="1370"/>
                    <a:pt x="5049" y="1"/>
                    <a:pt x="3251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5657250" y="4454250"/>
              <a:ext cx="163125" cy="100925"/>
            </a:xfrm>
            <a:custGeom>
              <a:avLst/>
              <a:gdLst/>
              <a:ahLst/>
              <a:cxnLst/>
              <a:rect l="l" t="t" r="r" b="b"/>
              <a:pathLst>
                <a:path w="6525" h="4037" extrusionOk="0">
                  <a:moveTo>
                    <a:pt x="5691" y="0"/>
                  </a:moveTo>
                  <a:cubicBezTo>
                    <a:pt x="5263" y="822"/>
                    <a:pt x="4346" y="1596"/>
                    <a:pt x="3143" y="2025"/>
                  </a:cubicBezTo>
                  <a:cubicBezTo>
                    <a:pt x="2504" y="2261"/>
                    <a:pt x="1844" y="2375"/>
                    <a:pt x="1228" y="2375"/>
                  </a:cubicBezTo>
                  <a:cubicBezTo>
                    <a:pt x="789" y="2375"/>
                    <a:pt x="372" y="2317"/>
                    <a:pt x="0" y="2203"/>
                  </a:cubicBezTo>
                  <a:lnTo>
                    <a:pt x="0" y="2203"/>
                  </a:lnTo>
                  <a:cubicBezTo>
                    <a:pt x="48" y="2906"/>
                    <a:pt x="310" y="3549"/>
                    <a:pt x="762" y="4037"/>
                  </a:cubicBezTo>
                  <a:lnTo>
                    <a:pt x="5775" y="4025"/>
                  </a:lnTo>
                  <a:cubicBezTo>
                    <a:pt x="6239" y="3489"/>
                    <a:pt x="6525" y="2798"/>
                    <a:pt x="6525" y="2036"/>
                  </a:cubicBezTo>
                  <a:cubicBezTo>
                    <a:pt x="6525" y="1251"/>
                    <a:pt x="6191" y="548"/>
                    <a:pt x="5691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5567650" y="4248575"/>
              <a:ext cx="164925" cy="306900"/>
            </a:xfrm>
            <a:custGeom>
              <a:avLst/>
              <a:gdLst/>
              <a:ahLst/>
              <a:cxnLst/>
              <a:rect l="l" t="t" r="r" b="b"/>
              <a:pathLst>
                <a:path w="6597" h="12276" extrusionOk="0">
                  <a:moveTo>
                    <a:pt x="3263" y="0"/>
                  </a:moveTo>
                  <a:cubicBezTo>
                    <a:pt x="1441" y="0"/>
                    <a:pt x="0" y="3346"/>
                    <a:pt x="12" y="7477"/>
                  </a:cubicBezTo>
                  <a:cubicBezTo>
                    <a:pt x="36" y="9311"/>
                    <a:pt x="334" y="10978"/>
                    <a:pt x="810" y="12276"/>
                  </a:cubicBezTo>
                  <a:lnTo>
                    <a:pt x="5834" y="12264"/>
                  </a:lnTo>
                  <a:cubicBezTo>
                    <a:pt x="6311" y="10966"/>
                    <a:pt x="6596" y="9287"/>
                    <a:pt x="6585" y="7465"/>
                  </a:cubicBezTo>
                  <a:cubicBezTo>
                    <a:pt x="6561" y="3334"/>
                    <a:pt x="5072" y="0"/>
                    <a:pt x="326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5567650" y="4317625"/>
              <a:ext cx="164925" cy="237850"/>
            </a:xfrm>
            <a:custGeom>
              <a:avLst/>
              <a:gdLst/>
              <a:ahLst/>
              <a:cxnLst/>
              <a:rect l="l" t="t" r="r" b="b"/>
              <a:pathLst>
                <a:path w="6597" h="9514" extrusionOk="0">
                  <a:moveTo>
                    <a:pt x="727" y="0"/>
                  </a:moveTo>
                  <a:cubicBezTo>
                    <a:pt x="286" y="1286"/>
                    <a:pt x="12" y="2941"/>
                    <a:pt x="0" y="4727"/>
                  </a:cubicBezTo>
                  <a:cubicBezTo>
                    <a:pt x="12" y="6549"/>
                    <a:pt x="310" y="8216"/>
                    <a:pt x="786" y="9514"/>
                  </a:cubicBezTo>
                  <a:lnTo>
                    <a:pt x="5834" y="9502"/>
                  </a:lnTo>
                  <a:cubicBezTo>
                    <a:pt x="6311" y="8204"/>
                    <a:pt x="6596" y="6525"/>
                    <a:pt x="6585" y="4703"/>
                  </a:cubicBezTo>
                  <a:cubicBezTo>
                    <a:pt x="6585" y="3846"/>
                    <a:pt x="6501" y="3013"/>
                    <a:pt x="6382" y="2239"/>
                  </a:cubicBezTo>
                  <a:cubicBezTo>
                    <a:pt x="5763" y="3001"/>
                    <a:pt x="4977" y="3453"/>
                    <a:pt x="4108" y="3453"/>
                  </a:cubicBezTo>
                  <a:cubicBezTo>
                    <a:pt x="4096" y="3453"/>
                    <a:pt x="4083" y="3454"/>
                    <a:pt x="4071" y="3454"/>
                  </a:cubicBezTo>
                  <a:cubicBezTo>
                    <a:pt x="2551" y="3454"/>
                    <a:pt x="1246" y="2008"/>
                    <a:pt x="727" y="0"/>
                  </a:cubicBezTo>
                  <a:close/>
                </a:path>
              </a:pathLst>
            </a:custGeom>
            <a:solidFill>
              <a:srgbClr val="A1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5433400" y="4076525"/>
              <a:ext cx="190225" cy="479250"/>
            </a:xfrm>
            <a:custGeom>
              <a:avLst/>
              <a:gdLst/>
              <a:ahLst/>
              <a:cxnLst/>
              <a:rect l="l" t="t" r="r" b="b"/>
              <a:pathLst>
                <a:path w="7609" h="19170" extrusionOk="0">
                  <a:moveTo>
                    <a:pt x="3758" y="0"/>
                  </a:moveTo>
                  <a:cubicBezTo>
                    <a:pt x="3756" y="0"/>
                    <a:pt x="3754" y="0"/>
                    <a:pt x="3751" y="0"/>
                  </a:cubicBezTo>
                  <a:cubicBezTo>
                    <a:pt x="1668" y="24"/>
                    <a:pt x="1" y="5263"/>
                    <a:pt x="25" y="11704"/>
                  </a:cubicBezTo>
                  <a:cubicBezTo>
                    <a:pt x="48" y="14550"/>
                    <a:pt x="382" y="17145"/>
                    <a:pt x="953" y="19169"/>
                  </a:cubicBezTo>
                  <a:lnTo>
                    <a:pt x="6752" y="19158"/>
                  </a:lnTo>
                  <a:cubicBezTo>
                    <a:pt x="7287" y="17122"/>
                    <a:pt x="7609" y="14514"/>
                    <a:pt x="7585" y="11669"/>
                  </a:cubicBezTo>
                  <a:cubicBezTo>
                    <a:pt x="7561" y="5223"/>
                    <a:pt x="5839" y="0"/>
                    <a:pt x="375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5436375" y="4170875"/>
              <a:ext cx="187850" cy="385500"/>
            </a:xfrm>
            <a:custGeom>
              <a:avLst/>
              <a:gdLst/>
              <a:ahLst/>
              <a:cxnLst/>
              <a:rect l="l" t="t" r="r" b="b"/>
              <a:pathLst>
                <a:path w="7514" h="15420" extrusionOk="0">
                  <a:moveTo>
                    <a:pt x="6454" y="1"/>
                  </a:moveTo>
                  <a:lnTo>
                    <a:pt x="6454" y="72"/>
                  </a:lnTo>
                  <a:cubicBezTo>
                    <a:pt x="6490" y="6287"/>
                    <a:pt x="4525" y="11335"/>
                    <a:pt x="2084" y="11347"/>
                  </a:cubicBezTo>
                  <a:cubicBezTo>
                    <a:pt x="1322" y="11347"/>
                    <a:pt x="608" y="10871"/>
                    <a:pt x="1" y="10038"/>
                  </a:cubicBezTo>
                  <a:lnTo>
                    <a:pt x="1" y="10038"/>
                  </a:lnTo>
                  <a:cubicBezTo>
                    <a:pt x="132" y="12062"/>
                    <a:pt x="429" y="13895"/>
                    <a:pt x="846" y="15419"/>
                  </a:cubicBezTo>
                  <a:lnTo>
                    <a:pt x="6668" y="15395"/>
                  </a:lnTo>
                  <a:cubicBezTo>
                    <a:pt x="7204" y="13360"/>
                    <a:pt x="7514" y="10752"/>
                    <a:pt x="7502" y="7918"/>
                  </a:cubicBezTo>
                  <a:cubicBezTo>
                    <a:pt x="7490" y="4858"/>
                    <a:pt x="7097" y="2084"/>
                    <a:pt x="6454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5961450" y="4478350"/>
              <a:ext cx="101525" cy="75925"/>
            </a:xfrm>
            <a:custGeom>
              <a:avLst/>
              <a:gdLst/>
              <a:ahLst/>
              <a:cxnLst/>
              <a:rect l="l" t="t" r="r" b="b"/>
              <a:pathLst>
                <a:path w="4061" h="3037" extrusionOk="0">
                  <a:moveTo>
                    <a:pt x="2024" y="1"/>
                  </a:moveTo>
                  <a:cubicBezTo>
                    <a:pt x="893" y="25"/>
                    <a:pt x="0" y="834"/>
                    <a:pt x="0" y="1870"/>
                  </a:cubicBezTo>
                  <a:cubicBezTo>
                    <a:pt x="0" y="2311"/>
                    <a:pt x="179" y="2727"/>
                    <a:pt x="477" y="3037"/>
                  </a:cubicBezTo>
                  <a:lnTo>
                    <a:pt x="3596" y="3037"/>
                  </a:lnTo>
                  <a:cubicBezTo>
                    <a:pt x="3882" y="2715"/>
                    <a:pt x="4060" y="2299"/>
                    <a:pt x="4060" y="1846"/>
                  </a:cubicBezTo>
                  <a:cubicBezTo>
                    <a:pt x="4049" y="822"/>
                    <a:pt x="3132" y="1"/>
                    <a:pt x="2024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5835825" y="4426875"/>
              <a:ext cx="164925" cy="128000"/>
            </a:xfrm>
            <a:custGeom>
              <a:avLst/>
              <a:gdLst/>
              <a:ahLst/>
              <a:cxnLst/>
              <a:rect l="l" t="t" r="r" b="b"/>
              <a:pathLst>
                <a:path w="6597" h="5120" extrusionOk="0">
                  <a:moveTo>
                    <a:pt x="3299" y="0"/>
                  </a:moveTo>
                  <a:cubicBezTo>
                    <a:pt x="1477" y="12"/>
                    <a:pt x="1" y="1405"/>
                    <a:pt x="25" y="3120"/>
                  </a:cubicBezTo>
                  <a:cubicBezTo>
                    <a:pt x="25" y="3882"/>
                    <a:pt x="322" y="4584"/>
                    <a:pt x="799" y="5120"/>
                  </a:cubicBezTo>
                  <a:lnTo>
                    <a:pt x="5835" y="5084"/>
                  </a:lnTo>
                  <a:cubicBezTo>
                    <a:pt x="6311" y="4548"/>
                    <a:pt x="6597" y="3846"/>
                    <a:pt x="6597" y="3096"/>
                  </a:cubicBezTo>
                  <a:cubicBezTo>
                    <a:pt x="6597" y="1381"/>
                    <a:pt x="5109" y="0"/>
                    <a:pt x="329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836425" y="4453050"/>
              <a:ext cx="164325" cy="101525"/>
            </a:xfrm>
            <a:custGeom>
              <a:avLst/>
              <a:gdLst/>
              <a:ahLst/>
              <a:cxnLst/>
              <a:rect l="l" t="t" r="r" b="b"/>
              <a:pathLst>
                <a:path w="6573" h="4061" extrusionOk="0">
                  <a:moveTo>
                    <a:pt x="5740" y="1"/>
                  </a:moveTo>
                  <a:cubicBezTo>
                    <a:pt x="5311" y="834"/>
                    <a:pt x="4382" y="1596"/>
                    <a:pt x="3180" y="2049"/>
                  </a:cubicBezTo>
                  <a:cubicBezTo>
                    <a:pt x="2523" y="2279"/>
                    <a:pt x="1858" y="2391"/>
                    <a:pt x="1236" y="2391"/>
                  </a:cubicBezTo>
                  <a:cubicBezTo>
                    <a:pt x="797" y="2391"/>
                    <a:pt x="380" y="2336"/>
                    <a:pt x="1" y="2227"/>
                  </a:cubicBezTo>
                  <a:lnTo>
                    <a:pt x="1" y="2227"/>
                  </a:lnTo>
                  <a:cubicBezTo>
                    <a:pt x="25" y="2918"/>
                    <a:pt x="310" y="3561"/>
                    <a:pt x="751" y="4061"/>
                  </a:cubicBezTo>
                  <a:lnTo>
                    <a:pt x="5811" y="4049"/>
                  </a:lnTo>
                  <a:cubicBezTo>
                    <a:pt x="6287" y="3513"/>
                    <a:pt x="6573" y="2823"/>
                    <a:pt x="6573" y="2061"/>
                  </a:cubicBezTo>
                  <a:cubicBezTo>
                    <a:pt x="6573" y="1275"/>
                    <a:pt x="6263" y="560"/>
                    <a:pt x="574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993900" y="3960725"/>
              <a:ext cx="247975" cy="224775"/>
            </a:xfrm>
            <a:custGeom>
              <a:avLst/>
              <a:gdLst/>
              <a:ahLst/>
              <a:cxnLst/>
              <a:rect l="l" t="t" r="r" b="b"/>
              <a:pathLst>
                <a:path w="9919" h="8991" extrusionOk="0">
                  <a:moveTo>
                    <a:pt x="4978" y="0"/>
                  </a:moveTo>
                  <a:cubicBezTo>
                    <a:pt x="4946" y="0"/>
                    <a:pt x="4914" y="0"/>
                    <a:pt x="4882" y="1"/>
                  </a:cubicBezTo>
                  <a:cubicBezTo>
                    <a:pt x="2167" y="49"/>
                    <a:pt x="0" y="2096"/>
                    <a:pt x="48" y="4573"/>
                  </a:cubicBezTo>
                  <a:cubicBezTo>
                    <a:pt x="95" y="7032"/>
                    <a:pt x="2270" y="8991"/>
                    <a:pt x="4940" y="8991"/>
                  </a:cubicBezTo>
                  <a:cubicBezTo>
                    <a:pt x="4972" y="8991"/>
                    <a:pt x="5004" y="8991"/>
                    <a:pt x="5037" y="8990"/>
                  </a:cubicBezTo>
                  <a:cubicBezTo>
                    <a:pt x="7751" y="8943"/>
                    <a:pt x="9918" y="6895"/>
                    <a:pt x="9870" y="4406"/>
                  </a:cubicBezTo>
                  <a:cubicBezTo>
                    <a:pt x="9823" y="1959"/>
                    <a:pt x="7649" y="0"/>
                    <a:pt x="4978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867100" y="3998225"/>
              <a:ext cx="247675" cy="224800"/>
            </a:xfrm>
            <a:custGeom>
              <a:avLst/>
              <a:gdLst/>
              <a:ahLst/>
              <a:cxnLst/>
              <a:rect l="l" t="t" r="r" b="b"/>
              <a:pathLst>
                <a:path w="9907" h="8992" extrusionOk="0">
                  <a:moveTo>
                    <a:pt x="4977" y="0"/>
                  </a:moveTo>
                  <a:cubicBezTo>
                    <a:pt x="4945" y="0"/>
                    <a:pt x="4914" y="1"/>
                    <a:pt x="4882" y="1"/>
                  </a:cubicBezTo>
                  <a:cubicBezTo>
                    <a:pt x="2167" y="49"/>
                    <a:pt x="0" y="2097"/>
                    <a:pt x="48" y="4585"/>
                  </a:cubicBezTo>
                  <a:cubicBezTo>
                    <a:pt x="83" y="7032"/>
                    <a:pt x="2269" y="8991"/>
                    <a:pt x="4940" y="8991"/>
                  </a:cubicBezTo>
                  <a:cubicBezTo>
                    <a:pt x="4972" y="8991"/>
                    <a:pt x="5004" y="8991"/>
                    <a:pt x="5036" y="8990"/>
                  </a:cubicBezTo>
                  <a:cubicBezTo>
                    <a:pt x="7751" y="8943"/>
                    <a:pt x="9906" y="6895"/>
                    <a:pt x="9870" y="4406"/>
                  </a:cubicBezTo>
                  <a:cubicBezTo>
                    <a:pt x="9823" y="1959"/>
                    <a:pt x="7637" y="0"/>
                    <a:pt x="4977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6081400" y="4138725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953" y="1"/>
                  </a:moveTo>
                  <a:cubicBezTo>
                    <a:pt x="1953" y="13"/>
                    <a:pt x="1453" y="1322"/>
                    <a:pt x="1" y="1965"/>
                  </a:cubicBezTo>
                  <a:lnTo>
                    <a:pt x="108" y="2192"/>
                  </a:lnTo>
                  <a:cubicBezTo>
                    <a:pt x="1656" y="1525"/>
                    <a:pt x="2179" y="132"/>
                    <a:pt x="2191" y="9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6027825" y="4176525"/>
              <a:ext cx="56275" cy="53325"/>
            </a:xfrm>
            <a:custGeom>
              <a:avLst/>
              <a:gdLst/>
              <a:ahLst/>
              <a:cxnLst/>
              <a:rect l="l" t="t" r="r" b="b"/>
              <a:pathLst>
                <a:path w="2251" h="2133" extrusionOk="0">
                  <a:moveTo>
                    <a:pt x="239" y="1"/>
                  </a:moveTo>
                  <a:lnTo>
                    <a:pt x="0" y="96"/>
                  </a:lnTo>
                  <a:cubicBezTo>
                    <a:pt x="36" y="156"/>
                    <a:pt x="596" y="1513"/>
                    <a:pt x="2167" y="2132"/>
                  </a:cubicBezTo>
                  <a:lnTo>
                    <a:pt x="2251" y="1906"/>
                  </a:lnTo>
                  <a:cubicBezTo>
                    <a:pt x="798" y="1311"/>
                    <a:pt x="239" y="25"/>
                    <a:pt x="239" y="1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5870950" y="4002375"/>
              <a:ext cx="214050" cy="194150"/>
            </a:xfrm>
            <a:custGeom>
              <a:avLst/>
              <a:gdLst/>
              <a:ahLst/>
              <a:cxnLst/>
              <a:rect l="l" t="t" r="r" b="b"/>
              <a:pathLst>
                <a:path w="8562" h="7766" extrusionOk="0">
                  <a:moveTo>
                    <a:pt x="4311" y="1"/>
                  </a:moveTo>
                  <a:cubicBezTo>
                    <a:pt x="4279" y="1"/>
                    <a:pt x="4248" y="1"/>
                    <a:pt x="4216" y="2"/>
                  </a:cubicBezTo>
                  <a:cubicBezTo>
                    <a:pt x="1870" y="38"/>
                    <a:pt x="1" y="1812"/>
                    <a:pt x="37" y="3955"/>
                  </a:cubicBezTo>
                  <a:cubicBezTo>
                    <a:pt x="72" y="6069"/>
                    <a:pt x="1949" y="7766"/>
                    <a:pt x="4251" y="7766"/>
                  </a:cubicBezTo>
                  <a:cubicBezTo>
                    <a:pt x="4283" y="7766"/>
                    <a:pt x="4315" y="7765"/>
                    <a:pt x="4347" y="7765"/>
                  </a:cubicBezTo>
                  <a:cubicBezTo>
                    <a:pt x="6692" y="7729"/>
                    <a:pt x="8561" y="5955"/>
                    <a:pt x="8526" y="3812"/>
                  </a:cubicBezTo>
                  <a:cubicBezTo>
                    <a:pt x="8491" y="1698"/>
                    <a:pt x="6613" y="1"/>
                    <a:pt x="4311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6077825" y="4095275"/>
              <a:ext cx="16400" cy="403650"/>
            </a:xfrm>
            <a:custGeom>
              <a:avLst/>
              <a:gdLst/>
              <a:ahLst/>
              <a:cxnLst/>
              <a:rect l="l" t="t" r="r" b="b"/>
              <a:pathLst>
                <a:path w="656" h="16146" extrusionOk="0">
                  <a:moveTo>
                    <a:pt x="167" y="1"/>
                  </a:moveTo>
                  <a:lnTo>
                    <a:pt x="1" y="251"/>
                  </a:lnTo>
                  <a:lnTo>
                    <a:pt x="144" y="16145"/>
                  </a:lnTo>
                  <a:lnTo>
                    <a:pt x="656" y="16133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5876925" y="3894000"/>
              <a:ext cx="303625" cy="250875"/>
            </a:xfrm>
            <a:custGeom>
              <a:avLst/>
              <a:gdLst/>
              <a:ahLst/>
              <a:cxnLst/>
              <a:rect l="l" t="t" r="r" b="b"/>
              <a:pathLst>
                <a:path w="12145" h="10035" extrusionOk="0">
                  <a:moveTo>
                    <a:pt x="5583" y="1"/>
                  </a:moveTo>
                  <a:cubicBezTo>
                    <a:pt x="3788" y="1"/>
                    <a:pt x="2119" y="866"/>
                    <a:pt x="1274" y="2432"/>
                  </a:cubicBezTo>
                  <a:cubicBezTo>
                    <a:pt x="0" y="4801"/>
                    <a:pt x="1107" y="7885"/>
                    <a:pt x="3750" y="9314"/>
                  </a:cubicBezTo>
                  <a:cubicBezTo>
                    <a:pt x="4653" y="9802"/>
                    <a:pt x="5619" y="10034"/>
                    <a:pt x="6550" y="10034"/>
                  </a:cubicBezTo>
                  <a:cubicBezTo>
                    <a:pt x="8345" y="10034"/>
                    <a:pt x="10012" y="9171"/>
                    <a:pt x="10859" y="7611"/>
                  </a:cubicBezTo>
                  <a:cubicBezTo>
                    <a:pt x="12144" y="5242"/>
                    <a:pt x="11037" y="2158"/>
                    <a:pt x="8394" y="729"/>
                  </a:cubicBezTo>
                  <a:cubicBezTo>
                    <a:pt x="7488" y="236"/>
                    <a:pt x="6519" y="1"/>
                    <a:pt x="5583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892975" y="3862475"/>
              <a:ext cx="295025" cy="267975"/>
            </a:xfrm>
            <a:custGeom>
              <a:avLst/>
              <a:gdLst/>
              <a:ahLst/>
              <a:cxnLst/>
              <a:rect l="l" t="t" r="r" b="b"/>
              <a:pathLst>
                <a:path w="11801" h="10719" extrusionOk="0">
                  <a:moveTo>
                    <a:pt x="5931" y="1"/>
                  </a:moveTo>
                  <a:cubicBezTo>
                    <a:pt x="5891" y="1"/>
                    <a:pt x="5851" y="1"/>
                    <a:pt x="5811" y="2"/>
                  </a:cubicBezTo>
                  <a:cubicBezTo>
                    <a:pt x="2573" y="61"/>
                    <a:pt x="1" y="2502"/>
                    <a:pt x="49" y="5455"/>
                  </a:cubicBezTo>
                  <a:cubicBezTo>
                    <a:pt x="108" y="8390"/>
                    <a:pt x="2710" y="10718"/>
                    <a:pt x="5893" y="10718"/>
                  </a:cubicBezTo>
                  <a:cubicBezTo>
                    <a:pt x="5925" y="10718"/>
                    <a:pt x="5958" y="10718"/>
                    <a:pt x="5990" y="10717"/>
                  </a:cubicBezTo>
                  <a:cubicBezTo>
                    <a:pt x="9228" y="10658"/>
                    <a:pt x="11800" y="8217"/>
                    <a:pt x="11752" y="5253"/>
                  </a:cubicBezTo>
                  <a:cubicBezTo>
                    <a:pt x="11694" y="2336"/>
                    <a:pt x="9103" y="1"/>
                    <a:pt x="5931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5932275" y="3871625"/>
              <a:ext cx="233400" cy="125250"/>
            </a:xfrm>
            <a:custGeom>
              <a:avLst/>
              <a:gdLst/>
              <a:ahLst/>
              <a:cxnLst/>
              <a:rect l="l" t="t" r="r" b="b"/>
              <a:pathLst>
                <a:path w="9336" h="5010" extrusionOk="0">
                  <a:moveTo>
                    <a:pt x="4416" y="1"/>
                  </a:moveTo>
                  <a:cubicBezTo>
                    <a:pt x="4345" y="1"/>
                    <a:pt x="4275" y="2"/>
                    <a:pt x="4203" y="5"/>
                  </a:cubicBezTo>
                  <a:cubicBezTo>
                    <a:pt x="2418" y="64"/>
                    <a:pt x="870" y="969"/>
                    <a:pt x="1" y="2291"/>
                  </a:cubicBezTo>
                  <a:cubicBezTo>
                    <a:pt x="909" y="3900"/>
                    <a:pt x="2926" y="5010"/>
                    <a:pt x="5239" y="5010"/>
                  </a:cubicBezTo>
                  <a:cubicBezTo>
                    <a:pt x="5322" y="5010"/>
                    <a:pt x="5406" y="5008"/>
                    <a:pt x="5489" y="5006"/>
                  </a:cubicBezTo>
                  <a:cubicBezTo>
                    <a:pt x="6978" y="4958"/>
                    <a:pt x="8335" y="4446"/>
                    <a:pt x="9335" y="3672"/>
                  </a:cubicBezTo>
                  <a:cubicBezTo>
                    <a:pt x="8838" y="1567"/>
                    <a:pt x="6823" y="1"/>
                    <a:pt x="4416" y="1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65500" y="4129200"/>
              <a:ext cx="288150" cy="332525"/>
            </a:xfrm>
            <a:custGeom>
              <a:avLst/>
              <a:gdLst/>
              <a:ahLst/>
              <a:cxnLst/>
              <a:rect l="l" t="t" r="r" b="b"/>
              <a:pathLst>
                <a:path w="11526" h="13301" extrusionOk="0">
                  <a:moveTo>
                    <a:pt x="5763" y="1"/>
                  </a:moveTo>
                  <a:cubicBezTo>
                    <a:pt x="2584" y="1"/>
                    <a:pt x="0" y="2977"/>
                    <a:pt x="0" y="6645"/>
                  </a:cubicBezTo>
                  <a:cubicBezTo>
                    <a:pt x="0" y="10324"/>
                    <a:pt x="2584" y="13300"/>
                    <a:pt x="5763" y="13300"/>
                  </a:cubicBezTo>
                  <a:cubicBezTo>
                    <a:pt x="8942" y="13300"/>
                    <a:pt x="11526" y="10324"/>
                    <a:pt x="11526" y="6645"/>
                  </a:cubicBezTo>
                  <a:cubicBezTo>
                    <a:pt x="11526" y="2977"/>
                    <a:pt x="8942" y="1"/>
                    <a:pt x="5763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2900" y="4173250"/>
              <a:ext cx="403650" cy="466750"/>
            </a:xfrm>
            <a:custGeom>
              <a:avLst/>
              <a:gdLst/>
              <a:ahLst/>
              <a:cxnLst/>
              <a:rect l="l" t="t" r="r" b="b"/>
              <a:pathLst>
                <a:path w="16146" h="18670" extrusionOk="0">
                  <a:moveTo>
                    <a:pt x="8073" y="1"/>
                  </a:moveTo>
                  <a:cubicBezTo>
                    <a:pt x="3620" y="1"/>
                    <a:pt x="1" y="4180"/>
                    <a:pt x="1" y="9335"/>
                  </a:cubicBezTo>
                  <a:cubicBezTo>
                    <a:pt x="1" y="14491"/>
                    <a:pt x="3620" y="18670"/>
                    <a:pt x="8073" y="18670"/>
                  </a:cubicBezTo>
                  <a:cubicBezTo>
                    <a:pt x="12526" y="18670"/>
                    <a:pt x="16146" y="14491"/>
                    <a:pt x="16146" y="9335"/>
                  </a:cubicBezTo>
                  <a:cubicBezTo>
                    <a:pt x="16146" y="4180"/>
                    <a:pt x="12526" y="1"/>
                    <a:pt x="8073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0050" y="4173850"/>
              <a:ext cx="320000" cy="220600"/>
            </a:xfrm>
            <a:custGeom>
              <a:avLst/>
              <a:gdLst/>
              <a:ahLst/>
              <a:cxnLst/>
              <a:rect l="l" t="t" r="r" b="b"/>
              <a:pathLst>
                <a:path w="12800" h="8824" extrusionOk="0">
                  <a:moveTo>
                    <a:pt x="7775" y="1"/>
                  </a:moveTo>
                  <a:cubicBezTo>
                    <a:pt x="4061" y="1"/>
                    <a:pt x="953" y="2870"/>
                    <a:pt x="1" y="6787"/>
                  </a:cubicBezTo>
                  <a:cubicBezTo>
                    <a:pt x="1382" y="8061"/>
                    <a:pt x="3132" y="8823"/>
                    <a:pt x="5037" y="8823"/>
                  </a:cubicBezTo>
                  <a:cubicBezTo>
                    <a:pt x="8740" y="8823"/>
                    <a:pt x="11847" y="5954"/>
                    <a:pt x="12800" y="2037"/>
                  </a:cubicBezTo>
                  <a:cubicBezTo>
                    <a:pt x="11431" y="751"/>
                    <a:pt x="9692" y="1"/>
                    <a:pt x="7775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78925" y="4185775"/>
              <a:ext cx="351250" cy="417325"/>
            </a:xfrm>
            <a:custGeom>
              <a:avLst/>
              <a:gdLst/>
              <a:ahLst/>
              <a:cxnLst/>
              <a:rect l="l" t="t" r="r" b="b"/>
              <a:pathLst>
                <a:path w="14050" h="16693" extrusionOk="0">
                  <a:moveTo>
                    <a:pt x="7025" y="0"/>
                  </a:moveTo>
                  <a:cubicBezTo>
                    <a:pt x="3143" y="0"/>
                    <a:pt x="0" y="3727"/>
                    <a:pt x="0" y="8346"/>
                  </a:cubicBezTo>
                  <a:cubicBezTo>
                    <a:pt x="0" y="12954"/>
                    <a:pt x="3143" y="16693"/>
                    <a:pt x="7025" y="16693"/>
                  </a:cubicBezTo>
                  <a:cubicBezTo>
                    <a:pt x="10906" y="16693"/>
                    <a:pt x="14050" y="12954"/>
                    <a:pt x="14050" y="8346"/>
                  </a:cubicBezTo>
                  <a:cubicBezTo>
                    <a:pt x="14050" y="3727"/>
                    <a:pt x="10906" y="0"/>
                    <a:pt x="7025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575050" y="4185175"/>
              <a:ext cx="251550" cy="191400"/>
            </a:xfrm>
            <a:custGeom>
              <a:avLst/>
              <a:gdLst/>
              <a:ahLst/>
              <a:cxnLst/>
              <a:rect l="l" t="t" r="r" b="b"/>
              <a:pathLst>
                <a:path w="10062" h="7656" extrusionOk="0">
                  <a:moveTo>
                    <a:pt x="3180" y="0"/>
                  </a:moveTo>
                  <a:cubicBezTo>
                    <a:pt x="2049" y="0"/>
                    <a:pt x="953" y="334"/>
                    <a:pt x="1" y="917"/>
                  </a:cubicBezTo>
                  <a:cubicBezTo>
                    <a:pt x="644" y="4751"/>
                    <a:pt x="3489" y="7656"/>
                    <a:pt x="6895" y="7656"/>
                  </a:cubicBezTo>
                  <a:cubicBezTo>
                    <a:pt x="8026" y="7656"/>
                    <a:pt x="9109" y="7323"/>
                    <a:pt x="10062" y="6751"/>
                  </a:cubicBezTo>
                  <a:cubicBezTo>
                    <a:pt x="9431" y="2905"/>
                    <a:pt x="6585" y="24"/>
                    <a:pt x="3180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19950" y="4264650"/>
              <a:ext cx="632550" cy="375350"/>
            </a:xfrm>
            <a:custGeom>
              <a:avLst/>
              <a:gdLst/>
              <a:ahLst/>
              <a:cxnLst/>
              <a:rect l="l" t="t" r="r" b="b"/>
              <a:pathLst>
                <a:path w="25302" h="15014" extrusionOk="0">
                  <a:moveTo>
                    <a:pt x="12645" y="0"/>
                  </a:moveTo>
                  <a:cubicBezTo>
                    <a:pt x="5668" y="0"/>
                    <a:pt x="1" y="6525"/>
                    <a:pt x="1" y="14597"/>
                  </a:cubicBezTo>
                  <a:cubicBezTo>
                    <a:pt x="1" y="14740"/>
                    <a:pt x="13" y="14883"/>
                    <a:pt x="13" y="15014"/>
                  </a:cubicBezTo>
                  <a:lnTo>
                    <a:pt x="25290" y="15014"/>
                  </a:lnTo>
                  <a:cubicBezTo>
                    <a:pt x="25290" y="14859"/>
                    <a:pt x="25302" y="14728"/>
                    <a:pt x="25302" y="14597"/>
                  </a:cubicBezTo>
                  <a:cubicBezTo>
                    <a:pt x="25302" y="6525"/>
                    <a:pt x="19646" y="0"/>
                    <a:pt x="12645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769725" y="4446200"/>
              <a:ext cx="288150" cy="193800"/>
            </a:xfrm>
            <a:custGeom>
              <a:avLst/>
              <a:gdLst/>
              <a:ahLst/>
              <a:cxnLst/>
              <a:rect l="l" t="t" r="r" b="b"/>
              <a:pathLst>
                <a:path w="11526" h="7752" extrusionOk="0">
                  <a:moveTo>
                    <a:pt x="5763" y="1"/>
                  </a:moveTo>
                  <a:cubicBezTo>
                    <a:pt x="2572" y="1"/>
                    <a:pt x="1" y="2978"/>
                    <a:pt x="1" y="6645"/>
                  </a:cubicBezTo>
                  <a:cubicBezTo>
                    <a:pt x="1" y="7026"/>
                    <a:pt x="36" y="7395"/>
                    <a:pt x="96" y="7752"/>
                  </a:cubicBezTo>
                  <a:lnTo>
                    <a:pt x="11431" y="7752"/>
                  </a:lnTo>
                  <a:cubicBezTo>
                    <a:pt x="11490" y="7395"/>
                    <a:pt x="11526" y="7026"/>
                    <a:pt x="11526" y="6645"/>
                  </a:cubicBezTo>
                  <a:cubicBezTo>
                    <a:pt x="11526" y="2978"/>
                    <a:pt x="8942" y="1"/>
                    <a:pt x="5763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11050" y="4264050"/>
              <a:ext cx="492925" cy="210975"/>
            </a:xfrm>
            <a:custGeom>
              <a:avLst/>
              <a:gdLst/>
              <a:ahLst/>
              <a:cxnLst/>
              <a:rect l="l" t="t" r="r" b="b"/>
              <a:pathLst>
                <a:path w="19717" h="8439" extrusionOk="0">
                  <a:moveTo>
                    <a:pt x="9025" y="0"/>
                  </a:moveTo>
                  <a:cubicBezTo>
                    <a:pt x="5489" y="0"/>
                    <a:pt x="2310" y="1667"/>
                    <a:pt x="0" y="4370"/>
                  </a:cubicBezTo>
                  <a:cubicBezTo>
                    <a:pt x="2012" y="5775"/>
                    <a:pt x="4655" y="6989"/>
                    <a:pt x="7632" y="7716"/>
                  </a:cubicBezTo>
                  <a:cubicBezTo>
                    <a:pt x="9614" y="8206"/>
                    <a:pt x="11529" y="8438"/>
                    <a:pt x="13272" y="8438"/>
                  </a:cubicBezTo>
                  <a:cubicBezTo>
                    <a:pt x="15968" y="8438"/>
                    <a:pt x="18249" y="7883"/>
                    <a:pt x="19717" y="6870"/>
                  </a:cubicBezTo>
                  <a:cubicBezTo>
                    <a:pt x="17490" y="2739"/>
                    <a:pt x="13526" y="0"/>
                    <a:pt x="9025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17300" y="4129500"/>
              <a:ext cx="212250" cy="113150"/>
            </a:xfrm>
            <a:custGeom>
              <a:avLst/>
              <a:gdLst/>
              <a:ahLst/>
              <a:cxnLst/>
              <a:rect l="l" t="t" r="r" b="b"/>
              <a:pathLst>
                <a:path w="8490" h="4526" extrusionOk="0">
                  <a:moveTo>
                    <a:pt x="3691" y="1"/>
                  </a:moveTo>
                  <a:cubicBezTo>
                    <a:pt x="2298" y="1"/>
                    <a:pt x="1000" y="584"/>
                    <a:pt x="0" y="1549"/>
                  </a:cubicBezTo>
                  <a:cubicBezTo>
                    <a:pt x="1036" y="3335"/>
                    <a:pt x="2786" y="4525"/>
                    <a:pt x="4798" y="4525"/>
                  </a:cubicBezTo>
                  <a:cubicBezTo>
                    <a:pt x="6191" y="4525"/>
                    <a:pt x="7489" y="3942"/>
                    <a:pt x="8489" y="2977"/>
                  </a:cubicBezTo>
                  <a:cubicBezTo>
                    <a:pt x="7465" y="1179"/>
                    <a:pt x="5691" y="1"/>
                    <a:pt x="3691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831350" y="4446800"/>
              <a:ext cx="206300" cy="112550"/>
            </a:xfrm>
            <a:custGeom>
              <a:avLst/>
              <a:gdLst/>
              <a:ahLst/>
              <a:cxnLst/>
              <a:rect l="l" t="t" r="r" b="b"/>
              <a:pathLst>
                <a:path w="8252" h="4502" extrusionOk="0">
                  <a:moveTo>
                    <a:pt x="3298" y="1"/>
                  </a:moveTo>
                  <a:cubicBezTo>
                    <a:pt x="2060" y="1"/>
                    <a:pt x="929" y="453"/>
                    <a:pt x="0" y="1203"/>
                  </a:cubicBezTo>
                  <a:cubicBezTo>
                    <a:pt x="1012" y="3168"/>
                    <a:pt x="2858" y="4501"/>
                    <a:pt x="4953" y="4501"/>
                  </a:cubicBezTo>
                  <a:cubicBezTo>
                    <a:pt x="6180" y="4501"/>
                    <a:pt x="7311" y="4049"/>
                    <a:pt x="8251" y="3287"/>
                  </a:cubicBezTo>
                  <a:cubicBezTo>
                    <a:pt x="7263" y="1322"/>
                    <a:pt x="5418" y="1"/>
                    <a:pt x="3298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1151325" y="4508125"/>
              <a:ext cx="183675" cy="131875"/>
            </a:xfrm>
            <a:custGeom>
              <a:avLst/>
              <a:gdLst/>
              <a:ahLst/>
              <a:cxnLst/>
              <a:rect l="l" t="t" r="r" b="b"/>
              <a:pathLst>
                <a:path w="7347" h="5275" extrusionOk="0">
                  <a:moveTo>
                    <a:pt x="3668" y="0"/>
                  </a:moveTo>
                  <a:cubicBezTo>
                    <a:pt x="1643" y="0"/>
                    <a:pt x="0" y="1453"/>
                    <a:pt x="0" y="3215"/>
                  </a:cubicBezTo>
                  <a:cubicBezTo>
                    <a:pt x="0" y="3989"/>
                    <a:pt x="310" y="4703"/>
                    <a:pt x="846" y="5275"/>
                  </a:cubicBezTo>
                  <a:lnTo>
                    <a:pt x="6501" y="5275"/>
                  </a:lnTo>
                  <a:cubicBezTo>
                    <a:pt x="7025" y="4727"/>
                    <a:pt x="7347" y="4013"/>
                    <a:pt x="7347" y="3215"/>
                  </a:cubicBezTo>
                  <a:cubicBezTo>
                    <a:pt x="7347" y="1453"/>
                    <a:pt x="5692" y="0"/>
                    <a:pt x="366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990600" y="4417925"/>
              <a:ext cx="221775" cy="222075"/>
            </a:xfrm>
            <a:custGeom>
              <a:avLst/>
              <a:gdLst/>
              <a:ahLst/>
              <a:cxnLst/>
              <a:rect l="l" t="t" r="r" b="b"/>
              <a:pathLst>
                <a:path w="8871" h="8883" extrusionOk="0">
                  <a:moveTo>
                    <a:pt x="4429" y="1"/>
                  </a:moveTo>
                  <a:cubicBezTo>
                    <a:pt x="1976" y="1"/>
                    <a:pt x="0" y="2418"/>
                    <a:pt x="0" y="5418"/>
                  </a:cubicBezTo>
                  <a:cubicBezTo>
                    <a:pt x="0" y="6740"/>
                    <a:pt x="381" y="7942"/>
                    <a:pt x="1024" y="8883"/>
                  </a:cubicBezTo>
                  <a:lnTo>
                    <a:pt x="7834" y="8883"/>
                  </a:lnTo>
                  <a:cubicBezTo>
                    <a:pt x="8477" y="7942"/>
                    <a:pt x="8870" y="6740"/>
                    <a:pt x="8870" y="5418"/>
                  </a:cubicBezTo>
                  <a:cubicBezTo>
                    <a:pt x="8870" y="2418"/>
                    <a:pt x="6870" y="1"/>
                    <a:pt x="4429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990875" y="4463475"/>
              <a:ext cx="220900" cy="176525"/>
            </a:xfrm>
            <a:custGeom>
              <a:avLst/>
              <a:gdLst/>
              <a:ahLst/>
              <a:cxnLst/>
              <a:rect l="l" t="t" r="r" b="b"/>
              <a:pathLst>
                <a:path w="8836" h="7061" extrusionOk="0">
                  <a:moveTo>
                    <a:pt x="7728" y="1"/>
                  </a:moveTo>
                  <a:cubicBezTo>
                    <a:pt x="7133" y="1465"/>
                    <a:pt x="5895" y="2787"/>
                    <a:pt x="4251" y="3549"/>
                  </a:cubicBezTo>
                  <a:cubicBezTo>
                    <a:pt x="3380" y="3956"/>
                    <a:pt x="2497" y="4148"/>
                    <a:pt x="1672" y="4148"/>
                  </a:cubicBezTo>
                  <a:cubicBezTo>
                    <a:pt x="1076" y="4148"/>
                    <a:pt x="510" y="4048"/>
                    <a:pt x="1" y="3858"/>
                  </a:cubicBezTo>
                  <a:lnTo>
                    <a:pt x="1" y="3858"/>
                  </a:lnTo>
                  <a:cubicBezTo>
                    <a:pt x="49" y="5061"/>
                    <a:pt x="418" y="6180"/>
                    <a:pt x="1013" y="7061"/>
                  </a:cubicBezTo>
                  <a:lnTo>
                    <a:pt x="7811" y="7061"/>
                  </a:lnTo>
                  <a:cubicBezTo>
                    <a:pt x="8454" y="6120"/>
                    <a:pt x="8835" y="4918"/>
                    <a:pt x="8835" y="3596"/>
                  </a:cubicBezTo>
                  <a:cubicBezTo>
                    <a:pt x="8835" y="2203"/>
                    <a:pt x="8407" y="953"/>
                    <a:pt x="7728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7041350" y="3951800"/>
              <a:ext cx="328925" cy="379550"/>
            </a:xfrm>
            <a:custGeom>
              <a:avLst/>
              <a:gdLst/>
              <a:ahLst/>
              <a:cxnLst/>
              <a:rect l="l" t="t" r="r" b="b"/>
              <a:pathLst>
                <a:path w="13157" h="15182" extrusionOk="0">
                  <a:moveTo>
                    <a:pt x="6584" y="1"/>
                  </a:moveTo>
                  <a:cubicBezTo>
                    <a:pt x="2953" y="1"/>
                    <a:pt x="0" y="3406"/>
                    <a:pt x="0" y="7597"/>
                  </a:cubicBezTo>
                  <a:cubicBezTo>
                    <a:pt x="0" y="11788"/>
                    <a:pt x="2953" y="15181"/>
                    <a:pt x="6584" y="15181"/>
                  </a:cubicBezTo>
                  <a:cubicBezTo>
                    <a:pt x="10216" y="15181"/>
                    <a:pt x="13157" y="11788"/>
                    <a:pt x="13157" y="7597"/>
                  </a:cubicBezTo>
                  <a:cubicBezTo>
                    <a:pt x="13157" y="3406"/>
                    <a:pt x="10216" y="1"/>
                    <a:pt x="6584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7186600" y="4003000"/>
              <a:ext cx="460500" cy="531950"/>
            </a:xfrm>
            <a:custGeom>
              <a:avLst/>
              <a:gdLst/>
              <a:ahLst/>
              <a:cxnLst/>
              <a:rect l="l" t="t" r="r" b="b"/>
              <a:pathLst>
                <a:path w="18420" h="21278" extrusionOk="0">
                  <a:moveTo>
                    <a:pt x="9216" y="1"/>
                  </a:moveTo>
                  <a:cubicBezTo>
                    <a:pt x="4120" y="1"/>
                    <a:pt x="1" y="4763"/>
                    <a:pt x="1" y="10633"/>
                  </a:cubicBezTo>
                  <a:cubicBezTo>
                    <a:pt x="1" y="16515"/>
                    <a:pt x="4120" y="21277"/>
                    <a:pt x="9216" y="21277"/>
                  </a:cubicBezTo>
                  <a:cubicBezTo>
                    <a:pt x="14300" y="21277"/>
                    <a:pt x="18419" y="16515"/>
                    <a:pt x="18419" y="10633"/>
                  </a:cubicBezTo>
                  <a:cubicBezTo>
                    <a:pt x="18419" y="4763"/>
                    <a:pt x="14300" y="1"/>
                    <a:pt x="9216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273525" y="4003000"/>
              <a:ext cx="364650" cy="251550"/>
            </a:xfrm>
            <a:custGeom>
              <a:avLst/>
              <a:gdLst/>
              <a:ahLst/>
              <a:cxnLst/>
              <a:rect l="l" t="t" r="r" b="b"/>
              <a:pathLst>
                <a:path w="14586" h="10062" extrusionOk="0">
                  <a:moveTo>
                    <a:pt x="5739" y="1"/>
                  </a:moveTo>
                  <a:cubicBezTo>
                    <a:pt x="3560" y="1"/>
                    <a:pt x="1584" y="858"/>
                    <a:pt x="0" y="2322"/>
                  </a:cubicBezTo>
                  <a:cubicBezTo>
                    <a:pt x="1107" y="6787"/>
                    <a:pt x="4644" y="10061"/>
                    <a:pt x="8858" y="10061"/>
                  </a:cubicBezTo>
                  <a:cubicBezTo>
                    <a:pt x="11037" y="10061"/>
                    <a:pt x="13026" y="9180"/>
                    <a:pt x="14585" y="7740"/>
                  </a:cubicBezTo>
                  <a:cubicBezTo>
                    <a:pt x="13490" y="3275"/>
                    <a:pt x="9942" y="1"/>
                    <a:pt x="5739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725825" y="4016400"/>
              <a:ext cx="401275" cy="476275"/>
            </a:xfrm>
            <a:custGeom>
              <a:avLst/>
              <a:gdLst/>
              <a:ahLst/>
              <a:cxnLst/>
              <a:rect l="l" t="t" r="r" b="b"/>
              <a:pathLst>
                <a:path w="16051" h="19051" extrusionOk="0">
                  <a:moveTo>
                    <a:pt x="8025" y="0"/>
                  </a:moveTo>
                  <a:cubicBezTo>
                    <a:pt x="3596" y="0"/>
                    <a:pt x="1" y="4263"/>
                    <a:pt x="1" y="9525"/>
                  </a:cubicBezTo>
                  <a:cubicBezTo>
                    <a:pt x="1" y="14788"/>
                    <a:pt x="3596" y="19050"/>
                    <a:pt x="8025" y="19050"/>
                  </a:cubicBezTo>
                  <a:cubicBezTo>
                    <a:pt x="12455" y="19050"/>
                    <a:pt x="16050" y="14788"/>
                    <a:pt x="16050" y="9525"/>
                  </a:cubicBezTo>
                  <a:cubicBezTo>
                    <a:pt x="16050" y="4263"/>
                    <a:pt x="12455" y="0"/>
                    <a:pt x="8025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730000" y="4016400"/>
              <a:ext cx="287250" cy="218500"/>
            </a:xfrm>
            <a:custGeom>
              <a:avLst/>
              <a:gdLst/>
              <a:ahLst/>
              <a:cxnLst/>
              <a:rect l="l" t="t" r="r" b="b"/>
              <a:pathLst>
                <a:path w="11490" h="8740" extrusionOk="0">
                  <a:moveTo>
                    <a:pt x="7858" y="0"/>
                  </a:moveTo>
                  <a:cubicBezTo>
                    <a:pt x="3965" y="0"/>
                    <a:pt x="715" y="3298"/>
                    <a:pt x="0" y="7692"/>
                  </a:cubicBezTo>
                  <a:cubicBezTo>
                    <a:pt x="1084" y="8347"/>
                    <a:pt x="2322" y="8740"/>
                    <a:pt x="3632" y="8740"/>
                  </a:cubicBezTo>
                  <a:cubicBezTo>
                    <a:pt x="7537" y="8740"/>
                    <a:pt x="10775" y="5430"/>
                    <a:pt x="11490" y="1036"/>
                  </a:cubicBezTo>
                  <a:cubicBezTo>
                    <a:pt x="10406" y="381"/>
                    <a:pt x="9168" y="0"/>
                    <a:pt x="785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700525" y="4106000"/>
              <a:ext cx="721850" cy="428950"/>
            </a:xfrm>
            <a:custGeom>
              <a:avLst/>
              <a:gdLst/>
              <a:ahLst/>
              <a:cxnLst/>
              <a:rect l="l" t="t" r="r" b="b"/>
              <a:pathLst>
                <a:path w="28874" h="17158" extrusionOk="0">
                  <a:moveTo>
                    <a:pt x="14443" y="0"/>
                  </a:moveTo>
                  <a:cubicBezTo>
                    <a:pt x="6466" y="0"/>
                    <a:pt x="1" y="7453"/>
                    <a:pt x="1" y="16669"/>
                  </a:cubicBezTo>
                  <a:cubicBezTo>
                    <a:pt x="1" y="16836"/>
                    <a:pt x="24" y="17002"/>
                    <a:pt x="24" y="17157"/>
                  </a:cubicBezTo>
                  <a:lnTo>
                    <a:pt x="28861" y="17157"/>
                  </a:lnTo>
                  <a:cubicBezTo>
                    <a:pt x="28861" y="17002"/>
                    <a:pt x="28873" y="16836"/>
                    <a:pt x="28873" y="16669"/>
                  </a:cubicBezTo>
                  <a:cubicBezTo>
                    <a:pt x="28873" y="7453"/>
                    <a:pt x="22420" y="0"/>
                    <a:pt x="1444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6465975" y="4313750"/>
              <a:ext cx="328925" cy="221200"/>
            </a:xfrm>
            <a:custGeom>
              <a:avLst/>
              <a:gdLst/>
              <a:ahLst/>
              <a:cxnLst/>
              <a:rect l="l" t="t" r="r" b="b"/>
              <a:pathLst>
                <a:path w="13157" h="8848" extrusionOk="0">
                  <a:moveTo>
                    <a:pt x="6573" y="1"/>
                  </a:moveTo>
                  <a:cubicBezTo>
                    <a:pt x="2941" y="1"/>
                    <a:pt x="0" y="3382"/>
                    <a:pt x="0" y="7585"/>
                  </a:cubicBezTo>
                  <a:cubicBezTo>
                    <a:pt x="0" y="8014"/>
                    <a:pt x="36" y="8430"/>
                    <a:pt x="96" y="8847"/>
                  </a:cubicBezTo>
                  <a:lnTo>
                    <a:pt x="13050" y="8847"/>
                  </a:lnTo>
                  <a:cubicBezTo>
                    <a:pt x="13109" y="8430"/>
                    <a:pt x="13157" y="8014"/>
                    <a:pt x="13157" y="7585"/>
                  </a:cubicBezTo>
                  <a:cubicBezTo>
                    <a:pt x="13157" y="3382"/>
                    <a:pt x="10204" y="1"/>
                    <a:pt x="6573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6755600" y="4106000"/>
              <a:ext cx="562300" cy="240525"/>
            </a:xfrm>
            <a:custGeom>
              <a:avLst/>
              <a:gdLst/>
              <a:ahLst/>
              <a:cxnLst/>
              <a:rect l="l" t="t" r="r" b="b"/>
              <a:pathLst>
                <a:path w="22492" h="9621" extrusionOk="0">
                  <a:moveTo>
                    <a:pt x="12228" y="0"/>
                  </a:moveTo>
                  <a:cubicBezTo>
                    <a:pt x="7073" y="0"/>
                    <a:pt x="2560" y="3132"/>
                    <a:pt x="0" y="7834"/>
                  </a:cubicBezTo>
                  <a:cubicBezTo>
                    <a:pt x="1684" y="8990"/>
                    <a:pt x="4279" y="9620"/>
                    <a:pt x="7347" y="9620"/>
                  </a:cubicBezTo>
                  <a:cubicBezTo>
                    <a:pt x="9335" y="9620"/>
                    <a:pt x="11522" y="9356"/>
                    <a:pt x="13788" y="8799"/>
                  </a:cubicBezTo>
                  <a:cubicBezTo>
                    <a:pt x="17193" y="7965"/>
                    <a:pt x="20205" y="6584"/>
                    <a:pt x="22491" y="4977"/>
                  </a:cubicBezTo>
                  <a:cubicBezTo>
                    <a:pt x="19884" y="1905"/>
                    <a:pt x="16240" y="0"/>
                    <a:pt x="12228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7069025" y="3952400"/>
              <a:ext cx="242325" cy="129200"/>
            </a:xfrm>
            <a:custGeom>
              <a:avLst/>
              <a:gdLst/>
              <a:ahLst/>
              <a:cxnLst/>
              <a:rect l="l" t="t" r="r" b="b"/>
              <a:pathLst>
                <a:path w="9693" h="5168" extrusionOk="0">
                  <a:moveTo>
                    <a:pt x="5447" y="0"/>
                  </a:moveTo>
                  <a:cubicBezTo>
                    <a:pt x="3186" y="0"/>
                    <a:pt x="1174" y="1343"/>
                    <a:pt x="1" y="3394"/>
                  </a:cubicBezTo>
                  <a:cubicBezTo>
                    <a:pt x="1144" y="4489"/>
                    <a:pt x="2608" y="5168"/>
                    <a:pt x="4215" y="5168"/>
                  </a:cubicBezTo>
                  <a:cubicBezTo>
                    <a:pt x="6501" y="5168"/>
                    <a:pt x="8514" y="3811"/>
                    <a:pt x="9692" y="1775"/>
                  </a:cubicBezTo>
                  <a:cubicBezTo>
                    <a:pt x="8537" y="667"/>
                    <a:pt x="7085" y="1"/>
                    <a:pt x="5477" y="1"/>
                  </a:cubicBezTo>
                  <a:cubicBezTo>
                    <a:pt x="5467" y="1"/>
                    <a:pt x="5457" y="0"/>
                    <a:pt x="5447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6488900" y="4314350"/>
              <a:ext cx="235475" cy="128325"/>
            </a:xfrm>
            <a:custGeom>
              <a:avLst/>
              <a:gdLst/>
              <a:ahLst/>
              <a:cxnLst/>
              <a:rect l="l" t="t" r="r" b="b"/>
              <a:pathLst>
                <a:path w="9419" h="5133" extrusionOk="0">
                  <a:moveTo>
                    <a:pt x="5656" y="1"/>
                  </a:moveTo>
                  <a:cubicBezTo>
                    <a:pt x="3251" y="1"/>
                    <a:pt x="1131" y="1501"/>
                    <a:pt x="0" y="3751"/>
                  </a:cubicBezTo>
                  <a:cubicBezTo>
                    <a:pt x="1072" y="4620"/>
                    <a:pt x="2370" y="5132"/>
                    <a:pt x="3763" y="5132"/>
                  </a:cubicBezTo>
                  <a:cubicBezTo>
                    <a:pt x="6180" y="5132"/>
                    <a:pt x="8275" y="3620"/>
                    <a:pt x="9418" y="1382"/>
                  </a:cubicBezTo>
                  <a:cubicBezTo>
                    <a:pt x="8347" y="524"/>
                    <a:pt x="7061" y="1"/>
                    <a:pt x="5656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6149875" y="4384300"/>
              <a:ext cx="209850" cy="150650"/>
            </a:xfrm>
            <a:custGeom>
              <a:avLst/>
              <a:gdLst/>
              <a:ahLst/>
              <a:cxnLst/>
              <a:rect l="l" t="t" r="r" b="b"/>
              <a:pathLst>
                <a:path w="8394" h="6026" extrusionOk="0">
                  <a:moveTo>
                    <a:pt x="4203" y="0"/>
                  </a:moveTo>
                  <a:cubicBezTo>
                    <a:pt x="1881" y="0"/>
                    <a:pt x="0" y="1644"/>
                    <a:pt x="0" y="3680"/>
                  </a:cubicBezTo>
                  <a:cubicBezTo>
                    <a:pt x="0" y="4572"/>
                    <a:pt x="381" y="5394"/>
                    <a:pt x="976" y="6025"/>
                  </a:cubicBezTo>
                  <a:lnTo>
                    <a:pt x="7430" y="6025"/>
                  </a:lnTo>
                  <a:cubicBezTo>
                    <a:pt x="8037" y="5394"/>
                    <a:pt x="8394" y="4572"/>
                    <a:pt x="8394" y="3680"/>
                  </a:cubicBezTo>
                  <a:cubicBezTo>
                    <a:pt x="8394" y="1655"/>
                    <a:pt x="6525" y="0"/>
                    <a:pt x="4203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6290350" y="4281600"/>
              <a:ext cx="253050" cy="253350"/>
            </a:xfrm>
            <a:custGeom>
              <a:avLst/>
              <a:gdLst/>
              <a:ahLst/>
              <a:cxnLst/>
              <a:rect l="l" t="t" r="r" b="b"/>
              <a:pathLst>
                <a:path w="10122" h="10134" extrusionOk="0">
                  <a:moveTo>
                    <a:pt x="5061" y="1"/>
                  </a:moveTo>
                  <a:cubicBezTo>
                    <a:pt x="2263" y="1"/>
                    <a:pt x="1" y="2775"/>
                    <a:pt x="1" y="6180"/>
                  </a:cubicBezTo>
                  <a:cubicBezTo>
                    <a:pt x="1" y="7680"/>
                    <a:pt x="441" y="9061"/>
                    <a:pt x="1168" y="10133"/>
                  </a:cubicBezTo>
                  <a:lnTo>
                    <a:pt x="8942" y="10133"/>
                  </a:lnTo>
                  <a:cubicBezTo>
                    <a:pt x="9669" y="9061"/>
                    <a:pt x="10121" y="7680"/>
                    <a:pt x="10121" y="6180"/>
                  </a:cubicBezTo>
                  <a:cubicBezTo>
                    <a:pt x="10121" y="2775"/>
                    <a:pt x="7859" y="1"/>
                    <a:pt x="5061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6289750" y="4333700"/>
              <a:ext cx="252750" cy="201250"/>
            </a:xfrm>
            <a:custGeom>
              <a:avLst/>
              <a:gdLst/>
              <a:ahLst/>
              <a:cxnLst/>
              <a:rect l="l" t="t" r="r" b="b"/>
              <a:pathLst>
                <a:path w="10110" h="8050" extrusionOk="0">
                  <a:moveTo>
                    <a:pt x="1287" y="0"/>
                  </a:moveTo>
                  <a:cubicBezTo>
                    <a:pt x="501" y="1084"/>
                    <a:pt x="1" y="2513"/>
                    <a:pt x="1" y="4096"/>
                  </a:cubicBezTo>
                  <a:cubicBezTo>
                    <a:pt x="1" y="5596"/>
                    <a:pt x="453" y="6977"/>
                    <a:pt x="1180" y="8049"/>
                  </a:cubicBezTo>
                  <a:lnTo>
                    <a:pt x="8954" y="8049"/>
                  </a:lnTo>
                  <a:cubicBezTo>
                    <a:pt x="9633" y="7049"/>
                    <a:pt x="10050" y="5787"/>
                    <a:pt x="10109" y="4394"/>
                  </a:cubicBezTo>
                  <a:lnTo>
                    <a:pt x="10109" y="4394"/>
                  </a:lnTo>
                  <a:cubicBezTo>
                    <a:pt x="9533" y="4613"/>
                    <a:pt x="8889" y="4726"/>
                    <a:pt x="8210" y="4726"/>
                  </a:cubicBezTo>
                  <a:cubicBezTo>
                    <a:pt x="7262" y="4726"/>
                    <a:pt x="6245" y="4506"/>
                    <a:pt x="5240" y="4049"/>
                  </a:cubicBezTo>
                  <a:cubicBezTo>
                    <a:pt x="3382" y="3191"/>
                    <a:pt x="1966" y="1667"/>
                    <a:pt x="1287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26245" y="4494582"/>
              <a:ext cx="7181107" cy="494115"/>
            </a:xfrm>
            <a:custGeom>
              <a:avLst/>
              <a:gdLst/>
              <a:ahLst/>
              <a:cxnLst/>
              <a:rect l="l" t="t" r="r" b="b"/>
              <a:pathLst>
                <a:path w="285929" h="18372" extrusionOk="0">
                  <a:moveTo>
                    <a:pt x="285905" y="1"/>
                  </a:moveTo>
                  <a:lnTo>
                    <a:pt x="0" y="4477"/>
                  </a:lnTo>
                  <a:lnTo>
                    <a:pt x="12" y="15038"/>
                  </a:lnTo>
                  <a:lnTo>
                    <a:pt x="285929" y="18372"/>
                  </a:lnTo>
                  <a:lnTo>
                    <a:pt x="285905" y="1"/>
                  </a:ln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1538575" y="4523600"/>
              <a:ext cx="97050" cy="101225"/>
            </a:xfrm>
            <a:custGeom>
              <a:avLst/>
              <a:gdLst/>
              <a:ahLst/>
              <a:cxnLst/>
              <a:rect l="l" t="t" r="r" b="b"/>
              <a:pathLst>
                <a:path w="3882" h="4049" extrusionOk="0">
                  <a:moveTo>
                    <a:pt x="3882" y="1"/>
                  </a:moveTo>
                  <a:lnTo>
                    <a:pt x="3810" y="13"/>
                  </a:lnTo>
                  <a:cubicBezTo>
                    <a:pt x="3227" y="1275"/>
                    <a:pt x="2167" y="2358"/>
                    <a:pt x="0" y="3811"/>
                  </a:cubicBezTo>
                  <a:lnTo>
                    <a:pt x="24" y="4049"/>
                  </a:lnTo>
                  <a:cubicBezTo>
                    <a:pt x="3358" y="1870"/>
                    <a:pt x="3882" y="1"/>
                    <a:pt x="3882" y="1"/>
                  </a:cubicBez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1532625" y="4429850"/>
              <a:ext cx="28000" cy="347375"/>
            </a:xfrm>
            <a:custGeom>
              <a:avLst/>
              <a:gdLst/>
              <a:ahLst/>
              <a:cxnLst/>
              <a:rect l="l" t="t" r="r" b="b"/>
              <a:pathLst>
                <a:path w="1120" h="13895" extrusionOk="0">
                  <a:moveTo>
                    <a:pt x="262" y="0"/>
                  </a:moveTo>
                  <a:cubicBezTo>
                    <a:pt x="262" y="0"/>
                    <a:pt x="131" y="8096"/>
                    <a:pt x="0" y="13847"/>
                  </a:cubicBezTo>
                  <a:lnTo>
                    <a:pt x="1119" y="13895"/>
                  </a:lnTo>
                  <a:cubicBezTo>
                    <a:pt x="179" y="10847"/>
                    <a:pt x="429" y="143"/>
                    <a:pt x="429" y="143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rgbClr val="B25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535600" y="4429850"/>
              <a:ext cx="8950" cy="209875"/>
            </a:xfrm>
            <a:custGeom>
              <a:avLst/>
              <a:gdLst/>
              <a:ahLst/>
              <a:cxnLst/>
              <a:rect l="l" t="t" r="r" b="b"/>
              <a:pathLst>
                <a:path w="358" h="8395" extrusionOk="0">
                  <a:moveTo>
                    <a:pt x="143" y="0"/>
                  </a:moveTo>
                  <a:cubicBezTo>
                    <a:pt x="143" y="0"/>
                    <a:pt x="84" y="4013"/>
                    <a:pt x="0" y="8394"/>
                  </a:cubicBezTo>
                  <a:cubicBezTo>
                    <a:pt x="108" y="8227"/>
                    <a:pt x="227" y="8096"/>
                    <a:pt x="358" y="8013"/>
                  </a:cubicBezTo>
                  <a:cubicBezTo>
                    <a:pt x="203" y="4191"/>
                    <a:pt x="310" y="143"/>
                    <a:pt x="310" y="143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1480825" y="4519725"/>
              <a:ext cx="60750" cy="71475"/>
            </a:xfrm>
            <a:custGeom>
              <a:avLst/>
              <a:gdLst/>
              <a:ahLst/>
              <a:cxnLst/>
              <a:rect l="l" t="t" r="r" b="b"/>
              <a:pathLst>
                <a:path w="2430" h="2859" extrusionOk="0">
                  <a:moveTo>
                    <a:pt x="1" y="1"/>
                  </a:moveTo>
                  <a:lnTo>
                    <a:pt x="13" y="72"/>
                  </a:lnTo>
                  <a:cubicBezTo>
                    <a:pt x="1084" y="870"/>
                    <a:pt x="1775" y="1739"/>
                    <a:pt x="2299" y="2835"/>
                  </a:cubicBezTo>
                  <a:lnTo>
                    <a:pt x="2429" y="2858"/>
                  </a:lnTo>
                  <a:cubicBezTo>
                    <a:pt x="1596" y="93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1579350" y="4475975"/>
              <a:ext cx="24425" cy="108675"/>
            </a:xfrm>
            <a:custGeom>
              <a:avLst/>
              <a:gdLst/>
              <a:ahLst/>
              <a:cxnLst/>
              <a:rect l="l" t="t" r="r" b="b"/>
              <a:pathLst>
                <a:path w="977" h="4347" extrusionOk="0">
                  <a:moveTo>
                    <a:pt x="941" y="1"/>
                  </a:moveTo>
                  <a:cubicBezTo>
                    <a:pt x="941" y="1"/>
                    <a:pt x="1" y="2096"/>
                    <a:pt x="441" y="4346"/>
                  </a:cubicBezTo>
                  <a:lnTo>
                    <a:pt x="536" y="4227"/>
                  </a:lnTo>
                  <a:cubicBezTo>
                    <a:pt x="346" y="2941"/>
                    <a:pt x="441" y="1667"/>
                    <a:pt x="977" y="96"/>
                  </a:cubicBezTo>
                  <a:lnTo>
                    <a:pt x="941" y="1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1540350" y="4481925"/>
              <a:ext cx="57775" cy="79800"/>
            </a:xfrm>
            <a:custGeom>
              <a:avLst/>
              <a:gdLst/>
              <a:ahLst/>
              <a:cxnLst/>
              <a:rect l="l" t="t" r="r" b="b"/>
              <a:pathLst>
                <a:path w="2311" h="3192" extrusionOk="0">
                  <a:moveTo>
                    <a:pt x="2311" y="1"/>
                  </a:moveTo>
                  <a:lnTo>
                    <a:pt x="2239" y="36"/>
                  </a:lnTo>
                  <a:cubicBezTo>
                    <a:pt x="1680" y="1310"/>
                    <a:pt x="953" y="2227"/>
                    <a:pt x="1" y="3049"/>
                  </a:cubicBezTo>
                  <a:lnTo>
                    <a:pt x="1" y="3192"/>
                  </a:lnTo>
                  <a:cubicBezTo>
                    <a:pt x="1739" y="181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1472800" y="4487000"/>
              <a:ext cx="22925" cy="98550"/>
            </a:xfrm>
            <a:custGeom>
              <a:avLst/>
              <a:gdLst/>
              <a:ahLst/>
              <a:cxnLst/>
              <a:rect l="l" t="t" r="r" b="b"/>
              <a:pathLst>
                <a:path w="917" h="3942" extrusionOk="0">
                  <a:moveTo>
                    <a:pt x="595" y="0"/>
                  </a:moveTo>
                  <a:cubicBezTo>
                    <a:pt x="595" y="0"/>
                    <a:pt x="0" y="1608"/>
                    <a:pt x="834" y="3941"/>
                  </a:cubicBezTo>
                  <a:lnTo>
                    <a:pt x="917" y="3810"/>
                  </a:lnTo>
                  <a:cubicBezTo>
                    <a:pt x="453" y="2381"/>
                    <a:pt x="357" y="1238"/>
                    <a:pt x="619" y="60"/>
                  </a:cubicBezTo>
                  <a:lnTo>
                    <a:pt x="595" y="0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1393625" y="4532825"/>
              <a:ext cx="83350" cy="38725"/>
            </a:xfrm>
            <a:custGeom>
              <a:avLst/>
              <a:gdLst/>
              <a:ahLst/>
              <a:cxnLst/>
              <a:rect l="l" t="t" r="r" b="b"/>
              <a:pathLst>
                <a:path w="3334" h="1549" extrusionOk="0">
                  <a:moveTo>
                    <a:pt x="0" y="1"/>
                  </a:moveTo>
                  <a:cubicBezTo>
                    <a:pt x="0" y="1"/>
                    <a:pt x="1524" y="1441"/>
                    <a:pt x="3334" y="1549"/>
                  </a:cubicBezTo>
                  <a:lnTo>
                    <a:pt x="3286" y="1441"/>
                  </a:lnTo>
                  <a:cubicBezTo>
                    <a:pt x="2298" y="1334"/>
                    <a:pt x="1298" y="953"/>
                    <a:pt x="95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1419800" y="4502775"/>
              <a:ext cx="120275" cy="111925"/>
            </a:xfrm>
            <a:custGeom>
              <a:avLst/>
              <a:gdLst/>
              <a:ahLst/>
              <a:cxnLst/>
              <a:rect l="l" t="t" r="r" b="b"/>
              <a:pathLst>
                <a:path w="4811" h="447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22" y="2346"/>
                    <a:pt x="4811" y="4477"/>
                  </a:cubicBezTo>
                  <a:lnTo>
                    <a:pt x="4811" y="4227"/>
                  </a:lnTo>
                  <a:cubicBezTo>
                    <a:pt x="2406" y="2881"/>
                    <a:pt x="965" y="1619"/>
                    <a:pt x="120" y="3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236650" y="4097600"/>
              <a:ext cx="507625" cy="446150"/>
            </a:xfrm>
            <a:custGeom>
              <a:avLst/>
              <a:gdLst/>
              <a:ahLst/>
              <a:cxnLst/>
              <a:rect l="l" t="t" r="r" b="b"/>
              <a:pathLst>
                <a:path w="20305" h="17846" extrusionOk="0">
                  <a:moveTo>
                    <a:pt x="12786" y="0"/>
                  </a:moveTo>
                  <a:cubicBezTo>
                    <a:pt x="0" y="0"/>
                    <a:pt x="5005" y="17350"/>
                    <a:pt x="5005" y="17350"/>
                  </a:cubicBezTo>
                  <a:cubicBezTo>
                    <a:pt x="5506" y="17606"/>
                    <a:pt x="7730" y="17846"/>
                    <a:pt x="10294" y="17846"/>
                  </a:cubicBezTo>
                  <a:cubicBezTo>
                    <a:pt x="13096" y="17846"/>
                    <a:pt x="16305" y="17560"/>
                    <a:pt x="18114" y="16695"/>
                  </a:cubicBezTo>
                  <a:cubicBezTo>
                    <a:pt x="20305" y="7480"/>
                    <a:pt x="19519" y="753"/>
                    <a:pt x="15018" y="158"/>
                  </a:cubicBezTo>
                  <a:cubicBezTo>
                    <a:pt x="14220" y="51"/>
                    <a:pt x="13477" y="0"/>
                    <a:pt x="12786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270975" y="4123550"/>
              <a:ext cx="418525" cy="420200"/>
            </a:xfrm>
            <a:custGeom>
              <a:avLst/>
              <a:gdLst/>
              <a:ahLst/>
              <a:cxnLst/>
              <a:rect l="l" t="t" r="r" b="b"/>
              <a:pathLst>
                <a:path w="16741" h="16808" extrusionOk="0">
                  <a:moveTo>
                    <a:pt x="6799" y="1"/>
                  </a:moveTo>
                  <a:cubicBezTo>
                    <a:pt x="1" y="3751"/>
                    <a:pt x="3632" y="16312"/>
                    <a:pt x="3632" y="16312"/>
                  </a:cubicBezTo>
                  <a:cubicBezTo>
                    <a:pt x="4133" y="16568"/>
                    <a:pt x="6357" y="16808"/>
                    <a:pt x="8921" y="16808"/>
                  </a:cubicBezTo>
                  <a:cubicBezTo>
                    <a:pt x="11723" y="16808"/>
                    <a:pt x="14932" y="16522"/>
                    <a:pt x="16741" y="15657"/>
                  </a:cubicBezTo>
                  <a:lnTo>
                    <a:pt x="16741" y="15622"/>
                  </a:lnTo>
                  <a:cubicBezTo>
                    <a:pt x="16086" y="15800"/>
                    <a:pt x="15407" y="15895"/>
                    <a:pt x="14705" y="15895"/>
                  </a:cubicBezTo>
                  <a:cubicBezTo>
                    <a:pt x="9692" y="15895"/>
                    <a:pt x="5609" y="11133"/>
                    <a:pt x="5609" y="5251"/>
                  </a:cubicBezTo>
                  <a:cubicBezTo>
                    <a:pt x="5609" y="3346"/>
                    <a:pt x="6037" y="1548"/>
                    <a:pt x="6799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698125" y="453550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1"/>
                  </a:moveTo>
                  <a:cubicBezTo>
                    <a:pt x="12" y="1"/>
                    <a:pt x="12" y="13"/>
                    <a:pt x="36" y="25"/>
                  </a:cubicBezTo>
                  <a:cubicBezTo>
                    <a:pt x="36" y="13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680550" y="4524550"/>
              <a:ext cx="17900" cy="10975"/>
            </a:xfrm>
            <a:custGeom>
              <a:avLst/>
              <a:gdLst/>
              <a:ahLst/>
              <a:cxnLst/>
              <a:rect l="l" t="t" r="r" b="b"/>
              <a:pathLst>
                <a:path w="716" h="439" extrusionOk="0">
                  <a:moveTo>
                    <a:pt x="232" y="1"/>
                  </a:moveTo>
                  <a:cubicBezTo>
                    <a:pt x="176" y="1"/>
                    <a:pt x="124" y="16"/>
                    <a:pt x="84" y="46"/>
                  </a:cubicBezTo>
                  <a:lnTo>
                    <a:pt x="1" y="58"/>
                  </a:lnTo>
                  <a:cubicBezTo>
                    <a:pt x="36" y="129"/>
                    <a:pt x="60" y="225"/>
                    <a:pt x="108" y="296"/>
                  </a:cubicBezTo>
                  <a:cubicBezTo>
                    <a:pt x="120" y="332"/>
                    <a:pt x="155" y="367"/>
                    <a:pt x="179" y="391"/>
                  </a:cubicBezTo>
                  <a:cubicBezTo>
                    <a:pt x="227" y="403"/>
                    <a:pt x="263" y="403"/>
                    <a:pt x="298" y="403"/>
                  </a:cubicBezTo>
                  <a:cubicBezTo>
                    <a:pt x="417" y="415"/>
                    <a:pt x="560" y="415"/>
                    <a:pt x="679" y="415"/>
                  </a:cubicBezTo>
                  <a:cubicBezTo>
                    <a:pt x="691" y="415"/>
                    <a:pt x="703" y="439"/>
                    <a:pt x="715" y="439"/>
                  </a:cubicBezTo>
                  <a:cubicBezTo>
                    <a:pt x="679" y="379"/>
                    <a:pt x="632" y="296"/>
                    <a:pt x="584" y="236"/>
                  </a:cubicBezTo>
                  <a:cubicBezTo>
                    <a:pt x="536" y="177"/>
                    <a:pt x="513" y="141"/>
                    <a:pt x="465" y="94"/>
                  </a:cubicBezTo>
                  <a:cubicBezTo>
                    <a:pt x="396" y="31"/>
                    <a:pt x="310" y="1"/>
                    <a:pt x="232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660900" y="4085150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cubicBezTo>
                    <a:pt x="13" y="1"/>
                    <a:pt x="1" y="13"/>
                    <a:pt x="1" y="36"/>
                  </a:cubicBezTo>
                  <a:cubicBezTo>
                    <a:pt x="1" y="13"/>
                    <a:pt x="13" y="13"/>
                    <a:pt x="37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650500" y="4086050"/>
              <a:ext cx="10725" cy="18475"/>
            </a:xfrm>
            <a:custGeom>
              <a:avLst/>
              <a:gdLst/>
              <a:ahLst/>
              <a:cxnLst/>
              <a:rect l="l" t="t" r="r" b="b"/>
              <a:pathLst>
                <a:path w="429" h="739" extrusionOk="0">
                  <a:moveTo>
                    <a:pt x="405" y="0"/>
                  </a:moveTo>
                  <a:cubicBezTo>
                    <a:pt x="345" y="60"/>
                    <a:pt x="286" y="96"/>
                    <a:pt x="226" y="143"/>
                  </a:cubicBezTo>
                  <a:cubicBezTo>
                    <a:pt x="179" y="179"/>
                    <a:pt x="119" y="215"/>
                    <a:pt x="95" y="262"/>
                  </a:cubicBezTo>
                  <a:cubicBezTo>
                    <a:pt x="0" y="381"/>
                    <a:pt x="0" y="560"/>
                    <a:pt x="72" y="667"/>
                  </a:cubicBezTo>
                  <a:lnTo>
                    <a:pt x="84" y="739"/>
                  </a:lnTo>
                  <a:cubicBezTo>
                    <a:pt x="179" y="691"/>
                    <a:pt x="250" y="655"/>
                    <a:pt x="322" y="608"/>
                  </a:cubicBezTo>
                  <a:cubicBezTo>
                    <a:pt x="369" y="572"/>
                    <a:pt x="405" y="548"/>
                    <a:pt x="417" y="512"/>
                  </a:cubicBezTo>
                  <a:cubicBezTo>
                    <a:pt x="429" y="489"/>
                    <a:pt x="429" y="453"/>
                    <a:pt x="429" y="417"/>
                  </a:cubicBezTo>
                  <a:cubicBezTo>
                    <a:pt x="417" y="274"/>
                    <a:pt x="417" y="155"/>
                    <a:pt x="405" y="36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1324250" y="4236375"/>
              <a:ext cx="1225" cy="300"/>
            </a:xfrm>
            <a:custGeom>
              <a:avLst/>
              <a:gdLst/>
              <a:ahLst/>
              <a:cxnLst/>
              <a:rect l="l" t="t" r="r" b="b"/>
              <a:pathLst>
                <a:path w="49" h="12" extrusionOk="0">
                  <a:moveTo>
                    <a:pt x="1" y="0"/>
                  </a:moveTo>
                  <a:cubicBezTo>
                    <a:pt x="13" y="12"/>
                    <a:pt x="25" y="12"/>
                    <a:pt x="49" y="12"/>
                  </a:cubicBezTo>
                  <a:cubicBezTo>
                    <a:pt x="25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325450" y="4227475"/>
              <a:ext cx="19375" cy="10700"/>
            </a:xfrm>
            <a:custGeom>
              <a:avLst/>
              <a:gdLst/>
              <a:ahLst/>
              <a:cxnLst/>
              <a:rect l="l" t="t" r="r" b="b"/>
              <a:pathLst>
                <a:path w="775" h="428" extrusionOk="0">
                  <a:moveTo>
                    <a:pt x="437" y="1"/>
                  </a:moveTo>
                  <a:cubicBezTo>
                    <a:pt x="423" y="1"/>
                    <a:pt x="408" y="3"/>
                    <a:pt x="393" y="11"/>
                  </a:cubicBezTo>
                  <a:cubicBezTo>
                    <a:pt x="370" y="11"/>
                    <a:pt x="334" y="35"/>
                    <a:pt x="310" y="70"/>
                  </a:cubicBezTo>
                  <a:cubicBezTo>
                    <a:pt x="215" y="154"/>
                    <a:pt x="132" y="237"/>
                    <a:pt x="36" y="320"/>
                  </a:cubicBezTo>
                  <a:cubicBezTo>
                    <a:pt x="24" y="332"/>
                    <a:pt x="12" y="356"/>
                    <a:pt x="1" y="356"/>
                  </a:cubicBezTo>
                  <a:cubicBezTo>
                    <a:pt x="84" y="368"/>
                    <a:pt x="155" y="380"/>
                    <a:pt x="239" y="392"/>
                  </a:cubicBezTo>
                  <a:cubicBezTo>
                    <a:pt x="298" y="416"/>
                    <a:pt x="358" y="428"/>
                    <a:pt x="417" y="428"/>
                  </a:cubicBezTo>
                  <a:cubicBezTo>
                    <a:pt x="560" y="428"/>
                    <a:pt x="715" y="320"/>
                    <a:pt x="727" y="177"/>
                  </a:cubicBezTo>
                  <a:lnTo>
                    <a:pt x="774" y="118"/>
                  </a:lnTo>
                  <a:cubicBezTo>
                    <a:pt x="691" y="82"/>
                    <a:pt x="608" y="58"/>
                    <a:pt x="513" y="23"/>
                  </a:cubicBezTo>
                  <a:cubicBezTo>
                    <a:pt x="496" y="15"/>
                    <a:pt x="468" y="1"/>
                    <a:pt x="437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1470400" y="4102725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49" y="0"/>
                  </a:moveTo>
                  <a:cubicBezTo>
                    <a:pt x="37" y="0"/>
                    <a:pt x="13" y="12"/>
                    <a:pt x="1" y="12"/>
                  </a:cubicBezTo>
                  <a:cubicBezTo>
                    <a:pt x="13" y="12"/>
                    <a:pt x="37" y="0"/>
                    <a:pt x="49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1457025" y="4103025"/>
              <a:ext cx="13700" cy="15500"/>
            </a:xfrm>
            <a:custGeom>
              <a:avLst/>
              <a:gdLst/>
              <a:ahLst/>
              <a:cxnLst/>
              <a:rect l="l" t="t" r="r" b="b"/>
              <a:pathLst>
                <a:path w="548" h="620" extrusionOk="0">
                  <a:moveTo>
                    <a:pt x="548" y="0"/>
                  </a:moveTo>
                  <a:lnTo>
                    <a:pt x="333" y="95"/>
                  </a:lnTo>
                  <a:cubicBezTo>
                    <a:pt x="274" y="119"/>
                    <a:pt x="214" y="155"/>
                    <a:pt x="167" y="179"/>
                  </a:cubicBezTo>
                  <a:cubicBezTo>
                    <a:pt x="48" y="274"/>
                    <a:pt x="0" y="429"/>
                    <a:pt x="60" y="548"/>
                  </a:cubicBezTo>
                  <a:lnTo>
                    <a:pt x="60" y="619"/>
                  </a:lnTo>
                  <a:cubicBezTo>
                    <a:pt x="131" y="607"/>
                    <a:pt x="226" y="595"/>
                    <a:pt x="310" y="560"/>
                  </a:cubicBezTo>
                  <a:cubicBezTo>
                    <a:pt x="357" y="548"/>
                    <a:pt x="393" y="536"/>
                    <a:pt x="417" y="500"/>
                  </a:cubicBezTo>
                  <a:cubicBezTo>
                    <a:pt x="453" y="476"/>
                    <a:pt x="464" y="429"/>
                    <a:pt x="464" y="405"/>
                  </a:cubicBezTo>
                  <a:cubicBezTo>
                    <a:pt x="488" y="286"/>
                    <a:pt x="512" y="167"/>
                    <a:pt x="536" y="48"/>
                  </a:cubicBezTo>
                  <a:cubicBezTo>
                    <a:pt x="536" y="36"/>
                    <a:pt x="536" y="12"/>
                    <a:pt x="548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1438850" y="4104800"/>
              <a:ext cx="325" cy="1225"/>
            </a:xfrm>
            <a:custGeom>
              <a:avLst/>
              <a:gdLst/>
              <a:ahLst/>
              <a:cxnLst/>
              <a:rect l="l" t="t" r="r" b="b"/>
              <a:pathLst>
                <a:path w="13" h="49" extrusionOk="0">
                  <a:moveTo>
                    <a:pt x="13" y="1"/>
                  </a:moveTo>
                  <a:cubicBezTo>
                    <a:pt x="1" y="24"/>
                    <a:pt x="1" y="36"/>
                    <a:pt x="13" y="48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1439150" y="4106000"/>
              <a:ext cx="13125" cy="15200"/>
            </a:xfrm>
            <a:custGeom>
              <a:avLst/>
              <a:gdLst/>
              <a:ahLst/>
              <a:cxnLst/>
              <a:rect l="l" t="t" r="r" b="b"/>
              <a:pathLst>
                <a:path w="525" h="608" extrusionOk="0">
                  <a:moveTo>
                    <a:pt x="1" y="0"/>
                  </a:moveTo>
                  <a:lnTo>
                    <a:pt x="48" y="226"/>
                  </a:lnTo>
                  <a:cubicBezTo>
                    <a:pt x="60" y="286"/>
                    <a:pt x="60" y="345"/>
                    <a:pt x="84" y="405"/>
                  </a:cubicBezTo>
                  <a:cubicBezTo>
                    <a:pt x="150" y="526"/>
                    <a:pt x="278" y="597"/>
                    <a:pt x="401" y="597"/>
                  </a:cubicBezTo>
                  <a:cubicBezTo>
                    <a:pt x="410" y="597"/>
                    <a:pt x="420" y="596"/>
                    <a:pt x="429" y="595"/>
                  </a:cubicBezTo>
                  <a:lnTo>
                    <a:pt x="513" y="607"/>
                  </a:lnTo>
                  <a:cubicBezTo>
                    <a:pt x="525" y="536"/>
                    <a:pt x="525" y="453"/>
                    <a:pt x="513" y="357"/>
                  </a:cubicBezTo>
                  <a:cubicBezTo>
                    <a:pt x="513" y="310"/>
                    <a:pt x="513" y="274"/>
                    <a:pt x="477" y="238"/>
                  </a:cubicBezTo>
                  <a:cubicBezTo>
                    <a:pt x="465" y="214"/>
                    <a:pt x="417" y="191"/>
                    <a:pt x="382" y="179"/>
                  </a:cubicBezTo>
                  <a:cubicBezTo>
                    <a:pt x="263" y="131"/>
                    <a:pt x="167" y="72"/>
                    <a:pt x="48" y="36"/>
                  </a:cubicBezTo>
                  <a:cubicBezTo>
                    <a:pt x="25" y="12"/>
                    <a:pt x="13" y="12"/>
                    <a:pt x="1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1482325" y="4420900"/>
              <a:ext cx="900" cy="925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cubicBezTo>
                    <a:pt x="0" y="13"/>
                    <a:pt x="12" y="25"/>
                    <a:pt x="12" y="37"/>
                  </a:cubicBezTo>
                  <a:cubicBezTo>
                    <a:pt x="36" y="25"/>
                    <a:pt x="12" y="13"/>
                    <a:pt x="0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1466250" y="4407825"/>
              <a:ext cx="16100" cy="13100"/>
            </a:xfrm>
            <a:custGeom>
              <a:avLst/>
              <a:gdLst/>
              <a:ahLst/>
              <a:cxnLst/>
              <a:rect l="l" t="t" r="r" b="b"/>
              <a:pathLst>
                <a:path w="644" h="524" extrusionOk="0">
                  <a:moveTo>
                    <a:pt x="209" y="1"/>
                  </a:moveTo>
                  <a:cubicBezTo>
                    <a:pt x="167" y="1"/>
                    <a:pt x="125" y="8"/>
                    <a:pt x="84" y="24"/>
                  </a:cubicBezTo>
                  <a:lnTo>
                    <a:pt x="0" y="24"/>
                  </a:lnTo>
                  <a:cubicBezTo>
                    <a:pt x="24" y="119"/>
                    <a:pt x="36" y="191"/>
                    <a:pt x="60" y="286"/>
                  </a:cubicBezTo>
                  <a:cubicBezTo>
                    <a:pt x="84" y="322"/>
                    <a:pt x="95" y="357"/>
                    <a:pt x="119" y="381"/>
                  </a:cubicBezTo>
                  <a:cubicBezTo>
                    <a:pt x="155" y="417"/>
                    <a:pt x="179" y="417"/>
                    <a:pt x="226" y="429"/>
                  </a:cubicBezTo>
                  <a:cubicBezTo>
                    <a:pt x="357" y="441"/>
                    <a:pt x="476" y="476"/>
                    <a:pt x="596" y="500"/>
                  </a:cubicBezTo>
                  <a:cubicBezTo>
                    <a:pt x="619" y="500"/>
                    <a:pt x="631" y="500"/>
                    <a:pt x="643" y="524"/>
                  </a:cubicBezTo>
                  <a:cubicBezTo>
                    <a:pt x="631" y="464"/>
                    <a:pt x="596" y="381"/>
                    <a:pt x="572" y="310"/>
                  </a:cubicBezTo>
                  <a:cubicBezTo>
                    <a:pt x="548" y="250"/>
                    <a:pt x="524" y="191"/>
                    <a:pt x="500" y="143"/>
                  </a:cubicBezTo>
                  <a:cubicBezTo>
                    <a:pt x="431" y="56"/>
                    <a:pt x="323" y="1"/>
                    <a:pt x="209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1481125" y="4390025"/>
              <a:ext cx="1225" cy="250"/>
            </a:xfrm>
            <a:custGeom>
              <a:avLst/>
              <a:gdLst/>
              <a:ahLst/>
              <a:cxnLst/>
              <a:rect l="l" t="t" r="r" b="b"/>
              <a:pathLst>
                <a:path w="49" h="10" extrusionOk="0">
                  <a:moveTo>
                    <a:pt x="29" y="1"/>
                  </a:moveTo>
                  <a:cubicBezTo>
                    <a:pt x="21" y="1"/>
                    <a:pt x="12" y="4"/>
                    <a:pt x="1" y="10"/>
                  </a:cubicBezTo>
                  <a:lnTo>
                    <a:pt x="48" y="10"/>
                  </a:lnTo>
                  <a:cubicBezTo>
                    <a:pt x="42" y="4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1464750" y="4390250"/>
              <a:ext cx="16400" cy="11925"/>
            </a:xfrm>
            <a:custGeom>
              <a:avLst/>
              <a:gdLst/>
              <a:ahLst/>
              <a:cxnLst/>
              <a:rect l="l" t="t" r="r" b="b"/>
              <a:pathLst>
                <a:path w="656" h="477" extrusionOk="0">
                  <a:moveTo>
                    <a:pt x="656" y="1"/>
                  </a:moveTo>
                  <a:lnTo>
                    <a:pt x="656" y="1"/>
                  </a:lnTo>
                  <a:cubicBezTo>
                    <a:pt x="572" y="13"/>
                    <a:pt x="501" y="13"/>
                    <a:pt x="417" y="24"/>
                  </a:cubicBezTo>
                  <a:cubicBezTo>
                    <a:pt x="358" y="24"/>
                    <a:pt x="298" y="48"/>
                    <a:pt x="239" y="60"/>
                  </a:cubicBezTo>
                  <a:cubicBezTo>
                    <a:pt x="96" y="120"/>
                    <a:pt x="1" y="274"/>
                    <a:pt x="24" y="394"/>
                  </a:cubicBezTo>
                  <a:lnTo>
                    <a:pt x="1" y="465"/>
                  </a:lnTo>
                  <a:cubicBezTo>
                    <a:pt x="96" y="477"/>
                    <a:pt x="179" y="477"/>
                    <a:pt x="275" y="477"/>
                  </a:cubicBezTo>
                  <a:cubicBezTo>
                    <a:pt x="322" y="477"/>
                    <a:pt x="358" y="477"/>
                    <a:pt x="394" y="453"/>
                  </a:cubicBezTo>
                  <a:cubicBezTo>
                    <a:pt x="441" y="429"/>
                    <a:pt x="453" y="394"/>
                    <a:pt x="465" y="358"/>
                  </a:cubicBezTo>
                  <a:cubicBezTo>
                    <a:pt x="525" y="251"/>
                    <a:pt x="572" y="132"/>
                    <a:pt x="632" y="24"/>
                  </a:cubicBezTo>
                  <a:lnTo>
                    <a:pt x="656" y="1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1342125" y="41991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1"/>
                  </a:moveTo>
                  <a:cubicBezTo>
                    <a:pt x="0" y="13"/>
                    <a:pt x="12" y="13"/>
                    <a:pt x="24" y="2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1342425" y="4197075"/>
              <a:ext cx="20250" cy="10125"/>
            </a:xfrm>
            <a:custGeom>
              <a:avLst/>
              <a:gdLst/>
              <a:ahLst/>
              <a:cxnLst/>
              <a:rect l="l" t="t" r="r" b="b"/>
              <a:pathLst>
                <a:path w="810" h="405" extrusionOk="0">
                  <a:moveTo>
                    <a:pt x="536" y="0"/>
                  </a:moveTo>
                  <a:cubicBezTo>
                    <a:pt x="488" y="0"/>
                    <a:pt x="465" y="0"/>
                    <a:pt x="417" y="12"/>
                  </a:cubicBezTo>
                  <a:cubicBezTo>
                    <a:pt x="286" y="48"/>
                    <a:pt x="167" y="72"/>
                    <a:pt x="48" y="108"/>
                  </a:cubicBezTo>
                  <a:lnTo>
                    <a:pt x="0" y="108"/>
                  </a:lnTo>
                  <a:cubicBezTo>
                    <a:pt x="60" y="155"/>
                    <a:pt x="119" y="215"/>
                    <a:pt x="179" y="262"/>
                  </a:cubicBezTo>
                  <a:cubicBezTo>
                    <a:pt x="226" y="286"/>
                    <a:pt x="274" y="334"/>
                    <a:pt x="334" y="358"/>
                  </a:cubicBezTo>
                  <a:cubicBezTo>
                    <a:pt x="384" y="390"/>
                    <a:pt x="442" y="404"/>
                    <a:pt x="499" y="404"/>
                  </a:cubicBezTo>
                  <a:cubicBezTo>
                    <a:pt x="589" y="404"/>
                    <a:pt x="675" y="368"/>
                    <a:pt x="726" y="310"/>
                  </a:cubicBezTo>
                  <a:lnTo>
                    <a:pt x="810" y="286"/>
                  </a:lnTo>
                  <a:cubicBezTo>
                    <a:pt x="762" y="215"/>
                    <a:pt x="703" y="131"/>
                    <a:pt x="643" y="72"/>
                  </a:cubicBezTo>
                  <a:cubicBezTo>
                    <a:pt x="607" y="48"/>
                    <a:pt x="584" y="12"/>
                    <a:pt x="536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1464450" y="4357225"/>
              <a:ext cx="925" cy="600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36" y="0"/>
                  </a:moveTo>
                  <a:cubicBezTo>
                    <a:pt x="13" y="0"/>
                    <a:pt x="1" y="12"/>
                    <a:pt x="1" y="24"/>
                  </a:cubicBezTo>
                  <a:cubicBezTo>
                    <a:pt x="1" y="12"/>
                    <a:pt x="13" y="12"/>
                    <a:pt x="36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452850" y="4357500"/>
              <a:ext cx="11625" cy="17600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465" y="1"/>
                  </a:moveTo>
                  <a:lnTo>
                    <a:pt x="465" y="1"/>
                  </a:lnTo>
                  <a:cubicBezTo>
                    <a:pt x="405" y="49"/>
                    <a:pt x="334" y="96"/>
                    <a:pt x="274" y="132"/>
                  </a:cubicBezTo>
                  <a:cubicBezTo>
                    <a:pt x="215" y="180"/>
                    <a:pt x="167" y="215"/>
                    <a:pt x="119" y="251"/>
                  </a:cubicBezTo>
                  <a:cubicBezTo>
                    <a:pt x="24" y="358"/>
                    <a:pt x="0" y="537"/>
                    <a:pt x="96" y="632"/>
                  </a:cubicBezTo>
                  <a:lnTo>
                    <a:pt x="108" y="703"/>
                  </a:lnTo>
                  <a:cubicBezTo>
                    <a:pt x="179" y="668"/>
                    <a:pt x="274" y="644"/>
                    <a:pt x="346" y="596"/>
                  </a:cubicBezTo>
                  <a:cubicBezTo>
                    <a:pt x="381" y="584"/>
                    <a:pt x="417" y="549"/>
                    <a:pt x="441" y="525"/>
                  </a:cubicBezTo>
                  <a:cubicBezTo>
                    <a:pt x="453" y="489"/>
                    <a:pt x="453" y="465"/>
                    <a:pt x="453" y="418"/>
                  </a:cubicBezTo>
                  <a:lnTo>
                    <a:pt x="453" y="49"/>
                  </a:lnTo>
                  <a:cubicBezTo>
                    <a:pt x="453" y="37"/>
                    <a:pt x="465" y="13"/>
                    <a:pt x="465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615675" y="4235775"/>
              <a:ext cx="325" cy="1200"/>
            </a:xfrm>
            <a:custGeom>
              <a:avLst/>
              <a:gdLst/>
              <a:ahLst/>
              <a:cxnLst/>
              <a:rect l="l" t="t" r="r" b="b"/>
              <a:pathLst>
                <a:path w="13" h="48" extrusionOk="0">
                  <a:moveTo>
                    <a:pt x="0" y="0"/>
                  </a:moveTo>
                  <a:cubicBezTo>
                    <a:pt x="0" y="24"/>
                    <a:pt x="12" y="36"/>
                    <a:pt x="12" y="48"/>
                  </a:cubicBezTo>
                  <a:cubicBezTo>
                    <a:pt x="12" y="36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599300" y="4222975"/>
              <a:ext cx="15800" cy="12825"/>
            </a:xfrm>
            <a:custGeom>
              <a:avLst/>
              <a:gdLst/>
              <a:ahLst/>
              <a:cxnLst/>
              <a:rect l="l" t="t" r="r" b="b"/>
              <a:pathLst>
                <a:path w="632" h="513" extrusionOk="0">
                  <a:moveTo>
                    <a:pt x="206" y="1"/>
                  </a:moveTo>
                  <a:cubicBezTo>
                    <a:pt x="162" y="1"/>
                    <a:pt x="116" y="8"/>
                    <a:pt x="72" y="24"/>
                  </a:cubicBezTo>
                  <a:lnTo>
                    <a:pt x="0" y="24"/>
                  </a:lnTo>
                  <a:cubicBezTo>
                    <a:pt x="12" y="119"/>
                    <a:pt x="24" y="191"/>
                    <a:pt x="60" y="274"/>
                  </a:cubicBezTo>
                  <a:cubicBezTo>
                    <a:pt x="72" y="322"/>
                    <a:pt x="84" y="357"/>
                    <a:pt x="119" y="381"/>
                  </a:cubicBezTo>
                  <a:cubicBezTo>
                    <a:pt x="143" y="417"/>
                    <a:pt x="179" y="417"/>
                    <a:pt x="215" y="429"/>
                  </a:cubicBezTo>
                  <a:cubicBezTo>
                    <a:pt x="357" y="441"/>
                    <a:pt x="477" y="465"/>
                    <a:pt x="596" y="500"/>
                  </a:cubicBezTo>
                  <a:cubicBezTo>
                    <a:pt x="608" y="500"/>
                    <a:pt x="619" y="500"/>
                    <a:pt x="631" y="512"/>
                  </a:cubicBezTo>
                  <a:cubicBezTo>
                    <a:pt x="619" y="453"/>
                    <a:pt x="596" y="381"/>
                    <a:pt x="560" y="310"/>
                  </a:cubicBezTo>
                  <a:cubicBezTo>
                    <a:pt x="548" y="250"/>
                    <a:pt x="512" y="191"/>
                    <a:pt x="488" y="143"/>
                  </a:cubicBezTo>
                  <a:cubicBezTo>
                    <a:pt x="436" y="56"/>
                    <a:pt x="326" y="1"/>
                    <a:pt x="206" y="1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1614175" y="4205275"/>
              <a:ext cx="925" cy="150"/>
            </a:xfrm>
            <a:custGeom>
              <a:avLst/>
              <a:gdLst/>
              <a:ahLst/>
              <a:cxnLst/>
              <a:rect l="l" t="t" r="r" b="b"/>
              <a:pathLst>
                <a:path w="37" h="6" extrusionOk="0">
                  <a:moveTo>
                    <a:pt x="24" y="1"/>
                  </a:moveTo>
                  <a:cubicBezTo>
                    <a:pt x="16" y="1"/>
                    <a:pt x="9" y="6"/>
                    <a:pt x="1" y="6"/>
                  </a:cubicBezTo>
                  <a:lnTo>
                    <a:pt x="36" y="6"/>
                  </a:lnTo>
                  <a:cubicBezTo>
                    <a:pt x="32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597800" y="4205700"/>
              <a:ext cx="16400" cy="11925"/>
            </a:xfrm>
            <a:custGeom>
              <a:avLst/>
              <a:gdLst/>
              <a:ahLst/>
              <a:cxnLst/>
              <a:rect l="l" t="t" r="r" b="b"/>
              <a:pathLst>
                <a:path w="656" h="477" extrusionOk="0">
                  <a:moveTo>
                    <a:pt x="656" y="1"/>
                  </a:moveTo>
                  <a:lnTo>
                    <a:pt x="656" y="1"/>
                  </a:lnTo>
                  <a:cubicBezTo>
                    <a:pt x="560" y="13"/>
                    <a:pt x="489" y="13"/>
                    <a:pt x="417" y="36"/>
                  </a:cubicBezTo>
                  <a:cubicBezTo>
                    <a:pt x="358" y="36"/>
                    <a:pt x="298" y="48"/>
                    <a:pt x="239" y="60"/>
                  </a:cubicBezTo>
                  <a:cubicBezTo>
                    <a:pt x="96" y="108"/>
                    <a:pt x="13" y="251"/>
                    <a:pt x="13" y="394"/>
                  </a:cubicBezTo>
                  <a:lnTo>
                    <a:pt x="1" y="465"/>
                  </a:lnTo>
                  <a:cubicBezTo>
                    <a:pt x="84" y="477"/>
                    <a:pt x="179" y="477"/>
                    <a:pt x="263" y="477"/>
                  </a:cubicBezTo>
                  <a:cubicBezTo>
                    <a:pt x="310" y="477"/>
                    <a:pt x="358" y="477"/>
                    <a:pt x="382" y="453"/>
                  </a:cubicBezTo>
                  <a:cubicBezTo>
                    <a:pt x="429" y="429"/>
                    <a:pt x="441" y="394"/>
                    <a:pt x="453" y="358"/>
                  </a:cubicBezTo>
                  <a:cubicBezTo>
                    <a:pt x="513" y="251"/>
                    <a:pt x="560" y="132"/>
                    <a:pt x="620" y="36"/>
                  </a:cubicBezTo>
                  <a:lnTo>
                    <a:pt x="656" y="1"/>
                  </a:ln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597800" y="4172550"/>
              <a:ext cx="625" cy="725"/>
            </a:xfrm>
            <a:custGeom>
              <a:avLst/>
              <a:gdLst/>
              <a:ahLst/>
              <a:cxnLst/>
              <a:rect l="l" t="t" r="r" b="b"/>
              <a:pathLst>
                <a:path w="25" h="29" extrusionOk="0">
                  <a:moveTo>
                    <a:pt x="15" y="0"/>
                  </a:moveTo>
                  <a:cubicBezTo>
                    <a:pt x="7" y="0"/>
                    <a:pt x="1" y="12"/>
                    <a:pt x="1" y="29"/>
                  </a:cubicBezTo>
                  <a:cubicBezTo>
                    <a:pt x="1" y="17"/>
                    <a:pt x="13" y="17"/>
                    <a:pt x="25" y="5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586200" y="4172675"/>
              <a:ext cx="11625" cy="17575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465" y="0"/>
                  </a:moveTo>
                  <a:lnTo>
                    <a:pt x="465" y="0"/>
                  </a:lnTo>
                  <a:cubicBezTo>
                    <a:pt x="405" y="48"/>
                    <a:pt x="322" y="84"/>
                    <a:pt x="262" y="131"/>
                  </a:cubicBezTo>
                  <a:cubicBezTo>
                    <a:pt x="203" y="179"/>
                    <a:pt x="167" y="203"/>
                    <a:pt x="119" y="250"/>
                  </a:cubicBezTo>
                  <a:cubicBezTo>
                    <a:pt x="12" y="369"/>
                    <a:pt x="0" y="536"/>
                    <a:pt x="84" y="619"/>
                  </a:cubicBezTo>
                  <a:lnTo>
                    <a:pt x="96" y="703"/>
                  </a:lnTo>
                  <a:cubicBezTo>
                    <a:pt x="179" y="667"/>
                    <a:pt x="262" y="643"/>
                    <a:pt x="346" y="595"/>
                  </a:cubicBezTo>
                  <a:cubicBezTo>
                    <a:pt x="370" y="584"/>
                    <a:pt x="417" y="548"/>
                    <a:pt x="429" y="524"/>
                  </a:cubicBezTo>
                  <a:cubicBezTo>
                    <a:pt x="441" y="488"/>
                    <a:pt x="441" y="465"/>
                    <a:pt x="441" y="417"/>
                  </a:cubicBezTo>
                  <a:lnTo>
                    <a:pt x="441" y="48"/>
                  </a:lnTo>
                  <a:cubicBezTo>
                    <a:pt x="441" y="24"/>
                    <a:pt x="465" y="12"/>
                    <a:pt x="465" y="0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1433800" y="4276550"/>
              <a:ext cx="625" cy="925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0" y="0"/>
                  </a:moveTo>
                  <a:lnTo>
                    <a:pt x="0" y="36"/>
                  </a:lnTo>
                  <a:cubicBezTo>
                    <a:pt x="24" y="24"/>
                    <a:pt x="24" y="12"/>
                    <a:pt x="0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1423975" y="4258700"/>
              <a:ext cx="11050" cy="17875"/>
            </a:xfrm>
            <a:custGeom>
              <a:avLst/>
              <a:gdLst/>
              <a:ahLst/>
              <a:cxnLst/>
              <a:rect l="l" t="t" r="r" b="b"/>
              <a:pathLst>
                <a:path w="442" h="715" extrusionOk="0">
                  <a:moveTo>
                    <a:pt x="72" y="0"/>
                  </a:moveTo>
                  <a:cubicBezTo>
                    <a:pt x="48" y="83"/>
                    <a:pt x="24" y="155"/>
                    <a:pt x="12" y="250"/>
                  </a:cubicBezTo>
                  <a:cubicBezTo>
                    <a:pt x="1" y="298"/>
                    <a:pt x="1" y="333"/>
                    <a:pt x="12" y="369"/>
                  </a:cubicBezTo>
                  <a:cubicBezTo>
                    <a:pt x="24" y="417"/>
                    <a:pt x="60" y="429"/>
                    <a:pt x="84" y="452"/>
                  </a:cubicBezTo>
                  <a:cubicBezTo>
                    <a:pt x="191" y="536"/>
                    <a:pt x="286" y="607"/>
                    <a:pt x="382" y="679"/>
                  </a:cubicBezTo>
                  <a:cubicBezTo>
                    <a:pt x="393" y="679"/>
                    <a:pt x="417" y="691"/>
                    <a:pt x="417" y="714"/>
                  </a:cubicBezTo>
                  <a:cubicBezTo>
                    <a:pt x="417" y="631"/>
                    <a:pt x="429" y="560"/>
                    <a:pt x="429" y="488"/>
                  </a:cubicBezTo>
                  <a:cubicBezTo>
                    <a:pt x="429" y="429"/>
                    <a:pt x="441" y="369"/>
                    <a:pt x="429" y="310"/>
                  </a:cubicBezTo>
                  <a:cubicBezTo>
                    <a:pt x="393" y="155"/>
                    <a:pt x="262" y="36"/>
                    <a:pt x="131" y="24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1445700" y="4248275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1" y="0"/>
                  </a:moveTo>
                  <a:cubicBezTo>
                    <a:pt x="24" y="0"/>
                    <a:pt x="36" y="12"/>
                    <a:pt x="48" y="12"/>
                  </a:cubicBezTo>
                  <a:cubicBezTo>
                    <a:pt x="48" y="0"/>
                    <a:pt x="36" y="0"/>
                    <a:pt x="1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1425750" y="4245575"/>
              <a:ext cx="19975" cy="10450"/>
            </a:xfrm>
            <a:custGeom>
              <a:avLst/>
              <a:gdLst/>
              <a:ahLst/>
              <a:cxnLst/>
              <a:rect l="l" t="t" r="r" b="b"/>
              <a:pathLst>
                <a:path w="799" h="418" extrusionOk="0">
                  <a:moveTo>
                    <a:pt x="377" y="0"/>
                  </a:moveTo>
                  <a:cubicBezTo>
                    <a:pt x="233" y="0"/>
                    <a:pt x="104" y="82"/>
                    <a:pt x="49" y="227"/>
                  </a:cubicBezTo>
                  <a:lnTo>
                    <a:pt x="1" y="287"/>
                  </a:lnTo>
                  <a:cubicBezTo>
                    <a:pt x="72" y="323"/>
                    <a:pt x="144" y="370"/>
                    <a:pt x="239" y="406"/>
                  </a:cubicBezTo>
                  <a:cubicBezTo>
                    <a:pt x="287" y="418"/>
                    <a:pt x="311" y="418"/>
                    <a:pt x="358" y="418"/>
                  </a:cubicBezTo>
                  <a:cubicBezTo>
                    <a:pt x="406" y="406"/>
                    <a:pt x="430" y="382"/>
                    <a:pt x="465" y="358"/>
                  </a:cubicBezTo>
                  <a:cubicBezTo>
                    <a:pt x="561" y="287"/>
                    <a:pt x="656" y="204"/>
                    <a:pt x="763" y="132"/>
                  </a:cubicBezTo>
                  <a:cubicBezTo>
                    <a:pt x="775" y="132"/>
                    <a:pt x="787" y="120"/>
                    <a:pt x="799" y="120"/>
                  </a:cubicBezTo>
                  <a:cubicBezTo>
                    <a:pt x="727" y="85"/>
                    <a:pt x="656" y="73"/>
                    <a:pt x="584" y="49"/>
                  </a:cubicBezTo>
                  <a:cubicBezTo>
                    <a:pt x="525" y="13"/>
                    <a:pt x="465" y="1"/>
                    <a:pt x="406" y="1"/>
                  </a:cubicBezTo>
                  <a:cubicBezTo>
                    <a:pt x="396" y="0"/>
                    <a:pt x="386" y="0"/>
                    <a:pt x="377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1444800" y="42116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1429025" y="4211950"/>
              <a:ext cx="16100" cy="12750"/>
            </a:xfrm>
            <a:custGeom>
              <a:avLst/>
              <a:gdLst/>
              <a:ahLst/>
              <a:cxnLst/>
              <a:rect l="l" t="t" r="r" b="b"/>
              <a:pathLst>
                <a:path w="644" h="510" extrusionOk="0">
                  <a:moveTo>
                    <a:pt x="644" y="1"/>
                  </a:moveTo>
                  <a:cubicBezTo>
                    <a:pt x="561" y="1"/>
                    <a:pt x="477" y="25"/>
                    <a:pt x="406" y="37"/>
                  </a:cubicBezTo>
                  <a:cubicBezTo>
                    <a:pt x="346" y="48"/>
                    <a:pt x="287" y="48"/>
                    <a:pt x="227" y="84"/>
                  </a:cubicBezTo>
                  <a:cubicBezTo>
                    <a:pt x="84" y="144"/>
                    <a:pt x="1" y="287"/>
                    <a:pt x="37" y="418"/>
                  </a:cubicBezTo>
                  <a:lnTo>
                    <a:pt x="25" y="501"/>
                  </a:lnTo>
                  <a:cubicBezTo>
                    <a:pt x="66" y="507"/>
                    <a:pt x="111" y="510"/>
                    <a:pt x="156" y="510"/>
                  </a:cubicBezTo>
                  <a:cubicBezTo>
                    <a:pt x="200" y="510"/>
                    <a:pt x="245" y="507"/>
                    <a:pt x="287" y="501"/>
                  </a:cubicBezTo>
                  <a:cubicBezTo>
                    <a:pt x="334" y="501"/>
                    <a:pt x="382" y="501"/>
                    <a:pt x="406" y="465"/>
                  </a:cubicBezTo>
                  <a:cubicBezTo>
                    <a:pt x="441" y="453"/>
                    <a:pt x="453" y="406"/>
                    <a:pt x="465" y="382"/>
                  </a:cubicBezTo>
                  <a:cubicBezTo>
                    <a:pt x="513" y="275"/>
                    <a:pt x="572" y="156"/>
                    <a:pt x="620" y="48"/>
                  </a:cubicBezTo>
                  <a:cubicBezTo>
                    <a:pt x="632" y="37"/>
                    <a:pt x="632" y="25"/>
                    <a:pt x="644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1690975" y="4101225"/>
              <a:ext cx="925" cy="625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36" y="1"/>
                  </a:moveTo>
                  <a:lnTo>
                    <a:pt x="0" y="24"/>
                  </a:lnTo>
                  <a:cubicBezTo>
                    <a:pt x="24" y="24"/>
                    <a:pt x="36" y="13"/>
                    <a:pt x="36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1671025" y="4098550"/>
              <a:ext cx="19975" cy="10025"/>
            </a:xfrm>
            <a:custGeom>
              <a:avLst/>
              <a:gdLst/>
              <a:ahLst/>
              <a:cxnLst/>
              <a:rect l="l" t="t" r="r" b="b"/>
              <a:pathLst>
                <a:path w="799" h="401" extrusionOk="0">
                  <a:moveTo>
                    <a:pt x="286" y="1"/>
                  </a:moveTo>
                  <a:cubicBezTo>
                    <a:pt x="239" y="12"/>
                    <a:pt x="203" y="36"/>
                    <a:pt x="179" y="60"/>
                  </a:cubicBezTo>
                  <a:cubicBezTo>
                    <a:pt x="120" y="120"/>
                    <a:pt x="60" y="179"/>
                    <a:pt x="1" y="251"/>
                  </a:cubicBezTo>
                  <a:lnTo>
                    <a:pt x="60" y="286"/>
                  </a:lnTo>
                  <a:cubicBezTo>
                    <a:pt x="138" y="364"/>
                    <a:pt x="236" y="401"/>
                    <a:pt x="331" y="401"/>
                  </a:cubicBezTo>
                  <a:cubicBezTo>
                    <a:pt x="381" y="401"/>
                    <a:pt x="431" y="390"/>
                    <a:pt x="477" y="370"/>
                  </a:cubicBezTo>
                  <a:cubicBezTo>
                    <a:pt x="536" y="346"/>
                    <a:pt x="584" y="310"/>
                    <a:pt x="620" y="274"/>
                  </a:cubicBezTo>
                  <a:cubicBezTo>
                    <a:pt x="679" y="227"/>
                    <a:pt x="739" y="179"/>
                    <a:pt x="798" y="120"/>
                  </a:cubicBezTo>
                  <a:lnTo>
                    <a:pt x="763" y="120"/>
                  </a:lnTo>
                  <a:cubicBezTo>
                    <a:pt x="644" y="84"/>
                    <a:pt x="525" y="48"/>
                    <a:pt x="406" y="12"/>
                  </a:cubicBezTo>
                  <a:cubicBezTo>
                    <a:pt x="370" y="1"/>
                    <a:pt x="322" y="1"/>
                    <a:pt x="286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1730275" y="4221775"/>
              <a:ext cx="900" cy="325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36" y="1"/>
                  </a:moveTo>
                  <a:cubicBezTo>
                    <a:pt x="24" y="1"/>
                    <a:pt x="12" y="1"/>
                    <a:pt x="0" y="13"/>
                  </a:cubicBezTo>
                  <a:cubicBezTo>
                    <a:pt x="12" y="13"/>
                    <a:pt x="24" y="13"/>
                    <a:pt x="36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1710625" y="4213325"/>
              <a:ext cx="19675" cy="10575"/>
            </a:xfrm>
            <a:custGeom>
              <a:avLst/>
              <a:gdLst/>
              <a:ahLst/>
              <a:cxnLst/>
              <a:rect l="l" t="t" r="r" b="b"/>
              <a:pathLst>
                <a:path w="787" h="423" extrusionOk="0">
                  <a:moveTo>
                    <a:pt x="333" y="1"/>
                  </a:moveTo>
                  <a:cubicBezTo>
                    <a:pt x="303" y="1"/>
                    <a:pt x="276" y="12"/>
                    <a:pt x="250" y="29"/>
                  </a:cubicBezTo>
                  <a:cubicBezTo>
                    <a:pt x="155" y="53"/>
                    <a:pt x="84" y="89"/>
                    <a:pt x="0" y="124"/>
                  </a:cubicBezTo>
                  <a:lnTo>
                    <a:pt x="48" y="184"/>
                  </a:lnTo>
                  <a:cubicBezTo>
                    <a:pt x="95" y="327"/>
                    <a:pt x="226" y="422"/>
                    <a:pt x="381" y="422"/>
                  </a:cubicBezTo>
                  <a:cubicBezTo>
                    <a:pt x="441" y="422"/>
                    <a:pt x="500" y="410"/>
                    <a:pt x="560" y="398"/>
                  </a:cubicBezTo>
                  <a:cubicBezTo>
                    <a:pt x="631" y="386"/>
                    <a:pt x="703" y="363"/>
                    <a:pt x="786" y="339"/>
                  </a:cubicBezTo>
                  <a:cubicBezTo>
                    <a:pt x="762" y="339"/>
                    <a:pt x="750" y="327"/>
                    <a:pt x="738" y="303"/>
                  </a:cubicBezTo>
                  <a:cubicBezTo>
                    <a:pt x="643" y="232"/>
                    <a:pt x="548" y="148"/>
                    <a:pt x="453" y="65"/>
                  </a:cubicBezTo>
                  <a:cubicBezTo>
                    <a:pt x="429" y="41"/>
                    <a:pt x="393" y="29"/>
                    <a:pt x="369" y="5"/>
                  </a:cubicBezTo>
                  <a:cubicBezTo>
                    <a:pt x="357" y="2"/>
                    <a:pt x="345" y="1"/>
                    <a:pt x="333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1730275" y="4369125"/>
              <a:ext cx="900" cy="325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36" y="0"/>
                  </a:moveTo>
                  <a:cubicBezTo>
                    <a:pt x="24" y="0"/>
                    <a:pt x="12" y="0"/>
                    <a:pt x="0" y="12"/>
                  </a:cubicBezTo>
                  <a:cubicBezTo>
                    <a:pt x="12" y="12"/>
                    <a:pt x="24" y="12"/>
                    <a:pt x="36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1710625" y="4360975"/>
              <a:ext cx="19675" cy="10850"/>
            </a:xfrm>
            <a:custGeom>
              <a:avLst/>
              <a:gdLst/>
              <a:ahLst/>
              <a:cxnLst/>
              <a:rect l="l" t="t" r="r" b="b"/>
              <a:pathLst>
                <a:path w="787" h="434" extrusionOk="0">
                  <a:moveTo>
                    <a:pt x="333" y="0"/>
                  </a:moveTo>
                  <a:cubicBezTo>
                    <a:pt x="303" y="0"/>
                    <a:pt x="276" y="11"/>
                    <a:pt x="250" y="29"/>
                  </a:cubicBezTo>
                  <a:cubicBezTo>
                    <a:pt x="155" y="52"/>
                    <a:pt x="84" y="88"/>
                    <a:pt x="0" y="136"/>
                  </a:cubicBezTo>
                  <a:lnTo>
                    <a:pt x="48" y="195"/>
                  </a:lnTo>
                  <a:cubicBezTo>
                    <a:pt x="95" y="314"/>
                    <a:pt x="226" y="410"/>
                    <a:pt x="381" y="433"/>
                  </a:cubicBezTo>
                  <a:cubicBezTo>
                    <a:pt x="441" y="433"/>
                    <a:pt x="500" y="410"/>
                    <a:pt x="560" y="398"/>
                  </a:cubicBezTo>
                  <a:cubicBezTo>
                    <a:pt x="631" y="386"/>
                    <a:pt x="703" y="362"/>
                    <a:pt x="786" y="338"/>
                  </a:cubicBezTo>
                  <a:cubicBezTo>
                    <a:pt x="762" y="338"/>
                    <a:pt x="750" y="326"/>
                    <a:pt x="738" y="302"/>
                  </a:cubicBezTo>
                  <a:cubicBezTo>
                    <a:pt x="643" y="231"/>
                    <a:pt x="548" y="148"/>
                    <a:pt x="453" y="64"/>
                  </a:cubicBezTo>
                  <a:cubicBezTo>
                    <a:pt x="429" y="41"/>
                    <a:pt x="393" y="29"/>
                    <a:pt x="369" y="5"/>
                  </a:cubicBezTo>
                  <a:cubicBezTo>
                    <a:pt x="357" y="2"/>
                    <a:pt x="345" y="0"/>
                    <a:pt x="333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1367725" y="4455800"/>
              <a:ext cx="1200" cy="250"/>
            </a:xfrm>
            <a:custGeom>
              <a:avLst/>
              <a:gdLst/>
              <a:ahLst/>
              <a:cxnLst/>
              <a:rect l="l" t="t" r="r" b="b"/>
              <a:pathLst>
                <a:path w="48" h="10" extrusionOk="0">
                  <a:moveTo>
                    <a:pt x="24" y="1"/>
                  </a:moveTo>
                  <a:cubicBezTo>
                    <a:pt x="15" y="1"/>
                    <a:pt x="6" y="4"/>
                    <a:pt x="0" y="10"/>
                  </a:cubicBezTo>
                  <a:lnTo>
                    <a:pt x="48" y="10"/>
                  </a:lnTo>
                  <a:cubicBezTo>
                    <a:pt x="42" y="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1368900" y="4456625"/>
              <a:ext cx="20875" cy="13600"/>
            </a:xfrm>
            <a:custGeom>
              <a:avLst/>
              <a:gdLst/>
              <a:ahLst/>
              <a:cxnLst/>
              <a:rect l="l" t="t" r="r" b="b"/>
              <a:pathLst>
                <a:path w="835" h="544" extrusionOk="0">
                  <a:moveTo>
                    <a:pt x="1" y="1"/>
                  </a:moveTo>
                  <a:lnTo>
                    <a:pt x="48" y="36"/>
                  </a:lnTo>
                  <a:cubicBezTo>
                    <a:pt x="120" y="155"/>
                    <a:pt x="203" y="298"/>
                    <a:pt x="287" y="406"/>
                  </a:cubicBezTo>
                  <a:cubicBezTo>
                    <a:pt x="310" y="453"/>
                    <a:pt x="322" y="489"/>
                    <a:pt x="370" y="513"/>
                  </a:cubicBezTo>
                  <a:cubicBezTo>
                    <a:pt x="400" y="535"/>
                    <a:pt x="430" y="544"/>
                    <a:pt x="464" y="544"/>
                  </a:cubicBezTo>
                  <a:cubicBezTo>
                    <a:pt x="483" y="544"/>
                    <a:pt x="503" y="541"/>
                    <a:pt x="525" y="536"/>
                  </a:cubicBezTo>
                  <a:cubicBezTo>
                    <a:pt x="620" y="536"/>
                    <a:pt x="727" y="513"/>
                    <a:pt x="834" y="489"/>
                  </a:cubicBezTo>
                  <a:lnTo>
                    <a:pt x="799" y="417"/>
                  </a:lnTo>
                  <a:cubicBezTo>
                    <a:pt x="799" y="215"/>
                    <a:pt x="668" y="60"/>
                    <a:pt x="501" y="13"/>
                  </a:cubicBezTo>
                  <a:cubicBezTo>
                    <a:pt x="429" y="1"/>
                    <a:pt x="358" y="1"/>
                    <a:pt x="287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393325" y="4437575"/>
              <a:ext cx="900" cy="1225"/>
            </a:xfrm>
            <a:custGeom>
              <a:avLst/>
              <a:gdLst/>
              <a:ahLst/>
              <a:cxnLst/>
              <a:rect l="l" t="t" r="r" b="b"/>
              <a:pathLst>
                <a:path w="36" h="49" extrusionOk="0">
                  <a:moveTo>
                    <a:pt x="0" y="1"/>
                  </a:moveTo>
                  <a:cubicBezTo>
                    <a:pt x="24" y="13"/>
                    <a:pt x="24" y="25"/>
                    <a:pt x="36" y="48"/>
                  </a:cubicBezTo>
                  <a:cubicBezTo>
                    <a:pt x="36" y="25"/>
                    <a:pt x="24" y="13"/>
                    <a:pt x="0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389150" y="4438775"/>
              <a:ext cx="12525" cy="21750"/>
            </a:xfrm>
            <a:custGeom>
              <a:avLst/>
              <a:gdLst/>
              <a:ahLst/>
              <a:cxnLst/>
              <a:rect l="l" t="t" r="r" b="b"/>
              <a:pathLst>
                <a:path w="501" h="870" extrusionOk="0">
                  <a:moveTo>
                    <a:pt x="203" y="0"/>
                  </a:moveTo>
                  <a:cubicBezTo>
                    <a:pt x="203" y="12"/>
                    <a:pt x="203" y="24"/>
                    <a:pt x="179" y="36"/>
                  </a:cubicBezTo>
                  <a:cubicBezTo>
                    <a:pt x="143" y="167"/>
                    <a:pt x="84" y="298"/>
                    <a:pt x="36" y="429"/>
                  </a:cubicBezTo>
                  <a:cubicBezTo>
                    <a:pt x="24" y="465"/>
                    <a:pt x="0" y="500"/>
                    <a:pt x="0" y="548"/>
                  </a:cubicBezTo>
                  <a:cubicBezTo>
                    <a:pt x="0" y="584"/>
                    <a:pt x="36" y="619"/>
                    <a:pt x="60" y="667"/>
                  </a:cubicBezTo>
                  <a:cubicBezTo>
                    <a:pt x="120" y="739"/>
                    <a:pt x="203" y="798"/>
                    <a:pt x="274" y="869"/>
                  </a:cubicBezTo>
                  <a:lnTo>
                    <a:pt x="322" y="798"/>
                  </a:lnTo>
                  <a:cubicBezTo>
                    <a:pt x="453" y="691"/>
                    <a:pt x="501" y="512"/>
                    <a:pt x="453" y="369"/>
                  </a:cubicBezTo>
                  <a:cubicBezTo>
                    <a:pt x="429" y="310"/>
                    <a:pt x="393" y="250"/>
                    <a:pt x="346" y="203"/>
                  </a:cubicBezTo>
                  <a:cubicBezTo>
                    <a:pt x="298" y="131"/>
                    <a:pt x="251" y="72"/>
                    <a:pt x="203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384975" y="4268400"/>
              <a:ext cx="925" cy="725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0" y="0"/>
                  </a:moveTo>
                  <a:cubicBezTo>
                    <a:pt x="7" y="0"/>
                    <a:pt x="4" y="2"/>
                    <a:pt x="1" y="5"/>
                  </a:cubicBezTo>
                  <a:cubicBezTo>
                    <a:pt x="13" y="5"/>
                    <a:pt x="25" y="29"/>
                    <a:pt x="37" y="29"/>
                  </a:cubicBezTo>
                  <a:cubicBezTo>
                    <a:pt x="28" y="11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385575" y="4268500"/>
              <a:ext cx="14325" cy="15525"/>
            </a:xfrm>
            <a:custGeom>
              <a:avLst/>
              <a:gdLst/>
              <a:ahLst/>
              <a:cxnLst/>
              <a:rect l="l" t="t" r="r" b="b"/>
              <a:pathLst>
                <a:path w="573" h="621" extrusionOk="0">
                  <a:moveTo>
                    <a:pt x="1" y="1"/>
                  </a:moveTo>
                  <a:cubicBezTo>
                    <a:pt x="13" y="25"/>
                    <a:pt x="13" y="37"/>
                    <a:pt x="13" y="49"/>
                  </a:cubicBezTo>
                  <a:lnTo>
                    <a:pt x="108" y="406"/>
                  </a:lnTo>
                  <a:cubicBezTo>
                    <a:pt x="120" y="441"/>
                    <a:pt x="120" y="477"/>
                    <a:pt x="155" y="513"/>
                  </a:cubicBezTo>
                  <a:cubicBezTo>
                    <a:pt x="179" y="537"/>
                    <a:pt x="227" y="561"/>
                    <a:pt x="251" y="572"/>
                  </a:cubicBezTo>
                  <a:cubicBezTo>
                    <a:pt x="346" y="584"/>
                    <a:pt x="417" y="620"/>
                    <a:pt x="513" y="620"/>
                  </a:cubicBezTo>
                  <a:lnTo>
                    <a:pt x="513" y="537"/>
                  </a:lnTo>
                  <a:cubicBezTo>
                    <a:pt x="572" y="406"/>
                    <a:pt x="513" y="239"/>
                    <a:pt x="394" y="156"/>
                  </a:cubicBezTo>
                  <a:cubicBezTo>
                    <a:pt x="346" y="120"/>
                    <a:pt x="286" y="96"/>
                    <a:pt x="227" y="84"/>
                  </a:cubicBezTo>
                  <a:cubicBezTo>
                    <a:pt x="143" y="49"/>
                    <a:pt x="72" y="37"/>
                    <a:pt x="1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1320400" y="4356325"/>
              <a:ext cx="600" cy="925"/>
            </a:xfrm>
            <a:custGeom>
              <a:avLst/>
              <a:gdLst/>
              <a:ahLst/>
              <a:cxnLst/>
              <a:rect l="l" t="t" r="r" b="b"/>
              <a:pathLst>
                <a:path w="24" h="37" extrusionOk="0">
                  <a:moveTo>
                    <a:pt x="24" y="0"/>
                  </a:moveTo>
                  <a:cubicBezTo>
                    <a:pt x="0" y="0"/>
                    <a:pt x="0" y="24"/>
                    <a:pt x="0" y="36"/>
                  </a:cubicBezTo>
                  <a:cubicBezTo>
                    <a:pt x="0" y="24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1320975" y="4345175"/>
              <a:ext cx="17000" cy="10875"/>
            </a:xfrm>
            <a:custGeom>
              <a:avLst/>
              <a:gdLst/>
              <a:ahLst/>
              <a:cxnLst/>
              <a:rect l="l" t="t" r="r" b="b"/>
              <a:pathLst>
                <a:path w="680" h="435" extrusionOk="0">
                  <a:moveTo>
                    <a:pt x="474" y="0"/>
                  </a:moveTo>
                  <a:cubicBezTo>
                    <a:pt x="382" y="0"/>
                    <a:pt x="286" y="34"/>
                    <a:pt x="215" y="89"/>
                  </a:cubicBezTo>
                  <a:cubicBezTo>
                    <a:pt x="180" y="137"/>
                    <a:pt x="144" y="184"/>
                    <a:pt x="120" y="244"/>
                  </a:cubicBezTo>
                  <a:cubicBezTo>
                    <a:pt x="72" y="303"/>
                    <a:pt x="37" y="375"/>
                    <a:pt x="1" y="434"/>
                  </a:cubicBezTo>
                  <a:cubicBezTo>
                    <a:pt x="13" y="422"/>
                    <a:pt x="25" y="422"/>
                    <a:pt x="37" y="422"/>
                  </a:cubicBezTo>
                  <a:cubicBezTo>
                    <a:pt x="156" y="399"/>
                    <a:pt x="299" y="399"/>
                    <a:pt x="418" y="387"/>
                  </a:cubicBezTo>
                  <a:cubicBezTo>
                    <a:pt x="453" y="387"/>
                    <a:pt x="489" y="387"/>
                    <a:pt x="513" y="363"/>
                  </a:cubicBezTo>
                  <a:cubicBezTo>
                    <a:pt x="549" y="339"/>
                    <a:pt x="572" y="303"/>
                    <a:pt x="596" y="268"/>
                  </a:cubicBezTo>
                  <a:cubicBezTo>
                    <a:pt x="620" y="196"/>
                    <a:pt x="668" y="125"/>
                    <a:pt x="680" y="30"/>
                  </a:cubicBezTo>
                  <a:lnTo>
                    <a:pt x="608" y="30"/>
                  </a:lnTo>
                  <a:cubicBezTo>
                    <a:pt x="567" y="9"/>
                    <a:pt x="521" y="0"/>
                    <a:pt x="474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1315925" y="4320300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48" y="1"/>
                  </a:moveTo>
                  <a:cubicBezTo>
                    <a:pt x="24" y="1"/>
                    <a:pt x="1" y="1"/>
                    <a:pt x="1" y="13"/>
                  </a:cubicBezTo>
                  <a:cubicBezTo>
                    <a:pt x="24" y="13"/>
                    <a:pt x="36" y="13"/>
                    <a:pt x="48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1317125" y="4318525"/>
              <a:ext cx="19075" cy="10550"/>
            </a:xfrm>
            <a:custGeom>
              <a:avLst/>
              <a:gdLst/>
              <a:ahLst/>
              <a:cxnLst/>
              <a:rect l="l" t="t" r="r" b="b"/>
              <a:pathLst>
                <a:path w="763" h="422" extrusionOk="0">
                  <a:moveTo>
                    <a:pt x="405" y="0"/>
                  </a:moveTo>
                  <a:cubicBezTo>
                    <a:pt x="345" y="0"/>
                    <a:pt x="286" y="12"/>
                    <a:pt x="226" y="24"/>
                  </a:cubicBezTo>
                  <a:lnTo>
                    <a:pt x="0" y="72"/>
                  </a:lnTo>
                  <a:cubicBezTo>
                    <a:pt x="12" y="72"/>
                    <a:pt x="36" y="84"/>
                    <a:pt x="48" y="107"/>
                  </a:cubicBezTo>
                  <a:cubicBezTo>
                    <a:pt x="131" y="191"/>
                    <a:pt x="226" y="262"/>
                    <a:pt x="310" y="357"/>
                  </a:cubicBezTo>
                  <a:cubicBezTo>
                    <a:pt x="345" y="381"/>
                    <a:pt x="369" y="417"/>
                    <a:pt x="405" y="417"/>
                  </a:cubicBezTo>
                  <a:cubicBezTo>
                    <a:pt x="419" y="420"/>
                    <a:pt x="431" y="422"/>
                    <a:pt x="442" y="422"/>
                  </a:cubicBezTo>
                  <a:cubicBezTo>
                    <a:pt x="469" y="422"/>
                    <a:pt x="490" y="413"/>
                    <a:pt x="524" y="405"/>
                  </a:cubicBezTo>
                  <a:cubicBezTo>
                    <a:pt x="607" y="369"/>
                    <a:pt x="691" y="345"/>
                    <a:pt x="762" y="310"/>
                  </a:cubicBezTo>
                  <a:lnTo>
                    <a:pt x="715" y="250"/>
                  </a:lnTo>
                  <a:cubicBezTo>
                    <a:pt x="691" y="119"/>
                    <a:pt x="548" y="12"/>
                    <a:pt x="405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1714775" y="4502175"/>
              <a:ext cx="925" cy="1200"/>
            </a:xfrm>
            <a:custGeom>
              <a:avLst/>
              <a:gdLst/>
              <a:ahLst/>
              <a:cxnLst/>
              <a:rect l="l" t="t" r="r" b="b"/>
              <a:pathLst>
                <a:path w="37" h="48" extrusionOk="0">
                  <a:moveTo>
                    <a:pt x="25" y="0"/>
                  </a:moveTo>
                  <a:cubicBezTo>
                    <a:pt x="25" y="24"/>
                    <a:pt x="1" y="36"/>
                    <a:pt x="1" y="48"/>
                  </a:cubicBezTo>
                  <a:cubicBezTo>
                    <a:pt x="25" y="36"/>
                    <a:pt x="37" y="24"/>
                    <a:pt x="25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1698425" y="4503075"/>
              <a:ext cx="16375" cy="11750"/>
            </a:xfrm>
            <a:custGeom>
              <a:avLst/>
              <a:gdLst/>
              <a:ahLst/>
              <a:cxnLst/>
              <a:rect l="l" t="t" r="r" b="b"/>
              <a:pathLst>
                <a:path w="655" h="470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43" y="12"/>
                    <a:pt x="631" y="12"/>
                    <a:pt x="619" y="12"/>
                  </a:cubicBezTo>
                  <a:cubicBezTo>
                    <a:pt x="500" y="24"/>
                    <a:pt x="357" y="48"/>
                    <a:pt x="238" y="72"/>
                  </a:cubicBezTo>
                  <a:cubicBezTo>
                    <a:pt x="202" y="72"/>
                    <a:pt x="167" y="83"/>
                    <a:pt x="143" y="107"/>
                  </a:cubicBezTo>
                  <a:cubicBezTo>
                    <a:pt x="107" y="131"/>
                    <a:pt x="95" y="167"/>
                    <a:pt x="83" y="202"/>
                  </a:cubicBezTo>
                  <a:cubicBezTo>
                    <a:pt x="48" y="286"/>
                    <a:pt x="24" y="369"/>
                    <a:pt x="0" y="441"/>
                  </a:cubicBezTo>
                  <a:lnTo>
                    <a:pt x="83" y="441"/>
                  </a:lnTo>
                  <a:cubicBezTo>
                    <a:pt x="122" y="460"/>
                    <a:pt x="167" y="469"/>
                    <a:pt x="213" y="469"/>
                  </a:cubicBezTo>
                  <a:cubicBezTo>
                    <a:pt x="309" y="469"/>
                    <a:pt x="408" y="430"/>
                    <a:pt x="464" y="357"/>
                  </a:cubicBezTo>
                  <a:cubicBezTo>
                    <a:pt x="512" y="310"/>
                    <a:pt x="524" y="250"/>
                    <a:pt x="560" y="202"/>
                  </a:cubicBezTo>
                  <a:cubicBezTo>
                    <a:pt x="583" y="131"/>
                    <a:pt x="619" y="72"/>
                    <a:pt x="655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725500" y="4198575"/>
              <a:ext cx="625" cy="900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24" y="0"/>
                  </a:moveTo>
                  <a:lnTo>
                    <a:pt x="24" y="0"/>
                  </a:lnTo>
                  <a:cubicBezTo>
                    <a:pt x="24" y="24"/>
                    <a:pt x="1" y="36"/>
                    <a:pt x="1" y="36"/>
                  </a:cubicBezTo>
                  <a:cubicBezTo>
                    <a:pt x="24" y="36"/>
                    <a:pt x="24" y="24"/>
                    <a:pt x="24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1708525" y="4199450"/>
              <a:ext cx="17300" cy="11100"/>
            </a:xfrm>
            <a:custGeom>
              <a:avLst/>
              <a:gdLst/>
              <a:ahLst/>
              <a:cxnLst/>
              <a:rect l="l" t="t" r="r" b="b"/>
              <a:pathLst>
                <a:path w="692" h="44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68" y="13"/>
                    <a:pt x="656" y="13"/>
                    <a:pt x="644" y="13"/>
                  </a:cubicBezTo>
                  <a:cubicBezTo>
                    <a:pt x="525" y="25"/>
                    <a:pt x="394" y="25"/>
                    <a:pt x="275" y="48"/>
                  </a:cubicBezTo>
                  <a:cubicBezTo>
                    <a:pt x="227" y="48"/>
                    <a:pt x="191" y="48"/>
                    <a:pt x="168" y="72"/>
                  </a:cubicBezTo>
                  <a:cubicBezTo>
                    <a:pt x="132" y="84"/>
                    <a:pt x="108" y="132"/>
                    <a:pt x="96" y="167"/>
                  </a:cubicBezTo>
                  <a:cubicBezTo>
                    <a:pt x="60" y="239"/>
                    <a:pt x="13" y="310"/>
                    <a:pt x="1" y="406"/>
                  </a:cubicBezTo>
                  <a:lnTo>
                    <a:pt x="72" y="406"/>
                  </a:lnTo>
                  <a:cubicBezTo>
                    <a:pt x="115" y="431"/>
                    <a:pt x="165" y="443"/>
                    <a:pt x="215" y="443"/>
                  </a:cubicBezTo>
                  <a:cubicBezTo>
                    <a:pt x="304" y="443"/>
                    <a:pt x="397" y="407"/>
                    <a:pt x="465" y="346"/>
                  </a:cubicBezTo>
                  <a:cubicBezTo>
                    <a:pt x="513" y="298"/>
                    <a:pt x="537" y="251"/>
                    <a:pt x="572" y="191"/>
                  </a:cubicBezTo>
                  <a:cubicBezTo>
                    <a:pt x="608" y="132"/>
                    <a:pt x="644" y="60"/>
                    <a:pt x="691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1381700" y="45542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25"/>
                    <a:pt x="1" y="37"/>
                    <a:pt x="1" y="49"/>
                  </a:cubicBezTo>
                  <a:cubicBezTo>
                    <a:pt x="1" y="37"/>
                    <a:pt x="25" y="13"/>
                    <a:pt x="25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1382300" y="4542025"/>
              <a:ext cx="15800" cy="12250"/>
            </a:xfrm>
            <a:custGeom>
              <a:avLst/>
              <a:gdLst/>
              <a:ahLst/>
              <a:cxnLst/>
              <a:rect l="l" t="t" r="r" b="b"/>
              <a:pathLst>
                <a:path w="632" h="490" extrusionOk="0">
                  <a:moveTo>
                    <a:pt x="459" y="0"/>
                  </a:moveTo>
                  <a:cubicBezTo>
                    <a:pt x="353" y="0"/>
                    <a:pt x="242" y="43"/>
                    <a:pt x="179" y="133"/>
                  </a:cubicBezTo>
                  <a:cubicBezTo>
                    <a:pt x="144" y="180"/>
                    <a:pt x="120" y="240"/>
                    <a:pt x="84" y="288"/>
                  </a:cubicBezTo>
                  <a:cubicBezTo>
                    <a:pt x="60" y="359"/>
                    <a:pt x="24" y="419"/>
                    <a:pt x="1" y="490"/>
                  </a:cubicBezTo>
                  <a:cubicBezTo>
                    <a:pt x="13" y="478"/>
                    <a:pt x="24" y="478"/>
                    <a:pt x="36" y="478"/>
                  </a:cubicBezTo>
                  <a:cubicBezTo>
                    <a:pt x="155" y="454"/>
                    <a:pt x="298" y="430"/>
                    <a:pt x="417" y="407"/>
                  </a:cubicBezTo>
                  <a:cubicBezTo>
                    <a:pt x="453" y="395"/>
                    <a:pt x="489" y="395"/>
                    <a:pt x="513" y="359"/>
                  </a:cubicBezTo>
                  <a:cubicBezTo>
                    <a:pt x="548" y="335"/>
                    <a:pt x="560" y="299"/>
                    <a:pt x="572" y="252"/>
                  </a:cubicBezTo>
                  <a:cubicBezTo>
                    <a:pt x="608" y="180"/>
                    <a:pt x="620" y="97"/>
                    <a:pt x="632" y="14"/>
                  </a:cubicBezTo>
                  <a:lnTo>
                    <a:pt x="560" y="14"/>
                  </a:lnTo>
                  <a:cubicBezTo>
                    <a:pt x="528" y="5"/>
                    <a:pt x="494" y="0"/>
                    <a:pt x="459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1363550" y="4157775"/>
              <a:ext cx="11625" cy="22350"/>
            </a:xfrm>
            <a:custGeom>
              <a:avLst/>
              <a:gdLst/>
              <a:ahLst/>
              <a:cxnLst/>
              <a:rect l="l" t="t" r="r" b="b"/>
              <a:pathLst>
                <a:path w="465" h="894" extrusionOk="0">
                  <a:moveTo>
                    <a:pt x="48" y="1"/>
                  </a:moveTo>
                  <a:cubicBezTo>
                    <a:pt x="36" y="168"/>
                    <a:pt x="24" y="299"/>
                    <a:pt x="24" y="429"/>
                  </a:cubicBezTo>
                  <a:cubicBezTo>
                    <a:pt x="24" y="489"/>
                    <a:pt x="1" y="549"/>
                    <a:pt x="24" y="596"/>
                  </a:cubicBezTo>
                  <a:cubicBezTo>
                    <a:pt x="36" y="703"/>
                    <a:pt x="108" y="787"/>
                    <a:pt x="203" y="858"/>
                  </a:cubicBezTo>
                  <a:lnTo>
                    <a:pt x="215" y="894"/>
                  </a:lnTo>
                  <a:cubicBezTo>
                    <a:pt x="286" y="822"/>
                    <a:pt x="382" y="727"/>
                    <a:pt x="453" y="620"/>
                  </a:cubicBezTo>
                  <a:cubicBezTo>
                    <a:pt x="453" y="608"/>
                    <a:pt x="465" y="596"/>
                    <a:pt x="465" y="584"/>
                  </a:cubicBezTo>
                  <a:cubicBezTo>
                    <a:pt x="465" y="537"/>
                    <a:pt x="441" y="501"/>
                    <a:pt x="393" y="477"/>
                  </a:cubicBezTo>
                  <a:cubicBezTo>
                    <a:pt x="322" y="418"/>
                    <a:pt x="227" y="358"/>
                    <a:pt x="167" y="287"/>
                  </a:cubicBezTo>
                  <a:cubicBezTo>
                    <a:pt x="96" y="203"/>
                    <a:pt x="48" y="108"/>
                    <a:pt x="48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1330225" y="4510750"/>
              <a:ext cx="20850" cy="10200"/>
            </a:xfrm>
            <a:custGeom>
              <a:avLst/>
              <a:gdLst/>
              <a:ahLst/>
              <a:cxnLst/>
              <a:rect l="l" t="t" r="r" b="b"/>
              <a:pathLst>
                <a:path w="834" h="408" extrusionOk="0">
                  <a:moveTo>
                    <a:pt x="0" y="3"/>
                  </a:moveTo>
                  <a:cubicBezTo>
                    <a:pt x="7" y="8"/>
                    <a:pt x="15" y="13"/>
                    <a:pt x="23" y="17"/>
                  </a:cubicBezTo>
                  <a:lnTo>
                    <a:pt x="23" y="17"/>
                  </a:lnTo>
                  <a:cubicBezTo>
                    <a:pt x="15" y="12"/>
                    <a:pt x="8" y="8"/>
                    <a:pt x="0" y="3"/>
                  </a:cubicBezTo>
                  <a:close/>
                  <a:moveTo>
                    <a:pt x="681" y="1"/>
                  </a:moveTo>
                  <a:cubicBezTo>
                    <a:pt x="654" y="1"/>
                    <a:pt x="623" y="8"/>
                    <a:pt x="595" y="15"/>
                  </a:cubicBezTo>
                  <a:cubicBezTo>
                    <a:pt x="488" y="50"/>
                    <a:pt x="405" y="74"/>
                    <a:pt x="298" y="74"/>
                  </a:cubicBezTo>
                  <a:cubicBezTo>
                    <a:pt x="200" y="74"/>
                    <a:pt x="103" y="64"/>
                    <a:pt x="23" y="17"/>
                  </a:cubicBezTo>
                  <a:lnTo>
                    <a:pt x="23" y="17"/>
                  </a:lnTo>
                  <a:cubicBezTo>
                    <a:pt x="144" y="97"/>
                    <a:pt x="244" y="186"/>
                    <a:pt x="345" y="265"/>
                  </a:cubicBezTo>
                  <a:lnTo>
                    <a:pt x="476" y="360"/>
                  </a:lnTo>
                  <a:cubicBezTo>
                    <a:pt x="521" y="385"/>
                    <a:pt x="576" y="397"/>
                    <a:pt x="636" y="397"/>
                  </a:cubicBezTo>
                  <a:cubicBezTo>
                    <a:pt x="687" y="397"/>
                    <a:pt x="742" y="388"/>
                    <a:pt x="798" y="372"/>
                  </a:cubicBezTo>
                  <a:lnTo>
                    <a:pt x="833" y="407"/>
                  </a:lnTo>
                  <a:cubicBezTo>
                    <a:pt x="810" y="300"/>
                    <a:pt x="798" y="181"/>
                    <a:pt x="750" y="62"/>
                  </a:cubicBezTo>
                  <a:cubicBezTo>
                    <a:pt x="738" y="50"/>
                    <a:pt x="738" y="38"/>
                    <a:pt x="726" y="15"/>
                  </a:cubicBezTo>
                  <a:cubicBezTo>
                    <a:pt x="716" y="4"/>
                    <a:pt x="700" y="1"/>
                    <a:pt x="681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1337650" y="4528075"/>
              <a:ext cx="23550" cy="9850"/>
            </a:xfrm>
            <a:custGeom>
              <a:avLst/>
              <a:gdLst/>
              <a:ahLst/>
              <a:cxnLst/>
              <a:rect l="l" t="t" r="r" b="b"/>
              <a:pathLst>
                <a:path w="942" h="394" extrusionOk="0">
                  <a:moveTo>
                    <a:pt x="656" y="0"/>
                  </a:moveTo>
                  <a:cubicBezTo>
                    <a:pt x="608" y="0"/>
                    <a:pt x="560" y="24"/>
                    <a:pt x="536" y="60"/>
                  </a:cubicBezTo>
                  <a:cubicBezTo>
                    <a:pt x="465" y="119"/>
                    <a:pt x="382" y="191"/>
                    <a:pt x="298" y="238"/>
                  </a:cubicBezTo>
                  <a:cubicBezTo>
                    <a:pt x="216" y="269"/>
                    <a:pt x="133" y="300"/>
                    <a:pt x="43" y="300"/>
                  </a:cubicBezTo>
                  <a:cubicBezTo>
                    <a:pt x="29" y="300"/>
                    <a:pt x="15" y="299"/>
                    <a:pt x="1" y="298"/>
                  </a:cubicBezTo>
                  <a:lnTo>
                    <a:pt x="1" y="298"/>
                  </a:lnTo>
                  <a:cubicBezTo>
                    <a:pt x="155" y="322"/>
                    <a:pt x="298" y="357"/>
                    <a:pt x="429" y="381"/>
                  </a:cubicBezTo>
                  <a:cubicBezTo>
                    <a:pt x="489" y="381"/>
                    <a:pt x="536" y="393"/>
                    <a:pt x="596" y="393"/>
                  </a:cubicBezTo>
                  <a:cubicBezTo>
                    <a:pt x="703" y="393"/>
                    <a:pt x="798" y="334"/>
                    <a:pt x="894" y="262"/>
                  </a:cubicBezTo>
                  <a:lnTo>
                    <a:pt x="941" y="298"/>
                  </a:lnTo>
                  <a:cubicBezTo>
                    <a:pt x="858" y="203"/>
                    <a:pt x="787" y="119"/>
                    <a:pt x="703" y="24"/>
                  </a:cubicBezTo>
                  <a:cubicBezTo>
                    <a:pt x="679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" name="Google Shape;510;p7"/>
          <p:cNvSpPr txBox="1">
            <a:spLocks noGrp="1"/>
          </p:cNvSpPr>
          <p:nvPr>
            <p:ph type="title"/>
          </p:nvPr>
        </p:nvSpPr>
        <p:spPr>
          <a:xfrm>
            <a:off x="4164475" y="368825"/>
            <a:ext cx="4266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7"/>
          <p:cNvSpPr txBox="1">
            <a:spLocks noGrp="1"/>
          </p:cNvSpPr>
          <p:nvPr>
            <p:ph type="body" idx="1"/>
          </p:nvPr>
        </p:nvSpPr>
        <p:spPr>
          <a:xfrm>
            <a:off x="4170925" y="12212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8"/>
          <p:cNvGrpSpPr/>
          <p:nvPr/>
        </p:nvGrpSpPr>
        <p:grpSpPr>
          <a:xfrm flipH="1">
            <a:off x="-68946" y="-392277"/>
            <a:ext cx="9281893" cy="5569503"/>
            <a:chOff x="-115379" y="-392277"/>
            <a:chExt cx="9281893" cy="5569503"/>
          </a:xfrm>
        </p:grpSpPr>
        <p:sp>
          <p:nvSpPr>
            <p:cNvPr id="514" name="Google Shape;514;p8"/>
            <p:cNvSpPr/>
            <p:nvPr/>
          </p:nvSpPr>
          <p:spPr>
            <a:xfrm>
              <a:off x="-115379" y="-392277"/>
              <a:ext cx="9281893" cy="5256493"/>
            </a:xfrm>
            <a:custGeom>
              <a:avLst/>
              <a:gdLst/>
              <a:ahLst/>
              <a:cxnLst/>
              <a:rect l="l" t="t" r="r" b="b"/>
              <a:pathLst>
                <a:path w="63664" h="36054" extrusionOk="0">
                  <a:moveTo>
                    <a:pt x="0" y="0"/>
                  </a:moveTo>
                  <a:lnTo>
                    <a:pt x="0" y="36053"/>
                  </a:lnTo>
                  <a:lnTo>
                    <a:pt x="63663" y="36053"/>
                  </a:lnTo>
                  <a:lnTo>
                    <a:pt x="63663" y="0"/>
                  </a:lnTo>
                  <a:close/>
                </a:path>
              </a:pathLst>
            </a:custGeom>
            <a:solidFill>
              <a:srgbClr val="FD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920068" y="3957069"/>
              <a:ext cx="4986043" cy="22015"/>
            </a:xfrm>
            <a:custGeom>
              <a:avLst/>
              <a:gdLst/>
              <a:ahLst/>
              <a:cxnLst/>
              <a:rect l="l" t="t" r="r" b="b"/>
              <a:pathLst>
                <a:path w="34199" h="151" extrusionOk="0">
                  <a:moveTo>
                    <a:pt x="0" y="0"/>
                  </a:moveTo>
                  <a:lnTo>
                    <a:pt x="0" y="151"/>
                  </a:lnTo>
                  <a:lnTo>
                    <a:pt x="34199" y="151"/>
                  </a:lnTo>
                  <a:lnTo>
                    <a:pt x="34199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4923426" y="3954008"/>
              <a:ext cx="18662" cy="441613"/>
            </a:xfrm>
            <a:custGeom>
              <a:avLst/>
              <a:gdLst/>
              <a:ahLst/>
              <a:cxnLst/>
              <a:rect l="l" t="t" r="r" b="b"/>
              <a:pathLst>
                <a:path w="128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4482689" y="3528287"/>
              <a:ext cx="18953" cy="441613"/>
            </a:xfrm>
            <a:custGeom>
              <a:avLst/>
              <a:gdLst/>
              <a:ahLst/>
              <a:cxnLst/>
              <a:rect l="l" t="t" r="r" b="b"/>
              <a:pathLst>
                <a:path w="130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505866" y="2914638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2591151" y="2472734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444486" y="57646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1" y="302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852283" y="57646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394615" y="57646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543768" y="1315125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567523" y="1315125"/>
              <a:ext cx="18662" cy="441759"/>
            </a:xfrm>
            <a:custGeom>
              <a:avLst/>
              <a:gdLst/>
              <a:ahLst/>
              <a:cxnLst/>
              <a:rect l="l" t="t" r="r" b="b"/>
              <a:pathLst>
                <a:path w="128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645099" y="1743907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787691" y="513546"/>
              <a:ext cx="18662" cy="441613"/>
            </a:xfrm>
            <a:custGeom>
              <a:avLst/>
              <a:gdLst/>
              <a:ahLst/>
              <a:cxnLst/>
              <a:rect l="l" t="t" r="r" b="b"/>
              <a:pathLst>
                <a:path w="128" h="3029" extrusionOk="0">
                  <a:moveTo>
                    <a:pt x="0" y="0"/>
                  </a:moveTo>
                  <a:lnTo>
                    <a:pt x="0" y="3028"/>
                  </a:lnTo>
                  <a:lnTo>
                    <a:pt x="127" y="302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99969" y="513837"/>
              <a:ext cx="18953" cy="441759"/>
            </a:xfrm>
            <a:custGeom>
              <a:avLst/>
              <a:gdLst/>
              <a:ahLst/>
              <a:cxnLst/>
              <a:rect l="l" t="t" r="r" b="b"/>
              <a:pathLst>
                <a:path w="130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7659697" y="513837"/>
              <a:ext cx="19099" cy="441759"/>
            </a:xfrm>
            <a:custGeom>
              <a:avLst/>
              <a:gdLst/>
              <a:ahLst/>
              <a:cxnLst/>
              <a:rect l="l" t="t" r="r" b="b"/>
              <a:pathLst>
                <a:path w="131" h="3030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1185254" y="1744344"/>
              <a:ext cx="18662" cy="441759"/>
            </a:xfrm>
            <a:custGeom>
              <a:avLst/>
              <a:gdLst/>
              <a:ahLst/>
              <a:cxnLst/>
              <a:rect l="l" t="t" r="r" b="b"/>
              <a:pathLst>
                <a:path w="128" h="3030" extrusionOk="0">
                  <a:moveTo>
                    <a:pt x="0" y="1"/>
                  </a:moveTo>
                  <a:lnTo>
                    <a:pt x="0" y="3029"/>
                  </a:lnTo>
                  <a:lnTo>
                    <a:pt x="127" y="302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6662463" y="2473171"/>
              <a:ext cx="19099" cy="441613"/>
            </a:xfrm>
            <a:custGeom>
              <a:avLst/>
              <a:gdLst/>
              <a:ahLst/>
              <a:cxnLst/>
              <a:rect l="l" t="t" r="r" b="b"/>
              <a:pathLst>
                <a:path w="131" h="3029" extrusionOk="0">
                  <a:moveTo>
                    <a:pt x="1" y="1"/>
                  </a:moveTo>
                  <a:lnTo>
                    <a:pt x="1" y="3029"/>
                  </a:lnTo>
                  <a:lnTo>
                    <a:pt x="130" y="302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7160351" y="3953570"/>
              <a:ext cx="18953" cy="441613"/>
            </a:xfrm>
            <a:custGeom>
              <a:avLst/>
              <a:gdLst/>
              <a:ahLst/>
              <a:cxnLst/>
              <a:rect l="l" t="t" r="r" b="b"/>
              <a:pathLst>
                <a:path w="130" h="3029" extrusionOk="0">
                  <a:moveTo>
                    <a:pt x="0" y="0"/>
                  </a:moveTo>
                  <a:lnTo>
                    <a:pt x="0" y="3029"/>
                  </a:lnTo>
                  <a:lnTo>
                    <a:pt x="130" y="302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950379" y="497217"/>
              <a:ext cx="7803823" cy="22161"/>
            </a:xfrm>
            <a:custGeom>
              <a:avLst/>
              <a:gdLst/>
              <a:ahLst/>
              <a:cxnLst/>
              <a:rect l="l" t="t" r="r" b="b"/>
              <a:pathLst>
                <a:path w="53526" h="152" extrusionOk="0">
                  <a:moveTo>
                    <a:pt x="1" y="1"/>
                  </a:moveTo>
                  <a:lnTo>
                    <a:pt x="1" y="152"/>
                  </a:lnTo>
                  <a:lnTo>
                    <a:pt x="53526" y="152"/>
                  </a:lnTo>
                  <a:lnTo>
                    <a:pt x="5352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275497" y="1744344"/>
              <a:ext cx="3791545" cy="21723"/>
            </a:xfrm>
            <a:custGeom>
              <a:avLst/>
              <a:gdLst/>
              <a:ahLst/>
              <a:cxnLst/>
              <a:rect l="l" t="t" r="r" b="b"/>
              <a:pathLst>
                <a:path w="26006" h="149" extrusionOk="0">
                  <a:moveTo>
                    <a:pt x="1" y="1"/>
                  </a:moveTo>
                  <a:lnTo>
                    <a:pt x="1" y="149"/>
                  </a:lnTo>
                  <a:lnTo>
                    <a:pt x="26006" y="149"/>
                  </a:lnTo>
                  <a:lnTo>
                    <a:pt x="26006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227681" y="2901953"/>
              <a:ext cx="6142927" cy="21723"/>
            </a:xfrm>
            <a:custGeom>
              <a:avLst/>
              <a:gdLst/>
              <a:ahLst/>
              <a:cxnLst/>
              <a:rect l="l" t="t" r="r" b="b"/>
              <a:pathLst>
                <a:path w="42134" h="149" extrusionOk="0">
                  <a:moveTo>
                    <a:pt x="0" y="1"/>
                  </a:moveTo>
                  <a:lnTo>
                    <a:pt x="0" y="149"/>
                  </a:lnTo>
                  <a:lnTo>
                    <a:pt x="42134" y="149"/>
                  </a:lnTo>
                  <a:lnTo>
                    <a:pt x="42134" y="1"/>
                  </a:lnTo>
                  <a:close/>
                </a:path>
              </a:pathLst>
            </a:custGeom>
            <a:solidFill>
              <a:srgbClr val="F2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8061756" y="623037"/>
              <a:ext cx="750553" cy="682758"/>
            </a:xfrm>
            <a:custGeom>
              <a:avLst/>
              <a:gdLst/>
              <a:ahLst/>
              <a:cxnLst/>
              <a:rect l="l" t="t" r="r" b="b"/>
              <a:pathLst>
                <a:path w="5148" h="4683" extrusionOk="0">
                  <a:moveTo>
                    <a:pt x="2575" y="0"/>
                  </a:moveTo>
                  <a:cubicBezTo>
                    <a:pt x="2400" y="0"/>
                    <a:pt x="2223" y="20"/>
                    <a:pt x="2045" y="61"/>
                  </a:cubicBezTo>
                  <a:cubicBezTo>
                    <a:pt x="786" y="355"/>
                    <a:pt x="1" y="1611"/>
                    <a:pt x="294" y="2870"/>
                  </a:cubicBezTo>
                  <a:cubicBezTo>
                    <a:pt x="544" y="3952"/>
                    <a:pt x="1506" y="4683"/>
                    <a:pt x="2570" y="4683"/>
                  </a:cubicBezTo>
                  <a:cubicBezTo>
                    <a:pt x="2746" y="4683"/>
                    <a:pt x="2925" y="4663"/>
                    <a:pt x="3103" y="4621"/>
                  </a:cubicBezTo>
                  <a:cubicBezTo>
                    <a:pt x="4362" y="4330"/>
                    <a:pt x="5148" y="3071"/>
                    <a:pt x="4854" y="1812"/>
                  </a:cubicBezTo>
                  <a:cubicBezTo>
                    <a:pt x="4602" y="730"/>
                    <a:pt x="3639" y="0"/>
                    <a:pt x="2575" y="0"/>
                  </a:cubicBezTo>
                  <a:close/>
                </a:path>
              </a:pathLst>
            </a:custGeom>
            <a:solidFill>
              <a:srgbClr val="9B66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8095289" y="565886"/>
              <a:ext cx="682758" cy="682758"/>
            </a:xfrm>
            <a:custGeom>
              <a:avLst/>
              <a:gdLst/>
              <a:ahLst/>
              <a:cxnLst/>
              <a:rect l="l" t="t" r="r" b="b"/>
              <a:pathLst>
                <a:path w="4683" h="4683" extrusionOk="0">
                  <a:moveTo>
                    <a:pt x="2342" y="1"/>
                  </a:moveTo>
                  <a:cubicBezTo>
                    <a:pt x="1048" y="1"/>
                    <a:pt x="1" y="1048"/>
                    <a:pt x="1" y="2341"/>
                  </a:cubicBezTo>
                  <a:cubicBezTo>
                    <a:pt x="1" y="3635"/>
                    <a:pt x="1048" y="4682"/>
                    <a:pt x="2342" y="4682"/>
                  </a:cubicBezTo>
                  <a:cubicBezTo>
                    <a:pt x="3635" y="4682"/>
                    <a:pt x="4682" y="3635"/>
                    <a:pt x="4682" y="2341"/>
                  </a:cubicBezTo>
                  <a:cubicBezTo>
                    <a:pt x="4682" y="1048"/>
                    <a:pt x="3635" y="1"/>
                    <a:pt x="2342" y="1"/>
                  </a:cubicBezTo>
                  <a:close/>
                </a:path>
              </a:pathLst>
            </a:custGeom>
            <a:solidFill>
              <a:srgbClr val="F2D4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8142818" y="612977"/>
              <a:ext cx="588137" cy="588137"/>
            </a:xfrm>
            <a:custGeom>
              <a:avLst/>
              <a:gdLst/>
              <a:ahLst/>
              <a:cxnLst/>
              <a:rect l="l" t="t" r="r" b="b"/>
              <a:pathLst>
                <a:path w="4034" h="4034" extrusionOk="0">
                  <a:moveTo>
                    <a:pt x="2016" y="0"/>
                  </a:moveTo>
                  <a:cubicBezTo>
                    <a:pt x="902" y="0"/>
                    <a:pt x="0" y="905"/>
                    <a:pt x="0" y="2018"/>
                  </a:cubicBezTo>
                  <a:cubicBezTo>
                    <a:pt x="0" y="3132"/>
                    <a:pt x="902" y="4034"/>
                    <a:pt x="2016" y="4034"/>
                  </a:cubicBezTo>
                  <a:cubicBezTo>
                    <a:pt x="3129" y="4034"/>
                    <a:pt x="4034" y="3132"/>
                    <a:pt x="4034" y="2018"/>
                  </a:cubicBezTo>
                  <a:cubicBezTo>
                    <a:pt x="4034" y="905"/>
                    <a:pt x="3129" y="0"/>
                    <a:pt x="2016" y="0"/>
                  </a:cubicBezTo>
                  <a:close/>
                </a:path>
              </a:pathLst>
            </a:custGeom>
            <a:solidFill>
              <a:srgbClr val="FD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8401166" y="871326"/>
              <a:ext cx="71440" cy="71440"/>
            </a:xfrm>
            <a:custGeom>
              <a:avLst/>
              <a:gdLst/>
              <a:ahLst/>
              <a:cxnLst/>
              <a:rect l="l" t="t" r="r" b="b"/>
              <a:pathLst>
                <a:path w="490" h="490" extrusionOk="0">
                  <a:moveTo>
                    <a:pt x="244" y="1"/>
                  </a:moveTo>
                  <a:cubicBezTo>
                    <a:pt x="109" y="1"/>
                    <a:pt x="0" y="112"/>
                    <a:pt x="0" y="246"/>
                  </a:cubicBezTo>
                  <a:cubicBezTo>
                    <a:pt x="0" y="381"/>
                    <a:pt x="109" y="490"/>
                    <a:pt x="244" y="490"/>
                  </a:cubicBezTo>
                  <a:cubicBezTo>
                    <a:pt x="378" y="490"/>
                    <a:pt x="490" y="381"/>
                    <a:pt x="490" y="246"/>
                  </a:cubicBezTo>
                  <a:cubicBezTo>
                    <a:pt x="490" y="112"/>
                    <a:pt x="378" y="1"/>
                    <a:pt x="244" y="1"/>
                  </a:cubicBezTo>
                  <a:close/>
                </a:path>
              </a:pathLst>
            </a:custGeom>
            <a:solidFill>
              <a:srgbClr val="6B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8420848" y="922937"/>
              <a:ext cx="32075" cy="205717"/>
            </a:xfrm>
            <a:custGeom>
              <a:avLst/>
              <a:gdLst/>
              <a:ahLst/>
              <a:cxnLst/>
              <a:rect l="l" t="t" r="r" b="b"/>
              <a:pathLst>
                <a:path w="220" h="1411" extrusionOk="0">
                  <a:moveTo>
                    <a:pt x="0" y="1"/>
                  </a:moveTo>
                  <a:lnTo>
                    <a:pt x="0" y="1411"/>
                  </a:lnTo>
                  <a:lnTo>
                    <a:pt x="220" y="1411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6B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8274324" y="739381"/>
              <a:ext cx="167810" cy="167956"/>
            </a:xfrm>
            <a:custGeom>
              <a:avLst/>
              <a:gdLst/>
              <a:ahLst/>
              <a:cxnLst/>
              <a:rect l="l" t="t" r="r" b="b"/>
              <a:pathLst>
                <a:path w="1151" h="1152" extrusionOk="0">
                  <a:moveTo>
                    <a:pt x="153" y="1"/>
                  </a:moveTo>
                  <a:lnTo>
                    <a:pt x="0" y="157"/>
                  </a:lnTo>
                  <a:lnTo>
                    <a:pt x="995" y="1151"/>
                  </a:lnTo>
                  <a:lnTo>
                    <a:pt x="1151" y="99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6B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-115379" y="4691291"/>
              <a:ext cx="9281893" cy="485935"/>
            </a:xfrm>
            <a:custGeom>
              <a:avLst/>
              <a:gdLst/>
              <a:ahLst/>
              <a:cxnLst/>
              <a:rect l="l" t="t" r="r" b="b"/>
              <a:pathLst>
                <a:path w="63664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63663" y="3333"/>
                  </a:lnTo>
                  <a:lnTo>
                    <a:pt x="636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578171" y="4691291"/>
              <a:ext cx="5894346" cy="485935"/>
            </a:xfrm>
            <a:custGeom>
              <a:avLst/>
              <a:gdLst/>
              <a:ahLst/>
              <a:cxnLst/>
              <a:rect l="l" t="t" r="r" b="b"/>
              <a:pathLst>
                <a:path w="40429" h="3333" extrusionOk="0">
                  <a:moveTo>
                    <a:pt x="19293" y="0"/>
                  </a:moveTo>
                  <a:lnTo>
                    <a:pt x="1" y="3333"/>
                  </a:lnTo>
                  <a:lnTo>
                    <a:pt x="24701" y="3333"/>
                  </a:lnTo>
                  <a:lnTo>
                    <a:pt x="40428" y="0"/>
                  </a:lnTo>
                  <a:close/>
                </a:path>
              </a:pathLst>
            </a:custGeom>
            <a:solidFill>
              <a:srgbClr val="FFFFFF">
                <a:alpha val="24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8"/>
          <p:cNvSpPr txBox="1">
            <a:spLocks noGrp="1"/>
          </p:cNvSpPr>
          <p:nvPr>
            <p:ph type="title"/>
          </p:nvPr>
        </p:nvSpPr>
        <p:spPr>
          <a:xfrm>
            <a:off x="1707950" y="964525"/>
            <a:ext cx="5728200" cy="264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4"/>
          <p:cNvSpPr/>
          <p:nvPr/>
        </p:nvSpPr>
        <p:spPr>
          <a:xfrm>
            <a:off x="81857" y="3210235"/>
            <a:ext cx="17094" cy="19854"/>
          </a:xfrm>
          <a:custGeom>
            <a:avLst/>
            <a:gdLst/>
            <a:ahLst/>
            <a:cxnLst/>
            <a:rect l="l" t="t" r="r" b="b"/>
            <a:pathLst>
              <a:path w="114" h="138" extrusionOk="0">
                <a:moveTo>
                  <a:pt x="56" y="0"/>
                </a:moveTo>
                <a:cubicBezTo>
                  <a:pt x="47" y="0"/>
                  <a:pt x="36" y="6"/>
                  <a:pt x="24" y="21"/>
                </a:cubicBezTo>
                <a:cubicBezTo>
                  <a:pt x="0" y="45"/>
                  <a:pt x="19" y="85"/>
                  <a:pt x="16" y="114"/>
                </a:cubicBezTo>
                <a:cubicBezTo>
                  <a:pt x="31" y="130"/>
                  <a:pt x="45" y="138"/>
                  <a:pt x="61" y="138"/>
                </a:cubicBezTo>
                <a:cubicBezTo>
                  <a:pt x="70" y="138"/>
                  <a:pt x="80" y="135"/>
                  <a:pt x="90" y="130"/>
                </a:cubicBezTo>
                <a:cubicBezTo>
                  <a:pt x="113" y="88"/>
                  <a:pt x="93" y="0"/>
                  <a:pt x="56" y="0"/>
                </a:cubicBezTo>
                <a:close/>
              </a:path>
            </a:pathLst>
          </a:custGeom>
          <a:solidFill>
            <a:srgbClr val="FFF9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4936" y="3771194"/>
            <a:ext cx="42134" cy="36975"/>
          </a:xfrm>
          <a:custGeom>
            <a:avLst/>
            <a:gdLst/>
            <a:ahLst/>
            <a:cxnLst/>
            <a:rect l="l" t="t" r="r" b="b"/>
            <a:pathLst>
              <a:path w="281" h="257" extrusionOk="0">
                <a:moveTo>
                  <a:pt x="100" y="0"/>
                </a:moveTo>
                <a:cubicBezTo>
                  <a:pt x="72" y="0"/>
                  <a:pt x="45" y="16"/>
                  <a:pt x="16" y="63"/>
                </a:cubicBezTo>
                <a:cubicBezTo>
                  <a:pt x="0" y="137"/>
                  <a:pt x="56" y="198"/>
                  <a:pt x="93" y="230"/>
                </a:cubicBezTo>
                <a:lnTo>
                  <a:pt x="209" y="257"/>
                </a:lnTo>
                <a:lnTo>
                  <a:pt x="201" y="238"/>
                </a:lnTo>
                <a:lnTo>
                  <a:pt x="251" y="180"/>
                </a:lnTo>
                <a:lnTo>
                  <a:pt x="241" y="164"/>
                </a:lnTo>
                <a:lnTo>
                  <a:pt x="280" y="137"/>
                </a:lnTo>
                <a:cubicBezTo>
                  <a:pt x="246" y="130"/>
                  <a:pt x="212" y="77"/>
                  <a:pt x="238" y="63"/>
                </a:cubicBezTo>
                <a:cubicBezTo>
                  <a:pt x="188" y="41"/>
                  <a:pt x="144" y="0"/>
                  <a:pt x="100" y="0"/>
                </a:cubicBezTo>
                <a:close/>
              </a:path>
            </a:pathLst>
          </a:custGeom>
          <a:solidFill>
            <a:srgbClr val="FFF9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2" name="Google Shape;1322;p14"/>
          <p:cNvGrpSpPr/>
          <p:nvPr/>
        </p:nvGrpSpPr>
        <p:grpSpPr>
          <a:xfrm>
            <a:off x="-800264" y="-484200"/>
            <a:ext cx="10859261" cy="6373681"/>
            <a:chOff x="-800264" y="-484200"/>
            <a:chExt cx="10859261" cy="6373681"/>
          </a:xfrm>
        </p:grpSpPr>
        <p:sp>
          <p:nvSpPr>
            <p:cNvPr id="1323" name="Google Shape;1323;p14"/>
            <p:cNvSpPr/>
            <p:nvPr/>
          </p:nvSpPr>
          <p:spPr>
            <a:xfrm>
              <a:off x="-164500" y="-484200"/>
              <a:ext cx="9508912" cy="6347485"/>
            </a:xfrm>
            <a:custGeom>
              <a:avLst/>
              <a:gdLst/>
              <a:ahLst/>
              <a:cxnLst/>
              <a:rect l="l" t="t" r="r" b="b"/>
              <a:pathLst>
                <a:path w="63416" h="37461" extrusionOk="0">
                  <a:moveTo>
                    <a:pt x="1" y="0"/>
                  </a:moveTo>
                  <a:lnTo>
                    <a:pt x="1" y="37460"/>
                  </a:lnTo>
                  <a:lnTo>
                    <a:pt x="63415" y="37460"/>
                  </a:lnTo>
                  <a:lnTo>
                    <a:pt x="634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164951" y="1541602"/>
              <a:ext cx="8315890" cy="1348949"/>
            </a:xfrm>
            <a:custGeom>
              <a:avLst/>
              <a:gdLst/>
              <a:ahLst/>
              <a:cxnLst/>
              <a:rect l="l" t="t" r="r" b="b"/>
              <a:pathLst>
                <a:path w="55460" h="9376" extrusionOk="0">
                  <a:moveTo>
                    <a:pt x="1" y="0"/>
                  </a:moveTo>
                  <a:lnTo>
                    <a:pt x="1" y="3722"/>
                  </a:lnTo>
                  <a:cubicBezTo>
                    <a:pt x="88" y="3722"/>
                    <a:pt x="173" y="3716"/>
                    <a:pt x="260" y="3716"/>
                  </a:cubicBezTo>
                  <a:cubicBezTo>
                    <a:pt x="357" y="3716"/>
                    <a:pt x="455" y="3716"/>
                    <a:pt x="552" y="3716"/>
                  </a:cubicBezTo>
                  <a:cubicBezTo>
                    <a:pt x="4004" y="3716"/>
                    <a:pt x="7445" y="4076"/>
                    <a:pt x="10877" y="4452"/>
                  </a:cubicBezTo>
                  <a:cubicBezTo>
                    <a:pt x="15328" y="4941"/>
                    <a:pt x="19782" y="5454"/>
                    <a:pt x="24215" y="6092"/>
                  </a:cubicBezTo>
                  <a:cubicBezTo>
                    <a:pt x="25490" y="6277"/>
                    <a:pt x="26765" y="6467"/>
                    <a:pt x="28024" y="6732"/>
                  </a:cubicBezTo>
                  <a:cubicBezTo>
                    <a:pt x="30256" y="7200"/>
                    <a:pt x="32438" y="7880"/>
                    <a:pt x="34618" y="8557"/>
                  </a:cubicBezTo>
                  <a:cubicBezTo>
                    <a:pt x="35797" y="8924"/>
                    <a:pt x="36988" y="9295"/>
                    <a:pt x="38220" y="9363"/>
                  </a:cubicBezTo>
                  <a:cubicBezTo>
                    <a:pt x="38371" y="9372"/>
                    <a:pt x="38521" y="9376"/>
                    <a:pt x="38671" y="9376"/>
                  </a:cubicBezTo>
                  <a:cubicBezTo>
                    <a:pt x="40048" y="9376"/>
                    <a:pt x="41409" y="9036"/>
                    <a:pt x="42764" y="8752"/>
                  </a:cubicBezTo>
                  <a:cubicBezTo>
                    <a:pt x="46236" y="8025"/>
                    <a:pt x="49780" y="7658"/>
                    <a:pt x="53327" y="7658"/>
                  </a:cubicBezTo>
                  <a:cubicBezTo>
                    <a:pt x="54038" y="7658"/>
                    <a:pt x="54749" y="7673"/>
                    <a:pt x="55460" y="7702"/>
                  </a:cubicBezTo>
                  <a:cubicBezTo>
                    <a:pt x="54163" y="7579"/>
                    <a:pt x="52860" y="7517"/>
                    <a:pt x="51557" y="7517"/>
                  </a:cubicBezTo>
                  <a:cubicBezTo>
                    <a:pt x="49925" y="7517"/>
                    <a:pt x="48294" y="7614"/>
                    <a:pt x="46673" y="7808"/>
                  </a:cubicBezTo>
                  <a:cubicBezTo>
                    <a:pt x="44366" y="8083"/>
                    <a:pt x="41992" y="8545"/>
                    <a:pt x="39687" y="8545"/>
                  </a:cubicBezTo>
                  <a:cubicBezTo>
                    <a:pt x="38195" y="8545"/>
                    <a:pt x="36731" y="8351"/>
                    <a:pt x="35335" y="7787"/>
                  </a:cubicBezTo>
                  <a:cubicBezTo>
                    <a:pt x="33972" y="7239"/>
                    <a:pt x="32753" y="6359"/>
                    <a:pt x="31370" y="5864"/>
                  </a:cubicBezTo>
                  <a:cubicBezTo>
                    <a:pt x="28981" y="5007"/>
                    <a:pt x="26352" y="5380"/>
                    <a:pt x="23832" y="5118"/>
                  </a:cubicBezTo>
                  <a:cubicBezTo>
                    <a:pt x="22306" y="4960"/>
                    <a:pt x="20803" y="4568"/>
                    <a:pt x="19394" y="3954"/>
                  </a:cubicBezTo>
                  <a:cubicBezTo>
                    <a:pt x="18124" y="3404"/>
                    <a:pt x="16921" y="2672"/>
                    <a:pt x="15585" y="2315"/>
                  </a:cubicBezTo>
                  <a:cubicBezTo>
                    <a:pt x="13699" y="1812"/>
                    <a:pt x="11689" y="2085"/>
                    <a:pt x="9785" y="1680"/>
                  </a:cubicBezTo>
                  <a:cubicBezTo>
                    <a:pt x="8597" y="1429"/>
                    <a:pt x="7478" y="918"/>
                    <a:pt x="6301" y="617"/>
                  </a:cubicBezTo>
                  <a:cubicBezTo>
                    <a:pt x="5045" y="297"/>
                    <a:pt x="3741" y="220"/>
                    <a:pt x="2448" y="143"/>
                  </a:cubicBezTo>
                  <a:cubicBezTo>
                    <a:pt x="1633" y="98"/>
                    <a:pt x="818" y="48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7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2516800" y="930575"/>
              <a:ext cx="6827846" cy="943372"/>
            </a:xfrm>
            <a:custGeom>
              <a:avLst/>
              <a:gdLst/>
              <a:ahLst/>
              <a:cxnLst/>
              <a:rect l="l" t="t" r="r" b="b"/>
              <a:pathLst>
                <a:path w="45536" h="6557" extrusionOk="0">
                  <a:moveTo>
                    <a:pt x="39846" y="0"/>
                  </a:moveTo>
                  <a:cubicBezTo>
                    <a:pt x="37842" y="0"/>
                    <a:pt x="35839" y="89"/>
                    <a:pt x="33840" y="267"/>
                  </a:cubicBezTo>
                  <a:cubicBezTo>
                    <a:pt x="33993" y="404"/>
                    <a:pt x="34147" y="539"/>
                    <a:pt x="34303" y="674"/>
                  </a:cubicBezTo>
                  <a:cubicBezTo>
                    <a:pt x="34411" y="957"/>
                    <a:pt x="34152" y="1232"/>
                    <a:pt x="33941" y="1343"/>
                  </a:cubicBezTo>
                  <a:cubicBezTo>
                    <a:pt x="30902" y="2935"/>
                    <a:pt x="27580" y="2962"/>
                    <a:pt x="24337" y="2970"/>
                  </a:cubicBezTo>
                  <a:cubicBezTo>
                    <a:pt x="23540" y="2972"/>
                    <a:pt x="22743" y="2973"/>
                    <a:pt x="21947" y="2973"/>
                  </a:cubicBezTo>
                  <a:cubicBezTo>
                    <a:pt x="16975" y="2973"/>
                    <a:pt x="12000" y="2906"/>
                    <a:pt x="7044" y="2377"/>
                  </a:cubicBezTo>
                  <a:cubicBezTo>
                    <a:pt x="5624" y="2225"/>
                    <a:pt x="4192" y="2035"/>
                    <a:pt x="2768" y="2035"/>
                  </a:cubicBezTo>
                  <a:cubicBezTo>
                    <a:pt x="1840" y="2035"/>
                    <a:pt x="916" y="2116"/>
                    <a:pt x="1" y="2340"/>
                  </a:cubicBezTo>
                  <a:cubicBezTo>
                    <a:pt x="10626" y="2962"/>
                    <a:pt x="21256" y="3583"/>
                    <a:pt x="31880" y="4205"/>
                  </a:cubicBezTo>
                  <a:cubicBezTo>
                    <a:pt x="32183" y="4223"/>
                    <a:pt x="32473" y="4231"/>
                    <a:pt x="32752" y="4231"/>
                  </a:cubicBezTo>
                  <a:cubicBezTo>
                    <a:pt x="35938" y="4231"/>
                    <a:pt x="37635" y="3173"/>
                    <a:pt x="39518" y="3173"/>
                  </a:cubicBezTo>
                  <a:cubicBezTo>
                    <a:pt x="41078" y="3173"/>
                    <a:pt x="42767" y="3899"/>
                    <a:pt x="45536" y="6556"/>
                  </a:cubicBezTo>
                  <a:lnTo>
                    <a:pt x="45533" y="238"/>
                  </a:lnTo>
                  <a:cubicBezTo>
                    <a:pt x="43639" y="79"/>
                    <a:pt x="41742" y="0"/>
                    <a:pt x="39846" y="0"/>
                  </a:cubicBez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-164951" y="2658667"/>
              <a:ext cx="9509362" cy="3156563"/>
            </a:xfrm>
            <a:custGeom>
              <a:avLst/>
              <a:gdLst/>
              <a:ahLst/>
              <a:cxnLst/>
              <a:rect l="l" t="t" r="r" b="b"/>
              <a:pathLst>
                <a:path w="63419" h="21940" extrusionOk="0">
                  <a:moveTo>
                    <a:pt x="57938" y="0"/>
                  </a:moveTo>
                  <a:cubicBezTo>
                    <a:pt x="57679" y="0"/>
                    <a:pt x="57417" y="37"/>
                    <a:pt x="57166" y="87"/>
                  </a:cubicBezTo>
                  <a:cubicBezTo>
                    <a:pt x="54018" y="725"/>
                    <a:pt x="51119" y="3156"/>
                    <a:pt x="49392" y="6594"/>
                  </a:cubicBezTo>
                  <a:cubicBezTo>
                    <a:pt x="48469" y="8435"/>
                    <a:pt x="48091" y="11381"/>
                    <a:pt x="49593" y="12413"/>
                  </a:cubicBezTo>
                  <a:cubicBezTo>
                    <a:pt x="47644" y="12175"/>
                    <a:pt x="45732" y="11397"/>
                    <a:pt x="44026" y="10157"/>
                  </a:cubicBezTo>
                  <a:cubicBezTo>
                    <a:pt x="43388" y="9691"/>
                    <a:pt x="42764" y="9157"/>
                    <a:pt x="42053" y="8922"/>
                  </a:cubicBezTo>
                  <a:cubicBezTo>
                    <a:pt x="41799" y="8838"/>
                    <a:pt x="41538" y="8797"/>
                    <a:pt x="41276" y="8797"/>
                  </a:cubicBezTo>
                  <a:cubicBezTo>
                    <a:pt x="40455" y="8797"/>
                    <a:pt x="39631" y="9198"/>
                    <a:pt x="39035" y="9927"/>
                  </a:cubicBezTo>
                  <a:cubicBezTo>
                    <a:pt x="36591" y="5269"/>
                    <a:pt x="32201" y="2571"/>
                    <a:pt x="27853" y="2571"/>
                  </a:cubicBezTo>
                  <a:cubicBezTo>
                    <a:pt x="26132" y="2571"/>
                    <a:pt x="24417" y="2994"/>
                    <a:pt x="22832" y="3886"/>
                  </a:cubicBezTo>
                  <a:cubicBezTo>
                    <a:pt x="21472" y="4650"/>
                    <a:pt x="20044" y="6155"/>
                    <a:pt x="20258" y="8041"/>
                  </a:cubicBezTo>
                  <a:cubicBezTo>
                    <a:pt x="20351" y="8855"/>
                    <a:pt x="20682" y="9903"/>
                    <a:pt x="20139" y="10347"/>
                  </a:cubicBezTo>
                  <a:cubicBezTo>
                    <a:pt x="19965" y="10487"/>
                    <a:pt x="19751" y="10501"/>
                    <a:pt x="19542" y="10509"/>
                  </a:cubicBezTo>
                  <a:cubicBezTo>
                    <a:pt x="18889" y="10534"/>
                    <a:pt x="18237" y="10547"/>
                    <a:pt x="17585" y="10547"/>
                  </a:cubicBezTo>
                  <a:cubicBezTo>
                    <a:pt x="15867" y="10547"/>
                    <a:pt x="14149" y="10459"/>
                    <a:pt x="12437" y="10286"/>
                  </a:cubicBezTo>
                  <a:cubicBezTo>
                    <a:pt x="11660" y="6903"/>
                    <a:pt x="9441" y="4232"/>
                    <a:pt x="6862" y="3029"/>
                  </a:cubicBezTo>
                  <a:cubicBezTo>
                    <a:pt x="5614" y="2446"/>
                    <a:pt x="4296" y="2183"/>
                    <a:pt x="2969" y="2183"/>
                  </a:cubicBezTo>
                  <a:cubicBezTo>
                    <a:pt x="1976" y="2183"/>
                    <a:pt x="977" y="2331"/>
                    <a:pt x="1" y="2603"/>
                  </a:cubicBezTo>
                  <a:lnTo>
                    <a:pt x="1" y="21940"/>
                  </a:lnTo>
                  <a:lnTo>
                    <a:pt x="63418" y="21940"/>
                  </a:lnTo>
                  <a:lnTo>
                    <a:pt x="63418" y="5967"/>
                  </a:lnTo>
                  <a:cubicBezTo>
                    <a:pt x="63114" y="6205"/>
                    <a:pt x="62834" y="6488"/>
                    <a:pt x="62577" y="6827"/>
                  </a:cubicBezTo>
                  <a:cubicBezTo>
                    <a:pt x="61917" y="7706"/>
                    <a:pt x="61261" y="8990"/>
                    <a:pt x="60370" y="8990"/>
                  </a:cubicBezTo>
                  <a:cubicBezTo>
                    <a:pt x="60290" y="8990"/>
                    <a:pt x="60209" y="8980"/>
                    <a:pt x="60125" y="8959"/>
                  </a:cubicBezTo>
                  <a:cubicBezTo>
                    <a:pt x="60051" y="8939"/>
                    <a:pt x="59964" y="8927"/>
                    <a:pt x="59878" y="8927"/>
                  </a:cubicBezTo>
                  <a:cubicBezTo>
                    <a:pt x="59757" y="8927"/>
                    <a:pt x="59639" y="8950"/>
                    <a:pt x="59562" y="9004"/>
                  </a:cubicBezTo>
                  <a:cubicBezTo>
                    <a:pt x="60123" y="6959"/>
                    <a:pt x="60273" y="4727"/>
                    <a:pt x="59990" y="2587"/>
                  </a:cubicBezTo>
                  <a:cubicBezTo>
                    <a:pt x="59887" y="1804"/>
                    <a:pt x="59700" y="976"/>
                    <a:pt x="59216" y="484"/>
                  </a:cubicBezTo>
                  <a:cubicBezTo>
                    <a:pt x="58858" y="119"/>
                    <a:pt x="58404" y="0"/>
                    <a:pt x="57938" y="0"/>
                  </a:cubicBezTo>
                  <a:close/>
                </a:path>
              </a:pathLst>
            </a:custGeom>
            <a:solidFill>
              <a:srgbClr val="FFFFFF">
                <a:alpha val="7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5277572" y="4977421"/>
              <a:ext cx="5698" cy="5467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0"/>
                  </a:moveTo>
                  <a:lnTo>
                    <a:pt x="8" y="24"/>
                  </a:lnTo>
                  <a:lnTo>
                    <a:pt x="0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5267225" y="4982745"/>
              <a:ext cx="6448" cy="8057"/>
            </a:xfrm>
            <a:custGeom>
              <a:avLst/>
              <a:gdLst/>
              <a:ahLst/>
              <a:cxnLst/>
              <a:rect l="l" t="t" r="r" b="b"/>
              <a:pathLst>
                <a:path w="43" h="56" extrusionOk="0">
                  <a:moveTo>
                    <a:pt x="27" y="0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43" y="4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5559167" y="4522352"/>
              <a:ext cx="33437" cy="17265"/>
            </a:xfrm>
            <a:custGeom>
              <a:avLst/>
              <a:gdLst/>
              <a:ahLst/>
              <a:cxnLst/>
              <a:rect l="l" t="t" r="r" b="b"/>
              <a:pathLst>
                <a:path w="223" h="120" extrusionOk="0">
                  <a:moveTo>
                    <a:pt x="216" y="99"/>
                  </a:moveTo>
                  <a:cubicBezTo>
                    <a:pt x="218" y="102"/>
                    <a:pt x="220" y="104"/>
                    <a:pt x="222" y="106"/>
                  </a:cubicBezTo>
                  <a:cubicBezTo>
                    <a:pt x="220" y="103"/>
                    <a:pt x="218" y="101"/>
                    <a:pt x="216" y="99"/>
                  </a:cubicBezTo>
                  <a:close/>
                  <a:moveTo>
                    <a:pt x="70" y="1"/>
                  </a:moveTo>
                  <a:cubicBezTo>
                    <a:pt x="59" y="1"/>
                    <a:pt x="48" y="3"/>
                    <a:pt x="37" y="8"/>
                  </a:cubicBezTo>
                  <a:cubicBezTo>
                    <a:pt x="0" y="42"/>
                    <a:pt x="40" y="90"/>
                    <a:pt x="58" y="106"/>
                  </a:cubicBezTo>
                  <a:cubicBezTo>
                    <a:pt x="71" y="116"/>
                    <a:pt x="83" y="120"/>
                    <a:pt x="94" y="120"/>
                  </a:cubicBezTo>
                  <a:cubicBezTo>
                    <a:pt x="128" y="120"/>
                    <a:pt x="159" y="89"/>
                    <a:pt x="189" y="89"/>
                  </a:cubicBezTo>
                  <a:cubicBezTo>
                    <a:pt x="198" y="89"/>
                    <a:pt x="207" y="92"/>
                    <a:pt x="216" y="99"/>
                  </a:cubicBezTo>
                  <a:lnTo>
                    <a:pt x="216" y="99"/>
                  </a:lnTo>
                  <a:cubicBezTo>
                    <a:pt x="173" y="57"/>
                    <a:pt x="123" y="1"/>
                    <a:pt x="7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6284446" y="4550839"/>
              <a:ext cx="28789" cy="26760"/>
            </a:xfrm>
            <a:custGeom>
              <a:avLst/>
              <a:gdLst/>
              <a:ahLst/>
              <a:cxnLst/>
              <a:rect l="l" t="t" r="r" b="b"/>
              <a:pathLst>
                <a:path w="192" h="186" extrusionOk="0">
                  <a:moveTo>
                    <a:pt x="43" y="0"/>
                  </a:moveTo>
                  <a:cubicBezTo>
                    <a:pt x="1" y="16"/>
                    <a:pt x="27" y="82"/>
                    <a:pt x="40" y="106"/>
                  </a:cubicBezTo>
                  <a:cubicBezTo>
                    <a:pt x="80" y="176"/>
                    <a:pt x="150" y="117"/>
                    <a:pt x="185" y="173"/>
                  </a:cubicBezTo>
                  <a:lnTo>
                    <a:pt x="185" y="173"/>
                  </a:lnTo>
                  <a:cubicBezTo>
                    <a:pt x="150" y="102"/>
                    <a:pt x="113" y="8"/>
                    <a:pt x="43" y="0"/>
                  </a:cubicBezTo>
                  <a:close/>
                  <a:moveTo>
                    <a:pt x="185" y="173"/>
                  </a:moveTo>
                  <a:lnTo>
                    <a:pt x="185" y="173"/>
                  </a:lnTo>
                  <a:cubicBezTo>
                    <a:pt x="187" y="177"/>
                    <a:pt x="189" y="181"/>
                    <a:pt x="191" y="186"/>
                  </a:cubicBezTo>
                  <a:cubicBezTo>
                    <a:pt x="189" y="181"/>
                    <a:pt x="187" y="177"/>
                    <a:pt x="185" y="173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5258229" y="4526237"/>
              <a:ext cx="38835" cy="22588"/>
            </a:xfrm>
            <a:custGeom>
              <a:avLst/>
              <a:gdLst/>
              <a:ahLst/>
              <a:cxnLst/>
              <a:rect l="l" t="t" r="r" b="b"/>
              <a:pathLst>
                <a:path w="259" h="157" extrusionOk="0">
                  <a:moveTo>
                    <a:pt x="115" y="1"/>
                  </a:moveTo>
                  <a:cubicBezTo>
                    <a:pt x="77" y="1"/>
                    <a:pt x="41" y="11"/>
                    <a:pt x="10" y="55"/>
                  </a:cubicBezTo>
                  <a:cubicBezTo>
                    <a:pt x="1" y="104"/>
                    <a:pt x="51" y="157"/>
                    <a:pt x="92" y="157"/>
                  </a:cubicBezTo>
                  <a:cubicBezTo>
                    <a:pt x="96" y="157"/>
                    <a:pt x="99" y="156"/>
                    <a:pt x="103" y="156"/>
                  </a:cubicBezTo>
                  <a:cubicBezTo>
                    <a:pt x="166" y="148"/>
                    <a:pt x="209" y="103"/>
                    <a:pt x="259" y="63"/>
                  </a:cubicBezTo>
                  <a:lnTo>
                    <a:pt x="209" y="52"/>
                  </a:lnTo>
                  <a:cubicBezTo>
                    <a:pt x="203" y="39"/>
                    <a:pt x="219" y="23"/>
                    <a:pt x="222" y="10"/>
                  </a:cubicBezTo>
                  <a:lnTo>
                    <a:pt x="243" y="2"/>
                  </a:lnTo>
                  <a:lnTo>
                    <a:pt x="243" y="2"/>
                  </a:lnTo>
                  <a:cubicBezTo>
                    <a:pt x="230" y="6"/>
                    <a:pt x="218" y="7"/>
                    <a:pt x="204" y="7"/>
                  </a:cubicBezTo>
                  <a:cubicBezTo>
                    <a:pt x="175" y="7"/>
                    <a:pt x="144" y="1"/>
                    <a:pt x="11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3460698" y="4569687"/>
              <a:ext cx="41834" cy="25034"/>
            </a:xfrm>
            <a:custGeom>
              <a:avLst/>
              <a:gdLst/>
              <a:ahLst/>
              <a:cxnLst/>
              <a:rect l="l" t="t" r="r" b="b"/>
              <a:pathLst>
                <a:path w="279" h="174" extrusionOk="0">
                  <a:moveTo>
                    <a:pt x="79" y="1"/>
                  </a:moveTo>
                  <a:cubicBezTo>
                    <a:pt x="71" y="1"/>
                    <a:pt x="62" y="2"/>
                    <a:pt x="54" y="4"/>
                  </a:cubicBezTo>
                  <a:cubicBezTo>
                    <a:pt x="1" y="44"/>
                    <a:pt x="46" y="118"/>
                    <a:pt x="70" y="142"/>
                  </a:cubicBezTo>
                  <a:cubicBezTo>
                    <a:pt x="87" y="160"/>
                    <a:pt x="105" y="167"/>
                    <a:pt x="124" y="167"/>
                  </a:cubicBezTo>
                  <a:cubicBezTo>
                    <a:pt x="159" y="167"/>
                    <a:pt x="195" y="144"/>
                    <a:pt x="228" y="144"/>
                  </a:cubicBezTo>
                  <a:cubicBezTo>
                    <a:pt x="242" y="144"/>
                    <a:pt x="256" y="149"/>
                    <a:pt x="269" y="161"/>
                  </a:cubicBezTo>
                  <a:lnTo>
                    <a:pt x="269" y="161"/>
                  </a:lnTo>
                  <a:cubicBezTo>
                    <a:pt x="214" y="93"/>
                    <a:pt x="153" y="1"/>
                    <a:pt x="79" y="1"/>
                  </a:cubicBezTo>
                  <a:close/>
                  <a:moveTo>
                    <a:pt x="269" y="161"/>
                  </a:moveTo>
                  <a:cubicBezTo>
                    <a:pt x="272" y="165"/>
                    <a:pt x="275" y="170"/>
                    <a:pt x="279" y="174"/>
                  </a:cubicBezTo>
                  <a:cubicBezTo>
                    <a:pt x="275" y="169"/>
                    <a:pt x="272" y="165"/>
                    <a:pt x="269" y="16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2771405" y="4609395"/>
              <a:ext cx="41834" cy="24890"/>
            </a:xfrm>
            <a:custGeom>
              <a:avLst/>
              <a:gdLst/>
              <a:ahLst/>
              <a:cxnLst/>
              <a:rect l="l" t="t" r="r" b="b"/>
              <a:pathLst>
                <a:path w="279" h="173" extrusionOk="0">
                  <a:moveTo>
                    <a:pt x="78" y="0"/>
                  </a:moveTo>
                  <a:cubicBezTo>
                    <a:pt x="70" y="0"/>
                    <a:pt x="62" y="1"/>
                    <a:pt x="54" y="3"/>
                  </a:cubicBezTo>
                  <a:cubicBezTo>
                    <a:pt x="1" y="43"/>
                    <a:pt x="49" y="117"/>
                    <a:pt x="72" y="138"/>
                  </a:cubicBezTo>
                  <a:cubicBezTo>
                    <a:pt x="90" y="158"/>
                    <a:pt x="109" y="164"/>
                    <a:pt x="128" y="164"/>
                  </a:cubicBezTo>
                  <a:cubicBezTo>
                    <a:pt x="162" y="164"/>
                    <a:pt x="197" y="143"/>
                    <a:pt x="228" y="143"/>
                  </a:cubicBezTo>
                  <a:cubicBezTo>
                    <a:pt x="243" y="143"/>
                    <a:pt x="256" y="148"/>
                    <a:pt x="269" y="160"/>
                  </a:cubicBezTo>
                  <a:lnTo>
                    <a:pt x="269" y="160"/>
                  </a:lnTo>
                  <a:cubicBezTo>
                    <a:pt x="213" y="91"/>
                    <a:pt x="152" y="0"/>
                    <a:pt x="78" y="0"/>
                  </a:cubicBezTo>
                  <a:close/>
                  <a:moveTo>
                    <a:pt x="269" y="160"/>
                  </a:moveTo>
                  <a:cubicBezTo>
                    <a:pt x="272" y="164"/>
                    <a:pt x="275" y="169"/>
                    <a:pt x="279" y="173"/>
                  </a:cubicBezTo>
                  <a:cubicBezTo>
                    <a:pt x="275" y="168"/>
                    <a:pt x="272" y="164"/>
                    <a:pt x="269" y="16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3129622" y="5105009"/>
              <a:ext cx="50082" cy="32084"/>
            </a:xfrm>
            <a:custGeom>
              <a:avLst/>
              <a:gdLst/>
              <a:ahLst/>
              <a:cxnLst/>
              <a:rect l="l" t="t" r="r" b="b"/>
              <a:pathLst>
                <a:path w="334" h="223" extrusionOk="0">
                  <a:moveTo>
                    <a:pt x="95" y="0"/>
                  </a:moveTo>
                  <a:cubicBezTo>
                    <a:pt x="75" y="0"/>
                    <a:pt x="54" y="6"/>
                    <a:pt x="32" y="19"/>
                  </a:cubicBezTo>
                  <a:cubicBezTo>
                    <a:pt x="0" y="78"/>
                    <a:pt x="56" y="189"/>
                    <a:pt x="111" y="205"/>
                  </a:cubicBezTo>
                  <a:cubicBezTo>
                    <a:pt x="140" y="218"/>
                    <a:pt x="168" y="223"/>
                    <a:pt x="195" y="223"/>
                  </a:cubicBezTo>
                  <a:cubicBezTo>
                    <a:pt x="242" y="223"/>
                    <a:pt x="288" y="208"/>
                    <a:pt x="334" y="199"/>
                  </a:cubicBezTo>
                  <a:lnTo>
                    <a:pt x="278" y="154"/>
                  </a:lnTo>
                  <a:cubicBezTo>
                    <a:pt x="275" y="133"/>
                    <a:pt x="299" y="123"/>
                    <a:pt x="307" y="109"/>
                  </a:cubicBezTo>
                  <a:lnTo>
                    <a:pt x="331" y="115"/>
                  </a:lnTo>
                  <a:cubicBezTo>
                    <a:pt x="250" y="93"/>
                    <a:pt x="178" y="0"/>
                    <a:pt x="9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6697393" y="4799019"/>
              <a:ext cx="11246" cy="12949"/>
            </a:xfrm>
            <a:custGeom>
              <a:avLst/>
              <a:gdLst/>
              <a:ahLst/>
              <a:cxnLst/>
              <a:rect l="l" t="t" r="r" b="b"/>
              <a:pathLst>
                <a:path w="75" h="90" extrusionOk="0">
                  <a:moveTo>
                    <a:pt x="32" y="0"/>
                  </a:moveTo>
                  <a:cubicBezTo>
                    <a:pt x="19" y="0"/>
                    <a:pt x="7" y="9"/>
                    <a:pt x="0" y="29"/>
                  </a:cubicBezTo>
                  <a:cubicBezTo>
                    <a:pt x="0" y="55"/>
                    <a:pt x="15" y="90"/>
                    <a:pt x="35" y="90"/>
                  </a:cubicBezTo>
                  <a:cubicBezTo>
                    <a:pt x="41" y="90"/>
                    <a:pt x="48" y="86"/>
                    <a:pt x="56" y="77"/>
                  </a:cubicBezTo>
                  <a:lnTo>
                    <a:pt x="74" y="42"/>
                  </a:lnTo>
                  <a:cubicBezTo>
                    <a:pt x="68" y="16"/>
                    <a:pt x="50" y="0"/>
                    <a:pt x="32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8489975" y="5030654"/>
              <a:ext cx="5248" cy="3597"/>
            </a:xfrm>
            <a:custGeom>
              <a:avLst/>
              <a:gdLst/>
              <a:ahLst/>
              <a:cxnLst/>
              <a:rect l="l" t="t" r="r" b="b"/>
              <a:pathLst>
                <a:path w="35" h="25" extrusionOk="0">
                  <a:moveTo>
                    <a:pt x="29" y="1"/>
                  </a:moveTo>
                  <a:lnTo>
                    <a:pt x="0" y="9"/>
                  </a:lnTo>
                  <a:lnTo>
                    <a:pt x="3" y="24"/>
                  </a:lnTo>
                  <a:lnTo>
                    <a:pt x="35" y="1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6671902" y="4776575"/>
              <a:ext cx="7347" cy="7194"/>
            </a:xfrm>
            <a:custGeom>
              <a:avLst/>
              <a:gdLst/>
              <a:ahLst/>
              <a:cxnLst/>
              <a:rect l="l" t="t" r="r" b="b"/>
              <a:pathLst>
                <a:path w="49" h="50" extrusionOk="0">
                  <a:moveTo>
                    <a:pt x="21" y="1"/>
                  </a:moveTo>
                  <a:cubicBezTo>
                    <a:pt x="18" y="1"/>
                    <a:pt x="15" y="2"/>
                    <a:pt x="11" y="5"/>
                  </a:cubicBezTo>
                  <a:cubicBezTo>
                    <a:pt x="1" y="13"/>
                    <a:pt x="6" y="26"/>
                    <a:pt x="6" y="40"/>
                  </a:cubicBezTo>
                  <a:cubicBezTo>
                    <a:pt x="10" y="46"/>
                    <a:pt x="19" y="50"/>
                    <a:pt x="28" y="50"/>
                  </a:cubicBezTo>
                  <a:cubicBezTo>
                    <a:pt x="38" y="50"/>
                    <a:pt x="48" y="44"/>
                    <a:pt x="48" y="26"/>
                  </a:cubicBezTo>
                  <a:cubicBezTo>
                    <a:pt x="38" y="16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8436445" y="5054249"/>
              <a:ext cx="21442" cy="18560"/>
            </a:xfrm>
            <a:custGeom>
              <a:avLst/>
              <a:gdLst/>
              <a:ahLst/>
              <a:cxnLst/>
              <a:rect l="l" t="t" r="r" b="b"/>
              <a:pathLst>
                <a:path w="143" h="129" extrusionOk="0">
                  <a:moveTo>
                    <a:pt x="143" y="6"/>
                  </a:moveTo>
                  <a:lnTo>
                    <a:pt x="143" y="6"/>
                  </a:lnTo>
                  <a:cubicBezTo>
                    <a:pt x="106" y="22"/>
                    <a:pt x="29" y="1"/>
                    <a:pt x="0" y="72"/>
                  </a:cubicBezTo>
                  <a:lnTo>
                    <a:pt x="8" y="122"/>
                  </a:lnTo>
                  <a:cubicBezTo>
                    <a:pt x="17" y="126"/>
                    <a:pt x="26" y="128"/>
                    <a:pt x="34" y="128"/>
                  </a:cubicBezTo>
                  <a:cubicBezTo>
                    <a:pt x="83" y="128"/>
                    <a:pt x="120" y="69"/>
                    <a:pt x="143" y="6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6606226" y="4843044"/>
              <a:ext cx="17543" cy="19279"/>
            </a:xfrm>
            <a:custGeom>
              <a:avLst/>
              <a:gdLst/>
              <a:ahLst/>
              <a:cxnLst/>
              <a:rect l="l" t="t" r="r" b="b"/>
              <a:pathLst>
                <a:path w="117" h="134" extrusionOk="0">
                  <a:moveTo>
                    <a:pt x="57" y="0"/>
                  </a:moveTo>
                  <a:cubicBezTo>
                    <a:pt x="42" y="0"/>
                    <a:pt x="26" y="5"/>
                    <a:pt x="13" y="14"/>
                  </a:cubicBezTo>
                  <a:cubicBezTo>
                    <a:pt x="0" y="68"/>
                    <a:pt x="2" y="133"/>
                    <a:pt x="60" y="133"/>
                  </a:cubicBezTo>
                  <a:cubicBezTo>
                    <a:pt x="61" y="133"/>
                    <a:pt x="62" y="133"/>
                    <a:pt x="63" y="133"/>
                  </a:cubicBezTo>
                  <a:cubicBezTo>
                    <a:pt x="95" y="109"/>
                    <a:pt x="108" y="88"/>
                    <a:pt x="116" y="43"/>
                  </a:cubicBezTo>
                  <a:cubicBezTo>
                    <a:pt x="106" y="13"/>
                    <a:pt x="82" y="0"/>
                    <a:pt x="57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8105218" y="5218552"/>
              <a:ext cx="65975" cy="34242"/>
            </a:xfrm>
            <a:custGeom>
              <a:avLst/>
              <a:gdLst/>
              <a:ahLst/>
              <a:cxnLst/>
              <a:rect l="l" t="t" r="r" b="b"/>
              <a:pathLst>
                <a:path w="440" h="238" extrusionOk="0">
                  <a:moveTo>
                    <a:pt x="312" y="1"/>
                  </a:moveTo>
                  <a:cubicBezTo>
                    <a:pt x="205" y="1"/>
                    <a:pt x="90" y="47"/>
                    <a:pt x="14" y="136"/>
                  </a:cubicBezTo>
                  <a:lnTo>
                    <a:pt x="1" y="194"/>
                  </a:lnTo>
                  <a:cubicBezTo>
                    <a:pt x="33" y="225"/>
                    <a:pt x="69" y="238"/>
                    <a:pt x="107" y="238"/>
                  </a:cubicBezTo>
                  <a:cubicBezTo>
                    <a:pt x="200" y="238"/>
                    <a:pt x="302" y="160"/>
                    <a:pt x="373" y="102"/>
                  </a:cubicBezTo>
                  <a:lnTo>
                    <a:pt x="440" y="25"/>
                  </a:lnTo>
                  <a:cubicBezTo>
                    <a:pt x="401" y="9"/>
                    <a:pt x="357" y="1"/>
                    <a:pt x="31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6153545" y="5084462"/>
              <a:ext cx="35837" cy="15394"/>
            </a:xfrm>
            <a:custGeom>
              <a:avLst/>
              <a:gdLst/>
              <a:ahLst/>
              <a:cxnLst/>
              <a:rect l="l" t="t" r="r" b="b"/>
              <a:pathLst>
                <a:path w="239" h="107" extrusionOk="0">
                  <a:moveTo>
                    <a:pt x="72" y="0"/>
                  </a:moveTo>
                  <a:cubicBezTo>
                    <a:pt x="55" y="0"/>
                    <a:pt x="37" y="5"/>
                    <a:pt x="19" y="15"/>
                  </a:cubicBezTo>
                  <a:cubicBezTo>
                    <a:pt x="1" y="23"/>
                    <a:pt x="11" y="45"/>
                    <a:pt x="6" y="60"/>
                  </a:cubicBezTo>
                  <a:cubicBezTo>
                    <a:pt x="24" y="97"/>
                    <a:pt x="55" y="106"/>
                    <a:pt x="86" y="106"/>
                  </a:cubicBezTo>
                  <a:cubicBezTo>
                    <a:pt x="115" y="106"/>
                    <a:pt x="144" y="99"/>
                    <a:pt x="165" y="95"/>
                  </a:cubicBezTo>
                  <a:cubicBezTo>
                    <a:pt x="170" y="79"/>
                    <a:pt x="177" y="74"/>
                    <a:pt x="184" y="74"/>
                  </a:cubicBezTo>
                  <a:cubicBezTo>
                    <a:pt x="195" y="74"/>
                    <a:pt x="208" y="85"/>
                    <a:pt x="220" y="85"/>
                  </a:cubicBezTo>
                  <a:cubicBezTo>
                    <a:pt x="226" y="85"/>
                    <a:pt x="233" y="82"/>
                    <a:pt x="239" y="71"/>
                  </a:cubicBezTo>
                  <a:cubicBezTo>
                    <a:pt x="184" y="51"/>
                    <a:pt x="130" y="0"/>
                    <a:pt x="72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5900589" y="4834700"/>
              <a:ext cx="28639" cy="23020"/>
            </a:xfrm>
            <a:custGeom>
              <a:avLst/>
              <a:gdLst/>
              <a:ahLst/>
              <a:cxnLst/>
              <a:rect l="l" t="t" r="r" b="b"/>
              <a:pathLst>
                <a:path w="191" h="160" extrusionOk="0">
                  <a:moveTo>
                    <a:pt x="48" y="11"/>
                  </a:moveTo>
                  <a:cubicBezTo>
                    <a:pt x="40" y="24"/>
                    <a:pt x="22" y="24"/>
                    <a:pt x="11" y="46"/>
                  </a:cubicBezTo>
                  <a:cubicBezTo>
                    <a:pt x="6" y="77"/>
                    <a:pt x="0" y="122"/>
                    <a:pt x="40" y="151"/>
                  </a:cubicBezTo>
                  <a:lnTo>
                    <a:pt x="151" y="159"/>
                  </a:lnTo>
                  <a:cubicBezTo>
                    <a:pt x="154" y="151"/>
                    <a:pt x="146" y="143"/>
                    <a:pt x="143" y="133"/>
                  </a:cubicBezTo>
                  <a:lnTo>
                    <a:pt x="191" y="101"/>
                  </a:lnTo>
                  <a:cubicBezTo>
                    <a:pt x="178" y="1"/>
                    <a:pt x="101" y="19"/>
                    <a:pt x="48" y="1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6032990" y="4845346"/>
              <a:ext cx="5698" cy="1726"/>
            </a:xfrm>
            <a:custGeom>
              <a:avLst/>
              <a:gdLst/>
              <a:ahLst/>
              <a:cxnLst/>
              <a:rect l="l" t="t" r="r" b="b"/>
              <a:pathLst>
                <a:path w="38" h="12" extrusionOk="0">
                  <a:moveTo>
                    <a:pt x="1" y="1"/>
                  </a:moveTo>
                  <a:lnTo>
                    <a:pt x="38" y="11"/>
                  </a:lnTo>
                  <a:lnTo>
                    <a:pt x="38" y="1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8759274" y="5430188"/>
              <a:ext cx="40185" cy="33954"/>
            </a:xfrm>
            <a:custGeom>
              <a:avLst/>
              <a:gdLst/>
              <a:ahLst/>
              <a:cxnLst/>
              <a:rect l="l" t="t" r="r" b="b"/>
              <a:pathLst>
                <a:path w="268" h="236" extrusionOk="0">
                  <a:moveTo>
                    <a:pt x="111" y="1"/>
                  </a:moveTo>
                  <a:cubicBezTo>
                    <a:pt x="77" y="27"/>
                    <a:pt x="26" y="38"/>
                    <a:pt x="13" y="112"/>
                  </a:cubicBezTo>
                  <a:cubicBezTo>
                    <a:pt x="0" y="173"/>
                    <a:pt x="42" y="189"/>
                    <a:pt x="64" y="226"/>
                  </a:cubicBezTo>
                  <a:cubicBezTo>
                    <a:pt x="71" y="233"/>
                    <a:pt x="79" y="236"/>
                    <a:pt x="87" y="236"/>
                  </a:cubicBezTo>
                  <a:cubicBezTo>
                    <a:pt x="110" y="236"/>
                    <a:pt x="135" y="214"/>
                    <a:pt x="159" y="214"/>
                  </a:cubicBezTo>
                  <a:cubicBezTo>
                    <a:pt x="169" y="214"/>
                    <a:pt x="180" y="218"/>
                    <a:pt x="190" y="231"/>
                  </a:cubicBezTo>
                  <a:lnTo>
                    <a:pt x="185" y="212"/>
                  </a:lnTo>
                  <a:lnTo>
                    <a:pt x="267" y="133"/>
                  </a:lnTo>
                  <a:lnTo>
                    <a:pt x="267" y="133"/>
                  </a:lnTo>
                  <a:cubicBezTo>
                    <a:pt x="264" y="135"/>
                    <a:pt x="261" y="136"/>
                    <a:pt x="257" y="136"/>
                  </a:cubicBezTo>
                  <a:cubicBezTo>
                    <a:pt x="253" y="136"/>
                    <a:pt x="249" y="135"/>
                    <a:pt x="245" y="135"/>
                  </a:cubicBezTo>
                  <a:cubicBezTo>
                    <a:pt x="239" y="135"/>
                    <a:pt x="234" y="137"/>
                    <a:pt x="230" y="146"/>
                  </a:cubicBezTo>
                  <a:lnTo>
                    <a:pt x="217" y="120"/>
                  </a:lnTo>
                  <a:cubicBezTo>
                    <a:pt x="221" y="113"/>
                    <a:pt x="225" y="111"/>
                    <a:pt x="230" y="111"/>
                  </a:cubicBezTo>
                  <a:cubicBezTo>
                    <a:pt x="237" y="111"/>
                    <a:pt x="244" y="115"/>
                    <a:pt x="251" y="115"/>
                  </a:cubicBezTo>
                  <a:cubicBezTo>
                    <a:pt x="252" y="115"/>
                    <a:pt x="253" y="115"/>
                    <a:pt x="254" y="115"/>
                  </a:cubicBezTo>
                  <a:cubicBezTo>
                    <a:pt x="222" y="41"/>
                    <a:pt x="169" y="41"/>
                    <a:pt x="11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8669608" y="5500973"/>
              <a:ext cx="26690" cy="22876"/>
            </a:xfrm>
            <a:custGeom>
              <a:avLst/>
              <a:gdLst/>
              <a:ahLst/>
              <a:cxnLst/>
              <a:rect l="l" t="t" r="r" b="b"/>
              <a:pathLst>
                <a:path w="178" h="159" extrusionOk="0">
                  <a:moveTo>
                    <a:pt x="84" y="1"/>
                  </a:moveTo>
                  <a:cubicBezTo>
                    <a:pt x="59" y="1"/>
                    <a:pt x="35" y="9"/>
                    <a:pt x="21" y="48"/>
                  </a:cubicBezTo>
                  <a:cubicBezTo>
                    <a:pt x="0" y="122"/>
                    <a:pt x="53" y="115"/>
                    <a:pt x="69" y="152"/>
                  </a:cubicBezTo>
                  <a:cubicBezTo>
                    <a:pt x="77" y="156"/>
                    <a:pt x="86" y="158"/>
                    <a:pt x="94" y="158"/>
                  </a:cubicBezTo>
                  <a:cubicBezTo>
                    <a:pt x="118" y="158"/>
                    <a:pt x="143" y="144"/>
                    <a:pt x="167" y="144"/>
                  </a:cubicBezTo>
                  <a:cubicBezTo>
                    <a:pt x="164" y="126"/>
                    <a:pt x="162" y="104"/>
                    <a:pt x="175" y="104"/>
                  </a:cubicBezTo>
                  <a:cubicBezTo>
                    <a:pt x="176" y="104"/>
                    <a:pt x="177" y="104"/>
                    <a:pt x="177" y="104"/>
                  </a:cubicBezTo>
                  <a:cubicBezTo>
                    <a:pt x="159" y="48"/>
                    <a:pt x="177" y="51"/>
                    <a:pt x="138" y="6"/>
                  </a:cubicBezTo>
                  <a:cubicBezTo>
                    <a:pt x="120" y="5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8660461" y="5537805"/>
              <a:ext cx="12445" cy="10071"/>
            </a:xfrm>
            <a:custGeom>
              <a:avLst/>
              <a:gdLst/>
              <a:ahLst/>
              <a:cxnLst/>
              <a:rect l="l" t="t" r="r" b="b"/>
              <a:pathLst>
                <a:path w="83" h="70" extrusionOk="0">
                  <a:moveTo>
                    <a:pt x="33" y="1"/>
                  </a:moveTo>
                  <a:cubicBezTo>
                    <a:pt x="22" y="1"/>
                    <a:pt x="13" y="21"/>
                    <a:pt x="11" y="25"/>
                  </a:cubicBezTo>
                  <a:lnTo>
                    <a:pt x="0" y="38"/>
                  </a:lnTo>
                  <a:cubicBezTo>
                    <a:pt x="7" y="53"/>
                    <a:pt x="20" y="63"/>
                    <a:pt x="34" y="67"/>
                  </a:cubicBezTo>
                  <a:lnTo>
                    <a:pt x="34" y="67"/>
                  </a:lnTo>
                  <a:cubicBezTo>
                    <a:pt x="32" y="67"/>
                    <a:pt x="31" y="66"/>
                    <a:pt x="30" y="65"/>
                  </a:cubicBezTo>
                  <a:cubicBezTo>
                    <a:pt x="8" y="30"/>
                    <a:pt x="51" y="15"/>
                    <a:pt x="40" y="4"/>
                  </a:cubicBezTo>
                  <a:cubicBezTo>
                    <a:pt x="38" y="2"/>
                    <a:pt x="35" y="1"/>
                    <a:pt x="33" y="1"/>
                  </a:cubicBezTo>
                  <a:close/>
                  <a:moveTo>
                    <a:pt x="82" y="52"/>
                  </a:moveTo>
                  <a:cubicBezTo>
                    <a:pt x="71" y="52"/>
                    <a:pt x="60" y="68"/>
                    <a:pt x="46" y="69"/>
                  </a:cubicBezTo>
                  <a:lnTo>
                    <a:pt x="46" y="69"/>
                  </a:lnTo>
                  <a:cubicBezTo>
                    <a:pt x="47" y="69"/>
                    <a:pt x="48" y="69"/>
                    <a:pt x="48" y="69"/>
                  </a:cubicBezTo>
                  <a:cubicBezTo>
                    <a:pt x="62" y="69"/>
                    <a:pt x="75" y="64"/>
                    <a:pt x="82" y="52"/>
                  </a:cubicBezTo>
                  <a:close/>
                  <a:moveTo>
                    <a:pt x="34" y="67"/>
                  </a:moveTo>
                  <a:lnTo>
                    <a:pt x="34" y="67"/>
                  </a:lnTo>
                  <a:cubicBezTo>
                    <a:pt x="37" y="69"/>
                    <a:pt x="40" y="70"/>
                    <a:pt x="44" y="70"/>
                  </a:cubicBezTo>
                  <a:cubicBezTo>
                    <a:pt x="44" y="70"/>
                    <a:pt x="45" y="70"/>
                    <a:pt x="46" y="69"/>
                  </a:cubicBezTo>
                  <a:lnTo>
                    <a:pt x="46" y="69"/>
                  </a:lnTo>
                  <a:cubicBezTo>
                    <a:pt x="42" y="69"/>
                    <a:pt x="38" y="69"/>
                    <a:pt x="34" y="67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7633644" y="5538380"/>
              <a:ext cx="112758" cy="59707"/>
            </a:xfrm>
            <a:custGeom>
              <a:avLst/>
              <a:gdLst/>
              <a:ahLst/>
              <a:cxnLst/>
              <a:rect l="l" t="t" r="r" b="b"/>
              <a:pathLst>
                <a:path w="752" h="415" extrusionOk="0">
                  <a:moveTo>
                    <a:pt x="709" y="386"/>
                  </a:moveTo>
                  <a:lnTo>
                    <a:pt x="709" y="386"/>
                  </a:lnTo>
                  <a:cubicBezTo>
                    <a:pt x="713" y="389"/>
                    <a:pt x="719" y="390"/>
                    <a:pt x="725" y="391"/>
                  </a:cubicBezTo>
                  <a:lnTo>
                    <a:pt x="709" y="386"/>
                  </a:lnTo>
                  <a:close/>
                  <a:moveTo>
                    <a:pt x="551" y="0"/>
                  </a:moveTo>
                  <a:lnTo>
                    <a:pt x="551" y="0"/>
                  </a:lnTo>
                  <a:cubicBezTo>
                    <a:pt x="456" y="77"/>
                    <a:pt x="305" y="61"/>
                    <a:pt x="260" y="222"/>
                  </a:cubicBezTo>
                  <a:cubicBezTo>
                    <a:pt x="258" y="221"/>
                    <a:pt x="255" y="220"/>
                    <a:pt x="253" y="220"/>
                  </a:cubicBezTo>
                  <a:cubicBezTo>
                    <a:pt x="246" y="220"/>
                    <a:pt x="240" y="224"/>
                    <a:pt x="233" y="224"/>
                  </a:cubicBezTo>
                  <a:cubicBezTo>
                    <a:pt x="229" y="224"/>
                    <a:pt x="224" y="222"/>
                    <a:pt x="220" y="214"/>
                  </a:cubicBezTo>
                  <a:lnTo>
                    <a:pt x="257" y="167"/>
                  </a:lnTo>
                  <a:cubicBezTo>
                    <a:pt x="212" y="162"/>
                    <a:pt x="164" y="139"/>
                    <a:pt x="117" y="139"/>
                  </a:cubicBezTo>
                  <a:cubicBezTo>
                    <a:pt x="86" y="139"/>
                    <a:pt x="55" y="149"/>
                    <a:pt x="27" y="180"/>
                  </a:cubicBezTo>
                  <a:cubicBezTo>
                    <a:pt x="19" y="201"/>
                    <a:pt x="1" y="241"/>
                    <a:pt x="22" y="265"/>
                  </a:cubicBezTo>
                  <a:cubicBezTo>
                    <a:pt x="48" y="301"/>
                    <a:pt x="76" y="313"/>
                    <a:pt x="105" y="313"/>
                  </a:cubicBezTo>
                  <a:cubicBezTo>
                    <a:pt x="161" y="313"/>
                    <a:pt x="220" y="267"/>
                    <a:pt x="274" y="267"/>
                  </a:cubicBezTo>
                  <a:cubicBezTo>
                    <a:pt x="314" y="267"/>
                    <a:pt x="352" y="293"/>
                    <a:pt x="384" y="386"/>
                  </a:cubicBezTo>
                  <a:cubicBezTo>
                    <a:pt x="415" y="406"/>
                    <a:pt x="453" y="415"/>
                    <a:pt x="492" y="415"/>
                  </a:cubicBezTo>
                  <a:cubicBezTo>
                    <a:pt x="548" y="415"/>
                    <a:pt x="605" y="396"/>
                    <a:pt x="641" y="365"/>
                  </a:cubicBezTo>
                  <a:lnTo>
                    <a:pt x="709" y="386"/>
                  </a:lnTo>
                  <a:lnTo>
                    <a:pt x="709" y="386"/>
                  </a:lnTo>
                  <a:cubicBezTo>
                    <a:pt x="668" y="365"/>
                    <a:pt x="705" y="298"/>
                    <a:pt x="688" y="265"/>
                  </a:cubicBezTo>
                  <a:lnTo>
                    <a:pt x="741" y="259"/>
                  </a:lnTo>
                  <a:lnTo>
                    <a:pt x="699" y="214"/>
                  </a:lnTo>
                  <a:lnTo>
                    <a:pt x="752" y="143"/>
                  </a:lnTo>
                  <a:lnTo>
                    <a:pt x="752" y="143"/>
                  </a:lnTo>
                  <a:cubicBezTo>
                    <a:pt x="742" y="145"/>
                    <a:pt x="726" y="148"/>
                    <a:pt x="709" y="148"/>
                  </a:cubicBezTo>
                  <a:cubicBezTo>
                    <a:pt x="682" y="148"/>
                    <a:pt x="651" y="140"/>
                    <a:pt x="633" y="106"/>
                  </a:cubicBezTo>
                  <a:lnTo>
                    <a:pt x="662" y="50"/>
                  </a:lnTo>
                  <a:cubicBezTo>
                    <a:pt x="662" y="48"/>
                    <a:pt x="661" y="47"/>
                    <a:pt x="658" y="47"/>
                  </a:cubicBezTo>
                  <a:cubicBezTo>
                    <a:pt x="646" y="47"/>
                    <a:pt x="604" y="78"/>
                    <a:pt x="575" y="78"/>
                  </a:cubicBezTo>
                  <a:cubicBezTo>
                    <a:pt x="554" y="78"/>
                    <a:pt x="540" y="60"/>
                    <a:pt x="55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8451439" y="5366309"/>
              <a:ext cx="23991" cy="30645"/>
            </a:xfrm>
            <a:custGeom>
              <a:avLst/>
              <a:gdLst/>
              <a:ahLst/>
              <a:cxnLst/>
              <a:rect l="l" t="t" r="r" b="b"/>
              <a:pathLst>
                <a:path w="160" h="213" extrusionOk="0">
                  <a:moveTo>
                    <a:pt x="115" y="0"/>
                  </a:moveTo>
                  <a:cubicBezTo>
                    <a:pt x="111" y="0"/>
                    <a:pt x="106" y="1"/>
                    <a:pt x="101" y="3"/>
                  </a:cubicBezTo>
                  <a:cubicBezTo>
                    <a:pt x="67" y="35"/>
                    <a:pt x="3" y="16"/>
                    <a:pt x="1" y="114"/>
                  </a:cubicBezTo>
                  <a:cubicBezTo>
                    <a:pt x="3" y="212"/>
                    <a:pt x="59" y="154"/>
                    <a:pt x="93" y="191"/>
                  </a:cubicBezTo>
                  <a:cubicBezTo>
                    <a:pt x="94" y="191"/>
                    <a:pt x="94" y="191"/>
                    <a:pt x="95" y="191"/>
                  </a:cubicBezTo>
                  <a:cubicBezTo>
                    <a:pt x="119" y="191"/>
                    <a:pt x="122" y="149"/>
                    <a:pt x="145" y="149"/>
                  </a:cubicBezTo>
                  <a:cubicBezTo>
                    <a:pt x="148" y="149"/>
                    <a:pt x="151" y="150"/>
                    <a:pt x="154" y="151"/>
                  </a:cubicBezTo>
                  <a:lnTo>
                    <a:pt x="149" y="141"/>
                  </a:lnTo>
                  <a:cubicBezTo>
                    <a:pt x="149" y="112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7064606" y="5005189"/>
              <a:ext cx="10796" cy="11654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35" y="0"/>
                  </a:moveTo>
                  <a:cubicBezTo>
                    <a:pt x="13" y="6"/>
                    <a:pt x="6" y="24"/>
                    <a:pt x="0" y="51"/>
                  </a:cubicBezTo>
                  <a:cubicBezTo>
                    <a:pt x="10" y="72"/>
                    <a:pt x="17" y="80"/>
                    <a:pt x="30" y="80"/>
                  </a:cubicBezTo>
                  <a:cubicBezTo>
                    <a:pt x="35" y="80"/>
                    <a:pt x="41" y="79"/>
                    <a:pt x="48" y="77"/>
                  </a:cubicBezTo>
                  <a:cubicBezTo>
                    <a:pt x="45" y="45"/>
                    <a:pt x="72" y="11"/>
                    <a:pt x="3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7046313" y="5212770"/>
              <a:ext cx="9447" cy="13236"/>
            </a:xfrm>
            <a:custGeom>
              <a:avLst/>
              <a:gdLst/>
              <a:ahLst/>
              <a:cxnLst/>
              <a:rect l="l" t="t" r="r" b="b"/>
              <a:pathLst>
                <a:path w="63" h="92" extrusionOk="0">
                  <a:moveTo>
                    <a:pt x="28" y="1"/>
                  </a:moveTo>
                  <a:cubicBezTo>
                    <a:pt x="22" y="1"/>
                    <a:pt x="15" y="3"/>
                    <a:pt x="9" y="8"/>
                  </a:cubicBezTo>
                  <a:cubicBezTo>
                    <a:pt x="16" y="40"/>
                    <a:pt x="1" y="74"/>
                    <a:pt x="24" y="88"/>
                  </a:cubicBezTo>
                  <a:cubicBezTo>
                    <a:pt x="29" y="91"/>
                    <a:pt x="32" y="92"/>
                    <a:pt x="36" y="92"/>
                  </a:cubicBezTo>
                  <a:cubicBezTo>
                    <a:pt x="58" y="92"/>
                    <a:pt x="63" y="39"/>
                    <a:pt x="54" y="14"/>
                  </a:cubicBezTo>
                  <a:cubicBezTo>
                    <a:pt x="47" y="6"/>
                    <a:pt x="38" y="1"/>
                    <a:pt x="28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6947649" y="4933684"/>
              <a:ext cx="16194" cy="17409"/>
            </a:xfrm>
            <a:custGeom>
              <a:avLst/>
              <a:gdLst/>
              <a:ahLst/>
              <a:cxnLst/>
              <a:rect l="l" t="t" r="r" b="b"/>
              <a:pathLst>
                <a:path w="108" h="121" extrusionOk="0">
                  <a:moveTo>
                    <a:pt x="74" y="0"/>
                  </a:moveTo>
                  <a:lnTo>
                    <a:pt x="74" y="0"/>
                  </a:lnTo>
                  <a:cubicBezTo>
                    <a:pt x="70" y="2"/>
                    <a:pt x="66" y="2"/>
                    <a:pt x="62" y="2"/>
                  </a:cubicBezTo>
                  <a:cubicBezTo>
                    <a:pt x="57" y="2"/>
                    <a:pt x="53" y="2"/>
                    <a:pt x="49" y="2"/>
                  </a:cubicBezTo>
                  <a:cubicBezTo>
                    <a:pt x="40" y="2"/>
                    <a:pt x="30" y="3"/>
                    <a:pt x="21" y="11"/>
                  </a:cubicBezTo>
                  <a:cubicBezTo>
                    <a:pt x="26" y="48"/>
                    <a:pt x="0" y="74"/>
                    <a:pt x="24" y="111"/>
                  </a:cubicBezTo>
                  <a:cubicBezTo>
                    <a:pt x="32" y="118"/>
                    <a:pt x="41" y="121"/>
                    <a:pt x="48" y="121"/>
                  </a:cubicBezTo>
                  <a:cubicBezTo>
                    <a:pt x="87" y="121"/>
                    <a:pt x="107" y="45"/>
                    <a:pt x="74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7355347" y="5146759"/>
              <a:ext cx="6448" cy="6618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0" y="0"/>
                  </a:moveTo>
                  <a:lnTo>
                    <a:pt x="42" y="45"/>
                  </a:lnTo>
                  <a:lnTo>
                    <a:pt x="3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6912712" y="4883472"/>
              <a:ext cx="10046" cy="13380"/>
            </a:xfrm>
            <a:custGeom>
              <a:avLst/>
              <a:gdLst/>
              <a:ahLst/>
              <a:cxnLst/>
              <a:rect l="l" t="t" r="r" b="b"/>
              <a:pathLst>
                <a:path w="67" h="93" extrusionOk="0">
                  <a:moveTo>
                    <a:pt x="21" y="0"/>
                  </a:moveTo>
                  <a:cubicBezTo>
                    <a:pt x="3" y="0"/>
                    <a:pt x="6" y="37"/>
                    <a:pt x="0" y="56"/>
                  </a:cubicBezTo>
                  <a:cubicBezTo>
                    <a:pt x="0" y="82"/>
                    <a:pt x="21" y="79"/>
                    <a:pt x="35" y="93"/>
                  </a:cubicBezTo>
                  <a:cubicBezTo>
                    <a:pt x="66" y="72"/>
                    <a:pt x="58" y="0"/>
                    <a:pt x="2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6927707" y="4801609"/>
              <a:ext cx="11696" cy="11654"/>
            </a:xfrm>
            <a:custGeom>
              <a:avLst/>
              <a:gdLst/>
              <a:ahLst/>
              <a:cxnLst/>
              <a:rect l="l" t="t" r="r" b="b"/>
              <a:pathLst>
                <a:path w="78" h="81" extrusionOk="0">
                  <a:moveTo>
                    <a:pt x="40" y="0"/>
                  </a:moveTo>
                  <a:cubicBezTo>
                    <a:pt x="14" y="0"/>
                    <a:pt x="1" y="37"/>
                    <a:pt x="9" y="67"/>
                  </a:cubicBezTo>
                  <a:cubicBezTo>
                    <a:pt x="21" y="68"/>
                    <a:pt x="31" y="80"/>
                    <a:pt x="41" y="80"/>
                  </a:cubicBezTo>
                  <a:cubicBezTo>
                    <a:pt x="47" y="80"/>
                    <a:pt x="53" y="77"/>
                    <a:pt x="59" y="67"/>
                  </a:cubicBezTo>
                  <a:cubicBezTo>
                    <a:pt x="77" y="32"/>
                    <a:pt x="46" y="27"/>
                    <a:pt x="4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6895619" y="4864481"/>
              <a:ext cx="16344" cy="15394"/>
            </a:xfrm>
            <a:custGeom>
              <a:avLst/>
              <a:gdLst/>
              <a:ahLst/>
              <a:cxnLst/>
              <a:rect l="l" t="t" r="r" b="b"/>
              <a:pathLst>
                <a:path w="109" h="107" extrusionOk="0">
                  <a:moveTo>
                    <a:pt x="23" y="1"/>
                  </a:moveTo>
                  <a:cubicBezTo>
                    <a:pt x="10" y="1"/>
                    <a:pt x="2" y="13"/>
                    <a:pt x="1" y="53"/>
                  </a:cubicBezTo>
                  <a:cubicBezTo>
                    <a:pt x="1" y="53"/>
                    <a:pt x="2" y="53"/>
                    <a:pt x="2" y="53"/>
                  </a:cubicBezTo>
                  <a:cubicBezTo>
                    <a:pt x="31" y="53"/>
                    <a:pt x="49" y="107"/>
                    <a:pt x="79" y="107"/>
                  </a:cubicBezTo>
                  <a:cubicBezTo>
                    <a:pt x="86" y="107"/>
                    <a:pt x="94" y="103"/>
                    <a:pt x="104" y="95"/>
                  </a:cubicBezTo>
                  <a:cubicBezTo>
                    <a:pt x="98" y="77"/>
                    <a:pt x="109" y="45"/>
                    <a:pt x="96" y="24"/>
                  </a:cubicBezTo>
                  <a:cubicBezTo>
                    <a:pt x="93" y="25"/>
                    <a:pt x="90" y="26"/>
                    <a:pt x="86" y="26"/>
                  </a:cubicBezTo>
                  <a:cubicBezTo>
                    <a:pt x="67" y="26"/>
                    <a:pt x="41" y="1"/>
                    <a:pt x="2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7173165" y="5062018"/>
              <a:ext cx="61627" cy="45608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136" y="1"/>
                  </a:moveTo>
                  <a:cubicBezTo>
                    <a:pt x="94" y="1"/>
                    <a:pt x="52" y="16"/>
                    <a:pt x="14" y="60"/>
                  </a:cubicBezTo>
                  <a:cubicBezTo>
                    <a:pt x="1" y="100"/>
                    <a:pt x="12" y="137"/>
                    <a:pt x="19" y="171"/>
                  </a:cubicBezTo>
                  <a:cubicBezTo>
                    <a:pt x="41" y="179"/>
                    <a:pt x="80" y="211"/>
                    <a:pt x="94" y="251"/>
                  </a:cubicBezTo>
                  <a:cubicBezTo>
                    <a:pt x="101" y="246"/>
                    <a:pt x="108" y="244"/>
                    <a:pt x="115" y="244"/>
                  </a:cubicBezTo>
                  <a:cubicBezTo>
                    <a:pt x="156" y="244"/>
                    <a:pt x="197" y="316"/>
                    <a:pt x="245" y="316"/>
                  </a:cubicBezTo>
                  <a:cubicBezTo>
                    <a:pt x="253" y="316"/>
                    <a:pt x="262" y="314"/>
                    <a:pt x="271" y="309"/>
                  </a:cubicBezTo>
                  <a:cubicBezTo>
                    <a:pt x="263" y="309"/>
                    <a:pt x="263" y="291"/>
                    <a:pt x="255" y="272"/>
                  </a:cubicBezTo>
                  <a:cubicBezTo>
                    <a:pt x="305" y="259"/>
                    <a:pt x="369" y="253"/>
                    <a:pt x="411" y="219"/>
                  </a:cubicBezTo>
                  <a:lnTo>
                    <a:pt x="390" y="187"/>
                  </a:lnTo>
                  <a:cubicBezTo>
                    <a:pt x="363" y="171"/>
                    <a:pt x="342" y="158"/>
                    <a:pt x="340" y="111"/>
                  </a:cubicBezTo>
                  <a:cubicBezTo>
                    <a:pt x="353" y="95"/>
                    <a:pt x="382" y="100"/>
                    <a:pt x="379" y="66"/>
                  </a:cubicBezTo>
                  <a:cubicBezTo>
                    <a:pt x="299" y="52"/>
                    <a:pt x="215" y="1"/>
                    <a:pt x="136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7159370" y="5179994"/>
              <a:ext cx="39735" cy="21725"/>
            </a:xfrm>
            <a:custGeom>
              <a:avLst/>
              <a:gdLst/>
              <a:ahLst/>
              <a:cxnLst/>
              <a:rect l="l" t="t" r="r" b="b"/>
              <a:pathLst>
                <a:path w="265" h="151" extrusionOk="0">
                  <a:moveTo>
                    <a:pt x="100" y="0"/>
                  </a:moveTo>
                  <a:cubicBezTo>
                    <a:pt x="83" y="0"/>
                    <a:pt x="65" y="5"/>
                    <a:pt x="48" y="15"/>
                  </a:cubicBezTo>
                  <a:cubicBezTo>
                    <a:pt x="0" y="137"/>
                    <a:pt x="133" y="126"/>
                    <a:pt x="172" y="150"/>
                  </a:cubicBezTo>
                  <a:lnTo>
                    <a:pt x="265" y="121"/>
                  </a:lnTo>
                  <a:cubicBezTo>
                    <a:pt x="224" y="59"/>
                    <a:pt x="163" y="0"/>
                    <a:pt x="10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7129681" y="5185893"/>
              <a:ext cx="5248" cy="5467"/>
            </a:xfrm>
            <a:custGeom>
              <a:avLst/>
              <a:gdLst/>
              <a:ahLst/>
              <a:cxnLst/>
              <a:rect l="l" t="t" r="r" b="b"/>
              <a:pathLst>
                <a:path w="35" h="38" extrusionOk="0">
                  <a:moveTo>
                    <a:pt x="11" y="1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34" y="25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7074052" y="5178411"/>
              <a:ext cx="37036" cy="23739"/>
            </a:xfrm>
            <a:custGeom>
              <a:avLst/>
              <a:gdLst/>
              <a:ahLst/>
              <a:cxnLst/>
              <a:rect l="l" t="t" r="r" b="b"/>
              <a:pathLst>
                <a:path w="247" h="165" extrusionOk="0">
                  <a:moveTo>
                    <a:pt x="89" y="0"/>
                  </a:moveTo>
                  <a:cubicBezTo>
                    <a:pt x="82" y="0"/>
                    <a:pt x="76" y="1"/>
                    <a:pt x="70" y="3"/>
                  </a:cubicBezTo>
                  <a:cubicBezTo>
                    <a:pt x="54" y="5"/>
                    <a:pt x="32" y="16"/>
                    <a:pt x="14" y="29"/>
                  </a:cubicBezTo>
                  <a:cubicBezTo>
                    <a:pt x="1" y="63"/>
                    <a:pt x="25" y="103"/>
                    <a:pt x="38" y="122"/>
                  </a:cubicBezTo>
                  <a:cubicBezTo>
                    <a:pt x="72" y="154"/>
                    <a:pt x="110" y="165"/>
                    <a:pt x="145" y="165"/>
                  </a:cubicBezTo>
                  <a:cubicBezTo>
                    <a:pt x="167" y="165"/>
                    <a:pt x="188" y="161"/>
                    <a:pt x="207" y="156"/>
                  </a:cubicBezTo>
                  <a:cubicBezTo>
                    <a:pt x="202" y="145"/>
                    <a:pt x="196" y="137"/>
                    <a:pt x="196" y="132"/>
                  </a:cubicBezTo>
                  <a:cubicBezTo>
                    <a:pt x="198" y="117"/>
                    <a:pt x="203" y="112"/>
                    <a:pt x="210" y="112"/>
                  </a:cubicBezTo>
                  <a:cubicBezTo>
                    <a:pt x="220" y="112"/>
                    <a:pt x="235" y="126"/>
                    <a:pt x="247" y="130"/>
                  </a:cubicBezTo>
                  <a:cubicBezTo>
                    <a:pt x="211" y="65"/>
                    <a:pt x="149" y="0"/>
                    <a:pt x="89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4"/>
            <p:cNvSpPr/>
            <p:nvPr/>
          </p:nvSpPr>
          <p:spPr>
            <a:xfrm>
              <a:off x="7105091" y="5199992"/>
              <a:ext cx="1499" cy="3165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0" y="1"/>
                  </a:moveTo>
                  <a:cubicBezTo>
                    <a:pt x="3" y="7"/>
                    <a:pt x="6" y="13"/>
                    <a:pt x="8" y="17"/>
                  </a:cubicBezTo>
                  <a:lnTo>
                    <a:pt x="8" y="17"/>
                  </a:lnTo>
                  <a:lnTo>
                    <a:pt x="5" y="1"/>
                  </a:lnTo>
                  <a:close/>
                  <a:moveTo>
                    <a:pt x="8" y="17"/>
                  </a:moveTo>
                  <a:lnTo>
                    <a:pt x="8" y="19"/>
                  </a:lnTo>
                  <a:cubicBezTo>
                    <a:pt x="9" y="21"/>
                    <a:pt x="10" y="22"/>
                    <a:pt x="10" y="22"/>
                  </a:cubicBezTo>
                  <a:cubicBezTo>
                    <a:pt x="10" y="22"/>
                    <a:pt x="9" y="20"/>
                    <a:pt x="8" y="17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4"/>
            <p:cNvSpPr/>
            <p:nvPr/>
          </p:nvSpPr>
          <p:spPr>
            <a:xfrm>
              <a:off x="7018123" y="5180857"/>
              <a:ext cx="42584" cy="28775"/>
            </a:xfrm>
            <a:custGeom>
              <a:avLst/>
              <a:gdLst/>
              <a:ahLst/>
              <a:cxnLst/>
              <a:rect l="l" t="t" r="r" b="b"/>
              <a:pathLst>
                <a:path w="284" h="200" extrusionOk="0">
                  <a:moveTo>
                    <a:pt x="80" y="1"/>
                  </a:moveTo>
                  <a:cubicBezTo>
                    <a:pt x="76" y="1"/>
                    <a:pt x="73" y="1"/>
                    <a:pt x="70" y="1"/>
                  </a:cubicBezTo>
                  <a:cubicBezTo>
                    <a:pt x="43" y="20"/>
                    <a:pt x="1" y="38"/>
                    <a:pt x="27" y="89"/>
                  </a:cubicBezTo>
                  <a:cubicBezTo>
                    <a:pt x="64" y="142"/>
                    <a:pt x="117" y="197"/>
                    <a:pt x="175" y="200"/>
                  </a:cubicBezTo>
                  <a:cubicBezTo>
                    <a:pt x="185" y="182"/>
                    <a:pt x="197" y="177"/>
                    <a:pt x="211" y="177"/>
                  </a:cubicBezTo>
                  <a:cubicBezTo>
                    <a:pt x="234" y="177"/>
                    <a:pt x="259" y="192"/>
                    <a:pt x="281" y="192"/>
                  </a:cubicBezTo>
                  <a:cubicBezTo>
                    <a:pt x="282" y="192"/>
                    <a:pt x="283" y="192"/>
                    <a:pt x="284" y="192"/>
                  </a:cubicBezTo>
                  <a:cubicBezTo>
                    <a:pt x="284" y="157"/>
                    <a:pt x="199" y="160"/>
                    <a:pt x="244" y="113"/>
                  </a:cubicBezTo>
                  <a:cubicBezTo>
                    <a:pt x="217" y="43"/>
                    <a:pt x="140" y="1"/>
                    <a:pt x="8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4"/>
            <p:cNvSpPr/>
            <p:nvPr/>
          </p:nvSpPr>
          <p:spPr>
            <a:xfrm>
              <a:off x="6855584" y="5505577"/>
              <a:ext cx="32238" cy="25322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24" y="1"/>
                  </a:moveTo>
                  <a:cubicBezTo>
                    <a:pt x="3" y="1"/>
                    <a:pt x="6" y="27"/>
                    <a:pt x="0" y="40"/>
                  </a:cubicBezTo>
                  <a:cubicBezTo>
                    <a:pt x="14" y="122"/>
                    <a:pt x="93" y="135"/>
                    <a:pt x="138" y="151"/>
                  </a:cubicBezTo>
                  <a:cubicBezTo>
                    <a:pt x="144" y="144"/>
                    <a:pt x="149" y="141"/>
                    <a:pt x="154" y="141"/>
                  </a:cubicBezTo>
                  <a:cubicBezTo>
                    <a:pt x="170" y="141"/>
                    <a:pt x="184" y="175"/>
                    <a:pt x="202" y="175"/>
                  </a:cubicBezTo>
                  <a:cubicBezTo>
                    <a:pt x="206" y="175"/>
                    <a:pt x="210" y="174"/>
                    <a:pt x="215" y="170"/>
                  </a:cubicBezTo>
                  <a:cubicBezTo>
                    <a:pt x="156" y="109"/>
                    <a:pt x="111" y="3"/>
                    <a:pt x="2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4"/>
            <p:cNvSpPr/>
            <p:nvPr/>
          </p:nvSpPr>
          <p:spPr>
            <a:xfrm>
              <a:off x="6806402" y="5220566"/>
              <a:ext cx="4498" cy="5036"/>
            </a:xfrm>
            <a:custGeom>
              <a:avLst/>
              <a:gdLst/>
              <a:ahLst/>
              <a:cxnLst/>
              <a:rect l="l" t="t" r="r" b="b"/>
              <a:pathLst>
                <a:path w="30" h="35" extrusionOk="0">
                  <a:moveTo>
                    <a:pt x="0" y="1"/>
                  </a:moveTo>
                  <a:lnTo>
                    <a:pt x="30" y="35"/>
                  </a:lnTo>
                  <a:lnTo>
                    <a:pt x="24" y="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4"/>
            <p:cNvSpPr/>
            <p:nvPr/>
          </p:nvSpPr>
          <p:spPr>
            <a:xfrm>
              <a:off x="6532754" y="5061155"/>
              <a:ext cx="39435" cy="36687"/>
            </a:xfrm>
            <a:custGeom>
              <a:avLst/>
              <a:gdLst/>
              <a:ahLst/>
              <a:cxnLst/>
              <a:rect l="l" t="t" r="r" b="b"/>
              <a:pathLst>
                <a:path w="263" h="255" extrusionOk="0">
                  <a:moveTo>
                    <a:pt x="149" y="8"/>
                  </a:moveTo>
                  <a:cubicBezTo>
                    <a:pt x="106" y="13"/>
                    <a:pt x="61" y="0"/>
                    <a:pt x="27" y="56"/>
                  </a:cubicBezTo>
                  <a:cubicBezTo>
                    <a:pt x="0" y="109"/>
                    <a:pt x="37" y="146"/>
                    <a:pt x="48" y="188"/>
                  </a:cubicBezTo>
                  <a:cubicBezTo>
                    <a:pt x="77" y="238"/>
                    <a:pt x="141" y="188"/>
                    <a:pt x="167" y="254"/>
                  </a:cubicBezTo>
                  <a:lnTo>
                    <a:pt x="167" y="238"/>
                  </a:lnTo>
                  <a:lnTo>
                    <a:pt x="262" y="209"/>
                  </a:lnTo>
                  <a:cubicBezTo>
                    <a:pt x="253" y="207"/>
                    <a:pt x="245" y="194"/>
                    <a:pt x="236" y="194"/>
                  </a:cubicBezTo>
                  <a:cubicBezTo>
                    <a:pt x="232" y="194"/>
                    <a:pt x="229" y="196"/>
                    <a:pt x="225" y="201"/>
                  </a:cubicBezTo>
                  <a:lnTo>
                    <a:pt x="220" y="172"/>
                  </a:lnTo>
                  <a:cubicBezTo>
                    <a:pt x="223" y="169"/>
                    <a:pt x="226" y="168"/>
                    <a:pt x="229" y="168"/>
                  </a:cubicBezTo>
                  <a:cubicBezTo>
                    <a:pt x="238" y="168"/>
                    <a:pt x="244" y="183"/>
                    <a:pt x="254" y="185"/>
                  </a:cubicBezTo>
                  <a:cubicBezTo>
                    <a:pt x="241" y="101"/>
                    <a:pt x="194" y="74"/>
                    <a:pt x="149" y="8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4"/>
            <p:cNvSpPr/>
            <p:nvPr/>
          </p:nvSpPr>
          <p:spPr>
            <a:xfrm>
              <a:off x="6642963" y="4811536"/>
              <a:ext cx="45733" cy="28487"/>
            </a:xfrm>
            <a:custGeom>
              <a:avLst/>
              <a:gdLst/>
              <a:ahLst/>
              <a:cxnLst/>
              <a:rect l="l" t="t" r="r" b="b"/>
              <a:pathLst>
                <a:path w="305" h="198" extrusionOk="0">
                  <a:moveTo>
                    <a:pt x="81" y="1"/>
                  </a:moveTo>
                  <a:cubicBezTo>
                    <a:pt x="68" y="1"/>
                    <a:pt x="55" y="4"/>
                    <a:pt x="40" y="11"/>
                  </a:cubicBezTo>
                  <a:cubicBezTo>
                    <a:pt x="1" y="61"/>
                    <a:pt x="27" y="143"/>
                    <a:pt x="59" y="167"/>
                  </a:cubicBezTo>
                  <a:cubicBezTo>
                    <a:pt x="87" y="191"/>
                    <a:pt x="115" y="198"/>
                    <a:pt x="144" y="198"/>
                  </a:cubicBezTo>
                  <a:cubicBezTo>
                    <a:pt x="184" y="198"/>
                    <a:pt x="224" y="184"/>
                    <a:pt x="264" y="184"/>
                  </a:cubicBezTo>
                  <a:cubicBezTo>
                    <a:pt x="275" y="184"/>
                    <a:pt x="286" y="185"/>
                    <a:pt x="297" y="188"/>
                  </a:cubicBezTo>
                  <a:lnTo>
                    <a:pt x="305" y="167"/>
                  </a:lnTo>
                  <a:cubicBezTo>
                    <a:pt x="227" y="137"/>
                    <a:pt x="168" y="1"/>
                    <a:pt x="8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4"/>
            <p:cNvSpPr/>
            <p:nvPr/>
          </p:nvSpPr>
          <p:spPr>
            <a:xfrm>
              <a:off x="6432741" y="5081873"/>
              <a:ext cx="27140" cy="26185"/>
            </a:xfrm>
            <a:custGeom>
              <a:avLst/>
              <a:gdLst/>
              <a:ahLst/>
              <a:cxnLst/>
              <a:rect l="l" t="t" r="r" b="b"/>
              <a:pathLst>
                <a:path w="181" h="182" extrusionOk="0">
                  <a:moveTo>
                    <a:pt x="73" y="1"/>
                  </a:moveTo>
                  <a:cubicBezTo>
                    <a:pt x="60" y="1"/>
                    <a:pt x="47" y="7"/>
                    <a:pt x="35" y="23"/>
                  </a:cubicBezTo>
                  <a:cubicBezTo>
                    <a:pt x="1" y="78"/>
                    <a:pt x="46" y="100"/>
                    <a:pt x="49" y="137"/>
                  </a:cubicBezTo>
                  <a:cubicBezTo>
                    <a:pt x="80" y="174"/>
                    <a:pt x="115" y="163"/>
                    <a:pt x="146" y="182"/>
                  </a:cubicBezTo>
                  <a:cubicBezTo>
                    <a:pt x="148" y="165"/>
                    <a:pt x="149" y="149"/>
                    <a:pt x="157" y="149"/>
                  </a:cubicBezTo>
                  <a:cubicBezTo>
                    <a:pt x="159" y="149"/>
                    <a:pt x="162" y="150"/>
                    <a:pt x="165" y="153"/>
                  </a:cubicBezTo>
                  <a:cubicBezTo>
                    <a:pt x="165" y="89"/>
                    <a:pt x="181" y="102"/>
                    <a:pt x="154" y="39"/>
                  </a:cubicBezTo>
                  <a:cubicBezTo>
                    <a:pt x="128" y="26"/>
                    <a:pt x="100" y="1"/>
                    <a:pt x="7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4"/>
            <p:cNvSpPr/>
            <p:nvPr/>
          </p:nvSpPr>
          <p:spPr>
            <a:xfrm>
              <a:off x="6417747" y="5108921"/>
              <a:ext cx="11696" cy="11078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37" y="0"/>
                  </a:moveTo>
                  <a:cubicBezTo>
                    <a:pt x="27" y="0"/>
                    <a:pt x="15" y="10"/>
                    <a:pt x="14" y="12"/>
                  </a:cubicBezTo>
                  <a:lnTo>
                    <a:pt x="0" y="23"/>
                  </a:lnTo>
                  <a:cubicBezTo>
                    <a:pt x="6" y="52"/>
                    <a:pt x="30" y="76"/>
                    <a:pt x="54" y="76"/>
                  </a:cubicBezTo>
                  <a:cubicBezTo>
                    <a:pt x="62" y="76"/>
                    <a:pt x="70" y="74"/>
                    <a:pt x="77" y="68"/>
                  </a:cubicBezTo>
                  <a:cubicBezTo>
                    <a:pt x="75" y="66"/>
                    <a:pt x="73" y="66"/>
                    <a:pt x="70" y="66"/>
                  </a:cubicBezTo>
                  <a:cubicBezTo>
                    <a:pt x="63" y="66"/>
                    <a:pt x="54" y="70"/>
                    <a:pt x="45" y="70"/>
                  </a:cubicBezTo>
                  <a:cubicBezTo>
                    <a:pt x="38" y="70"/>
                    <a:pt x="30" y="67"/>
                    <a:pt x="24" y="57"/>
                  </a:cubicBezTo>
                  <a:cubicBezTo>
                    <a:pt x="8" y="12"/>
                    <a:pt x="53" y="23"/>
                    <a:pt x="48" y="7"/>
                  </a:cubicBezTo>
                  <a:cubicBezTo>
                    <a:pt x="45" y="2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4"/>
            <p:cNvSpPr/>
            <p:nvPr/>
          </p:nvSpPr>
          <p:spPr>
            <a:xfrm>
              <a:off x="6270652" y="5290632"/>
              <a:ext cx="26690" cy="29062"/>
            </a:xfrm>
            <a:custGeom>
              <a:avLst/>
              <a:gdLst/>
              <a:ahLst/>
              <a:cxnLst/>
              <a:rect l="l" t="t" r="r" b="b"/>
              <a:pathLst>
                <a:path w="178" h="202" extrusionOk="0">
                  <a:moveTo>
                    <a:pt x="45" y="0"/>
                  </a:moveTo>
                  <a:cubicBezTo>
                    <a:pt x="0" y="11"/>
                    <a:pt x="19" y="77"/>
                    <a:pt x="32" y="103"/>
                  </a:cubicBezTo>
                  <a:cubicBezTo>
                    <a:pt x="68" y="181"/>
                    <a:pt x="147" y="125"/>
                    <a:pt x="175" y="196"/>
                  </a:cubicBezTo>
                  <a:lnTo>
                    <a:pt x="175" y="196"/>
                  </a:lnTo>
                  <a:cubicBezTo>
                    <a:pt x="147" y="117"/>
                    <a:pt x="112" y="13"/>
                    <a:pt x="45" y="0"/>
                  </a:cubicBezTo>
                  <a:close/>
                  <a:moveTo>
                    <a:pt x="175" y="196"/>
                  </a:moveTo>
                  <a:cubicBezTo>
                    <a:pt x="176" y="198"/>
                    <a:pt x="177" y="199"/>
                    <a:pt x="177" y="201"/>
                  </a:cubicBezTo>
                  <a:cubicBezTo>
                    <a:pt x="177" y="199"/>
                    <a:pt x="176" y="197"/>
                    <a:pt x="175" y="196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4"/>
            <p:cNvSpPr/>
            <p:nvPr/>
          </p:nvSpPr>
          <p:spPr>
            <a:xfrm>
              <a:off x="6259556" y="4852828"/>
              <a:ext cx="31488" cy="25609"/>
            </a:xfrm>
            <a:custGeom>
              <a:avLst/>
              <a:gdLst/>
              <a:ahLst/>
              <a:cxnLst/>
              <a:rect l="l" t="t" r="r" b="b"/>
              <a:pathLst>
                <a:path w="210" h="178" extrusionOk="0">
                  <a:moveTo>
                    <a:pt x="83" y="1"/>
                  </a:moveTo>
                  <a:cubicBezTo>
                    <a:pt x="60" y="1"/>
                    <a:pt x="37" y="11"/>
                    <a:pt x="21" y="57"/>
                  </a:cubicBezTo>
                  <a:cubicBezTo>
                    <a:pt x="0" y="147"/>
                    <a:pt x="71" y="121"/>
                    <a:pt x="90" y="173"/>
                  </a:cubicBezTo>
                  <a:cubicBezTo>
                    <a:pt x="94" y="176"/>
                    <a:pt x="98" y="177"/>
                    <a:pt x="102" y="177"/>
                  </a:cubicBezTo>
                  <a:cubicBezTo>
                    <a:pt x="116" y="177"/>
                    <a:pt x="128" y="160"/>
                    <a:pt x="141" y="160"/>
                  </a:cubicBezTo>
                  <a:cubicBezTo>
                    <a:pt x="147" y="160"/>
                    <a:pt x="152" y="163"/>
                    <a:pt x="159" y="171"/>
                  </a:cubicBezTo>
                  <a:lnTo>
                    <a:pt x="156" y="158"/>
                  </a:lnTo>
                  <a:cubicBezTo>
                    <a:pt x="167" y="126"/>
                    <a:pt x="209" y="15"/>
                    <a:pt x="151" y="4"/>
                  </a:cubicBezTo>
                  <a:cubicBezTo>
                    <a:pt x="146" y="6"/>
                    <a:pt x="141" y="6"/>
                    <a:pt x="135" y="6"/>
                  </a:cubicBezTo>
                  <a:cubicBezTo>
                    <a:pt x="119" y="6"/>
                    <a:pt x="101" y="1"/>
                    <a:pt x="8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4"/>
            <p:cNvSpPr/>
            <p:nvPr/>
          </p:nvSpPr>
          <p:spPr>
            <a:xfrm>
              <a:off x="8424449" y="4521058"/>
              <a:ext cx="24441" cy="20286"/>
            </a:xfrm>
            <a:custGeom>
              <a:avLst/>
              <a:gdLst/>
              <a:ahLst/>
              <a:cxnLst/>
              <a:rect l="l" t="t" r="r" b="b"/>
              <a:pathLst>
                <a:path w="163" h="141" extrusionOk="0">
                  <a:moveTo>
                    <a:pt x="102" y="1"/>
                  </a:moveTo>
                  <a:cubicBezTo>
                    <a:pt x="74" y="1"/>
                    <a:pt x="48" y="14"/>
                    <a:pt x="22" y="43"/>
                  </a:cubicBezTo>
                  <a:cubicBezTo>
                    <a:pt x="22" y="65"/>
                    <a:pt x="1" y="99"/>
                    <a:pt x="25" y="112"/>
                  </a:cubicBezTo>
                  <a:cubicBezTo>
                    <a:pt x="38" y="133"/>
                    <a:pt x="52" y="141"/>
                    <a:pt x="67" y="141"/>
                  </a:cubicBezTo>
                  <a:cubicBezTo>
                    <a:pt x="100" y="141"/>
                    <a:pt x="135" y="103"/>
                    <a:pt x="162" y="83"/>
                  </a:cubicBezTo>
                  <a:cubicBezTo>
                    <a:pt x="136" y="75"/>
                    <a:pt x="159" y="30"/>
                    <a:pt x="149" y="12"/>
                  </a:cubicBezTo>
                  <a:cubicBezTo>
                    <a:pt x="132" y="4"/>
                    <a:pt x="117" y="1"/>
                    <a:pt x="10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4"/>
            <p:cNvSpPr/>
            <p:nvPr/>
          </p:nvSpPr>
          <p:spPr>
            <a:xfrm>
              <a:off x="8388762" y="5616974"/>
              <a:ext cx="21592" cy="17121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59" y="0"/>
                  </a:moveTo>
                  <a:cubicBezTo>
                    <a:pt x="34" y="0"/>
                    <a:pt x="10" y="10"/>
                    <a:pt x="1" y="48"/>
                  </a:cubicBezTo>
                  <a:cubicBezTo>
                    <a:pt x="3" y="119"/>
                    <a:pt x="38" y="90"/>
                    <a:pt x="59" y="119"/>
                  </a:cubicBezTo>
                  <a:lnTo>
                    <a:pt x="122" y="85"/>
                  </a:lnTo>
                  <a:lnTo>
                    <a:pt x="106" y="66"/>
                  </a:lnTo>
                  <a:cubicBezTo>
                    <a:pt x="143" y="53"/>
                    <a:pt x="93" y="24"/>
                    <a:pt x="106" y="8"/>
                  </a:cubicBezTo>
                  <a:cubicBezTo>
                    <a:pt x="94" y="5"/>
                    <a:pt x="76" y="0"/>
                    <a:pt x="59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4"/>
            <p:cNvSpPr/>
            <p:nvPr/>
          </p:nvSpPr>
          <p:spPr>
            <a:xfrm>
              <a:off x="8256362" y="5614528"/>
              <a:ext cx="34637" cy="35537"/>
            </a:xfrm>
            <a:custGeom>
              <a:avLst/>
              <a:gdLst/>
              <a:ahLst/>
              <a:cxnLst/>
              <a:rect l="l" t="t" r="r" b="b"/>
              <a:pathLst>
                <a:path w="231" h="247" extrusionOk="0">
                  <a:moveTo>
                    <a:pt x="118" y="1"/>
                  </a:moveTo>
                  <a:cubicBezTo>
                    <a:pt x="103" y="1"/>
                    <a:pt x="88" y="7"/>
                    <a:pt x="74" y="22"/>
                  </a:cubicBezTo>
                  <a:cubicBezTo>
                    <a:pt x="51" y="38"/>
                    <a:pt x="11" y="78"/>
                    <a:pt x="0" y="128"/>
                  </a:cubicBezTo>
                  <a:cubicBezTo>
                    <a:pt x="27" y="247"/>
                    <a:pt x="119" y="189"/>
                    <a:pt x="172" y="223"/>
                  </a:cubicBezTo>
                  <a:lnTo>
                    <a:pt x="164" y="213"/>
                  </a:lnTo>
                  <a:cubicBezTo>
                    <a:pt x="167" y="160"/>
                    <a:pt x="209" y="162"/>
                    <a:pt x="230" y="136"/>
                  </a:cubicBezTo>
                  <a:cubicBezTo>
                    <a:pt x="212" y="115"/>
                    <a:pt x="204" y="75"/>
                    <a:pt x="204" y="51"/>
                  </a:cubicBezTo>
                  <a:cubicBezTo>
                    <a:pt x="182" y="28"/>
                    <a:pt x="150" y="1"/>
                    <a:pt x="118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4"/>
            <p:cNvSpPr/>
            <p:nvPr/>
          </p:nvSpPr>
          <p:spPr>
            <a:xfrm>
              <a:off x="8297146" y="4500915"/>
              <a:ext cx="38686" cy="38846"/>
            </a:xfrm>
            <a:custGeom>
              <a:avLst/>
              <a:gdLst/>
              <a:ahLst/>
              <a:cxnLst/>
              <a:rect l="l" t="t" r="r" b="b"/>
              <a:pathLst>
                <a:path w="258" h="270" extrusionOk="0">
                  <a:moveTo>
                    <a:pt x="135" y="0"/>
                  </a:moveTo>
                  <a:cubicBezTo>
                    <a:pt x="109" y="0"/>
                    <a:pt x="81" y="9"/>
                    <a:pt x="59" y="25"/>
                  </a:cubicBezTo>
                  <a:cubicBezTo>
                    <a:pt x="27" y="43"/>
                    <a:pt x="3" y="83"/>
                    <a:pt x="1" y="149"/>
                  </a:cubicBezTo>
                  <a:cubicBezTo>
                    <a:pt x="6" y="223"/>
                    <a:pt x="43" y="250"/>
                    <a:pt x="77" y="268"/>
                  </a:cubicBezTo>
                  <a:cubicBezTo>
                    <a:pt x="80" y="269"/>
                    <a:pt x="83" y="269"/>
                    <a:pt x="86" y="269"/>
                  </a:cubicBezTo>
                  <a:cubicBezTo>
                    <a:pt x="107" y="269"/>
                    <a:pt x="124" y="252"/>
                    <a:pt x="143" y="252"/>
                  </a:cubicBezTo>
                  <a:cubicBezTo>
                    <a:pt x="151" y="252"/>
                    <a:pt x="160" y="256"/>
                    <a:pt x="170" y="265"/>
                  </a:cubicBezTo>
                  <a:cubicBezTo>
                    <a:pt x="130" y="157"/>
                    <a:pt x="257" y="215"/>
                    <a:pt x="204" y="136"/>
                  </a:cubicBezTo>
                  <a:lnTo>
                    <a:pt x="231" y="107"/>
                  </a:lnTo>
                  <a:lnTo>
                    <a:pt x="231" y="107"/>
                  </a:lnTo>
                  <a:cubicBezTo>
                    <a:pt x="230" y="107"/>
                    <a:pt x="230" y="107"/>
                    <a:pt x="229" y="107"/>
                  </a:cubicBezTo>
                  <a:cubicBezTo>
                    <a:pt x="214" y="107"/>
                    <a:pt x="202" y="64"/>
                    <a:pt x="212" y="38"/>
                  </a:cubicBezTo>
                  <a:cubicBezTo>
                    <a:pt x="197" y="12"/>
                    <a:pt x="167" y="0"/>
                    <a:pt x="13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4"/>
            <p:cNvSpPr/>
            <p:nvPr/>
          </p:nvSpPr>
          <p:spPr>
            <a:xfrm>
              <a:off x="8345129" y="4761325"/>
              <a:ext cx="1799" cy="2014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1" y="0"/>
                  </a:moveTo>
                  <a:lnTo>
                    <a:pt x="1" y="13"/>
                  </a:lnTo>
                  <a:cubicBezTo>
                    <a:pt x="9" y="13"/>
                    <a:pt x="9" y="5"/>
                    <a:pt x="1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4"/>
            <p:cNvSpPr/>
            <p:nvPr/>
          </p:nvSpPr>
          <p:spPr>
            <a:xfrm>
              <a:off x="8340780" y="4762044"/>
              <a:ext cx="4498" cy="5467"/>
            </a:xfrm>
            <a:custGeom>
              <a:avLst/>
              <a:gdLst/>
              <a:ahLst/>
              <a:cxnLst/>
              <a:rect l="l" t="t" r="r" b="b"/>
              <a:pathLst>
                <a:path w="30" h="38" extrusionOk="0">
                  <a:moveTo>
                    <a:pt x="19" y="0"/>
                  </a:moveTo>
                  <a:lnTo>
                    <a:pt x="19" y="11"/>
                  </a:lnTo>
                  <a:lnTo>
                    <a:pt x="1" y="14"/>
                  </a:lnTo>
                  <a:lnTo>
                    <a:pt x="6" y="37"/>
                  </a:lnTo>
                  <a:lnTo>
                    <a:pt x="30" y="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4"/>
            <p:cNvSpPr/>
            <p:nvPr/>
          </p:nvSpPr>
          <p:spPr>
            <a:xfrm>
              <a:off x="8230121" y="5553918"/>
              <a:ext cx="41085" cy="39709"/>
            </a:xfrm>
            <a:custGeom>
              <a:avLst/>
              <a:gdLst/>
              <a:ahLst/>
              <a:cxnLst/>
              <a:rect l="l" t="t" r="r" b="b"/>
              <a:pathLst>
                <a:path w="274" h="276" extrusionOk="0">
                  <a:moveTo>
                    <a:pt x="207" y="14"/>
                  </a:moveTo>
                  <a:cubicBezTo>
                    <a:pt x="162" y="67"/>
                    <a:pt x="30" y="0"/>
                    <a:pt x="11" y="143"/>
                  </a:cubicBezTo>
                  <a:cubicBezTo>
                    <a:pt x="1" y="246"/>
                    <a:pt x="77" y="246"/>
                    <a:pt x="125" y="276"/>
                  </a:cubicBezTo>
                  <a:cubicBezTo>
                    <a:pt x="133" y="259"/>
                    <a:pt x="142" y="254"/>
                    <a:pt x="151" y="254"/>
                  </a:cubicBezTo>
                  <a:cubicBezTo>
                    <a:pt x="164" y="254"/>
                    <a:pt x="178" y="263"/>
                    <a:pt x="191" y="263"/>
                  </a:cubicBezTo>
                  <a:cubicBezTo>
                    <a:pt x="194" y="263"/>
                    <a:pt x="197" y="263"/>
                    <a:pt x="199" y="262"/>
                  </a:cubicBezTo>
                  <a:cubicBezTo>
                    <a:pt x="202" y="249"/>
                    <a:pt x="191" y="246"/>
                    <a:pt x="188" y="236"/>
                  </a:cubicBezTo>
                  <a:cubicBezTo>
                    <a:pt x="239" y="220"/>
                    <a:pt x="202" y="191"/>
                    <a:pt x="247" y="159"/>
                  </a:cubicBezTo>
                  <a:lnTo>
                    <a:pt x="236" y="151"/>
                  </a:lnTo>
                  <a:lnTo>
                    <a:pt x="273" y="117"/>
                  </a:lnTo>
                  <a:lnTo>
                    <a:pt x="273" y="117"/>
                  </a:lnTo>
                  <a:cubicBezTo>
                    <a:pt x="271" y="117"/>
                    <a:pt x="268" y="117"/>
                    <a:pt x="266" y="117"/>
                  </a:cubicBezTo>
                  <a:cubicBezTo>
                    <a:pt x="228" y="117"/>
                    <a:pt x="253" y="59"/>
                    <a:pt x="227" y="59"/>
                  </a:cubicBezTo>
                  <a:cubicBezTo>
                    <a:pt x="223" y="59"/>
                    <a:pt x="217" y="60"/>
                    <a:pt x="210" y="64"/>
                  </a:cubicBezTo>
                  <a:lnTo>
                    <a:pt x="207" y="14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4"/>
            <p:cNvSpPr/>
            <p:nvPr/>
          </p:nvSpPr>
          <p:spPr>
            <a:xfrm>
              <a:off x="8319338" y="5211475"/>
              <a:ext cx="25191" cy="19279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90" y="1"/>
                  </a:moveTo>
                  <a:cubicBezTo>
                    <a:pt x="52" y="1"/>
                    <a:pt x="17" y="17"/>
                    <a:pt x="1" y="83"/>
                  </a:cubicBezTo>
                  <a:cubicBezTo>
                    <a:pt x="3" y="128"/>
                    <a:pt x="43" y="123"/>
                    <a:pt x="54" y="134"/>
                  </a:cubicBezTo>
                  <a:lnTo>
                    <a:pt x="67" y="128"/>
                  </a:lnTo>
                  <a:cubicBezTo>
                    <a:pt x="62" y="110"/>
                    <a:pt x="43" y="97"/>
                    <a:pt x="48" y="76"/>
                  </a:cubicBezTo>
                  <a:cubicBezTo>
                    <a:pt x="54" y="42"/>
                    <a:pt x="67" y="34"/>
                    <a:pt x="80" y="34"/>
                  </a:cubicBezTo>
                  <a:cubicBezTo>
                    <a:pt x="96" y="34"/>
                    <a:pt x="112" y="44"/>
                    <a:pt x="124" y="44"/>
                  </a:cubicBezTo>
                  <a:cubicBezTo>
                    <a:pt x="125" y="44"/>
                    <a:pt x="127" y="44"/>
                    <a:pt x="128" y="44"/>
                  </a:cubicBezTo>
                  <a:lnTo>
                    <a:pt x="120" y="36"/>
                  </a:lnTo>
                  <a:lnTo>
                    <a:pt x="167" y="12"/>
                  </a:lnTo>
                  <a:cubicBezTo>
                    <a:pt x="143" y="8"/>
                    <a:pt x="116" y="1"/>
                    <a:pt x="9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4"/>
            <p:cNvSpPr/>
            <p:nvPr/>
          </p:nvSpPr>
          <p:spPr>
            <a:xfrm>
              <a:off x="8329085" y="4770820"/>
              <a:ext cx="6298" cy="2734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42" y="0"/>
                  </a:moveTo>
                  <a:lnTo>
                    <a:pt x="9" y="16"/>
                  </a:lnTo>
                  <a:lnTo>
                    <a:pt x="9" y="16"/>
                  </a:lnTo>
                  <a:cubicBezTo>
                    <a:pt x="18" y="13"/>
                    <a:pt x="34" y="12"/>
                    <a:pt x="42" y="0"/>
                  </a:cubicBezTo>
                  <a:close/>
                  <a:moveTo>
                    <a:pt x="1" y="17"/>
                  </a:moveTo>
                  <a:cubicBezTo>
                    <a:pt x="1" y="17"/>
                    <a:pt x="1" y="17"/>
                    <a:pt x="2" y="19"/>
                  </a:cubicBezTo>
                  <a:cubicBezTo>
                    <a:pt x="2" y="17"/>
                    <a:pt x="1" y="17"/>
                    <a:pt x="1" y="17"/>
                  </a:cubicBezTo>
                  <a:close/>
                  <a:moveTo>
                    <a:pt x="9" y="16"/>
                  </a:moveTo>
                  <a:cubicBezTo>
                    <a:pt x="5" y="16"/>
                    <a:pt x="3" y="17"/>
                    <a:pt x="2" y="19"/>
                  </a:cubicBezTo>
                  <a:lnTo>
                    <a:pt x="9" y="16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4"/>
            <p:cNvSpPr/>
            <p:nvPr/>
          </p:nvSpPr>
          <p:spPr>
            <a:xfrm>
              <a:off x="8334782" y="4765065"/>
              <a:ext cx="3749" cy="5899"/>
            </a:xfrm>
            <a:custGeom>
              <a:avLst/>
              <a:gdLst/>
              <a:ahLst/>
              <a:cxnLst/>
              <a:rect l="l" t="t" r="r" b="b"/>
              <a:pathLst>
                <a:path w="25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9"/>
                    <a:pt x="6" y="32"/>
                    <a:pt x="1" y="40"/>
                  </a:cubicBezTo>
                  <a:lnTo>
                    <a:pt x="25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4"/>
            <p:cNvSpPr/>
            <p:nvPr/>
          </p:nvSpPr>
          <p:spPr>
            <a:xfrm>
              <a:off x="8166245" y="4953682"/>
              <a:ext cx="4198" cy="7913"/>
            </a:xfrm>
            <a:custGeom>
              <a:avLst/>
              <a:gdLst/>
              <a:ahLst/>
              <a:cxnLst/>
              <a:rect l="l" t="t" r="r" b="b"/>
              <a:pathLst>
                <a:path w="28" h="55" extrusionOk="0">
                  <a:moveTo>
                    <a:pt x="14" y="1"/>
                  </a:moveTo>
                  <a:cubicBezTo>
                    <a:pt x="9" y="1"/>
                    <a:pt x="3" y="8"/>
                    <a:pt x="1" y="15"/>
                  </a:cubicBezTo>
                  <a:lnTo>
                    <a:pt x="4" y="54"/>
                  </a:lnTo>
                  <a:lnTo>
                    <a:pt x="27" y="28"/>
                  </a:lnTo>
                  <a:cubicBezTo>
                    <a:pt x="25" y="17"/>
                    <a:pt x="14" y="12"/>
                    <a:pt x="17" y="1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4"/>
            <p:cNvSpPr/>
            <p:nvPr/>
          </p:nvSpPr>
          <p:spPr>
            <a:xfrm>
              <a:off x="8120362" y="5425728"/>
              <a:ext cx="900" cy="1007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0" y="0"/>
                  </a:moveTo>
                  <a:cubicBezTo>
                    <a:pt x="0" y="3"/>
                    <a:pt x="1" y="7"/>
                    <a:pt x="3" y="7"/>
                  </a:cubicBezTo>
                  <a:cubicBezTo>
                    <a:pt x="3" y="7"/>
                    <a:pt x="4" y="6"/>
                    <a:pt x="5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4"/>
            <p:cNvSpPr/>
            <p:nvPr/>
          </p:nvSpPr>
          <p:spPr>
            <a:xfrm>
              <a:off x="8121412" y="5416520"/>
              <a:ext cx="1799" cy="2014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2" y="1"/>
                  </a:moveTo>
                  <a:cubicBezTo>
                    <a:pt x="9" y="3"/>
                    <a:pt x="6" y="9"/>
                    <a:pt x="1" y="14"/>
                  </a:cubicBezTo>
                  <a:cubicBezTo>
                    <a:pt x="6" y="11"/>
                    <a:pt x="9" y="9"/>
                    <a:pt x="1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4"/>
            <p:cNvSpPr/>
            <p:nvPr/>
          </p:nvSpPr>
          <p:spPr>
            <a:xfrm>
              <a:off x="8116764" y="5418103"/>
              <a:ext cx="4798" cy="7337"/>
            </a:xfrm>
            <a:custGeom>
              <a:avLst/>
              <a:gdLst/>
              <a:ahLst/>
              <a:cxnLst/>
              <a:rect l="l" t="t" r="r" b="b"/>
              <a:pathLst>
                <a:path w="32" h="51" extrusionOk="0">
                  <a:moveTo>
                    <a:pt x="32" y="0"/>
                  </a:moveTo>
                  <a:cubicBezTo>
                    <a:pt x="27" y="6"/>
                    <a:pt x="13" y="3"/>
                    <a:pt x="6" y="6"/>
                  </a:cubicBezTo>
                  <a:cubicBezTo>
                    <a:pt x="11" y="16"/>
                    <a:pt x="3" y="24"/>
                    <a:pt x="0" y="32"/>
                  </a:cubicBezTo>
                  <a:lnTo>
                    <a:pt x="24" y="50"/>
                  </a:lnTo>
                  <a:cubicBezTo>
                    <a:pt x="19" y="40"/>
                    <a:pt x="24" y="16"/>
                    <a:pt x="32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4"/>
            <p:cNvSpPr/>
            <p:nvPr/>
          </p:nvSpPr>
          <p:spPr>
            <a:xfrm>
              <a:off x="8021549" y="4940878"/>
              <a:ext cx="4048" cy="5467"/>
            </a:xfrm>
            <a:custGeom>
              <a:avLst/>
              <a:gdLst/>
              <a:ahLst/>
              <a:cxnLst/>
              <a:rect l="l" t="t" r="r" b="b"/>
              <a:pathLst>
                <a:path w="27" h="38" extrusionOk="0">
                  <a:moveTo>
                    <a:pt x="0" y="0"/>
                  </a:move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cubicBezTo>
                    <a:pt x="17" y="38"/>
                    <a:pt x="26" y="8"/>
                    <a:pt x="6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4"/>
            <p:cNvSpPr/>
            <p:nvPr/>
          </p:nvSpPr>
          <p:spPr>
            <a:xfrm>
              <a:off x="8006405" y="4937856"/>
              <a:ext cx="5698" cy="1583"/>
            </a:xfrm>
            <a:custGeom>
              <a:avLst/>
              <a:gdLst/>
              <a:ahLst/>
              <a:cxnLst/>
              <a:rect l="l" t="t" r="r" b="b"/>
              <a:pathLst>
                <a:path w="38" h="11" extrusionOk="0">
                  <a:moveTo>
                    <a:pt x="20" y="1"/>
                  </a:moveTo>
                  <a:cubicBezTo>
                    <a:pt x="13" y="1"/>
                    <a:pt x="7" y="4"/>
                    <a:pt x="1" y="11"/>
                  </a:cubicBezTo>
                  <a:cubicBezTo>
                    <a:pt x="14" y="8"/>
                    <a:pt x="27" y="8"/>
                    <a:pt x="38" y="8"/>
                  </a:cubicBezTo>
                  <a:cubicBezTo>
                    <a:pt x="32" y="3"/>
                    <a:pt x="26" y="1"/>
                    <a:pt x="2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4"/>
            <p:cNvSpPr/>
            <p:nvPr/>
          </p:nvSpPr>
          <p:spPr>
            <a:xfrm>
              <a:off x="7995759" y="4939295"/>
              <a:ext cx="23541" cy="15682"/>
            </a:xfrm>
            <a:custGeom>
              <a:avLst/>
              <a:gdLst/>
              <a:ahLst/>
              <a:cxnLst/>
              <a:rect l="l" t="t" r="r" b="b"/>
              <a:pathLst>
                <a:path w="157" h="109" extrusionOk="0">
                  <a:moveTo>
                    <a:pt x="130" y="46"/>
                  </a:moveTo>
                  <a:cubicBezTo>
                    <a:pt x="133" y="49"/>
                    <a:pt x="133" y="51"/>
                    <a:pt x="135" y="54"/>
                  </a:cubicBezTo>
                  <a:lnTo>
                    <a:pt x="122" y="85"/>
                  </a:lnTo>
                  <a:lnTo>
                    <a:pt x="122" y="85"/>
                  </a:lnTo>
                  <a:cubicBezTo>
                    <a:pt x="134" y="77"/>
                    <a:pt x="145" y="68"/>
                    <a:pt x="157" y="59"/>
                  </a:cubicBezTo>
                  <a:lnTo>
                    <a:pt x="130" y="46"/>
                  </a:lnTo>
                  <a:close/>
                  <a:moveTo>
                    <a:pt x="72" y="1"/>
                  </a:moveTo>
                  <a:lnTo>
                    <a:pt x="72" y="1"/>
                  </a:lnTo>
                  <a:cubicBezTo>
                    <a:pt x="56" y="9"/>
                    <a:pt x="40" y="14"/>
                    <a:pt x="16" y="19"/>
                  </a:cubicBezTo>
                  <a:cubicBezTo>
                    <a:pt x="3" y="38"/>
                    <a:pt x="1" y="64"/>
                    <a:pt x="3" y="86"/>
                  </a:cubicBezTo>
                  <a:cubicBezTo>
                    <a:pt x="22" y="102"/>
                    <a:pt x="40" y="109"/>
                    <a:pt x="58" y="109"/>
                  </a:cubicBezTo>
                  <a:cubicBezTo>
                    <a:pt x="80" y="109"/>
                    <a:pt x="101" y="99"/>
                    <a:pt x="122" y="85"/>
                  </a:cubicBezTo>
                  <a:lnTo>
                    <a:pt x="122" y="85"/>
                  </a:lnTo>
                  <a:lnTo>
                    <a:pt x="122" y="86"/>
                  </a:lnTo>
                  <a:lnTo>
                    <a:pt x="122" y="85"/>
                  </a:lnTo>
                  <a:lnTo>
                    <a:pt x="122" y="85"/>
                  </a:lnTo>
                  <a:cubicBezTo>
                    <a:pt x="122" y="85"/>
                    <a:pt x="122" y="85"/>
                    <a:pt x="122" y="85"/>
                  </a:cubicBezTo>
                  <a:lnTo>
                    <a:pt x="122" y="85"/>
                  </a:lnTo>
                  <a:lnTo>
                    <a:pt x="83" y="54"/>
                  </a:lnTo>
                  <a:cubicBezTo>
                    <a:pt x="69" y="46"/>
                    <a:pt x="77" y="19"/>
                    <a:pt x="7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4"/>
            <p:cNvSpPr/>
            <p:nvPr/>
          </p:nvSpPr>
          <p:spPr>
            <a:xfrm>
              <a:off x="8013302" y="4944331"/>
              <a:ext cx="2099" cy="2014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0"/>
                  </a:moveTo>
                  <a:cubicBezTo>
                    <a:pt x="1" y="0"/>
                    <a:pt x="7" y="7"/>
                    <a:pt x="13" y="14"/>
                  </a:cubicBezTo>
                  <a:cubicBezTo>
                    <a:pt x="4" y="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4"/>
            <p:cNvSpPr/>
            <p:nvPr/>
          </p:nvSpPr>
          <p:spPr>
            <a:xfrm>
              <a:off x="8011953" y="4939007"/>
              <a:ext cx="6598" cy="4316"/>
            </a:xfrm>
            <a:custGeom>
              <a:avLst/>
              <a:gdLst/>
              <a:ahLst/>
              <a:cxnLst/>
              <a:rect l="l" t="t" r="r" b="b"/>
              <a:pathLst>
                <a:path w="44" h="30" extrusionOk="0">
                  <a:moveTo>
                    <a:pt x="1" y="0"/>
                  </a:moveTo>
                  <a:cubicBezTo>
                    <a:pt x="14" y="8"/>
                    <a:pt x="25" y="21"/>
                    <a:pt x="38" y="29"/>
                  </a:cubicBezTo>
                  <a:lnTo>
                    <a:pt x="43" y="16"/>
                  </a:lnTo>
                  <a:cubicBezTo>
                    <a:pt x="30" y="3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4"/>
            <p:cNvSpPr/>
            <p:nvPr/>
          </p:nvSpPr>
          <p:spPr>
            <a:xfrm>
              <a:off x="7845065" y="5631217"/>
              <a:ext cx="35837" cy="28775"/>
            </a:xfrm>
            <a:custGeom>
              <a:avLst/>
              <a:gdLst/>
              <a:ahLst/>
              <a:cxnLst/>
              <a:rect l="l" t="t" r="r" b="b"/>
              <a:pathLst>
                <a:path w="239" h="200" extrusionOk="0">
                  <a:moveTo>
                    <a:pt x="97" y="0"/>
                  </a:moveTo>
                  <a:cubicBezTo>
                    <a:pt x="80" y="0"/>
                    <a:pt x="64" y="4"/>
                    <a:pt x="45" y="12"/>
                  </a:cubicBezTo>
                  <a:cubicBezTo>
                    <a:pt x="0" y="38"/>
                    <a:pt x="6" y="107"/>
                    <a:pt x="32" y="160"/>
                  </a:cubicBezTo>
                  <a:cubicBezTo>
                    <a:pt x="64" y="160"/>
                    <a:pt x="85" y="200"/>
                    <a:pt x="117" y="200"/>
                  </a:cubicBezTo>
                  <a:cubicBezTo>
                    <a:pt x="117" y="190"/>
                    <a:pt x="109" y="127"/>
                    <a:pt x="136" y="127"/>
                  </a:cubicBezTo>
                  <a:cubicBezTo>
                    <a:pt x="139" y="127"/>
                    <a:pt x="144" y="129"/>
                    <a:pt x="149" y="131"/>
                  </a:cubicBezTo>
                  <a:cubicBezTo>
                    <a:pt x="117" y="160"/>
                    <a:pt x="172" y="187"/>
                    <a:pt x="199" y="187"/>
                  </a:cubicBezTo>
                  <a:lnTo>
                    <a:pt x="170" y="163"/>
                  </a:lnTo>
                  <a:cubicBezTo>
                    <a:pt x="186" y="120"/>
                    <a:pt x="215" y="144"/>
                    <a:pt x="239" y="112"/>
                  </a:cubicBezTo>
                  <a:lnTo>
                    <a:pt x="207" y="91"/>
                  </a:lnTo>
                  <a:lnTo>
                    <a:pt x="239" y="46"/>
                  </a:lnTo>
                  <a:cubicBezTo>
                    <a:pt x="191" y="32"/>
                    <a:pt x="147" y="0"/>
                    <a:pt x="97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4"/>
            <p:cNvSpPr/>
            <p:nvPr/>
          </p:nvSpPr>
          <p:spPr>
            <a:xfrm>
              <a:off x="7904593" y="5112374"/>
              <a:ext cx="31488" cy="25034"/>
            </a:xfrm>
            <a:custGeom>
              <a:avLst/>
              <a:gdLst/>
              <a:ahLst/>
              <a:cxnLst/>
              <a:rect l="l" t="t" r="r" b="b"/>
              <a:pathLst>
                <a:path w="210" h="174" extrusionOk="0">
                  <a:moveTo>
                    <a:pt x="83" y="1"/>
                  </a:moveTo>
                  <a:cubicBezTo>
                    <a:pt x="51" y="1"/>
                    <a:pt x="23" y="14"/>
                    <a:pt x="3" y="73"/>
                  </a:cubicBezTo>
                  <a:cubicBezTo>
                    <a:pt x="0" y="134"/>
                    <a:pt x="53" y="165"/>
                    <a:pt x="82" y="173"/>
                  </a:cubicBezTo>
                  <a:lnTo>
                    <a:pt x="172" y="160"/>
                  </a:lnTo>
                  <a:lnTo>
                    <a:pt x="164" y="152"/>
                  </a:lnTo>
                  <a:lnTo>
                    <a:pt x="196" y="91"/>
                  </a:lnTo>
                  <a:lnTo>
                    <a:pt x="185" y="81"/>
                  </a:lnTo>
                  <a:lnTo>
                    <a:pt x="209" y="52"/>
                  </a:lnTo>
                  <a:lnTo>
                    <a:pt x="209" y="52"/>
                  </a:lnTo>
                  <a:cubicBezTo>
                    <a:pt x="208" y="52"/>
                    <a:pt x="207" y="52"/>
                    <a:pt x="205" y="52"/>
                  </a:cubicBezTo>
                  <a:cubicBezTo>
                    <a:pt x="180" y="52"/>
                    <a:pt x="152" y="27"/>
                    <a:pt x="169" y="9"/>
                  </a:cubicBezTo>
                  <a:cubicBezTo>
                    <a:pt x="138" y="9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4"/>
            <p:cNvSpPr/>
            <p:nvPr/>
          </p:nvSpPr>
          <p:spPr>
            <a:xfrm>
              <a:off x="7912540" y="5517375"/>
              <a:ext cx="18743" cy="16545"/>
            </a:xfrm>
            <a:custGeom>
              <a:avLst/>
              <a:gdLst/>
              <a:ahLst/>
              <a:cxnLst/>
              <a:rect l="l" t="t" r="r" b="b"/>
              <a:pathLst>
                <a:path w="125" h="115" extrusionOk="0">
                  <a:moveTo>
                    <a:pt x="56" y="1"/>
                  </a:moveTo>
                  <a:cubicBezTo>
                    <a:pt x="42" y="1"/>
                    <a:pt x="28" y="6"/>
                    <a:pt x="16" y="19"/>
                  </a:cubicBezTo>
                  <a:cubicBezTo>
                    <a:pt x="0" y="32"/>
                    <a:pt x="16" y="64"/>
                    <a:pt x="13" y="85"/>
                  </a:cubicBezTo>
                  <a:cubicBezTo>
                    <a:pt x="28" y="108"/>
                    <a:pt x="46" y="115"/>
                    <a:pt x="65" y="115"/>
                  </a:cubicBezTo>
                  <a:cubicBezTo>
                    <a:pt x="84" y="115"/>
                    <a:pt x="104" y="109"/>
                    <a:pt x="124" y="106"/>
                  </a:cubicBezTo>
                  <a:cubicBezTo>
                    <a:pt x="117" y="100"/>
                    <a:pt x="110" y="99"/>
                    <a:pt x="104" y="99"/>
                  </a:cubicBezTo>
                  <a:cubicBezTo>
                    <a:pt x="101" y="99"/>
                    <a:pt x="98" y="100"/>
                    <a:pt x="94" y="100"/>
                  </a:cubicBezTo>
                  <a:cubicBezTo>
                    <a:pt x="85" y="100"/>
                    <a:pt x="77" y="97"/>
                    <a:pt x="66" y="77"/>
                  </a:cubicBezTo>
                  <a:lnTo>
                    <a:pt x="79" y="22"/>
                  </a:lnTo>
                  <a:cubicBezTo>
                    <a:pt x="88" y="33"/>
                    <a:pt x="100" y="42"/>
                    <a:pt x="110" y="42"/>
                  </a:cubicBezTo>
                  <a:cubicBezTo>
                    <a:pt x="116" y="42"/>
                    <a:pt x="121" y="39"/>
                    <a:pt x="124" y="30"/>
                  </a:cubicBezTo>
                  <a:cubicBezTo>
                    <a:pt x="106" y="16"/>
                    <a:pt x="81" y="1"/>
                    <a:pt x="56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4"/>
            <p:cNvSpPr/>
            <p:nvPr/>
          </p:nvSpPr>
          <p:spPr>
            <a:xfrm>
              <a:off x="7869656" y="5059860"/>
              <a:ext cx="22342" cy="14387"/>
            </a:xfrm>
            <a:custGeom>
              <a:avLst/>
              <a:gdLst/>
              <a:ahLst/>
              <a:cxnLst/>
              <a:rect l="l" t="t" r="r" b="b"/>
              <a:pathLst>
                <a:path w="149" h="100" extrusionOk="0">
                  <a:moveTo>
                    <a:pt x="65" y="0"/>
                  </a:moveTo>
                  <a:cubicBezTo>
                    <a:pt x="48" y="0"/>
                    <a:pt x="31" y="5"/>
                    <a:pt x="14" y="20"/>
                  </a:cubicBezTo>
                  <a:lnTo>
                    <a:pt x="0" y="57"/>
                  </a:lnTo>
                  <a:lnTo>
                    <a:pt x="40" y="78"/>
                  </a:lnTo>
                  <a:cubicBezTo>
                    <a:pt x="37" y="75"/>
                    <a:pt x="37" y="73"/>
                    <a:pt x="37" y="67"/>
                  </a:cubicBezTo>
                  <a:lnTo>
                    <a:pt x="48" y="49"/>
                  </a:lnTo>
                  <a:lnTo>
                    <a:pt x="82" y="99"/>
                  </a:lnTo>
                  <a:cubicBezTo>
                    <a:pt x="90" y="70"/>
                    <a:pt x="109" y="83"/>
                    <a:pt x="119" y="75"/>
                  </a:cubicBezTo>
                  <a:lnTo>
                    <a:pt x="119" y="75"/>
                  </a:lnTo>
                  <a:lnTo>
                    <a:pt x="93" y="81"/>
                  </a:lnTo>
                  <a:lnTo>
                    <a:pt x="93" y="60"/>
                  </a:lnTo>
                  <a:lnTo>
                    <a:pt x="82" y="73"/>
                  </a:lnTo>
                  <a:lnTo>
                    <a:pt x="61" y="22"/>
                  </a:lnTo>
                  <a:lnTo>
                    <a:pt x="149" y="9"/>
                  </a:lnTo>
                  <a:lnTo>
                    <a:pt x="149" y="9"/>
                  </a:lnTo>
                  <a:cubicBezTo>
                    <a:pt x="145" y="10"/>
                    <a:pt x="142" y="10"/>
                    <a:pt x="139" y="10"/>
                  </a:cubicBezTo>
                  <a:cubicBezTo>
                    <a:pt x="114" y="10"/>
                    <a:pt x="89" y="0"/>
                    <a:pt x="6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4"/>
            <p:cNvSpPr/>
            <p:nvPr/>
          </p:nvSpPr>
          <p:spPr>
            <a:xfrm>
              <a:off x="7875654" y="5071802"/>
              <a:ext cx="1649" cy="863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0" y="0"/>
                  </a:moveTo>
                  <a:cubicBezTo>
                    <a:pt x="0" y="3"/>
                    <a:pt x="5" y="3"/>
                    <a:pt x="11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4"/>
            <p:cNvSpPr/>
            <p:nvPr/>
          </p:nvSpPr>
          <p:spPr>
            <a:xfrm>
              <a:off x="7793184" y="5129494"/>
              <a:ext cx="26240" cy="15538"/>
            </a:xfrm>
            <a:custGeom>
              <a:avLst/>
              <a:gdLst/>
              <a:ahLst/>
              <a:cxnLst/>
              <a:rect l="l" t="t" r="r" b="b"/>
              <a:pathLst>
                <a:path w="175" h="108" extrusionOk="0">
                  <a:moveTo>
                    <a:pt x="87" y="0"/>
                  </a:moveTo>
                  <a:cubicBezTo>
                    <a:pt x="65" y="0"/>
                    <a:pt x="38" y="35"/>
                    <a:pt x="13" y="38"/>
                  </a:cubicBezTo>
                  <a:cubicBezTo>
                    <a:pt x="0" y="93"/>
                    <a:pt x="28" y="107"/>
                    <a:pt x="56" y="107"/>
                  </a:cubicBezTo>
                  <a:cubicBezTo>
                    <a:pt x="68" y="107"/>
                    <a:pt x="79" y="105"/>
                    <a:pt x="87" y="102"/>
                  </a:cubicBezTo>
                  <a:cubicBezTo>
                    <a:pt x="92" y="103"/>
                    <a:pt x="96" y="104"/>
                    <a:pt x="100" y="104"/>
                  </a:cubicBezTo>
                  <a:cubicBezTo>
                    <a:pt x="135" y="104"/>
                    <a:pt x="149" y="57"/>
                    <a:pt x="175" y="38"/>
                  </a:cubicBezTo>
                  <a:cubicBezTo>
                    <a:pt x="168" y="36"/>
                    <a:pt x="154" y="4"/>
                    <a:pt x="138" y="4"/>
                  </a:cubicBezTo>
                  <a:cubicBezTo>
                    <a:pt x="135" y="4"/>
                    <a:pt x="131" y="5"/>
                    <a:pt x="127" y="9"/>
                  </a:cubicBezTo>
                  <a:cubicBezTo>
                    <a:pt x="138" y="15"/>
                    <a:pt x="140" y="28"/>
                    <a:pt x="140" y="46"/>
                  </a:cubicBezTo>
                  <a:cubicBezTo>
                    <a:pt x="132" y="86"/>
                    <a:pt x="101" y="75"/>
                    <a:pt x="82" y="91"/>
                  </a:cubicBezTo>
                  <a:lnTo>
                    <a:pt x="69" y="54"/>
                  </a:lnTo>
                  <a:cubicBezTo>
                    <a:pt x="73" y="43"/>
                    <a:pt x="79" y="39"/>
                    <a:pt x="84" y="39"/>
                  </a:cubicBezTo>
                  <a:cubicBezTo>
                    <a:pt x="90" y="39"/>
                    <a:pt x="96" y="44"/>
                    <a:pt x="101" y="44"/>
                  </a:cubicBezTo>
                  <a:cubicBezTo>
                    <a:pt x="106" y="44"/>
                    <a:pt x="109" y="40"/>
                    <a:pt x="111" y="23"/>
                  </a:cubicBezTo>
                  <a:cubicBezTo>
                    <a:pt x="104" y="6"/>
                    <a:pt x="96" y="0"/>
                    <a:pt x="87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4"/>
            <p:cNvSpPr/>
            <p:nvPr/>
          </p:nvSpPr>
          <p:spPr>
            <a:xfrm>
              <a:off x="7715813" y="5338541"/>
              <a:ext cx="4048" cy="2446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27" y="0"/>
                  </a:moveTo>
                  <a:lnTo>
                    <a:pt x="0" y="3"/>
                  </a:lnTo>
                  <a:lnTo>
                    <a:pt x="3" y="16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4"/>
            <p:cNvSpPr/>
            <p:nvPr/>
          </p:nvSpPr>
          <p:spPr>
            <a:xfrm>
              <a:off x="7639342" y="5296674"/>
              <a:ext cx="5548" cy="7769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22" y="1"/>
                  </a:moveTo>
                  <a:cubicBezTo>
                    <a:pt x="11" y="1"/>
                    <a:pt x="1" y="7"/>
                    <a:pt x="2" y="30"/>
                  </a:cubicBezTo>
                  <a:cubicBezTo>
                    <a:pt x="2" y="40"/>
                    <a:pt x="13" y="51"/>
                    <a:pt x="16" y="53"/>
                  </a:cubicBezTo>
                  <a:cubicBezTo>
                    <a:pt x="8" y="38"/>
                    <a:pt x="20" y="3"/>
                    <a:pt x="35" y="3"/>
                  </a:cubicBezTo>
                  <a:cubicBezTo>
                    <a:pt x="36" y="3"/>
                    <a:pt x="36" y="3"/>
                    <a:pt x="37" y="3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4"/>
            <p:cNvSpPr/>
            <p:nvPr/>
          </p:nvSpPr>
          <p:spPr>
            <a:xfrm>
              <a:off x="7644740" y="5297106"/>
              <a:ext cx="1799" cy="1295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" y="0"/>
                  </a:moveTo>
                  <a:cubicBezTo>
                    <a:pt x="3" y="0"/>
                    <a:pt x="6" y="5"/>
                    <a:pt x="11" y="8"/>
                  </a:cubicBezTo>
                  <a:cubicBezTo>
                    <a:pt x="6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4"/>
            <p:cNvSpPr/>
            <p:nvPr/>
          </p:nvSpPr>
          <p:spPr>
            <a:xfrm>
              <a:off x="7533781" y="5301566"/>
              <a:ext cx="64326" cy="59132"/>
            </a:xfrm>
            <a:custGeom>
              <a:avLst/>
              <a:gdLst/>
              <a:ahLst/>
              <a:cxnLst/>
              <a:rect l="l" t="t" r="r" b="b"/>
              <a:pathLst>
                <a:path w="429" h="411" extrusionOk="0">
                  <a:moveTo>
                    <a:pt x="328" y="1"/>
                  </a:moveTo>
                  <a:cubicBezTo>
                    <a:pt x="273" y="1"/>
                    <a:pt x="246" y="109"/>
                    <a:pt x="197" y="109"/>
                  </a:cubicBezTo>
                  <a:cubicBezTo>
                    <a:pt x="182" y="109"/>
                    <a:pt x="164" y="98"/>
                    <a:pt x="143" y="70"/>
                  </a:cubicBezTo>
                  <a:cubicBezTo>
                    <a:pt x="95" y="152"/>
                    <a:pt x="11" y="125"/>
                    <a:pt x="0" y="242"/>
                  </a:cubicBezTo>
                  <a:cubicBezTo>
                    <a:pt x="3" y="334"/>
                    <a:pt x="66" y="374"/>
                    <a:pt x="119" y="392"/>
                  </a:cubicBezTo>
                  <a:lnTo>
                    <a:pt x="201" y="411"/>
                  </a:lnTo>
                  <a:cubicBezTo>
                    <a:pt x="196" y="391"/>
                    <a:pt x="209" y="379"/>
                    <a:pt x="222" y="379"/>
                  </a:cubicBezTo>
                  <a:cubicBezTo>
                    <a:pt x="223" y="379"/>
                    <a:pt x="224" y="379"/>
                    <a:pt x="225" y="379"/>
                  </a:cubicBezTo>
                  <a:lnTo>
                    <a:pt x="262" y="376"/>
                  </a:lnTo>
                  <a:cubicBezTo>
                    <a:pt x="230" y="305"/>
                    <a:pt x="310" y="339"/>
                    <a:pt x="328" y="292"/>
                  </a:cubicBezTo>
                  <a:lnTo>
                    <a:pt x="318" y="292"/>
                  </a:lnTo>
                  <a:cubicBezTo>
                    <a:pt x="320" y="212"/>
                    <a:pt x="381" y="244"/>
                    <a:pt x="400" y="178"/>
                  </a:cubicBezTo>
                  <a:lnTo>
                    <a:pt x="429" y="160"/>
                  </a:lnTo>
                  <a:cubicBezTo>
                    <a:pt x="429" y="123"/>
                    <a:pt x="400" y="115"/>
                    <a:pt x="386" y="88"/>
                  </a:cubicBezTo>
                  <a:lnTo>
                    <a:pt x="394" y="72"/>
                  </a:lnTo>
                  <a:cubicBezTo>
                    <a:pt x="408" y="72"/>
                    <a:pt x="347" y="54"/>
                    <a:pt x="363" y="14"/>
                  </a:cubicBezTo>
                  <a:cubicBezTo>
                    <a:pt x="350" y="5"/>
                    <a:pt x="338" y="1"/>
                    <a:pt x="328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4"/>
            <p:cNvSpPr/>
            <p:nvPr/>
          </p:nvSpPr>
          <p:spPr>
            <a:xfrm>
              <a:off x="7607553" y="4531560"/>
              <a:ext cx="17094" cy="19567"/>
            </a:xfrm>
            <a:custGeom>
              <a:avLst/>
              <a:gdLst/>
              <a:ahLst/>
              <a:cxnLst/>
              <a:rect l="l" t="t" r="r" b="b"/>
              <a:pathLst>
                <a:path w="114" h="136" extrusionOk="0">
                  <a:moveTo>
                    <a:pt x="63" y="0"/>
                  </a:moveTo>
                  <a:cubicBezTo>
                    <a:pt x="41" y="0"/>
                    <a:pt x="18" y="12"/>
                    <a:pt x="3" y="31"/>
                  </a:cubicBezTo>
                  <a:cubicBezTo>
                    <a:pt x="1" y="82"/>
                    <a:pt x="10" y="135"/>
                    <a:pt x="49" y="135"/>
                  </a:cubicBezTo>
                  <a:cubicBezTo>
                    <a:pt x="56" y="135"/>
                    <a:pt x="64" y="133"/>
                    <a:pt x="74" y="129"/>
                  </a:cubicBezTo>
                  <a:cubicBezTo>
                    <a:pt x="101" y="95"/>
                    <a:pt x="114" y="68"/>
                    <a:pt x="109" y="23"/>
                  </a:cubicBezTo>
                  <a:cubicBezTo>
                    <a:pt x="97" y="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4"/>
            <p:cNvSpPr/>
            <p:nvPr/>
          </p:nvSpPr>
          <p:spPr>
            <a:xfrm>
              <a:off x="3747841" y="5140834"/>
              <a:ext cx="6148" cy="3597"/>
            </a:xfrm>
            <a:custGeom>
              <a:avLst/>
              <a:gdLst/>
              <a:ahLst/>
              <a:cxnLst/>
              <a:rect l="l" t="t" r="r" b="b"/>
              <a:pathLst>
                <a:path w="41" h="25" extrusionOk="0">
                  <a:moveTo>
                    <a:pt x="3" y="1"/>
                  </a:moveTo>
                  <a:lnTo>
                    <a:pt x="1" y="16"/>
                  </a:lnTo>
                  <a:lnTo>
                    <a:pt x="40" y="24"/>
                  </a:lnTo>
                  <a:lnTo>
                    <a:pt x="40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4"/>
            <p:cNvSpPr/>
            <p:nvPr/>
          </p:nvSpPr>
          <p:spPr>
            <a:xfrm>
              <a:off x="3209242" y="5210612"/>
              <a:ext cx="89067" cy="36687"/>
            </a:xfrm>
            <a:custGeom>
              <a:avLst/>
              <a:gdLst/>
              <a:ahLst/>
              <a:cxnLst/>
              <a:rect l="l" t="t" r="r" b="b"/>
              <a:pathLst>
                <a:path w="594" h="255" extrusionOk="0">
                  <a:moveTo>
                    <a:pt x="249" y="1"/>
                  </a:moveTo>
                  <a:cubicBezTo>
                    <a:pt x="170" y="1"/>
                    <a:pt x="94" y="21"/>
                    <a:pt x="30" y="63"/>
                  </a:cubicBezTo>
                  <a:lnTo>
                    <a:pt x="1" y="126"/>
                  </a:lnTo>
                  <a:cubicBezTo>
                    <a:pt x="57" y="223"/>
                    <a:pt x="142" y="254"/>
                    <a:pt x="231" y="254"/>
                  </a:cubicBezTo>
                  <a:cubicBezTo>
                    <a:pt x="322" y="254"/>
                    <a:pt x="418" y="222"/>
                    <a:pt x="493" y="195"/>
                  </a:cubicBezTo>
                  <a:lnTo>
                    <a:pt x="593" y="134"/>
                  </a:lnTo>
                  <a:cubicBezTo>
                    <a:pt x="498" y="49"/>
                    <a:pt x="371" y="1"/>
                    <a:pt x="249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4"/>
            <p:cNvSpPr/>
            <p:nvPr/>
          </p:nvSpPr>
          <p:spPr>
            <a:xfrm>
              <a:off x="4303085" y="5134072"/>
              <a:ext cx="35087" cy="17696"/>
            </a:xfrm>
            <a:custGeom>
              <a:avLst/>
              <a:gdLst/>
              <a:ahLst/>
              <a:cxnLst/>
              <a:rect l="l" t="t" r="r" b="b"/>
              <a:pathLst>
                <a:path w="234" h="123" extrusionOk="0">
                  <a:moveTo>
                    <a:pt x="128" y="0"/>
                  </a:moveTo>
                  <a:cubicBezTo>
                    <a:pt x="89" y="0"/>
                    <a:pt x="50" y="10"/>
                    <a:pt x="17" y="53"/>
                  </a:cubicBezTo>
                  <a:cubicBezTo>
                    <a:pt x="1" y="71"/>
                    <a:pt x="17" y="87"/>
                    <a:pt x="17" y="103"/>
                  </a:cubicBezTo>
                  <a:cubicBezTo>
                    <a:pt x="29" y="117"/>
                    <a:pt x="42" y="123"/>
                    <a:pt x="57" y="123"/>
                  </a:cubicBezTo>
                  <a:cubicBezTo>
                    <a:pt x="96" y="123"/>
                    <a:pt x="140" y="82"/>
                    <a:pt x="173" y="61"/>
                  </a:cubicBezTo>
                  <a:cubicBezTo>
                    <a:pt x="173" y="5"/>
                    <a:pt x="220" y="53"/>
                    <a:pt x="233" y="5"/>
                  </a:cubicBezTo>
                  <a:lnTo>
                    <a:pt x="233" y="5"/>
                  </a:lnTo>
                  <a:cubicBezTo>
                    <a:pt x="229" y="6"/>
                    <a:pt x="224" y="6"/>
                    <a:pt x="219" y="6"/>
                  </a:cubicBezTo>
                  <a:cubicBezTo>
                    <a:pt x="189" y="6"/>
                    <a:pt x="159" y="0"/>
                    <a:pt x="128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4"/>
            <p:cNvSpPr/>
            <p:nvPr/>
          </p:nvSpPr>
          <p:spPr>
            <a:xfrm>
              <a:off x="3871695" y="4953826"/>
              <a:ext cx="52780" cy="44457"/>
            </a:xfrm>
            <a:custGeom>
              <a:avLst/>
              <a:gdLst/>
              <a:ahLst/>
              <a:cxnLst/>
              <a:rect l="l" t="t" r="r" b="b"/>
              <a:pathLst>
                <a:path w="352" h="309" extrusionOk="0">
                  <a:moveTo>
                    <a:pt x="148" y="0"/>
                  </a:moveTo>
                  <a:cubicBezTo>
                    <a:pt x="101" y="37"/>
                    <a:pt x="37" y="45"/>
                    <a:pt x="21" y="146"/>
                  </a:cubicBezTo>
                  <a:cubicBezTo>
                    <a:pt x="0" y="228"/>
                    <a:pt x="61" y="249"/>
                    <a:pt x="82" y="297"/>
                  </a:cubicBezTo>
                  <a:cubicBezTo>
                    <a:pt x="92" y="305"/>
                    <a:pt x="102" y="308"/>
                    <a:pt x="112" y="308"/>
                  </a:cubicBezTo>
                  <a:cubicBezTo>
                    <a:pt x="142" y="308"/>
                    <a:pt x="175" y="282"/>
                    <a:pt x="206" y="282"/>
                  </a:cubicBezTo>
                  <a:cubicBezTo>
                    <a:pt x="221" y="282"/>
                    <a:pt x="235" y="288"/>
                    <a:pt x="249" y="305"/>
                  </a:cubicBezTo>
                  <a:lnTo>
                    <a:pt x="241" y="283"/>
                  </a:lnTo>
                  <a:lnTo>
                    <a:pt x="352" y="186"/>
                  </a:lnTo>
                  <a:lnTo>
                    <a:pt x="352" y="186"/>
                  </a:lnTo>
                  <a:cubicBezTo>
                    <a:pt x="351" y="186"/>
                    <a:pt x="350" y="186"/>
                    <a:pt x="349" y="186"/>
                  </a:cubicBezTo>
                  <a:cubicBezTo>
                    <a:pt x="342" y="186"/>
                    <a:pt x="333" y="182"/>
                    <a:pt x="325" y="182"/>
                  </a:cubicBezTo>
                  <a:cubicBezTo>
                    <a:pt x="317" y="182"/>
                    <a:pt x="309" y="186"/>
                    <a:pt x="304" y="199"/>
                  </a:cubicBezTo>
                  <a:lnTo>
                    <a:pt x="288" y="162"/>
                  </a:lnTo>
                  <a:cubicBezTo>
                    <a:pt x="293" y="153"/>
                    <a:pt x="298" y="150"/>
                    <a:pt x="304" y="150"/>
                  </a:cubicBezTo>
                  <a:cubicBezTo>
                    <a:pt x="312" y="150"/>
                    <a:pt x="321" y="157"/>
                    <a:pt x="330" y="157"/>
                  </a:cubicBezTo>
                  <a:cubicBezTo>
                    <a:pt x="331" y="157"/>
                    <a:pt x="332" y="157"/>
                    <a:pt x="333" y="156"/>
                  </a:cubicBezTo>
                  <a:cubicBezTo>
                    <a:pt x="291" y="56"/>
                    <a:pt x="222" y="56"/>
                    <a:pt x="148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4"/>
            <p:cNvSpPr/>
            <p:nvPr/>
          </p:nvSpPr>
          <p:spPr>
            <a:xfrm>
              <a:off x="3752640" y="5043027"/>
              <a:ext cx="35087" cy="29782"/>
            </a:xfrm>
            <a:custGeom>
              <a:avLst/>
              <a:gdLst/>
              <a:ahLst/>
              <a:cxnLst/>
              <a:rect l="l" t="t" r="r" b="b"/>
              <a:pathLst>
                <a:path w="234" h="207" extrusionOk="0">
                  <a:moveTo>
                    <a:pt x="112" y="0"/>
                  </a:moveTo>
                  <a:cubicBezTo>
                    <a:pt x="79" y="0"/>
                    <a:pt x="48" y="11"/>
                    <a:pt x="30" y="60"/>
                  </a:cubicBezTo>
                  <a:cubicBezTo>
                    <a:pt x="1" y="158"/>
                    <a:pt x="67" y="153"/>
                    <a:pt x="83" y="195"/>
                  </a:cubicBezTo>
                  <a:cubicBezTo>
                    <a:pt x="96" y="204"/>
                    <a:pt x="109" y="207"/>
                    <a:pt x="122" y="207"/>
                  </a:cubicBezTo>
                  <a:cubicBezTo>
                    <a:pt x="153" y="207"/>
                    <a:pt x="182" y="190"/>
                    <a:pt x="212" y="190"/>
                  </a:cubicBezTo>
                  <a:cubicBezTo>
                    <a:pt x="212" y="165"/>
                    <a:pt x="207" y="139"/>
                    <a:pt x="225" y="139"/>
                  </a:cubicBezTo>
                  <a:cubicBezTo>
                    <a:pt x="226" y="139"/>
                    <a:pt x="227" y="139"/>
                    <a:pt x="228" y="139"/>
                  </a:cubicBezTo>
                  <a:cubicBezTo>
                    <a:pt x="209" y="63"/>
                    <a:pt x="233" y="68"/>
                    <a:pt x="183" y="7"/>
                  </a:cubicBezTo>
                  <a:cubicBezTo>
                    <a:pt x="161" y="6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4"/>
            <p:cNvSpPr/>
            <p:nvPr/>
          </p:nvSpPr>
          <p:spPr>
            <a:xfrm>
              <a:off x="3740794" y="5090937"/>
              <a:ext cx="15894" cy="13092"/>
            </a:xfrm>
            <a:custGeom>
              <a:avLst/>
              <a:gdLst/>
              <a:ahLst/>
              <a:cxnLst/>
              <a:rect l="l" t="t" r="r" b="b"/>
              <a:pathLst>
                <a:path w="106" h="91" extrusionOk="0">
                  <a:moveTo>
                    <a:pt x="43" y="1"/>
                  </a:moveTo>
                  <a:cubicBezTo>
                    <a:pt x="30" y="1"/>
                    <a:pt x="16" y="27"/>
                    <a:pt x="13" y="31"/>
                  </a:cubicBezTo>
                  <a:lnTo>
                    <a:pt x="0" y="50"/>
                  </a:lnTo>
                  <a:cubicBezTo>
                    <a:pt x="12" y="76"/>
                    <a:pt x="37" y="90"/>
                    <a:pt x="61" y="90"/>
                  </a:cubicBezTo>
                  <a:cubicBezTo>
                    <a:pt x="78" y="90"/>
                    <a:pt x="95" y="82"/>
                    <a:pt x="106" y="66"/>
                  </a:cubicBezTo>
                  <a:cubicBezTo>
                    <a:pt x="105" y="65"/>
                    <a:pt x="104" y="65"/>
                    <a:pt x="103" y="65"/>
                  </a:cubicBezTo>
                  <a:cubicBezTo>
                    <a:pt x="89" y="65"/>
                    <a:pt x="74" y="89"/>
                    <a:pt x="55" y="89"/>
                  </a:cubicBezTo>
                  <a:cubicBezTo>
                    <a:pt x="49" y="89"/>
                    <a:pt x="43" y="87"/>
                    <a:pt x="37" y="82"/>
                  </a:cubicBezTo>
                  <a:cubicBezTo>
                    <a:pt x="3" y="39"/>
                    <a:pt x="64" y="18"/>
                    <a:pt x="50" y="5"/>
                  </a:cubicBezTo>
                  <a:cubicBezTo>
                    <a:pt x="48" y="2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4"/>
            <p:cNvSpPr/>
            <p:nvPr/>
          </p:nvSpPr>
          <p:spPr>
            <a:xfrm>
              <a:off x="3617390" y="5400838"/>
              <a:ext cx="41834" cy="25034"/>
            </a:xfrm>
            <a:custGeom>
              <a:avLst/>
              <a:gdLst/>
              <a:ahLst/>
              <a:cxnLst/>
              <a:rect l="l" t="t" r="r" b="b"/>
              <a:pathLst>
                <a:path w="279" h="174" extrusionOk="0">
                  <a:moveTo>
                    <a:pt x="77" y="1"/>
                  </a:moveTo>
                  <a:cubicBezTo>
                    <a:pt x="70" y="1"/>
                    <a:pt x="62" y="2"/>
                    <a:pt x="54" y="4"/>
                  </a:cubicBezTo>
                  <a:cubicBezTo>
                    <a:pt x="1" y="44"/>
                    <a:pt x="46" y="118"/>
                    <a:pt x="69" y="139"/>
                  </a:cubicBezTo>
                  <a:cubicBezTo>
                    <a:pt x="87" y="159"/>
                    <a:pt x="106" y="165"/>
                    <a:pt x="125" y="165"/>
                  </a:cubicBezTo>
                  <a:cubicBezTo>
                    <a:pt x="159" y="165"/>
                    <a:pt x="194" y="144"/>
                    <a:pt x="226" y="144"/>
                  </a:cubicBezTo>
                  <a:cubicBezTo>
                    <a:pt x="242" y="144"/>
                    <a:pt x="256" y="149"/>
                    <a:pt x="270" y="163"/>
                  </a:cubicBezTo>
                  <a:lnTo>
                    <a:pt x="270" y="163"/>
                  </a:lnTo>
                  <a:cubicBezTo>
                    <a:pt x="214" y="94"/>
                    <a:pt x="153" y="1"/>
                    <a:pt x="77" y="1"/>
                  </a:cubicBezTo>
                  <a:close/>
                  <a:moveTo>
                    <a:pt x="270" y="163"/>
                  </a:moveTo>
                  <a:lnTo>
                    <a:pt x="270" y="163"/>
                  </a:lnTo>
                  <a:cubicBezTo>
                    <a:pt x="273" y="166"/>
                    <a:pt x="276" y="170"/>
                    <a:pt x="278" y="173"/>
                  </a:cubicBezTo>
                  <a:cubicBezTo>
                    <a:pt x="276" y="169"/>
                    <a:pt x="273" y="166"/>
                    <a:pt x="270" y="163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4"/>
            <p:cNvSpPr/>
            <p:nvPr/>
          </p:nvSpPr>
          <p:spPr>
            <a:xfrm>
              <a:off x="3607494" y="5094677"/>
              <a:ext cx="38236" cy="32947"/>
            </a:xfrm>
            <a:custGeom>
              <a:avLst/>
              <a:gdLst/>
              <a:ahLst/>
              <a:cxnLst/>
              <a:rect l="l" t="t" r="r" b="b"/>
              <a:pathLst>
                <a:path w="255" h="229" extrusionOk="0">
                  <a:moveTo>
                    <a:pt x="175" y="0"/>
                  </a:moveTo>
                  <a:cubicBezTo>
                    <a:pt x="163" y="5"/>
                    <a:pt x="150" y="7"/>
                    <a:pt x="137" y="7"/>
                  </a:cubicBezTo>
                  <a:cubicBezTo>
                    <a:pt x="126" y="7"/>
                    <a:pt x="116" y="6"/>
                    <a:pt x="105" y="6"/>
                  </a:cubicBezTo>
                  <a:cubicBezTo>
                    <a:pt x="70" y="6"/>
                    <a:pt x="37" y="14"/>
                    <a:pt x="16" y="85"/>
                  </a:cubicBezTo>
                  <a:cubicBezTo>
                    <a:pt x="0" y="204"/>
                    <a:pt x="85" y="161"/>
                    <a:pt x="117" y="225"/>
                  </a:cubicBezTo>
                  <a:cubicBezTo>
                    <a:pt x="121" y="227"/>
                    <a:pt x="125" y="228"/>
                    <a:pt x="129" y="228"/>
                  </a:cubicBezTo>
                  <a:cubicBezTo>
                    <a:pt x="150" y="228"/>
                    <a:pt x="166" y="198"/>
                    <a:pt x="186" y="198"/>
                  </a:cubicBezTo>
                  <a:cubicBezTo>
                    <a:pt x="191" y="198"/>
                    <a:pt x="198" y="200"/>
                    <a:pt x="204" y="206"/>
                  </a:cubicBezTo>
                  <a:lnTo>
                    <a:pt x="199" y="196"/>
                  </a:lnTo>
                  <a:cubicBezTo>
                    <a:pt x="204" y="156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4"/>
            <p:cNvSpPr/>
            <p:nvPr/>
          </p:nvSpPr>
          <p:spPr>
            <a:xfrm>
              <a:off x="3506731" y="5184166"/>
              <a:ext cx="28789" cy="23163"/>
            </a:xfrm>
            <a:custGeom>
              <a:avLst/>
              <a:gdLst/>
              <a:ahLst/>
              <a:cxnLst/>
              <a:rect l="l" t="t" r="r" b="b"/>
              <a:pathLst>
                <a:path w="192" h="161" extrusionOk="0">
                  <a:moveTo>
                    <a:pt x="70" y="0"/>
                  </a:moveTo>
                  <a:cubicBezTo>
                    <a:pt x="50" y="0"/>
                    <a:pt x="31" y="10"/>
                    <a:pt x="17" y="39"/>
                  </a:cubicBezTo>
                  <a:cubicBezTo>
                    <a:pt x="1" y="134"/>
                    <a:pt x="51" y="111"/>
                    <a:pt x="75" y="161"/>
                  </a:cubicBezTo>
                  <a:lnTo>
                    <a:pt x="162" y="145"/>
                  </a:lnTo>
                  <a:lnTo>
                    <a:pt x="146" y="116"/>
                  </a:lnTo>
                  <a:lnTo>
                    <a:pt x="146" y="116"/>
                  </a:lnTo>
                  <a:cubicBezTo>
                    <a:pt x="147" y="116"/>
                    <a:pt x="148" y="116"/>
                    <a:pt x="149" y="116"/>
                  </a:cubicBezTo>
                  <a:cubicBezTo>
                    <a:pt x="192" y="116"/>
                    <a:pt x="141" y="55"/>
                    <a:pt x="159" y="39"/>
                  </a:cubicBezTo>
                  <a:cubicBezTo>
                    <a:pt x="135" y="25"/>
                    <a:pt x="101" y="0"/>
                    <a:pt x="7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4"/>
            <p:cNvSpPr/>
            <p:nvPr/>
          </p:nvSpPr>
          <p:spPr>
            <a:xfrm>
              <a:off x="4080268" y="5270058"/>
              <a:ext cx="112008" cy="61002"/>
            </a:xfrm>
            <a:custGeom>
              <a:avLst/>
              <a:gdLst/>
              <a:ahLst/>
              <a:cxnLst/>
              <a:rect l="l" t="t" r="r" b="b"/>
              <a:pathLst>
                <a:path w="747" h="424" extrusionOk="0">
                  <a:moveTo>
                    <a:pt x="717" y="363"/>
                  </a:moveTo>
                  <a:cubicBezTo>
                    <a:pt x="721" y="364"/>
                    <a:pt x="727" y="365"/>
                    <a:pt x="733" y="365"/>
                  </a:cubicBezTo>
                  <a:lnTo>
                    <a:pt x="717" y="363"/>
                  </a:lnTo>
                  <a:close/>
                  <a:moveTo>
                    <a:pt x="535" y="0"/>
                  </a:moveTo>
                  <a:lnTo>
                    <a:pt x="535" y="0"/>
                  </a:lnTo>
                  <a:cubicBezTo>
                    <a:pt x="445" y="90"/>
                    <a:pt x="291" y="93"/>
                    <a:pt x="259" y="262"/>
                  </a:cubicBezTo>
                  <a:cubicBezTo>
                    <a:pt x="259" y="262"/>
                    <a:pt x="258" y="262"/>
                    <a:pt x="257" y="262"/>
                  </a:cubicBezTo>
                  <a:cubicBezTo>
                    <a:pt x="249" y="262"/>
                    <a:pt x="239" y="270"/>
                    <a:pt x="231" y="270"/>
                  </a:cubicBezTo>
                  <a:cubicBezTo>
                    <a:pt x="227" y="270"/>
                    <a:pt x="223" y="268"/>
                    <a:pt x="220" y="262"/>
                  </a:cubicBezTo>
                  <a:lnTo>
                    <a:pt x="252" y="209"/>
                  </a:lnTo>
                  <a:lnTo>
                    <a:pt x="252" y="209"/>
                  </a:lnTo>
                  <a:cubicBezTo>
                    <a:pt x="247" y="210"/>
                    <a:pt x="243" y="210"/>
                    <a:pt x="239" y="210"/>
                  </a:cubicBezTo>
                  <a:cubicBezTo>
                    <a:pt x="206" y="210"/>
                    <a:pt x="171" y="202"/>
                    <a:pt x="136" y="202"/>
                  </a:cubicBezTo>
                  <a:cubicBezTo>
                    <a:pt x="96" y="202"/>
                    <a:pt x="57" y="212"/>
                    <a:pt x="24" y="254"/>
                  </a:cubicBezTo>
                  <a:cubicBezTo>
                    <a:pt x="13" y="278"/>
                    <a:pt x="0" y="320"/>
                    <a:pt x="24" y="342"/>
                  </a:cubicBezTo>
                  <a:cubicBezTo>
                    <a:pt x="48" y="369"/>
                    <a:pt x="72" y="378"/>
                    <a:pt x="97" y="378"/>
                  </a:cubicBezTo>
                  <a:cubicBezTo>
                    <a:pt x="162" y="378"/>
                    <a:pt x="227" y="307"/>
                    <a:pt x="289" y="307"/>
                  </a:cubicBezTo>
                  <a:cubicBezTo>
                    <a:pt x="326" y="307"/>
                    <a:pt x="361" y="332"/>
                    <a:pt x="394" y="410"/>
                  </a:cubicBezTo>
                  <a:cubicBezTo>
                    <a:pt x="415" y="420"/>
                    <a:pt x="440" y="424"/>
                    <a:pt x="465" y="424"/>
                  </a:cubicBezTo>
                  <a:cubicBezTo>
                    <a:pt x="532" y="424"/>
                    <a:pt x="605" y="394"/>
                    <a:pt x="646" y="352"/>
                  </a:cubicBezTo>
                  <a:lnTo>
                    <a:pt x="717" y="363"/>
                  </a:lnTo>
                  <a:lnTo>
                    <a:pt x="717" y="363"/>
                  </a:lnTo>
                  <a:cubicBezTo>
                    <a:pt x="677" y="349"/>
                    <a:pt x="707" y="275"/>
                    <a:pt x="688" y="246"/>
                  </a:cubicBezTo>
                  <a:lnTo>
                    <a:pt x="741" y="233"/>
                  </a:lnTo>
                  <a:lnTo>
                    <a:pt x="698" y="196"/>
                  </a:lnTo>
                  <a:lnTo>
                    <a:pt x="746" y="117"/>
                  </a:lnTo>
                  <a:lnTo>
                    <a:pt x="746" y="117"/>
                  </a:lnTo>
                  <a:cubicBezTo>
                    <a:pt x="733" y="122"/>
                    <a:pt x="711" y="129"/>
                    <a:pt x="688" y="129"/>
                  </a:cubicBezTo>
                  <a:cubicBezTo>
                    <a:pt x="665" y="129"/>
                    <a:pt x="639" y="121"/>
                    <a:pt x="622" y="96"/>
                  </a:cubicBezTo>
                  <a:lnTo>
                    <a:pt x="648" y="35"/>
                  </a:lnTo>
                  <a:cubicBezTo>
                    <a:pt x="648" y="32"/>
                    <a:pt x="647" y="32"/>
                    <a:pt x="645" y="32"/>
                  </a:cubicBezTo>
                  <a:cubicBezTo>
                    <a:pt x="632" y="32"/>
                    <a:pt x="587" y="74"/>
                    <a:pt x="557" y="74"/>
                  </a:cubicBezTo>
                  <a:cubicBezTo>
                    <a:pt x="539" y="74"/>
                    <a:pt x="527" y="57"/>
                    <a:pt x="53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4"/>
            <p:cNvSpPr/>
            <p:nvPr/>
          </p:nvSpPr>
          <p:spPr>
            <a:xfrm>
              <a:off x="4284492" y="5192223"/>
              <a:ext cx="35837" cy="27767"/>
            </a:xfrm>
            <a:custGeom>
              <a:avLst/>
              <a:gdLst/>
              <a:ahLst/>
              <a:cxnLst/>
              <a:rect l="l" t="t" r="r" b="b"/>
              <a:pathLst>
                <a:path w="239" h="193" extrusionOk="0">
                  <a:moveTo>
                    <a:pt x="111" y="0"/>
                  </a:moveTo>
                  <a:cubicBezTo>
                    <a:pt x="90" y="0"/>
                    <a:pt x="68" y="6"/>
                    <a:pt x="45" y="20"/>
                  </a:cubicBezTo>
                  <a:cubicBezTo>
                    <a:pt x="0" y="52"/>
                    <a:pt x="14" y="121"/>
                    <a:pt x="37" y="160"/>
                  </a:cubicBezTo>
                  <a:cubicBezTo>
                    <a:pt x="38" y="160"/>
                    <a:pt x="39" y="160"/>
                    <a:pt x="40" y="160"/>
                  </a:cubicBezTo>
                  <a:cubicBezTo>
                    <a:pt x="67" y="160"/>
                    <a:pt x="92" y="192"/>
                    <a:pt x="121" y="192"/>
                  </a:cubicBezTo>
                  <a:cubicBezTo>
                    <a:pt x="122" y="192"/>
                    <a:pt x="124" y="192"/>
                    <a:pt x="125" y="192"/>
                  </a:cubicBezTo>
                  <a:cubicBezTo>
                    <a:pt x="120" y="182"/>
                    <a:pt x="108" y="117"/>
                    <a:pt x="139" y="117"/>
                  </a:cubicBezTo>
                  <a:cubicBezTo>
                    <a:pt x="142" y="117"/>
                    <a:pt x="145" y="117"/>
                    <a:pt x="148" y="118"/>
                  </a:cubicBezTo>
                  <a:cubicBezTo>
                    <a:pt x="121" y="153"/>
                    <a:pt x="170" y="169"/>
                    <a:pt x="196" y="169"/>
                  </a:cubicBezTo>
                  <a:cubicBezTo>
                    <a:pt x="198" y="169"/>
                    <a:pt x="200" y="169"/>
                    <a:pt x="201" y="168"/>
                  </a:cubicBezTo>
                  <a:lnTo>
                    <a:pt x="172" y="147"/>
                  </a:lnTo>
                  <a:cubicBezTo>
                    <a:pt x="186" y="108"/>
                    <a:pt x="215" y="126"/>
                    <a:pt x="238" y="92"/>
                  </a:cubicBezTo>
                  <a:lnTo>
                    <a:pt x="209" y="73"/>
                  </a:lnTo>
                  <a:lnTo>
                    <a:pt x="238" y="26"/>
                  </a:lnTo>
                  <a:cubicBezTo>
                    <a:pt x="197" y="22"/>
                    <a:pt x="155" y="0"/>
                    <a:pt x="11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4"/>
            <p:cNvSpPr/>
            <p:nvPr/>
          </p:nvSpPr>
          <p:spPr>
            <a:xfrm>
              <a:off x="4280143" y="4772978"/>
              <a:ext cx="21142" cy="14243"/>
            </a:xfrm>
            <a:custGeom>
              <a:avLst/>
              <a:gdLst/>
              <a:ahLst/>
              <a:cxnLst/>
              <a:rect l="l" t="t" r="r" b="b"/>
              <a:pathLst>
                <a:path w="141" h="99" extrusionOk="0">
                  <a:moveTo>
                    <a:pt x="78" y="0"/>
                  </a:moveTo>
                  <a:cubicBezTo>
                    <a:pt x="53" y="0"/>
                    <a:pt x="30" y="5"/>
                    <a:pt x="8" y="28"/>
                  </a:cubicBezTo>
                  <a:lnTo>
                    <a:pt x="0" y="70"/>
                  </a:lnTo>
                  <a:lnTo>
                    <a:pt x="40" y="91"/>
                  </a:lnTo>
                  <a:cubicBezTo>
                    <a:pt x="37" y="86"/>
                    <a:pt x="37" y="83"/>
                    <a:pt x="37" y="78"/>
                  </a:cubicBezTo>
                  <a:lnTo>
                    <a:pt x="45" y="57"/>
                  </a:lnTo>
                  <a:lnTo>
                    <a:pt x="85" y="99"/>
                  </a:lnTo>
                  <a:cubicBezTo>
                    <a:pt x="90" y="72"/>
                    <a:pt x="109" y="83"/>
                    <a:pt x="119" y="72"/>
                  </a:cubicBezTo>
                  <a:lnTo>
                    <a:pt x="119" y="72"/>
                  </a:lnTo>
                  <a:lnTo>
                    <a:pt x="93" y="80"/>
                  </a:lnTo>
                  <a:lnTo>
                    <a:pt x="90" y="59"/>
                  </a:lnTo>
                  <a:lnTo>
                    <a:pt x="80" y="72"/>
                  </a:lnTo>
                  <a:lnTo>
                    <a:pt x="53" y="28"/>
                  </a:lnTo>
                  <a:lnTo>
                    <a:pt x="140" y="1"/>
                  </a:lnTo>
                  <a:lnTo>
                    <a:pt x="140" y="1"/>
                  </a:lnTo>
                  <a:cubicBezTo>
                    <a:pt x="135" y="2"/>
                    <a:pt x="129" y="2"/>
                    <a:pt x="123" y="2"/>
                  </a:cubicBezTo>
                  <a:cubicBezTo>
                    <a:pt x="108" y="2"/>
                    <a:pt x="93" y="0"/>
                    <a:pt x="78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4"/>
            <p:cNvSpPr/>
            <p:nvPr/>
          </p:nvSpPr>
          <p:spPr>
            <a:xfrm>
              <a:off x="4285691" y="4785208"/>
              <a:ext cx="1649" cy="863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0" y="1"/>
                  </a:moveTo>
                  <a:lnTo>
                    <a:pt x="3" y="2"/>
                  </a:lnTo>
                  <a:lnTo>
                    <a:pt x="3" y="2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3" y="2"/>
                  </a:moveTo>
                  <a:cubicBezTo>
                    <a:pt x="5" y="4"/>
                    <a:pt x="7" y="6"/>
                    <a:pt x="11" y="6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4"/>
            <p:cNvSpPr/>
            <p:nvPr/>
          </p:nvSpPr>
          <p:spPr>
            <a:xfrm>
              <a:off x="4209519" y="4850957"/>
              <a:ext cx="25191" cy="16401"/>
            </a:xfrm>
            <a:custGeom>
              <a:avLst/>
              <a:gdLst/>
              <a:ahLst/>
              <a:cxnLst/>
              <a:rect l="l" t="t" r="r" b="b"/>
              <a:pathLst>
                <a:path w="168" h="114" extrusionOk="0">
                  <a:moveTo>
                    <a:pt x="129" y="1"/>
                  </a:moveTo>
                  <a:cubicBezTo>
                    <a:pt x="125" y="1"/>
                    <a:pt x="121" y="2"/>
                    <a:pt x="117" y="7"/>
                  </a:cubicBezTo>
                  <a:cubicBezTo>
                    <a:pt x="130" y="12"/>
                    <a:pt x="130" y="25"/>
                    <a:pt x="135" y="41"/>
                  </a:cubicBezTo>
                  <a:cubicBezTo>
                    <a:pt x="125" y="83"/>
                    <a:pt x="98" y="81"/>
                    <a:pt x="77" y="96"/>
                  </a:cubicBezTo>
                  <a:lnTo>
                    <a:pt x="61" y="65"/>
                  </a:lnTo>
                  <a:cubicBezTo>
                    <a:pt x="66" y="48"/>
                    <a:pt x="72" y="45"/>
                    <a:pt x="78" y="45"/>
                  </a:cubicBezTo>
                  <a:cubicBezTo>
                    <a:pt x="83" y="45"/>
                    <a:pt x="87" y="47"/>
                    <a:pt x="91" y="47"/>
                  </a:cubicBezTo>
                  <a:cubicBezTo>
                    <a:pt x="96" y="47"/>
                    <a:pt x="100" y="43"/>
                    <a:pt x="101" y="25"/>
                  </a:cubicBezTo>
                  <a:cubicBezTo>
                    <a:pt x="93" y="12"/>
                    <a:pt x="85" y="7"/>
                    <a:pt x="77" y="7"/>
                  </a:cubicBezTo>
                  <a:cubicBezTo>
                    <a:pt x="54" y="7"/>
                    <a:pt x="30" y="45"/>
                    <a:pt x="8" y="49"/>
                  </a:cubicBezTo>
                  <a:cubicBezTo>
                    <a:pt x="0" y="100"/>
                    <a:pt x="22" y="113"/>
                    <a:pt x="46" y="113"/>
                  </a:cubicBezTo>
                  <a:cubicBezTo>
                    <a:pt x="61" y="113"/>
                    <a:pt x="77" y="108"/>
                    <a:pt x="88" y="104"/>
                  </a:cubicBezTo>
                  <a:cubicBezTo>
                    <a:pt x="90" y="105"/>
                    <a:pt x="93" y="105"/>
                    <a:pt x="95" y="105"/>
                  </a:cubicBezTo>
                  <a:cubicBezTo>
                    <a:pt x="131" y="105"/>
                    <a:pt x="142" y="53"/>
                    <a:pt x="167" y="30"/>
                  </a:cubicBezTo>
                  <a:cubicBezTo>
                    <a:pt x="159" y="28"/>
                    <a:pt x="145" y="1"/>
                    <a:pt x="129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4"/>
            <p:cNvSpPr/>
            <p:nvPr/>
          </p:nvSpPr>
          <p:spPr>
            <a:xfrm>
              <a:off x="4126600" y="4903471"/>
              <a:ext cx="54580" cy="57693"/>
            </a:xfrm>
            <a:custGeom>
              <a:avLst/>
              <a:gdLst/>
              <a:ahLst/>
              <a:cxnLst/>
              <a:rect l="l" t="t" r="r" b="b"/>
              <a:pathLst>
                <a:path w="364" h="401" extrusionOk="0">
                  <a:moveTo>
                    <a:pt x="176" y="0"/>
                  </a:moveTo>
                  <a:cubicBezTo>
                    <a:pt x="154" y="0"/>
                    <a:pt x="132" y="5"/>
                    <a:pt x="109" y="14"/>
                  </a:cubicBezTo>
                  <a:cubicBezTo>
                    <a:pt x="69" y="52"/>
                    <a:pt x="40" y="139"/>
                    <a:pt x="59" y="171"/>
                  </a:cubicBezTo>
                  <a:cubicBezTo>
                    <a:pt x="56" y="208"/>
                    <a:pt x="77" y="213"/>
                    <a:pt x="85" y="231"/>
                  </a:cubicBezTo>
                  <a:cubicBezTo>
                    <a:pt x="43" y="253"/>
                    <a:pt x="1" y="324"/>
                    <a:pt x="43" y="390"/>
                  </a:cubicBezTo>
                  <a:cubicBezTo>
                    <a:pt x="62" y="397"/>
                    <a:pt x="80" y="400"/>
                    <a:pt x="97" y="400"/>
                  </a:cubicBezTo>
                  <a:cubicBezTo>
                    <a:pt x="219" y="400"/>
                    <a:pt x="307" y="246"/>
                    <a:pt x="360" y="178"/>
                  </a:cubicBezTo>
                  <a:lnTo>
                    <a:pt x="331" y="147"/>
                  </a:lnTo>
                  <a:lnTo>
                    <a:pt x="363" y="112"/>
                  </a:lnTo>
                  <a:cubicBezTo>
                    <a:pt x="303" y="43"/>
                    <a:pt x="242" y="0"/>
                    <a:pt x="176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4"/>
            <p:cNvSpPr/>
            <p:nvPr/>
          </p:nvSpPr>
          <p:spPr>
            <a:xfrm>
              <a:off x="4145643" y="5071802"/>
              <a:ext cx="4198" cy="2446"/>
            </a:xfrm>
            <a:custGeom>
              <a:avLst/>
              <a:gdLst/>
              <a:ahLst/>
              <a:cxnLst/>
              <a:rect l="l" t="t" r="r" b="b"/>
              <a:pathLst>
                <a:path w="28" h="17" extrusionOk="0">
                  <a:moveTo>
                    <a:pt x="24" y="0"/>
                  </a:moveTo>
                  <a:lnTo>
                    <a:pt x="1" y="6"/>
                  </a:lnTo>
                  <a:lnTo>
                    <a:pt x="1" y="16"/>
                  </a:lnTo>
                  <a:lnTo>
                    <a:pt x="27" y="1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4"/>
            <p:cNvSpPr/>
            <p:nvPr/>
          </p:nvSpPr>
          <p:spPr>
            <a:xfrm>
              <a:off x="4066623" y="5040006"/>
              <a:ext cx="5398" cy="7913"/>
            </a:xfrm>
            <a:custGeom>
              <a:avLst/>
              <a:gdLst/>
              <a:ahLst/>
              <a:cxnLst/>
              <a:rect l="l" t="t" r="r" b="b"/>
              <a:pathLst>
                <a:path w="36" h="55" extrusionOk="0">
                  <a:moveTo>
                    <a:pt x="25" y="0"/>
                  </a:moveTo>
                  <a:cubicBezTo>
                    <a:pt x="12" y="0"/>
                    <a:pt x="0" y="9"/>
                    <a:pt x="7" y="34"/>
                  </a:cubicBezTo>
                  <a:cubicBezTo>
                    <a:pt x="7" y="41"/>
                    <a:pt x="17" y="52"/>
                    <a:pt x="20" y="55"/>
                  </a:cubicBezTo>
                  <a:cubicBezTo>
                    <a:pt x="7" y="39"/>
                    <a:pt x="20" y="2"/>
                    <a:pt x="36" y="2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4"/>
            <p:cNvSpPr/>
            <p:nvPr/>
          </p:nvSpPr>
          <p:spPr>
            <a:xfrm>
              <a:off x="4071871" y="5040150"/>
              <a:ext cx="1799" cy="1295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" y="1"/>
                  </a:moveTo>
                  <a:cubicBezTo>
                    <a:pt x="3" y="1"/>
                    <a:pt x="9" y="6"/>
                    <a:pt x="11" y="9"/>
                  </a:cubicBezTo>
                  <a:cubicBezTo>
                    <a:pt x="9" y="6"/>
                    <a:pt x="3" y="1"/>
                    <a:pt x="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4"/>
            <p:cNvSpPr/>
            <p:nvPr/>
          </p:nvSpPr>
          <p:spPr>
            <a:xfrm>
              <a:off x="3963161" y="5052379"/>
              <a:ext cx="64026" cy="61434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327" y="1"/>
                  </a:moveTo>
                  <a:cubicBezTo>
                    <a:pt x="263" y="1"/>
                    <a:pt x="245" y="130"/>
                    <a:pt x="191" y="130"/>
                  </a:cubicBezTo>
                  <a:cubicBezTo>
                    <a:pt x="176" y="130"/>
                    <a:pt x="160" y="121"/>
                    <a:pt x="139" y="98"/>
                  </a:cubicBezTo>
                  <a:cubicBezTo>
                    <a:pt x="99" y="188"/>
                    <a:pt x="12" y="175"/>
                    <a:pt x="1" y="291"/>
                  </a:cubicBezTo>
                  <a:cubicBezTo>
                    <a:pt x="12" y="379"/>
                    <a:pt x="75" y="413"/>
                    <a:pt x="131" y="424"/>
                  </a:cubicBezTo>
                  <a:lnTo>
                    <a:pt x="218" y="426"/>
                  </a:lnTo>
                  <a:cubicBezTo>
                    <a:pt x="211" y="407"/>
                    <a:pt x="224" y="392"/>
                    <a:pt x="236" y="392"/>
                  </a:cubicBezTo>
                  <a:cubicBezTo>
                    <a:pt x="237" y="392"/>
                    <a:pt x="238" y="392"/>
                    <a:pt x="239" y="392"/>
                  </a:cubicBezTo>
                  <a:lnTo>
                    <a:pt x="276" y="384"/>
                  </a:lnTo>
                  <a:cubicBezTo>
                    <a:pt x="239" y="318"/>
                    <a:pt x="324" y="344"/>
                    <a:pt x="337" y="291"/>
                  </a:cubicBezTo>
                  <a:lnTo>
                    <a:pt x="337" y="291"/>
                  </a:lnTo>
                  <a:lnTo>
                    <a:pt x="326" y="294"/>
                  </a:lnTo>
                  <a:cubicBezTo>
                    <a:pt x="324" y="212"/>
                    <a:pt x="390" y="238"/>
                    <a:pt x="403" y="167"/>
                  </a:cubicBezTo>
                  <a:lnTo>
                    <a:pt x="427" y="146"/>
                  </a:lnTo>
                  <a:cubicBezTo>
                    <a:pt x="427" y="109"/>
                    <a:pt x="395" y="106"/>
                    <a:pt x="382" y="82"/>
                  </a:cubicBezTo>
                  <a:lnTo>
                    <a:pt x="390" y="67"/>
                  </a:lnTo>
                  <a:cubicBezTo>
                    <a:pt x="403" y="61"/>
                    <a:pt x="342" y="53"/>
                    <a:pt x="355" y="8"/>
                  </a:cubicBezTo>
                  <a:cubicBezTo>
                    <a:pt x="345" y="3"/>
                    <a:pt x="336" y="1"/>
                    <a:pt x="327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4"/>
            <p:cNvSpPr/>
            <p:nvPr/>
          </p:nvSpPr>
          <p:spPr>
            <a:xfrm>
              <a:off x="8169844" y="4514008"/>
              <a:ext cx="9297" cy="7481"/>
            </a:xfrm>
            <a:custGeom>
              <a:avLst/>
              <a:gdLst/>
              <a:ahLst/>
              <a:cxnLst/>
              <a:rect l="l" t="t" r="r" b="b"/>
              <a:pathLst>
                <a:path w="62" h="52" extrusionOk="0">
                  <a:moveTo>
                    <a:pt x="25" y="1"/>
                  </a:moveTo>
                  <a:cubicBezTo>
                    <a:pt x="16" y="1"/>
                    <a:pt x="8" y="16"/>
                    <a:pt x="6" y="18"/>
                  </a:cubicBezTo>
                  <a:lnTo>
                    <a:pt x="1" y="29"/>
                  </a:lnTo>
                  <a:cubicBezTo>
                    <a:pt x="8" y="43"/>
                    <a:pt x="21" y="52"/>
                    <a:pt x="34" y="52"/>
                  </a:cubicBezTo>
                  <a:cubicBezTo>
                    <a:pt x="44" y="52"/>
                    <a:pt x="54" y="46"/>
                    <a:pt x="62" y="34"/>
                  </a:cubicBezTo>
                  <a:cubicBezTo>
                    <a:pt x="51" y="34"/>
                    <a:pt x="44" y="49"/>
                    <a:pt x="33" y="49"/>
                  </a:cubicBezTo>
                  <a:cubicBezTo>
                    <a:pt x="29" y="49"/>
                    <a:pt x="26" y="48"/>
                    <a:pt x="22" y="45"/>
                  </a:cubicBezTo>
                  <a:cubicBezTo>
                    <a:pt x="3" y="21"/>
                    <a:pt x="40" y="8"/>
                    <a:pt x="30" y="3"/>
                  </a:cubicBezTo>
                  <a:cubicBezTo>
                    <a:pt x="28" y="1"/>
                    <a:pt x="26" y="1"/>
                    <a:pt x="2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4"/>
            <p:cNvSpPr/>
            <p:nvPr/>
          </p:nvSpPr>
          <p:spPr>
            <a:xfrm>
              <a:off x="8093672" y="4513864"/>
              <a:ext cx="22042" cy="21725"/>
            </a:xfrm>
            <a:custGeom>
              <a:avLst/>
              <a:gdLst/>
              <a:ahLst/>
              <a:cxnLst/>
              <a:rect l="l" t="t" r="r" b="b"/>
              <a:pathLst>
                <a:path w="147" h="151" extrusionOk="0">
                  <a:moveTo>
                    <a:pt x="101" y="17"/>
                  </a:moveTo>
                  <a:cubicBezTo>
                    <a:pt x="67" y="33"/>
                    <a:pt x="25" y="1"/>
                    <a:pt x="11" y="70"/>
                  </a:cubicBezTo>
                  <a:cubicBezTo>
                    <a:pt x="1" y="138"/>
                    <a:pt x="51" y="112"/>
                    <a:pt x="67" y="149"/>
                  </a:cubicBezTo>
                  <a:cubicBezTo>
                    <a:pt x="70" y="150"/>
                    <a:pt x="72" y="151"/>
                    <a:pt x="74" y="151"/>
                  </a:cubicBezTo>
                  <a:cubicBezTo>
                    <a:pt x="87" y="151"/>
                    <a:pt x="96" y="133"/>
                    <a:pt x="107" y="133"/>
                  </a:cubicBezTo>
                  <a:cubicBezTo>
                    <a:pt x="110" y="133"/>
                    <a:pt x="114" y="135"/>
                    <a:pt x="117" y="138"/>
                  </a:cubicBezTo>
                  <a:lnTo>
                    <a:pt x="115" y="128"/>
                  </a:lnTo>
                  <a:cubicBezTo>
                    <a:pt x="117" y="107"/>
                    <a:pt x="146" y="17"/>
                    <a:pt x="101" y="17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4"/>
            <p:cNvSpPr/>
            <p:nvPr/>
          </p:nvSpPr>
          <p:spPr>
            <a:xfrm>
              <a:off x="8035494" y="4567672"/>
              <a:ext cx="16344" cy="13380"/>
            </a:xfrm>
            <a:custGeom>
              <a:avLst/>
              <a:gdLst/>
              <a:ahLst/>
              <a:cxnLst/>
              <a:rect l="l" t="t" r="r" b="b"/>
              <a:pathLst>
                <a:path w="109" h="93" extrusionOk="0">
                  <a:moveTo>
                    <a:pt x="40" y="0"/>
                  </a:moveTo>
                  <a:cubicBezTo>
                    <a:pt x="29" y="0"/>
                    <a:pt x="19" y="6"/>
                    <a:pt x="11" y="24"/>
                  </a:cubicBezTo>
                  <a:cubicBezTo>
                    <a:pt x="0" y="77"/>
                    <a:pt x="29" y="63"/>
                    <a:pt x="42" y="92"/>
                  </a:cubicBezTo>
                  <a:lnTo>
                    <a:pt x="93" y="82"/>
                  </a:lnTo>
                  <a:lnTo>
                    <a:pt x="82" y="66"/>
                  </a:lnTo>
                  <a:lnTo>
                    <a:pt x="82" y="66"/>
                  </a:lnTo>
                  <a:cubicBezTo>
                    <a:pt x="83" y="66"/>
                    <a:pt x="84" y="66"/>
                    <a:pt x="85" y="66"/>
                  </a:cubicBezTo>
                  <a:cubicBezTo>
                    <a:pt x="109" y="66"/>
                    <a:pt x="80" y="31"/>
                    <a:pt x="93" y="24"/>
                  </a:cubicBezTo>
                  <a:cubicBezTo>
                    <a:pt x="78" y="15"/>
                    <a:pt x="58" y="0"/>
                    <a:pt x="4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4"/>
            <p:cNvSpPr/>
            <p:nvPr/>
          </p:nvSpPr>
          <p:spPr>
            <a:xfrm>
              <a:off x="8365821" y="4617021"/>
              <a:ext cx="63126" cy="35393"/>
            </a:xfrm>
            <a:custGeom>
              <a:avLst/>
              <a:gdLst/>
              <a:ahLst/>
              <a:cxnLst/>
              <a:rect l="l" t="t" r="r" b="b"/>
              <a:pathLst>
                <a:path w="421" h="246" extrusionOk="0">
                  <a:moveTo>
                    <a:pt x="405" y="212"/>
                  </a:moveTo>
                  <a:cubicBezTo>
                    <a:pt x="408" y="214"/>
                    <a:pt x="413" y="215"/>
                    <a:pt x="418" y="215"/>
                  </a:cubicBezTo>
                  <a:lnTo>
                    <a:pt x="405" y="212"/>
                  </a:lnTo>
                  <a:close/>
                  <a:moveTo>
                    <a:pt x="302" y="1"/>
                  </a:moveTo>
                  <a:cubicBezTo>
                    <a:pt x="249" y="54"/>
                    <a:pt x="164" y="56"/>
                    <a:pt x="143" y="151"/>
                  </a:cubicBezTo>
                  <a:cubicBezTo>
                    <a:pt x="140" y="151"/>
                    <a:pt x="134" y="156"/>
                    <a:pt x="129" y="156"/>
                  </a:cubicBezTo>
                  <a:cubicBezTo>
                    <a:pt x="126" y="156"/>
                    <a:pt x="124" y="155"/>
                    <a:pt x="122" y="151"/>
                  </a:cubicBezTo>
                  <a:lnTo>
                    <a:pt x="138" y="122"/>
                  </a:lnTo>
                  <a:lnTo>
                    <a:pt x="138" y="122"/>
                  </a:lnTo>
                  <a:cubicBezTo>
                    <a:pt x="136" y="122"/>
                    <a:pt x="134" y="122"/>
                    <a:pt x="132" y="122"/>
                  </a:cubicBezTo>
                  <a:cubicBezTo>
                    <a:pt x="113" y="122"/>
                    <a:pt x="93" y="118"/>
                    <a:pt x="73" y="118"/>
                  </a:cubicBezTo>
                  <a:cubicBezTo>
                    <a:pt x="51" y="118"/>
                    <a:pt x="29" y="124"/>
                    <a:pt x="13" y="149"/>
                  </a:cubicBezTo>
                  <a:cubicBezTo>
                    <a:pt x="8" y="162"/>
                    <a:pt x="0" y="186"/>
                    <a:pt x="13" y="199"/>
                  </a:cubicBezTo>
                  <a:cubicBezTo>
                    <a:pt x="27" y="214"/>
                    <a:pt x="41" y="220"/>
                    <a:pt x="55" y="220"/>
                  </a:cubicBezTo>
                  <a:cubicBezTo>
                    <a:pt x="93" y="220"/>
                    <a:pt x="130" y="178"/>
                    <a:pt x="166" y="178"/>
                  </a:cubicBezTo>
                  <a:cubicBezTo>
                    <a:pt x="187" y="178"/>
                    <a:pt x="208" y="192"/>
                    <a:pt x="228" y="239"/>
                  </a:cubicBezTo>
                  <a:cubicBezTo>
                    <a:pt x="238" y="244"/>
                    <a:pt x="251" y="246"/>
                    <a:pt x="265" y="246"/>
                  </a:cubicBezTo>
                  <a:cubicBezTo>
                    <a:pt x="302" y="246"/>
                    <a:pt x="345" y="229"/>
                    <a:pt x="368" y="204"/>
                  </a:cubicBezTo>
                  <a:lnTo>
                    <a:pt x="405" y="212"/>
                  </a:lnTo>
                  <a:lnTo>
                    <a:pt x="405" y="212"/>
                  </a:lnTo>
                  <a:cubicBezTo>
                    <a:pt x="385" y="201"/>
                    <a:pt x="401" y="162"/>
                    <a:pt x="392" y="146"/>
                  </a:cubicBezTo>
                  <a:lnTo>
                    <a:pt x="421" y="136"/>
                  </a:lnTo>
                  <a:lnTo>
                    <a:pt x="394" y="114"/>
                  </a:lnTo>
                  <a:lnTo>
                    <a:pt x="421" y="69"/>
                  </a:lnTo>
                  <a:lnTo>
                    <a:pt x="421" y="69"/>
                  </a:lnTo>
                  <a:cubicBezTo>
                    <a:pt x="414" y="71"/>
                    <a:pt x="402" y="75"/>
                    <a:pt x="389" y="75"/>
                  </a:cubicBezTo>
                  <a:cubicBezTo>
                    <a:pt x="377" y="75"/>
                    <a:pt x="363" y="71"/>
                    <a:pt x="352" y="56"/>
                  </a:cubicBezTo>
                  <a:lnTo>
                    <a:pt x="368" y="19"/>
                  </a:lnTo>
                  <a:cubicBezTo>
                    <a:pt x="368" y="18"/>
                    <a:pt x="367" y="17"/>
                    <a:pt x="366" y="17"/>
                  </a:cubicBezTo>
                  <a:cubicBezTo>
                    <a:pt x="359" y="17"/>
                    <a:pt x="332" y="41"/>
                    <a:pt x="315" y="41"/>
                  </a:cubicBezTo>
                  <a:cubicBezTo>
                    <a:pt x="304" y="41"/>
                    <a:pt x="297" y="31"/>
                    <a:pt x="30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4"/>
            <p:cNvSpPr/>
            <p:nvPr/>
          </p:nvSpPr>
          <p:spPr>
            <a:xfrm>
              <a:off x="8482028" y="4572132"/>
              <a:ext cx="21142" cy="15538"/>
            </a:xfrm>
            <a:custGeom>
              <a:avLst/>
              <a:gdLst/>
              <a:ahLst/>
              <a:cxnLst/>
              <a:rect l="l" t="t" r="r" b="b"/>
              <a:pathLst>
                <a:path w="141" h="108" extrusionOk="0">
                  <a:moveTo>
                    <a:pt x="65" y="1"/>
                  </a:moveTo>
                  <a:cubicBezTo>
                    <a:pt x="52" y="1"/>
                    <a:pt x="40" y="3"/>
                    <a:pt x="27" y="11"/>
                  </a:cubicBezTo>
                  <a:cubicBezTo>
                    <a:pt x="0" y="32"/>
                    <a:pt x="8" y="72"/>
                    <a:pt x="24" y="90"/>
                  </a:cubicBezTo>
                  <a:cubicBezTo>
                    <a:pt x="25" y="90"/>
                    <a:pt x="26" y="90"/>
                    <a:pt x="27" y="90"/>
                  </a:cubicBezTo>
                  <a:cubicBezTo>
                    <a:pt x="40" y="90"/>
                    <a:pt x="54" y="107"/>
                    <a:pt x="69" y="107"/>
                  </a:cubicBezTo>
                  <a:cubicBezTo>
                    <a:pt x="71" y="107"/>
                    <a:pt x="72" y="107"/>
                    <a:pt x="74" y="106"/>
                  </a:cubicBezTo>
                  <a:cubicBezTo>
                    <a:pt x="74" y="101"/>
                    <a:pt x="65" y="64"/>
                    <a:pt x="86" y="64"/>
                  </a:cubicBezTo>
                  <a:cubicBezTo>
                    <a:pt x="87" y="64"/>
                    <a:pt x="89" y="64"/>
                    <a:pt x="90" y="64"/>
                  </a:cubicBezTo>
                  <a:cubicBezTo>
                    <a:pt x="74" y="85"/>
                    <a:pt x="103" y="93"/>
                    <a:pt x="119" y="93"/>
                  </a:cubicBezTo>
                  <a:lnTo>
                    <a:pt x="103" y="85"/>
                  </a:lnTo>
                  <a:cubicBezTo>
                    <a:pt x="109" y="61"/>
                    <a:pt x="127" y="72"/>
                    <a:pt x="140" y="51"/>
                  </a:cubicBezTo>
                  <a:lnTo>
                    <a:pt x="122" y="40"/>
                  </a:lnTo>
                  <a:lnTo>
                    <a:pt x="140" y="14"/>
                  </a:lnTo>
                  <a:cubicBezTo>
                    <a:pt x="116" y="12"/>
                    <a:pt x="91" y="1"/>
                    <a:pt x="6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4"/>
            <p:cNvSpPr/>
            <p:nvPr/>
          </p:nvSpPr>
          <p:spPr>
            <a:xfrm>
              <a:off x="8402257" y="4503217"/>
              <a:ext cx="2549" cy="1726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6" y="1"/>
                  </a:moveTo>
                  <a:lnTo>
                    <a:pt x="1" y="3"/>
                  </a:lnTo>
                  <a:lnTo>
                    <a:pt x="1" y="11"/>
                  </a:lnTo>
                  <a:lnTo>
                    <a:pt x="16" y="9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4"/>
            <p:cNvSpPr/>
            <p:nvPr/>
          </p:nvSpPr>
          <p:spPr>
            <a:xfrm>
              <a:off x="8298796" y="4492571"/>
              <a:ext cx="36136" cy="35537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1" y="1"/>
                  </a:moveTo>
                  <a:cubicBezTo>
                    <a:pt x="145" y="1"/>
                    <a:pt x="134" y="74"/>
                    <a:pt x="102" y="74"/>
                  </a:cubicBezTo>
                  <a:cubicBezTo>
                    <a:pt x="94" y="74"/>
                    <a:pt x="84" y="69"/>
                    <a:pt x="72" y="56"/>
                  </a:cubicBezTo>
                  <a:cubicBezTo>
                    <a:pt x="48" y="104"/>
                    <a:pt x="0" y="99"/>
                    <a:pt x="0" y="167"/>
                  </a:cubicBezTo>
                  <a:cubicBezTo>
                    <a:pt x="3" y="220"/>
                    <a:pt x="40" y="236"/>
                    <a:pt x="72" y="244"/>
                  </a:cubicBezTo>
                  <a:lnTo>
                    <a:pt x="122" y="247"/>
                  </a:lnTo>
                  <a:cubicBezTo>
                    <a:pt x="119" y="234"/>
                    <a:pt x="127" y="228"/>
                    <a:pt x="135" y="228"/>
                  </a:cubicBezTo>
                  <a:lnTo>
                    <a:pt x="154" y="220"/>
                  </a:lnTo>
                  <a:cubicBezTo>
                    <a:pt x="133" y="183"/>
                    <a:pt x="180" y="196"/>
                    <a:pt x="188" y="167"/>
                  </a:cubicBezTo>
                  <a:lnTo>
                    <a:pt x="188" y="167"/>
                  </a:lnTo>
                  <a:lnTo>
                    <a:pt x="180" y="170"/>
                  </a:lnTo>
                  <a:cubicBezTo>
                    <a:pt x="177" y="125"/>
                    <a:pt x="217" y="138"/>
                    <a:pt x="225" y="99"/>
                  </a:cubicBezTo>
                  <a:lnTo>
                    <a:pt x="241" y="85"/>
                  </a:lnTo>
                  <a:cubicBezTo>
                    <a:pt x="241" y="64"/>
                    <a:pt x="225" y="62"/>
                    <a:pt x="215" y="48"/>
                  </a:cubicBezTo>
                  <a:lnTo>
                    <a:pt x="217" y="38"/>
                  </a:lnTo>
                  <a:cubicBezTo>
                    <a:pt x="225" y="35"/>
                    <a:pt x="191" y="30"/>
                    <a:pt x="199" y="6"/>
                  </a:cubicBezTo>
                  <a:cubicBezTo>
                    <a:pt x="192" y="2"/>
                    <a:pt x="186" y="1"/>
                    <a:pt x="18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4"/>
            <p:cNvSpPr/>
            <p:nvPr/>
          </p:nvSpPr>
          <p:spPr>
            <a:xfrm>
              <a:off x="3181952" y="4993823"/>
              <a:ext cx="53230" cy="43881"/>
            </a:xfrm>
            <a:custGeom>
              <a:avLst/>
              <a:gdLst/>
              <a:ahLst/>
              <a:cxnLst/>
              <a:rect l="l" t="t" r="r" b="b"/>
              <a:pathLst>
                <a:path w="355" h="305" extrusionOk="0">
                  <a:moveTo>
                    <a:pt x="154" y="0"/>
                  </a:moveTo>
                  <a:cubicBezTo>
                    <a:pt x="104" y="32"/>
                    <a:pt x="40" y="45"/>
                    <a:pt x="22" y="143"/>
                  </a:cubicBezTo>
                  <a:cubicBezTo>
                    <a:pt x="0" y="225"/>
                    <a:pt x="61" y="243"/>
                    <a:pt x="85" y="294"/>
                  </a:cubicBezTo>
                  <a:cubicBezTo>
                    <a:pt x="95" y="302"/>
                    <a:pt x="105" y="304"/>
                    <a:pt x="115" y="304"/>
                  </a:cubicBezTo>
                  <a:cubicBezTo>
                    <a:pt x="146" y="304"/>
                    <a:pt x="178" y="278"/>
                    <a:pt x="209" y="278"/>
                  </a:cubicBezTo>
                  <a:cubicBezTo>
                    <a:pt x="223" y="278"/>
                    <a:pt x="238" y="284"/>
                    <a:pt x="252" y="302"/>
                  </a:cubicBezTo>
                  <a:lnTo>
                    <a:pt x="246" y="280"/>
                  </a:lnTo>
                  <a:lnTo>
                    <a:pt x="355" y="183"/>
                  </a:lnTo>
                  <a:lnTo>
                    <a:pt x="355" y="183"/>
                  </a:lnTo>
                  <a:cubicBezTo>
                    <a:pt x="354" y="183"/>
                    <a:pt x="353" y="183"/>
                    <a:pt x="353" y="183"/>
                  </a:cubicBezTo>
                  <a:cubicBezTo>
                    <a:pt x="345" y="183"/>
                    <a:pt x="335" y="177"/>
                    <a:pt x="327" y="177"/>
                  </a:cubicBezTo>
                  <a:cubicBezTo>
                    <a:pt x="320" y="177"/>
                    <a:pt x="313" y="181"/>
                    <a:pt x="310" y="196"/>
                  </a:cubicBezTo>
                  <a:lnTo>
                    <a:pt x="291" y="161"/>
                  </a:lnTo>
                  <a:cubicBezTo>
                    <a:pt x="296" y="153"/>
                    <a:pt x="302" y="150"/>
                    <a:pt x="308" y="150"/>
                  </a:cubicBezTo>
                  <a:cubicBezTo>
                    <a:pt x="317" y="150"/>
                    <a:pt x="327" y="156"/>
                    <a:pt x="336" y="156"/>
                  </a:cubicBezTo>
                  <a:cubicBezTo>
                    <a:pt x="337" y="156"/>
                    <a:pt x="338" y="156"/>
                    <a:pt x="339" y="156"/>
                  </a:cubicBezTo>
                  <a:cubicBezTo>
                    <a:pt x="297" y="56"/>
                    <a:pt x="225" y="56"/>
                    <a:pt x="154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4"/>
            <p:cNvSpPr/>
            <p:nvPr/>
          </p:nvSpPr>
          <p:spPr>
            <a:xfrm>
              <a:off x="3063796" y="5083024"/>
              <a:ext cx="35087" cy="29925"/>
            </a:xfrm>
            <a:custGeom>
              <a:avLst/>
              <a:gdLst/>
              <a:ahLst/>
              <a:cxnLst/>
              <a:rect l="l" t="t" r="r" b="b"/>
              <a:pathLst>
                <a:path w="234" h="208" extrusionOk="0">
                  <a:moveTo>
                    <a:pt x="113" y="0"/>
                  </a:moveTo>
                  <a:cubicBezTo>
                    <a:pt x="80" y="0"/>
                    <a:pt x="49" y="11"/>
                    <a:pt x="32" y="60"/>
                  </a:cubicBezTo>
                  <a:cubicBezTo>
                    <a:pt x="0" y="152"/>
                    <a:pt x="69" y="150"/>
                    <a:pt x="85" y="197"/>
                  </a:cubicBezTo>
                  <a:cubicBezTo>
                    <a:pt x="97" y="205"/>
                    <a:pt x="109" y="207"/>
                    <a:pt x="121" y="207"/>
                  </a:cubicBezTo>
                  <a:cubicBezTo>
                    <a:pt x="152" y="207"/>
                    <a:pt x="184" y="189"/>
                    <a:pt x="215" y="189"/>
                  </a:cubicBezTo>
                  <a:cubicBezTo>
                    <a:pt x="215" y="164"/>
                    <a:pt x="207" y="139"/>
                    <a:pt x="227" y="139"/>
                  </a:cubicBezTo>
                  <a:cubicBezTo>
                    <a:pt x="228" y="139"/>
                    <a:pt x="229" y="139"/>
                    <a:pt x="230" y="139"/>
                  </a:cubicBezTo>
                  <a:cubicBezTo>
                    <a:pt x="212" y="65"/>
                    <a:pt x="233" y="68"/>
                    <a:pt x="185" y="7"/>
                  </a:cubicBezTo>
                  <a:cubicBezTo>
                    <a:pt x="163" y="6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4"/>
            <p:cNvSpPr/>
            <p:nvPr/>
          </p:nvSpPr>
          <p:spPr>
            <a:xfrm>
              <a:off x="3051501" y="5130645"/>
              <a:ext cx="16344" cy="12949"/>
            </a:xfrm>
            <a:custGeom>
              <a:avLst/>
              <a:gdLst/>
              <a:ahLst/>
              <a:cxnLst/>
              <a:rect l="l" t="t" r="r" b="b"/>
              <a:pathLst>
                <a:path w="109" h="90" extrusionOk="0">
                  <a:moveTo>
                    <a:pt x="43" y="0"/>
                  </a:moveTo>
                  <a:cubicBezTo>
                    <a:pt x="31" y="0"/>
                    <a:pt x="18" y="26"/>
                    <a:pt x="14" y="30"/>
                  </a:cubicBezTo>
                  <a:lnTo>
                    <a:pt x="0" y="46"/>
                  </a:lnTo>
                  <a:cubicBezTo>
                    <a:pt x="12" y="75"/>
                    <a:pt x="38" y="90"/>
                    <a:pt x="62" y="90"/>
                  </a:cubicBezTo>
                  <a:cubicBezTo>
                    <a:pt x="80" y="90"/>
                    <a:pt x="97" y="82"/>
                    <a:pt x="109" y="65"/>
                  </a:cubicBezTo>
                  <a:cubicBezTo>
                    <a:pt x="108" y="64"/>
                    <a:pt x="106" y="64"/>
                    <a:pt x="105" y="64"/>
                  </a:cubicBezTo>
                  <a:cubicBezTo>
                    <a:pt x="90" y="64"/>
                    <a:pt x="76" y="88"/>
                    <a:pt x="56" y="88"/>
                  </a:cubicBezTo>
                  <a:cubicBezTo>
                    <a:pt x="50" y="88"/>
                    <a:pt x="44" y="86"/>
                    <a:pt x="37" y="81"/>
                  </a:cubicBezTo>
                  <a:cubicBezTo>
                    <a:pt x="6" y="38"/>
                    <a:pt x="69" y="17"/>
                    <a:pt x="51" y="4"/>
                  </a:cubicBezTo>
                  <a:cubicBezTo>
                    <a:pt x="48" y="1"/>
                    <a:pt x="46" y="0"/>
                    <a:pt x="43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4"/>
            <p:cNvSpPr/>
            <p:nvPr/>
          </p:nvSpPr>
          <p:spPr>
            <a:xfrm>
              <a:off x="2928097" y="5440403"/>
              <a:ext cx="41834" cy="25034"/>
            </a:xfrm>
            <a:custGeom>
              <a:avLst/>
              <a:gdLst/>
              <a:ahLst/>
              <a:cxnLst/>
              <a:rect l="l" t="t" r="r" b="b"/>
              <a:pathLst>
                <a:path w="279" h="174" extrusionOk="0">
                  <a:moveTo>
                    <a:pt x="78" y="1"/>
                  </a:moveTo>
                  <a:cubicBezTo>
                    <a:pt x="70" y="1"/>
                    <a:pt x="62" y="2"/>
                    <a:pt x="54" y="4"/>
                  </a:cubicBezTo>
                  <a:cubicBezTo>
                    <a:pt x="1" y="44"/>
                    <a:pt x="48" y="115"/>
                    <a:pt x="72" y="139"/>
                  </a:cubicBezTo>
                  <a:cubicBezTo>
                    <a:pt x="90" y="158"/>
                    <a:pt x="108" y="165"/>
                    <a:pt x="126" y="165"/>
                  </a:cubicBezTo>
                  <a:cubicBezTo>
                    <a:pt x="161" y="165"/>
                    <a:pt x="196" y="143"/>
                    <a:pt x="228" y="143"/>
                  </a:cubicBezTo>
                  <a:cubicBezTo>
                    <a:pt x="242" y="143"/>
                    <a:pt x="256" y="147"/>
                    <a:pt x="269" y="161"/>
                  </a:cubicBezTo>
                  <a:lnTo>
                    <a:pt x="269" y="161"/>
                  </a:lnTo>
                  <a:cubicBezTo>
                    <a:pt x="215" y="92"/>
                    <a:pt x="152" y="1"/>
                    <a:pt x="78" y="1"/>
                  </a:cubicBezTo>
                  <a:close/>
                  <a:moveTo>
                    <a:pt x="269" y="161"/>
                  </a:moveTo>
                  <a:cubicBezTo>
                    <a:pt x="272" y="165"/>
                    <a:pt x="275" y="169"/>
                    <a:pt x="278" y="173"/>
                  </a:cubicBezTo>
                  <a:cubicBezTo>
                    <a:pt x="275" y="168"/>
                    <a:pt x="272" y="164"/>
                    <a:pt x="269" y="16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4"/>
            <p:cNvSpPr/>
            <p:nvPr/>
          </p:nvSpPr>
          <p:spPr>
            <a:xfrm>
              <a:off x="2817438" y="5223875"/>
              <a:ext cx="28489" cy="2302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72" y="0"/>
                  </a:moveTo>
                  <a:cubicBezTo>
                    <a:pt x="52" y="0"/>
                    <a:pt x="34" y="10"/>
                    <a:pt x="19" y="38"/>
                  </a:cubicBezTo>
                  <a:cubicBezTo>
                    <a:pt x="1" y="134"/>
                    <a:pt x="51" y="110"/>
                    <a:pt x="75" y="160"/>
                  </a:cubicBezTo>
                  <a:lnTo>
                    <a:pt x="165" y="144"/>
                  </a:lnTo>
                  <a:lnTo>
                    <a:pt x="149" y="112"/>
                  </a:lnTo>
                  <a:lnTo>
                    <a:pt x="149" y="112"/>
                  </a:lnTo>
                  <a:cubicBezTo>
                    <a:pt x="151" y="113"/>
                    <a:pt x="152" y="113"/>
                    <a:pt x="154" y="113"/>
                  </a:cubicBezTo>
                  <a:cubicBezTo>
                    <a:pt x="190" y="113"/>
                    <a:pt x="142" y="54"/>
                    <a:pt x="162" y="38"/>
                  </a:cubicBezTo>
                  <a:cubicBezTo>
                    <a:pt x="139" y="25"/>
                    <a:pt x="104" y="0"/>
                    <a:pt x="72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4"/>
            <p:cNvSpPr/>
            <p:nvPr/>
          </p:nvSpPr>
          <p:spPr>
            <a:xfrm>
              <a:off x="3286313" y="5631217"/>
              <a:ext cx="50082" cy="32227"/>
            </a:xfrm>
            <a:custGeom>
              <a:avLst/>
              <a:gdLst/>
              <a:ahLst/>
              <a:cxnLst/>
              <a:rect l="l" t="t" r="r" b="b"/>
              <a:pathLst>
                <a:path w="334" h="224" extrusionOk="0">
                  <a:moveTo>
                    <a:pt x="96" y="1"/>
                  </a:moveTo>
                  <a:cubicBezTo>
                    <a:pt x="75" y="1"/>
                    <a:pt x="54" y="6"/>
                    <a:pt x="32" y="20"/>
                  </a:cubicBezTo>
                  <a:cubicBezTo>
                    <a:pt x="0" y="75"/>
                    <a:pt x="56" y="189"/>
                    <a:pt x="111" y="205"/>
                  </a:cubicBezTo>
                  <a:cubicBezTo>
                    <a:pt x="140" y="218"/>
                    <a:pt x="167" y="223"/>
                    <a:pt x="194" y="223"/>
                  </a:cubicBezTo>
                  <a:cubicBezTo>
                    <a:pt x="242" y="223"/>
                    <a:pt x="288" y="208"/>
                    <a:pt x="333" y="200"/>
                  </a:cubicBezTo>
                  <a:lnTo>
                    <a:pt x="278" y="152"/>
                  </a:lnTo>
                  <a:cubicBezTo>
                    <a:pt x="275" y="134"/>
                    <a:pt x="302" y="123"/>
                    <a:pt x="307" y="110"/>
                  </a:cubicBezTo>
                  <a:lnTo>
                    <a:pt x="331" y="112"/>
                  </a:lnTo>
                  <a:cubicBezTo>
                    <a:pt x="250" y="91"/>
                    <a:pt x="178" y="1"/>
                    <a:pt x="96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4"/>
            <p:cNvSpPr/>
            <p:nvPr/>
          </p:nvSpPr>
          <p:spPr>
            <a:xfrm>
              <a:off x="3280316" y="5233370"/>
              <a:ext cx="55779" cy="46759"/>
            </a:xfrm>
            <a:custGeom>
              <a:avLst/>
              <a:gdLst/>
              <a:ahLst/>
              <a:cxnLst/>
              <a:rect l="l" t="t" r="r" b="b"/>
              <a:pathLst>
                <a:path w="372" h="325" extrusionOk="0">
                  <a:moveTo>
                    <a:pt x="132" y="1"/>
                  </a:moveTo>
                  <a:cubicBezTo>
                    <a:pt x="93" y="1"/>
                    <a:pt x="57" y="18"/>
                    <a:pt x="35" y="83"/>
                  </a:cubicBezTo>
                  <a:cubicBezTo>
                    <a:pt x="0" y="210"/>
                    <a:pt x="96" y="250"/>
                    <a:pt x="151" y="308"/>
                  </a:cubicBezTo>
                  <a:cubicBezTo>
                    <a:pt x="162" y="294"/>
                    <a:pt x="172" y="288"/>
                    <a:pt x="181" y="288"/>
                  </a:cubicBezTo>
                  <a:cubicBezTo>
                    <a:pt x="204" y="288"/>
                    <a:pt x="224" y="320"/>
                    <a:pt x="246" y="324"/>
                  </a:cubicBezTo>
                  <a:cubicBezTo>
                    <a:pt x="254" y="311"/>
                    <a:pt x="244" y="306"/>
                    <a:pt x="241" y="290"/>
                  </a:cubicBezTo>
                  <a:lnTo>
                    <a:pt x="241" y="290"/>
                  </a:lnTo>
                  <a:cubicBezTo>
                    <a:pt x="243" y="290"/>
                    <a:pt x="244" y="290"/>
                    <a:pt x="245" y="290"/>
                  </a:cubicBezTo>
                  <a:cubicBezTo>
                    <a:pt x="303" y="290"/>
                    <a:pt x="266" y="234"/>
                    <a:pt x="326" y="218"/>
                  </a:cubicBezTo>
                  <a:lnTo>
                    <a:pt x="318" y="202"/>
                  </a:lnTo>
                  <a:lnTo>
                    <a:pt x="371" y="176"/>
                  </a:lnTo>
                  <a:cubicBezTo>
                    <a:pt x="302" y="158"/>
                    <a:pt x="372" y="80"/>
                    <a:pt x="314" y="80"/>
                  </a:cubicBezTo>
                  <a:cubicBezTo>
                    <a:pt x="311" y="80"/>
                    <a:pt x="308" y="80"/>
                    <a:pt x="305" y="81"/>
                  </a:cubicBezTo>
                  <a:lnTo>
                    <a:pt x="310" y="17"/>
                  </a:lnTo>
                  <a:lnTo>
                    <a:pt x="310" y="17"/>
                  </a:lnTo>
                  <a:cubicBezTo>
                    <a:pt x="300" y="24"/>
                    <a:pt x="288" y="27"/>
                    <a:pt x="274" y="27"/>
                  </a:cubicBezTo>
                  <a:cubicBezTo>
                    <a:pt x="233" y="27"/>
                    <a:pt x="180" y="1"/>
                    <a:pt x="13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4"/>
            <p:cNvSpPr/>
            <p:nvPr/>
          </p:nvSpPr>
          <p:spPr>
            <a:xfrm>
              <a:off x="3178803" y="4995118"/>
              <a:ext cx="7197" cy="9783"/>
            </a:xfrm>
            <a:custGeom>
              <a:avLst/>
              <a:gdLst/>
              <a:ahLst/>
              <a:cxnLst/>
              <a:rect l="l" t="t" r="r" b="b"/>
              <a:pathLst>
                <a:path w="48" h="68" extrusionOk="0">
                  <a:moveTo>
                    <a:pt x="19" y="0"/>
                  </a:moveTo>
                  <a:cubicBezTo>
                    <a:pt x="17" y="0"/>
                    <a:pt x="15" y="1"/>
                    <a:pt x="14" y="2"/>
                  </a:cubicBezTo>
                  <a:cubicBezTo>
                    <a:pt x="16" y="18"/>
                    <a:pt x="3" y="20"/>
                    <a:pt x="0" y="33"/>
                  </a:cubicBezTo>
                  <a:lnTo>
                    <a:pt x="21" y="68"/>
                  </a:lnTo>
                  <a:cubicBezTo>
                    <a:pt x="21" y="49"/>
                    <a:pt x="32" y="23"/>
                    <a:pt x="48" y="7"/>
                  </a:cubicBezTo>
                  <a:cubicBezTo>
                    <a:pt x="37" y="7"/>
                    <a:pt x="27" y="0"/>
                    <a:pt x="19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4"/>
            <p:cNvSpPr/>
            <p:nvPr/>
          </p:nvSpPr>
          <p:spPr>
            <a:xfrm>
              <a:off x="3181952" y="5004757"/>
              <a:ext cx="1349" cy="1583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1"/>
                  </a:moveTo>
                  <a:cubicBezTo>
                    <a:pt x="0" y="5"/>
                    <a:pt x="0" y="11"/>
                    <a:pt x="4" y="11"/>
                  </a:cubicBezTo>
                  <a:cubicBezTo>
                    <a:pt x="5" y="11"/>
                    <a:pt x="7" y="10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4"/>
            <p:cNvSpPr/>
            <p:nvPr/>
          </p:nvSpPr>
          <p:spPr>
            <a:xfrm>
              <a:off x="3185551" y="4994542"/>
              <a:ext cx="2549" cy="1583"/>
            </a:xfrm>
            <a:custGeom>
              <a:avLst/>
              <a:gdLst/>
              <a:ahLst/>
              <a:cxnLst/>
              <a:rect l="l" t="t" r="r" b="b"/>
              <a:pathLst>
                <a:path w="17" h="11" extrusionOk="0">
                  <a:moveTo>
                    <a:pt x="16" y="0"/>
                  </a:moveTo>
                  <a:lnTo>
                    <a:pt x="16" y="0"/>
                  </a:lnTo>
                  <a:cubicBezTo>
                    <a:pt x="11" y="6"/>
                    <a:pt x="8" y="8"/>
                    <a:pt x="0" y="11"/>
                  </a:cubicBezTo>
                  <a:cubicBezTo>
                    <a:pt x="8" y="11"/>
                    <a:pt x="14" y="8"/>
                    <a:pt x="16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4"/>
            <p:cNvSpPr/>
            <p:nvPr/>
          </p:nvSpPr>
          <p:spPr>
            <a:xfrm>
              <a:off x="2896009" y="5025043"/>
              <a:ext cx="23991" cy="24746"/>
            </a:xfrm>
            <a:custGeom>
              <a:avLst/>
              <a:gdLst/>
              <a:ahLst/>
              <a:cxnLst/>
              <a:rect l="l" t="t" r="r" b="b"/>
              <a:pathLst>
                <a:path w="160" h="172" extrusionOk="0">
                  <a:moveTo>
                    <a:pt x="52" y="1"/>
                  </a:moveTo>
                  <a:cubicBezTo>
                    <a:pt x="43" y="1"/>
                    <a:pt x="34" y="3"/>
                    <a:pt x="24" y="8"/>
                  </a:cubicBezTo>
                  <a:cubicBezTo>
                    <a:pt x="0" y="19"/>
                    <a:pt x="14" y="63"/>
                    <a:pt x="3" y="90"/>
                  </a:cubicBezTo>
                  <a:cubicBezTo>
                    <a:pt x="30" y="159"/>
                    <a:pt x="88" y="159"/>
                    <a:pt x="141" y="172"/>
                  </a:cubicBezTo>
                  <a:cubicBezTo>
                    <a:pt x="112" y="135"/>
                    <a:pt x="90" y="167"/>
                    <a:pt x="69" y="106"/>
                  </a:cubicBezTo>
                  <a:lnTo>
                    <a:pt x="104" y="45"/>
                  </a:lnTo>
                  <a:cubicBezTo>
                    <a:pt x="113" y="66"/>
                    <a:pt x="130" y="86"/>
                    <a:pt x="144" y="86"/>
                  </a:cubicBezTo>
                  <a:cubicBezTo>
                    <a:pt x="150" y="86"/>
                    <a:pt x="155" y="83"/>
                    <a:pt x="159" y="77"/>
                  </a:cubicBezTo>
                  <a:cubicBezTo>
                    <a:pt x="129" y="42"/>
                    <a:pt x="92" y="1"/>
                    <a:pt x="5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4"/>
            <p:cNvSpPr/>
            <p:nvPr/>
          </p:nvSpPr>
          <p:spPr>
            <a:xfrm>
              <a:off x="2361008" y="4766360"/>
              <a:ext cx="21892" cy="26616"/>
            </a:xfrm>
            <a:custGeom>
              <a:avLst/>
              <a:gdLst/>
              <a:ahLst/>
              <a:cxnLst/>
              <a:rect l="l" t="t" r="r" b="b"/>
              <a:pathLst>
                <a:path w="146" h="185" extrusionOk="0">
                  <a:moveTo>
                    <a:pt x="84" y="0"/>
                  </a:moveTo>
                  <a:cubicBezTo>
                    <a:pt x="73" y="0"/>
                    <a:pt x="63" y="8"/>
                    <a:pt x="50" y="8"/>
                  </a:cubicBezTo>
                  <a:cubicBezTo>
                    <a:pt x="45" y="8"/>
                    <a:pt x="39" y="6"/>
                    <a:pt x="32" y="2"/>
                  </a:cubicBezTo>
                  <a:lnTo>
                    <a:pt x="32" y="2"/>
                  </a:lnTo>
                  <a:cubicBezTo>
                    <a:pt x="0" y="74"/>
                    <a:pt x="11" y="118"/>
                    <a:pt x="38" y="171"/>
                  </a:cubicBezTo>
                  <a:cubicBezTo>
                    <a:pt x="50" y="181"/>
                    <a:pt x="64" y="185"/>
                    <a:pt x="77" y="185"/>
                  </a:cubicBezTo>
                  <a:cubicBezTo>
                    <a:pt x="102" y="185"/>
                    <a:pt x="125" y="169"/>
                    <a:pt x="141" y="140"/>
                  </a:cubicBezTo>
                  <a:cubicBezTo>
                    <a:pt x="146" y="89"/>
                    <a:pt x="130" y="31"/>
                    <a:pt x="101" y="7"/>
                  </a:cubicBezTo>
                  <a:cubicBezTo>
                    <a:pt x="95" y="2"/>
                    <a:pt x="89" y="0"/>
                    <a:pt x="84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4"/>
            <p:cNvSpPr/>
            <p:nvPr/>
          </p:nvSpPr>
          <p:spPr>
            <a:xfrm>
              <a:off x="2495058" y="5514929"/>
              <a:ext cx="88917" cy="36687"/>
            </a:xfrm>
            <a:custGeom>
              <a:avLst/>
              <a:gdLst/>
              <a:ahLst/>
              <a:cxnLst/>
              <a:rect l="l" t="t" r="r" b="b"/>
              <a:pathLst>
                <a:path w="593" h="255" extrusionOk="0">
                  <a:moveTo>
                    <a:pt x="252" y="1"/>
                  </a:moveTo>
                  <a:cubicBezTo>
                    <a:pt x="173" y="1"/>
                    <a:pt x="95" y="21"/>
                    <a:pt x="30" y="65"/>
                  </a:cubicBezTo>
                  <a:lnTo>
                    <a:pt x="0" y="126"/>
                  </a:lnTo>
                  <a:cubicBezTo>
                    <a:pt x="56" y="224"/>
                    <a:pt x="142" y="255"/>
                    <a:pt x="233" y="255"/>
                  </a:cubicBezTo>
                  <a:cubicBezTo>
                    <a:pt x="323" y="255"/>
                    <a:pt x="418" y="224"/>
                    <a:pt x="492" y="197"/>
                  </a:cubicBezTo>
                  <a:lnTo>
                    <a:pt x="593" y="134"/>
                  </a:lnTo>
                  <a:cubicBezTo>
                    <a:pt x="498" y="49"/>
                    <a:pt x="373" y="1"/>
                    <a:pt x="25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4"/>
            <p:cNvSpPr/>
            <p:nvPr/>
          </p:nvSpPr>
          <p:spPr>
            <a:xfrm>
              <a:off x="2762409" y="5192484"/>
              <a:ext cx="40185" cy="3985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143" y="0"/>
                  </a:moveTo>
                  <a:cubicBezTo>
                    <a:pt x="112" y="0"/>
                    <a:pt x="78" y="14"/>
                    <a:pt x="53" y="36"/>
                  </a:cubicBezTo>
                  <a:cubicBezTo>
                    <a:pt x="19" y="62"/>
                    <a:pt x="0" y="104"/>
                    <a:pt x="5" y="170"/>
                  </a:cubicBezTo>
                  <a:cubicBezTo>
                    <a:pt x="16" y="239"/>
                    <a:pt x="56" y="263"/>
                    <a:pt x="87" y="276"/>
                  </a:cubicBezTo>
                  <a:cubicBezTo>
                    <a:pt x="88" y="276"/>
                    <a:pt x="89" y="276"/>
                    <a:pt x="90" y="276"/>
                  </a:cubicBezTo>
                  <a:cubicBezTo>
                    <a:pt x="117" y="276"/>
                    <a:pt x="134" y="250"/>
                    <a:pt x="156" y="250"/>
                  </a:cubicBezTo>
                  <a:cubicBezTo>
                    <a:pt x="163" y="250"/>
                    <a:pt x="171" y="253"/>
                    <a:pt x="180" y="260"/>
                  </a:cubicBezTo>
                  <a:cubicBezTo>
                    <a:pt x="132" y="160"/>
                    <a:pt x="267" y="200"/>
                    <a:pt x="206" y="128"/>
                  </a:cubicBezTo>
                  <a:lnTo>
                    <a:pt x="230" y="94"/>
                  </a:lnTo>
                  <a:lnTo>
                    <a:pt x="230" y="94"/>
                  </a:lnTo>
                  <a:cubicBezTo>
                    <a:pt x="230" y="94"/>
                    <a:pt x="229" y="94"/>
                    <a:pt x="228" y="94"/>
                  </a:cubicBezTo>
                  <a:cubicBezTo>
                    <a:pt x="211" y="94"/>
                    <a:pt x="194" y="56"/>
                    <a:pt x="204" y="28"/>
                  </a:cubicBezTo>
                  <a:cubicBezTo>
                    <a:pt x="190" y="9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4"/>
            <p:cNvSpPr/>
            <p:nvPr/>
          </p:nvSpPr>
          <p:spPr>
            <a:xfrm>
              <a:off x="2644103" y="5193662"/>
              <a:ext cx="5698" cy="8345"/>
            </a:xfrm>
            <a:custGeom>
              <a:avLst/>
              <a:gdLst/>
              <a:ahLst/>
              <a:cxnLst/>
              <a:rect l="l" t="t" r="r" b="b"/>
              <a:pathLst>
                <a:path w="38" h="58" extrusionOk="0">
                  <a:moveTo>
                    <a:pt x="24" y="1"/>
                  </a:moveTo>
                  <a:cubicBezTo>
                    <a:pt x="17" y="1"/>
                    <a:pt x="10" y="7"/>
                    <a:pt x="4" y="13"/>
                  </a:cubicBezTo>
                  <a:lnTo>
                    <a:pt x="1" y="58"/>
                  </a:lnTo>
                  <a:lnTo>
                    <a:pt x="1" y="58"/>
                  </a:lnTo>
                  <a:lnTo>
                    <a:pt x="38" y="39"/>
                  </a:lnTo>
                  <a:cubicBezTo>
                    <a:pt x="35" y="24"/>
                    <a:pt x="25" y="16"/>
                    <a:pt x="30" y="2"/>
                  </a:cubicBezTo>
                  <a:cubicBezTo>
                    <a:pt x="28" y="1"/>
                    <a:pt x="26" y="1"/>
                    <a:pt x="2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2465369" y="5108345"/>
              <a:ext cx="5248" cy="7625"/>
            </a:xfrm>
            <a:custGeom>
              <a:avLst/>
              <a:gdLst/>
              <a:ahLst/>
              <a:cxnLst/>
              <a:rect l="l" t="t" r="r" b="b"/>
              <a:pathLst>
                <a:path w="35" h="53" extrusionOk="0">
                  <a:moveTo>
                    <a:pt x="5" y="0"/>
                  </a:moveTo>
                  <a:lnTo>
                    <a:pt x="0" y="50"/>
                  </a:lnTo>
                  <a:cubicBezTo>
                    <a:pt x="2" y="52"/>
                    <a:pt x="4" y="52"/>
                    <a:pt x="6" y="52"/>
                  </a:cubicBezTo>
                  <a:cubicBezTo>
                    <a:pt x="20" y="52"/>
                    <a:pt x="35" y="21"/>
                    <a:pt x="16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4"/>
            <p:cNvSpPr/>
            <p:nvPr/>
          </p:nvSpPr>
          <p:spPr>
            <a:xfrm>
              <a:off x="2453824" y="5106475"/>
              <a:ext cx="2849" cy="5467"/>
            </a:xfrm>
            <a:custGeom>
              <a:avLst/>
              <a:gdLst/>
              <a:ahLst/>
              <a:cxnLst/>
              <a:rect l="l" t="t" r="r" b="b"/>
              <a:pathLst>
                <a:path w="19" h="38" extrusionOk="0">
                  <a:moveTo>
                    <a:pt x="19" y="37"/>
                  </a:moveTo>
                  <a:lnTo>
                    <a:pt x="19" y="37"/>
                  </a:lnTo>
                  <a:cubicBezTo>
                    <a:pt x="0" y="0"/>
                    <a:pt x="11" y="21"/>
                    <a:pt x="19" y="37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4"/>
            <p:cNvSpPr/>
            <p:nvPr/>
          </p:nvSpPr>
          <p:spPr>
            <a:xfrm>
              <a:off x="2432382" y="5099425"/>
              <a:ext cx="29539" cy="21725"/>
            </a:xfrm>
            <a:custGeom>
              <a:avLst/>
              <a:gdLst/>
              <a:ahLst/>
              <a:cxnLst/>
              <a:rect l="l" t="t" r="r" b="b"/>
              <a:pathLst>
                <a:path w="197" h="151" extrusionOk="0">
                  <a:moveTo>
                    <a:pt x="73" y="0"/>
                  </a:moveTo>
                  <a:cubicBezTo>
                    <a:pt x="60" y="0"/>
                    <a:pt x="48" y="2"/>
                    <a:pt x="35" y="7"/>
                  </a:cubicBezTo>
                  <a:cubicBezTo>
                    <a:pt x="11" y="23"/>
                    <a:pt x="6" y="57"/>
                    <a:pt x="1" y="83"/>
                  </a:cubicBezTo>
                  <a:cubicBezTo>
                    <a:pt x="29" y="134"/>
                    <a:pt x="65" y="151"/>
                    <a:pt x="103" y="151"/>
                  </a:cubicBezTo>
                  <a:cubicBezTo>
                    <a:pt x="134" y="151"/>
                    <a:pt x="166" y="139"/>
                    <a:pt x="196" y="126"/>
                  </a:cubicBezTo>
                  <a:lnTo>
                    <a:pt x="167" y="91"/>
                  </a:lnTo>
                  <a:lnTo>
                    <a:pt x="167" y="91"/>
                  </a:lnTo>
                  <a:cubicBezTo>
                    <a:pt x="170" y="97"/>
                    <a:pt x="170" y="102"/>
                    <a:pt x="173" y="105"/>
                  </a:cubicBezTo>
                  <a:lnTo>
                    <a:pt x="151" y="136"/>
                  </a:lnTo>
                  <a:lnTo>
                    <a:pt x="106" y="75"/>
                  </a:lnTo>
                  <a:cubicBezTo>
                    <a:pt x="88" y="57"/>
                    <a:pt x="106" y="23"/>
                    <a:pt x="104" y="4"/>
                  </a:cubicBezTo>
                  <a:cubicBezTo>
                    <a:pt x="93" y="2"/>
                    <a:pt x="83" y="0"/>
                    <a:pt x="73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4"/>
            <p:cNvSpPr/>
            <p:nvPr/>
          </p:nvSpPr>
          <p:spPr>
            <a:xfrm>
              <a:off x="2447826" y="5098994"/>
              <a:ext cx="7347" cy="2158"/>
            </a:xfrm>
            <a:custGeom>
              <a:avLst/>
              <a:gdLst/>
              <a:ahLst/>
              <a:cxnLst/>
              <a:rect l="l" t="t" r="r" b="b"/>
              <a:pathLst>
                <a:path w="49" h="15" extrusionOk="0">
                  <a:moveTo>
                    <a:pt x="17" y="0"/>
                  </a:moveTo>
                  <a:cubicBezTo>
                    <a:pt x="12" y="0"/>
                    <a:pt x="6" y="2"/>
                    <a:pt x="1" y="7"/>
                  </a:cubicBezTo>
                  <a:cubicBezTo>
                    <a:pt x="17" y="7"/>
                    <a:pt x="35" y="10"/>
                    <a:pt x="48" y="15"/>
                  </a:cubicBezTo>
                  <a:cubicBezTo>
                    <a:pt x="37" y="7"/>
                    <a:pt x="27" y="0"/>
                    <a:pt x="17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4"/>
            <p:cNvSpPr/>
            <p:nvPr/>
          </p:nvSpPr>
          <p:spPr>
            <a:xfrm>
              <a:off x="2455023" y="5101871"/>
              <a:ext cx="7197" cy="8057"/>
            </a:xfrm>
            <a:custGeom>
              <a:avLst/>
              <a:gdLst/>
              <a:ahLst/>
              <a:cxnLst/>
              <a:rect l="l" t="t" r="r" b="b"/>
              <a:pathLst>
                <a:path w="48" h="56" extrusionOk="0">
                  <a:moveTo>
                    <a:pt x="0" y="0"/>
                  </a:moveTo>
                  <a:cubicBezTo>
                    <a:pt x="14" y="14"/>
                    <a:pt x="27" y="35"/>
                    <a:pt x="40" y="56"/>
                  </a:cubicBezTo>
                  <a:lnTo>
                    <a:pt x="48" y="43"/>
                  </a:lnTo>
                  <a:cubicBezTo>
                    <a:pt x="35" y="19"/>
                    <a:pt x="16" y="6"/>
                    <a:pt x="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4"/>
            <p:cNvSpPr/>
            <p:nvPr/>
          </p:nvSpPr>
          <p:spPr>
            <a:xfrm>
              <a:off x="2145988" y="4977421"/>
              <a:ext cx="46183" cy="41579"/>
            </a:xfrm>
            <a:custGeom>
              <a:avLst/>
              <a:gdLst/>
              <a:ahLst/>
              <a:cxnLst/>
              <a:rect l="l" t="t" r="r" b="b"/>
              <a:pathLst>
                <a:path w="308" h="289" extrusionOk="0">
                  <a:moveTo>
                    <a:pt x="81" y="0"/>
                  </a:moveTo>
                  <a:cubicBezTo>
                    <a:pt x="78" y="0"/>
                    <a:pt x="75" y="0"/>
                    <a:pt x="72" y="0"/>
                  </a:cubicBezTo>
                  <a:cubicBezTo>
                    <a:pt x="6" y="11"/>
                    <a:pt x="1" y="104"/>
                    <a:pt x="17" y="172"/>
                  </a:cubicBezTo>
                  <a:cubicBezTo>
                    <a:pt x="56" y="191"/>
                    <a:pt x="72" y="249"/>
                    <a:pt x="112" y="265"/>
                  </a:cubicBezTo>
                  <a:cubicBezTo>
                    <a:pt x="112" y="254"/>
                    <a:pt x="117" y="181"/>
                    <a:pt x="147" y="181"/>
                  </a:cubicBezTo>
                  <a:cubicBezTo>
                    <a:pt x="153" y="181"/>
                    <a:pt x="161" y="185"/>
                    <a:pt x="170" y="193"/>
                  </a:cubicBezTo>
                  <a:cubicBezTo>
                    <a:pt x="123" y="217"/>
                    <a:pt x="186" y="273"/>
                    <a:pt x="218" y="289"/>
                  </a:cubicBezTo>
                  <a:lnTo>
                    <a:pt x="189" y="246"/>
                  </a:lnTo>
                  <a:cubicBezTo>
                    <a:pt x="200" y="230"/>
                    <a:pt x="211" y="226"/>
                    <a:pt x="224" y="226"/>
                  </a:cubicBezTo>
                  <a:cubicBezTo>
                    <a:pt x="234" y="226"/>
                    <a:pt x="246" y="229"/>
                    <a:pt x="258" y="229"/>
                  </a:cubicBezTo>
                  <a:cubicBezTo>
                    <a:pt x="268" y="229"/>
                    <a:pt x="278" y="227"/>
                    <a:pt x="289" y="220"/>
                  </a:cubicBezTo>
                  <a:lnTo>
                    <a:pt x="258" y="178"/>
                  </a:lnTo>
                  <a:lnTo>
                    <a:pt x="308" y="141"/>
                  </a:lnTo>
                  <a:cubicBezTo>
                    <a:pt x="233" y="89"/>
                    <a:pt x="176" y="0"/>
                    <a:pt x="8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4"/>
            <p:cNvSpPr/>
            <p:nvPr/>
          </p:nvSpPr>
          <p:spPr>
            <a:xfrm>
              <a:off x="2271042" y="5274086"/>
              <a:ext cx="42134" cy="36400"/>
            </a:xfrm>
            <a:custGeom>
              <a:avLst/>
              <a:gdLst/>
              <a:ahLst/>
              <a:cxnLst/>
              <a:rect l="l" t="t" r="r" b="b"/>
              <a:pathLst>
                <a:path w="281" h="253" extrusionOk="0">
                  <a:moveTo>
                    <a:pt x="96" y="0"/>
                  </a:moveTo>
                  <a:cubicBezTo>
                    <a:pt x="69" y="0"/>
                    <a:pt x="43" y="16"/>
                    <a:pt x="16" y="62"/>
                  </a:cubicBezTo>
                  <a:cubicBezTo>
                    <a:pt x="0" y="134"/>
                    <a:pt x="56" y="197"/>
                    <a:pt x="93" y="226"/>
                  </a:cubicBezTo>
                  <a:lnTo>
                    <a:pt x="209" y="253"/>
                  </a:lnTo>
                  <a:lnTo>
                    <a:pt x="201" y="237"/>
                  </a:lnTo>
                  <a:lnTo>
                    <a:pt x="251" y="179"/>
                  </a:lnTo>
                  <a:lnTo>
                    <a:pt x="241" y="160"/>
                  </a:lnTo>
                  <a:lnTo>
                    <a:pt x="280" y="134"/>
                  </a:lnTo>
                  <a:cubicBezTo>
                    <a:pt x="243" y="128"/>
                    <a:pt x="212" y="75"/>
                    <a:pt x="238" y="62"/>
                  </a:cubicBezTo>
                  <a:cubicBezTo>
                    <a:pt x="185" y="40"/>
                    <a:pt x="139" y="0"/>
                    <a:pt x="96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2248700" y="5204596"/>
              <a:ext cx="1349" cy="129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0"/>
                  </a:moveTo>
                  <a:lnTo>
                    <a:pt x="9" y="8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2242852" y="5189633"/>
              <a:ext cx="29089" cy="2043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37" y="93"/>
                  </a:moveTo>
                  <a:cubicBezTo>
                    <a:pt x="38" y="95"/>
                    <a:pt x="40" y="97"/>
                    <a:pt x="43" y="99"/>
                  </a:cubicBezTo>
                  <a:lnTo>
                    <a:pt x="37" y="93"/>
                  </a:lnTo>
                  <a:close/>
                  <a:moveTo>
                    <a:pt x="124" y="129"/>
                  </a:moveTo>
                  <a:lnTo>
                    <a:pt x="124" y="129"/>
                  </a:lnTo>
                  <a:cubicBezTo>
                    <a:pt x="129" y="131"/>
                    <a:pt x="134" y="134"/>
                    <a:pt x="138" y="134"/>
                  </a:cubicBezTo>
                  <a:cubicBezTo>
                    <a:pt x="139" y="134"/>
                    <a:pt x="140" y="134"/>
                    <a:pt x="140" y="134"/>
                  </a:cubicBezTo>
                  <a:lnTo>
                    <a:pt x="124" y="129"/>
                  </a:lnTo>
                  <a:close/>
                  <a:moveTo>
                    <a:pt x="53" y="0"/>
                  </a:moveTo>
                  <a:cubicBezTo>
                    <a:pt x="43" y="0"/>
                    <a:pt x="32" y="2"/>
                    <a:pt x="21" y="7"/>
                  </a:cubicBezTo>
                  <a:lnTo>
                    <a:pt x="0" y="52"/>
                  </a:lnTo>
                  <a:lnTo>
                    <a:pt x="37" y="93"/>
                  </a:lnTo>
                  <a:lnTo>
                    <a:pt x="37" y="93"/>
                  </a:lnTo>
                  <a:cubicBezTo>
                    <a:pt x="35" y="89"/>
                    <a:pt x="36" y="84"/>
                    <a:pt x="37" y="81"/>
                  </a:cubicBezTo>
                  <a:lnTo>
                    <a:pt x="56" y="65"/>
                  </a:lnTo>
                  <a:lnTo>
                    <a:pt x="93" y="141"/>
                  </a:lnTo>
                  <a:cubicBezTo>
                    <a:pt x="97" y="129"/>
                    <a:pt x="103" y="126"/>
                    <a:pt x="109" y="126"/>
                  </a:cubicBezTo>
                  <a:lnTo>
                    <a:pt x="109" y="126"/>
                  </a:lnTo>
                  <a:lnTo>
                    <a:pt x="124" y="129"/>
                  </a:lnTo>
                  <a:lnTo>
                    <a:pt x="124" y="129"/>
                  </a:lnTo>
                  <a:cubicBezTo>
                    <a:pt x="119" y="127"/>
                    <a:pt x="114" y="126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lnTo>
                    <a:pt x="109" y="126"/>
                  </a:lnTo>
                  <a:lnTo>
                    <a:pt x="109" y="126"/>
                  </a:lnTo>
                  <a:lnTo>
                    <a:pt x="111" y="99"/>
                  </a:lnTo>
                  <a:lnTo>
                    <a:pt x="96" y="110"/>
                  </a:lnTo>
                  <a:lnTo>
                    <a:pt x="80" y="36"/>
                  </a:lnTo>
                  <a:lnTo>
                    <a:pt x="193" y="65"/>
                  </a:lnTo>
                  <a:cubicBezTo>
                    <a:pt x="147" y="45"/>
                    <a:pt x="103" y="0"/>
                    <a:pt x="53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12484" y="4459049"/>
              <a:ext cx="88617" cy="36687"/>
            </a:xfrm>
            <a:custGeom>
              <a:avLst/>
              <a:gdLst/>
              <a:ahLst/>
              <a:cxnLst/>
              <a:rect l="l" t="t" r="r" b="b"/>
              <a:pathLst>
                <a:path w="591" h="255" extrusionOk="0">
                  <a:moveTo>
                    <a:pt x="251" y="0"/>
                  </a:moveTo>
                  <a:cubicBezTo>
                    <a:pt x="172" y="0"/>
                    <a:pt x="95" y="21"/>
                    <a:pt x="30" y="64"/>
                  </a:cubicBezTo>
                  <a:lnTo>
                    <a:pt x="1" y="125"/>
                  </a:lnTo>
                  <a:cubicBezTo>
                    <a:pt x="57" y="223"/>
                    <a:pt x="142" y="254"/>
                    <a:pt x="233" y="254"/>
                  </a:cubicBezTo>
                  <a:cubicBezTo>
                    <a:pt x="324" y="254"/>
                    <a:pt x="419" y="223"/>
                    <a:pt x="493" y="197"/>
                  </a:cubicBezTo>
                  <a:lnTo>
                    <a:pt x="591" y="133"/>
                  </a:lnTo>
                  <a:cubicBezTo>
                    <a:pt x="498" y="48"/>
                    <a:pt x="372" y="0"/>
                    <a:pt x="25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561679" y="4137637"/>
              <a:ext cx="5698" cy="8488"/>
            </a:xfrm>
            <a:custGeom>
              <a:avLst/>
              <a:gdLst/>
              <a:ahLst/>
              <a:cxnLst/>
              <a:rect l="l" t="t" r="r" b="b"/>
              <a:pathLst>
                <a:path w="38" h="59" extrusionOk="0">
                  <a:moveTo>
                    <a:pt x="22" y="1"/>
                  </a:moveTo>
                  <a:cubicBezTo>
                    <a:pt x="14" y="1"/>
                    <a:pt x="7" y="7"/>
                    <a:pt x="3" y="13"/>
                  </a:cubicBezTo>
                  <a:lnTo>
                    <a:pt x="0" y="58"/>
                  </a:lnTo>
                  <a:lnTo>
                    <a:pt x="38" y="40"/>
                  </a:lnTo>
                  <a:cubicBezTo>
                    <a:pt x="32" y="24"/>
                    <a:pt x="24" y="16"/>
                    <a:pt x="30" y="3"/>
                  </a:cubicBezTo>
                  <a:cubicBezTo>
                    <a:pt x="27" y="1"/>
                    <a:pt x="25" y="1"/>
                    <a:pt x="2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382795" y="4052321"/>
              <a:ext cx="4948" cy="7625"/>
            </a:xfrm>
            <a:custGeom>
              <a:avLst/>
              <a:gdLst/>
              <a:ahLst/>
              <a:cxnLst/>
              <a:rect l="l" t="t" r="r" b="b"/>
              <a:pathLst>
                <a:path w="33" h="53" extrusionOk="0">
                  <a:moveTo>
                    <a:pt x="6" y="1"/>
                  </a:moveTo>
                  <a:lnTo>
                    <a:pt x="1" y="51"/>
                  </a:lnTo>
                  <a:cubicBezTo>
                    <a:pt x="3" y="52"/>
                    <a:pt x="4" y="53"/>
                    <a:pt x="6" y="53"/>
                  </a:cubicBezTo>
                  <a:cubicBezTo>
                    <a:pt x="20" y="53"/>
                    <a:pt x="33" y="22"/>
                    <a:pt x="16" y="3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371250" y="4050451"/>
              <a:ext cx="2999" cy="5467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9" y="37"/>
                  </a:moveTo>
                  <a:lnTo>
                    <a:pt x="19" y="37"/>
                  </a:lnTo>
                  <a:cubicBezTo>
                    <a:pt x="1" y="0"/>
                    <a:pt x="12" y="21"/>
                    <a:pt x="19" y="37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349957" y="4043401"/>
              <a:ext cx="29389" cy="21725"/>
            </a:xfrm>
            <a:custGeom>
              <a:avLst/>
              <a:gdLst/>
              <a:ahLst/>
              <a:cxnLst/>
              <a:rect l="l" t="t" r="r" b="b"/>
              <a:pathLst>
                <a:path w="196" h="151" extrusionOk="0">
                  <a:moveTo>
                    <a:pt x="71" y="1"/>
                  </a:moveTo>
                  <a:cubicBezTo>
                    <a:pt x="57" y="1"/>
                    <a:pt x="45" y="3"/>
                    <a:pt x="34" y="7"/>
                  </a:cubicBezTo>
                  <a:cubicBezTo>
                    <a:pt x="11" y="23"/>
                    <a:pt x="3" y="57"/>
                    <a:pt x="0" y="84"/>
                  </a:cubicBezTo>
                  <a:cubicBezTo>
                    <a:pt x="29" y="134"/>
                    <a:pt x="65" y="151"/>
                    <a:pt x="102" y="151"/>
                  </a:cubicBezTo>
                  <a:cubicBezTo>
                    <a:pt x="133" y="151"/>
                    <a:pt x="166" y="139"/>
                    <a:pt x="196" y="126"/>
                  </a:cubicBezTo>
                  <a:lnTo>
                    <a:pt x="167" y="92"/>
                  </a:lnTo>
                  <a:lnTo>
                    <a:pt x="167" y="92"/>
                  </a:lnTo>
                  <a:cubicBezTo>
                    <a:pt x="169" y="97"/>
                    <a:pt x="169" y="102"/>
                    <a:pt x="172" y="105"/>
                  </a:cubicBezTo>
                  <a:lnTo>
                    <a:pt x="148" y="137"/>
                  </a:lnTo>
                  <a:lnTo>
                    <a:pt x="106" y="76"/>
                  </a:lnTo>
                  <a:cubicBezTo>
                    <a:pt x="87" y="57"/>
                    <a:pt x="106" y="23"/>
                    <a:pt x="103" y="4"/>
                  </a:cubicBezTo>
                  <a:cubicBezTo>
                    <a:pt x="93" y="2"/>
                    <a:pt x="81" y="1"/>
                    <a:pt x="7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65402" y="4042969"/>
              <a:ext cx="6897" cy="2302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17" y="1"/>
                  </a:moveTo>
                  <a:cubicBezTo>
                    <a:pt x="11" y="1"/>
                    <a:pt x="6" y="3"/>
                    <a:pt x="0" y="7"/>
                  </a:cubicBezTo>
                  <a:cubicBezTo>
                    <a:pt x="16" y="7"/>
                    <a:pt x="32" y="10"/>
                    <a:pt x="45" y="15"/>
                  </a:cubicBezTo>
                  <a:cubicBezTo>
                    <a:pt x="35" y="7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72149" y="4045847"/>
              <a:ext cx="7647" cy="8201"/>
            </a:xfrm>
            <a:custGeom>
              <a:avLst/>
              <a:gdLst/>
              <a:ahLst/>
              <a:cxnLst/>
              <a:rect l="l" t="t" r="r" b="b"/>
              <a:pathLst>
                <a:path w="51" h="57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14"/>
                    <a:pt x="27" y="35"/>
                    <a:pt x="40" y="56"/>
                  </a:cubicBezTo>
                  <a:lnTo>
                    <a:pt x="50" y="43"/>
                  </a:lnTo>
                  <a:cubicBezTo>
                    <a:pt x="37" y="19"/>
                    <a:pt x="19" y="6"/>
                    <a:pt x="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1283060" y="4528539"/>
              <a:ext cx="88617" cy="36544"/>
            </a:xfrm>
            <a:custGeom>
              <a:avLst/>
              <a:gdLst/>
              <a:ahLst/>
              <a:cxnLst/>
              <a:rect l="l" t="t" r="r" b="b"/>
              <a:pathLst>
                <a:path w="591" h="254" extrusionOk="0">
                  <a:moveTo>
                    <a:pt x="250" y="1"/>
                  </a:moveTo>
                  <a:cubicBezTo>
                    <a:pt x="171" y="1"/>
                    <a:pt x="94" y="20"/>
                    <a:pt x="30" y="63"/>
                  </a:cubicBezTo>
                  <a:lnTo>
                    <a:pt x="1" y="126"/>
                  </a:lnTo>
                  <a:cubicBezTo>
                    <a:pt x="56" y="223"/>
                    <a:pt x="140" y="254"/>
                    <a:pt x="229" y="254"/>
                  </a:cubicBezTo>
                  <a:cubicBezTo>
                    <a:pt x="320" y="254"/>
                    <a:pt x="416" y="222"/>
                    <a:pt x="493" y="195"/>
                  </a:cubicBezTo>
                  <a:lnTo>
                    <a:pt x="590" y="132"/>
                  </a:lnTo>
                  <a:cubicBezTo>
                    <a:pt x="499" y="48"/>
                    <a:pt x="372" y="1"/>
                    <a:pt x="25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1256070" y="4768806"/>
              <a:ext cx="53380" cy="44600"/>
            </a:xfrm>
            <a:custGeom>
              <a:avLst/>
              <a:gdLst/>
              <a:ahLst/>
              <a:cxnLst/>
              <a:rect l="l" t="t" r="r" b="b"/>
              <a:pathLst>
                <a:path w="356" h="310" extrusionOk="0">
                  <a:moveTo>
                    <a:pt x="154" y="1"/>
                  </a:moveTo>
                  <a:cubicBezTo>
                    <a:pt x="104" y="33"/>
                    <a:pt x="40" y="46"/>
                    <a:pt x="22" y="146"/>
                  </a:cubicBezTo>
                  <a:cubicBezTo>
                    <a:pt x="1" y="228"/>
                    <a:pt x="59" y="247"/>
                    <a:pt x="83" y="297"/>
                  </a:cubicBezTo>
                  <a:cubicBezTo>
                    <a:pt x="93" y="307"/>
                    <a:pt x="104" y="310"/>
                    <a:pt x="115" y="310"/>
                  </a:cubicBezTo>
                  <a:cubicBezTo>
                    <a:pt x="146" y="310"/>
                    <a:pt x="179" y="283"/>
                    <a:pt x="210" y="283"/>
                  </a:cubicBezTo>
                  <a:cubicBezTo>
                    <a:pt x="225" y="283"/>
                    <a:pt x="239" y="288"/>
                    <a:pt x="252" y="305"/>
                  </a:cubicBezTo>
                  <a:lnTo>
                    <a:pt x="247" y="284"/>
                  </a:lnTo>
                  <a:lnTo>
                    <a:pt x="355" y="186"/>
                  </a:lnTo>
                  <a:lnTo>
                    <a:pt x="355" y="186"/>
                  </a:lnTo>
                  <a:cubicBezTo>
                    <a:pt x="354" y="186"/>
                    <a:pt x="353" y="186"/>
                    <a:pt x="353" y="186"/>
                  </a:cubicBezTo>
                  <a:cubicBezTo>
                    <a:pt x="345" y="186"/>
                    <a:pt x="336" y="182"/>
                    <a:pt x="327" y="182"/>
                  </a:cubicBezTo>
                  <a:cubicBezTo>
                    <a:pt x="319" y="182"/>
                    <a:pt x="312" y="185"/>
                    <a:pt x="308" y="199"/>
                  </a:cubicBezTo>
                  <a:lnTo>
                    <a:pt x="292" y="162"/>
                  </a:lnTo>
                  <a:cubicBezTo>
                    <a:pt x="297" y="153"/>
                    <a:pt x="302" y="151"/>
                    <a:pt x="308" y="151"/>
                  </a:cubicBezTo>
                  <a:cubicBezTo>
                    <a:pt x="315" y="151"/>
                    <a:pt x="324" y="155"/>
                    <a:pt x="333" y="155"/>
                  </a:cubicBezTo>
                  <a:cubicBezTo>
                    <a:pt x="335" y="155"/>
                    <a:pt x="337" y="155"/>
                    <a:pt x="339" y="154"/>
                  </a:cubicBezTo>
                  <a:cubicBezTo>
                    <a:pt x="297" y="57"/>
                    <a:pt x="226" y="57"/>
                    <a:pt x="15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1137464" y="4858007"/>
              <a:ext cx="35537" cy="29782"/>
            </a:xfrm>
            <a:custGeom>
              <a:avLst/>
              <a:gdLst/>
              <a:ahLst/>
              <a:cxnLst/>
              <a:rect l="l" t="t" r="r" b="b"/>
              <a:pathLst>
                <a:path w="237" h="207" extrusionOk="0">
                  <a:moveTo>
                    <a:pt x="115" y="1"/>
                  </a:moveTo>
                  <a:cubicBezTo>
                    <a:pt x="82" y="1"/>
                    <a:pt x="52" y="12"/>
                    <a:pt x="35" y="61"/>
                  </a:cubicBezTo>
                  <a:cubicBezTo>
                    <a:pt x="1" y="153"/>
                    <a:pt x="67" y="151"/>
                    <a:pt x="88" y="196"/>
                  </a:cubicBezTo>
                  <a:cubicBezTo>
                    <a:pt x="101" y="203"/>
                    <a:pt x="113" y="206"/>
                    <a:pt x="126" y="206"/>
                  </a:cubicBezTo>
                  <a:cubicBezTo>
                    <a:pt x="156" y="206"/>
                    <a:pt x="186" y="190"/>
                    <a:pt x="218" y="190"/>
                  </a:cubicBezTo>
                  <a:cubicBezTo>
                    <a:pt x="218" y="165"/>
                    <a:pt x="211" y="140"/>
                    <a:pt x="231" y="140"/>
                  </a:cubicBezTo>
                  <a:cubicBezTo>
                    <a:pt x="232" y="140"/>
                    <a:pt x="233" y="140"/>
                    <a:pt x="234" y="140"/>
                  </a:cubicBezTo>
                  <a:cubicBezTo>
                    <a:pt x="213" y="63"/>
                    <a:pt x="236" y="69"/>
                    <a:pt x="186" y="8"/>
                  </a:cubicBezTo>
                  <a:cubicBezTo>
                    <a:pt x="164" y="7"/>
                    <a:pt x="139" y="1"/>
                    <a:pt x="11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1125618" y="4904909"/>
              <a:ext cx="16044" cy="13812"/>
            </a:xfrm>
            <a:custGeom>
              <a:avLst/>
              <a:gdLst/>
              <a:ahLst/>
              <a:cxnLst/>
              <a:rect l="l" t="t" r="r" b="b"/>
              <a:pathLst>
                <a:path w="107" h="96" extrusionOk="0">
                  <a:moveTo>
                    <a:pt x="44" y="1"/>
                  </a:moveTo>
                  <a:cubicBezTo>
                    <a:pt x="32" y="1"/>
                    <a:pt x="18" y="27"/>
                    <a:pt x="14" y="31"/>
                  </a:cubicBezTo>
                  <a:lnTo>
                    <a:pt x="1" y="52"/>
                  </a:lnTo>
                  <a:cubicBezTo>
                    <a:pt x="12" y="80"/>
                    <a:pt x="36" y="96"/>
                    <a:pt x="59" y="96"/>
                  </a:cubicBezTo>
                  <a:cubicBezTo>
                    <a:pt x="77" y="96"/>
                    <a:pt x="95" y="86"/>
                    <a:pt x="106" y="65"/>
                  </a:cubicBezTo>
                  <a:cubicBezTo>
                    <a:pt x="106" y="65"/>
                    <a:pt x="105" y="65"/>
                    <a:pt x="105" y="65"/>
                  </a:cubicBezTo>
                  <a:cubicBezTo>
                    <a:pt x="91" y="65"/>
                    <a:pt x="75" y="88"/>
                    <a:pt x="56" y="88"/>
                  </a:cubicBezTo>
                  <a:cubicBezTo>
                    <a:pt x="50" y="88"/>
                    <a:pt x="44" y="86"/>
                    <a:pt x="38" y="81"/>
                  </a:cubicBezTo>
                  <a:cubicBezTo>
                    <a:pt x="6" y="39"/>
                    <a:pt x="64" y="18"/>
                    <a:pt x="51" y="4"/>
                  </a:cubicBezTo>
                  <a:cubicBezTo>
                    <a:pt x="49" y="2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1002214" y="5215818"/>
              <a:ext cx="41834" cy="25034"/>
            </a:xfrm>
            <a:custGeom>
              <a:avLst/>
              <a:gdLst/>
              <a:ahLst/>
              <a:cxnLst/>
              <a:rect l="l" t="t" r="r" b="b"/>
              <a:pathLst>
                <a:path w="279" h="174" extrusionOk="0">
                  <a:moveTo>
                    <a:pt x="80" y="1"/>
                  </a:moveTo>
                  <a:cubicBezTo>
                    <a:pt x="71" y="1"/>
                    <a:pt x="63" y="2"/>
                    <a:pt x="54" y="4"/>
                  </a:cubicBezTo>
                  <a:cubicBezTo>
                    <a:pt x="1" y="44"/>
                    <a:pt x="49" y="115"/>
                    <a:pt x="70" y="139"/>
                  </a:cubicBezTo>
                  <a:cubicBezTo>
                    <a:pt x="88" y="159"/>
                    <a:pt x="107" y="165"/>
                    <a:pt x="126" y="165"/>
                  </a:cubicBezTo>
                  <a:cubicBezTo>
                    <a:pt x="161" y="165"/>
                    <a:pt x="196" y="143"/>
                    <a:pt x="228" y="143"/>
                  </a:cubicBezTo>
                  <a:cubicBezTo>
                    <a:pt x="242" y="143"/>
                    <a:pt x="255" y="147"/>
                    <a:pt x="267" y="159"/>
                  </a:cubicBezTo>
                  <a:lnTo>
                    <a:pt x="267" y="159"/>
                  </a:lnTo>
                  <a:cubicBezTo>
                    <a:pt x="213" y="91"/>
                    <a:pt x="152" y="1"/>
                    <a:pt x="80" y="1"/>
                  </a:cubicBezTo>
                  <a:close/>
                  <a:moveTo>
                    <a:pt x="267" y="159"/>
                  </a:moveTo>
                  <a:cubicBezTo>
                    <a:pt x="271" y="164"/>
                    <a:pt x="275" y="169"/>
                    <a:pt x="279" y="174"/>
                  </a:cubicBezTo>
                  <a:cubicBezTo>
                    <a:pt x="275" y="168"/>
                    <a:pt x="271" y="163"/>
                    <a:pt x="267" y="159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992318" y="4909657"/>
              <a:ext cx="38236" cy="32947"/>
            </a:xfrm>
            <a:custGeom>
              <a:avLst/>
              <a:gdLst/>
              <a:ahLst/>
              <a:cxnLst/>
              <a:rect l="l" t="t" r="r" b="b"/>
              <a:pathLst>
                <a:path w="255" h="229" extrusionOk="0">
                  <a:moveTo>
                    <a:pt x="175" y="1"/>
                  </a:moveTo>
                  <a:cubicBezTo>
                    <a:pt x="164" y="5"/>
                    <a:pt x="152" y="6"/>
                    <a:pt x="140" y="6"/>
                  </a:cubicBezTo>
                  <a:cubicBezTo>
                    <a:pt x="129" y="6"/>
                    <a:pt x="118" y="5"/>
                    <a:pt x="107" y="5"/>
                  </a:cubicBezTo>
                  <a:cubicBezTo>
                    <a:pt x="71" y="5"/>
                    <a:pt x="37" y="14"/>
                    <a:pt x="17" y="85"/>
                  </a:cubicBezTo>
                  <a:cubicBezTo>
                    <a:pt x="1" y="204"/>
                    <a:pt x="86" y="162"/>
                    <a:pt x="117" y="225"/>
                  </a:cubicBezTo>
                  <a:cubicBezTo>
                    <a:pt x="121" y="228"/>
                    <a:pt x="125" y="229"/>
                    <a:pt x="129" y="229"/>
                  </a:cubicBezTo>
                  <a:cubicBezTo>
                    <a:pt x="150" y="229"/>
                    <a:pt x="166" y="198"/>
                    <a:pt x="186" y="198"/>
                  </a:cubicBezTo>
                  <a:cubicBezTo>
                    <a:pt x="192" y="198"/>
                    <a:pt x="198" y="201"/>
                    <a:pt x="205" y="207"/>
                  </a:cubicBezTo>
                  <a:lnTo>
                    <a:pt x="199" y="194"/>
                  </a:lnTo>
                  <a:cubicBezTo>
                    <a:pt x="207" y="154"/>
                    <a:pt x="255" y="1"/>
                    <a:pt x="17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891706" y="4999002"/>
              <a:ext cx="28489" cy="23451"/>
            </a:xfrm>
            <a:custGeom>
              <a:avLst/>
              <a:gdLst/>
              <a:ahLst/>
              <a:cxnLst/>
              <a:rect l="l" t="t" r="r" b="b"/>
              <a:pathLst>
                <a:path w="190" h="163" extrusionOk="0">
                  <a:moveTo>
                    <a:pt x="70" y="1"/>
                  </a:moveTo>
                  <a:cubicBezTo>
                    <a:pt x="50" y="1"/>
                    <a:pt x="32" y="11"/>
                    <a:pt x="19" y="41"/>
                  </a:cubicBezTo>
                  <a:cubicBezTo>
                    <a:pt x="0" y="136"/>
                    <a:pt x="50" y="112"/>
                    <a:pt x="74" y="162"/>
                  </a:cubicBezTo>
                  <a:lnTo>
                    <a:pt x="164" y="147"/>
                  </a:lnTo>
                  <a:lnTo>
                    <a:pt x="146" y="115"/>
                  </a:lnTo>
                  <a:lnTo>
                    <a:pt x="146" y="115"/>
                  </a:lnTo>
                  <a:cubicBezTo>
                    <a:pt x="147" y="115"/>
                    <a:pt x="149" y="115"/>
                    <a:pt x="151" y="115"/>
                  </a:cubicBezTo>
                  <a:cubicBezTo>
                    <a:pt x="189" y="115"/>
                    <a:pt x="141" y="56"/>
                    <a:pt x="159" y="41"/>
                  </a:cubicBezTo>
                  <a:cubicBezTo>
                    <a:pt x="134" y="26"/>
                    <a:pt x="100" y="1"/>
                    <a:pt x="7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1414411" y="4897716"/>
              <a:ext cx="43334" cy="45176"/>
            </a:xfrm>
            <a:custGeom>
              <a:avLst/>
              <a:gdLst/>
              <a:ahLst/>
              <a:cxnLst/>
              <a:rect l="l" t="t" r="r" b="b"/>
              <a:pathLst>
                <a:path w="289" h="314" extrusionOk="0">
                  <a:moveTo>
                    <a:pt x="151" y="0"/>
                  </a:moveTo>
                  <a:cubicBezTo>
                    <a:pt x="141" y="0"/>
                    <a:pt x="130" y="3"/>
                    <a:pt x="119" y="10"/>
                  </a:cubicBezTo>
                  <a:cubicBezTo>
                    <a:pt x="85" y="20"/>
                    <a:pt x="27" y="49"/>
                    <a:pt x="0" y="110"/>
                  </a:cubicBezTo>
                  <a:cubicBezTo>
                    <a:pt x="3" y="271"/>
                    <a:pt x="132" y="248"/>
                    <a:pt x="196" y="314"/>
                  </a:cubicBezTo>
                  <a:lnTo>
                    <a:pt x="185" y="298"/>
                  </a:lnTo>
                  <a:cubicBezTo>
                    <a:pt x="201" y="229"/>
                    <a:pt x="254" y="256"/>
                    <a:pt x="288" y="232"/>
                  </a:cubicBezTo>
                  <a:cubicBezTo>
                    <a:pt x="270" y="192"/>
                    <a:pt x="267" y="136"/>
                    <a:pt x="275" y="110"/>
                  </a:cubicBezTo>
                  <a:cubicBezTo>
                    <a:pt x="249" y="66"/>
                    <a:pt x="202" y="0"/>
                    <a:pt x="15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1360431" y="5253944"/>
              <a:ext cx="50081" cy="32227"/>
            </a:xfrm>
            <a:custGeom>
              <a:avLst/>
              <a:gdLst/>
              <a:ahLst/>
              <a:cxnLst/>
              <a:rect l="l" t="t" r="r" b="b"/>
              <a:pathLst>
                <a:path w="334" h="224" extrusionOk="0">
                  <a:moveTo>
                    <a:pt x="94" y="1"/>
                  </a:moveTo>
                  <a:cubicBezTo>
                    <a:pt x="74" y="1"/>
                    <a:pt x="53" y="6"/>
                    <a:pt x="32" y="20"/>
                  </a:cubicBezTo>
                  <a:cubicBezTo>
                    <a:pt x="0" y="75"/>
                    <a:pt x="56" y="189"/>
                    <a:pt x="111" y="205"/>
                  </a:cubicBezTo>
                  <a:cubicBezTo>
                    <a:pt x="140" y="218"/>
                    <a:pt x="167" y="223"/>
                    <a:pt x="194" y="223"/>
                  </a:cubicBezTo>
                  <a:cubicBezTo>
                    <a:pt x="241" y="223"/>
                    <a:pt x="286" y="208"/>
                    <a:pt x="334" y="200"/>
                  </a:cubicBezTo>
                  <a:lnTo>
                    <a:pt x="278" y="152"/>
                  </a:lnTo>
                  <a:cubicBezTo>
                    <a:pt x="273" y="134"/>
                    <a:pt x="299" y="123"/>
                    <a:pt x="307" y="110"/>
                  </a:cubicBezTo>
                  <a:lnTo>
                    <a:pt x="331" y="112"/>
                  </a:lnTo>
                  <a:cubicBezTo>
                    <a:pt x="250" y="93"/>
                    <a:pt x="176" y="1"/>
                    <a:pt x="9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1354133" y="5008354"/>
              <a:ext cx="56079" cy="46759"/>
            </a:xfrm>
            <a:custGeom>
              <a:avLst/>
              <a:gdLst/>
              <a:ahLst/>
              <a:cxnLst/>
              <a:rect l="l" t="t" r="r" b="b"/>
              <a:pathLst>
                <a:path w="374" h="325" extrusionOk="0">
                  <a:moveTo>
                    <a:pt x="135" y="1"/>
                  </a:moveTo>
                  <a:cubicBezTo>
                    <a:pt x="95" y="1"/>
                    <a:pt x="60" y="19"/>
                    <a:pt x="37" y="84"/>
                  </a:cubicBezTo>
                  <a:cubicBezTo>
                    <a:pt x="0" y="209"/>
                    <a:pt x="101" y="248"/>
                    <a:pt x="153" y="309"/>
                  </a:cubicBezTo>
                  <a:cubicBezTo>
                    <a:pt x="164" y="295"/>
                    <a:pt x="174" y="289"/>
                    <a:pt x="183" y="289"/>
                  </a:cubicBezTo>
                  <a:cubicBezTo>
                    <a:pt x="206" y="289"/>
                    <a:pt x="226" y="321"/>
                    <a:pt x="249" y="325"/>
                  </a:cubicBezTo>
                  <a:cubicBezTo>
                    <a:pt x="257" y="312"/>
                    <a:pt x="246" y="306"/>
                    <a:pt x="243" y="288"/>
                  </a:cubicBezTo>
                  <a:lnTo>
                    <a:pt x="243" y="288"/>
                  </a:lnTo>
                  <a:cubicBezTo>
                    <a:pt x="246" y="288"/>
                    <a:pt x="249" y="288"/>
                    <a:pt x="251" y="288"/>
                  </a:cubicBezTo>
                  <a:cubicBezTo>
                    <a:pt x="304" y="288"/>
                    <a:pt x="270" y="234"/>
                    <a:pt x="328" y="219"/>
                  </a:cubicBezTo>
                  <a:lnTo>
                    <a:pt x="320" y="203"/>
                  </a:lnTo>
                  <a:lnTo>
                    <a:pt x="373" y="177"/>
                  </a:lnTo>
                  <a:cubicBezTo>
                    <a:pt x="305" y="157"/>
                    <a:pt x="374" y="81"/>
                    <a:pt x="316" y="81"/>
                  </a:cubicBezTo>
                  <a:cubicBezTo>
                    <a:pt x="313" y="81"/>
                    <a:pt x="310" y="81"/>
                    <a:pt x="307" y="82"/>
                  </a:cubicBezTo>
                  <a:lnTo>
                    <a:pt x="312" y="18"/>
                  </a:lnTo>
                  <a:lnTo>
                    <a:pt x="312" y="18"/>
                  </a:lnTo>
                  <a:cubicBezTo>
                    <a:pt x="302" y="25"/>
                    <a:pt x="290" y="27"/>
                    <a:pt x="277" y="27"/>
                  </a:cubicBezTo>
                  <a:cubicBezTo>
                    <a:pt x="235" y="27"/>
                    <a:pt x="182" y="1"/>
                    <a:pt x="13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1252171" y="4770533"/>
              <a:ext cx="7647" cy="9927"/>
            </a:xfrm>
            <a:custGeom>
              <a:avLst/>
              <a:gdLst/>
              <a:ahLst/>
              <a:cxnLst/>
              <a:rect l="l" t="t" r="r" b="b"/>
              <a:pathLst>
                <a:path w="51" h="69" extrusionOk="0">
                  <a:moveTo>
                    <a:pt x="20" y="1"/>
                  </a:moveTo>
                  <a:cubicBezTo>
                    <a:pt x="18" y="1"/>
                    <a:pt x="16" y="1"/>
                    <a:pt x="14" y="2"/>
                  </a:cubicBezTo>
                  <a:cubicBezTo>
                    <a:pt x="19" y="15"/>
                    <a:pt x="8" y="21"/>
                    <a:pt x="0" y="34"/>
                  </a:cubicBezTo>
                  <a:lnTo>
                    <a:pt x="24" y="68"/>
                  </a:lnTo>
                  <a:cubicBezTo>
                    <a:pt x="24" y="50"/>
                    <a:pt x="35" y="23"/>
                    <a:pt x="51" y="7"/>
                  </a:cubicBezTo>
                  <a:cubicBezTo>
                    <a:pt x="40" y="7"/>
                    <a:pt x="29" y="1"/>
                    <a:pt x="2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1256070" y="4779597"/>
              <a:ext cx="1349" cy="172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1" y="0"/>
                  </a:moveTo>
                  <a:cubicBezTo>
                    <a:pt x="1" y="8"/>
                    <a:pt x="1" y="12"/>
                    <a:pt x="4" y="12"/>
                  </a:cubicBezTo>
                  <a:cubicBezTo>
                    <a:pt x="5" y="12"/>
                    <a:pt x="7" y="11"/>
                    <a:pt x="9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1260118" y="4769957"/>
              <a:ext cx="2099" cy="1726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13" y="1"/>
                  </a:moveTo>
                  <a:cubicBezTo>
                    <a:pt x="8" y="1"/>
                    <a:pt x="3" y="6"/>
                    <a:pt x="0" y="11"/>
                  </a:cubicBezTo>
                  <a:cubicBezTo>
                    <a:pt x="3" y="11"/>
                    <a:pt x="11" y="9"/>
                    <a:pt x="1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970126" y="4800458"/>
              <a:ext cx="23991" cy="24890"/>
            </a:xfrm>
            <a:custGeom>
              <a:avLst/>
              <a:gdLst/>
              <a:ahLst/>
              <a:cxnLst/>
              <a:rect l="l" t="t" r="r" b="b"/>
              <a:pathLst>
                <a:path w="160" h="173" extrusionOk="0">
                  <a:moveTo>
                    <a:pt x="52" y="0"/>
                  </a:moveTo>
                  <a:cubicBezTo>
                    <a:pt x="43" y="0"/>
                    <a:pt x="34" y="3"/>
                    <a:pt x="25" y="8"/>
                  </a:cubicBezTo>
                  <a:cubicBezTo>
                    <a:pt x="1" y="19"/>
                    <a:pt x="14" y="64"/>
                    <a:pt x="3" y="90"/>
                  </a:cubicBezTo>
                  <a:cubicBezTo>
                    <a:pt x="30" y="159"/>
                    <a:pt x="85" y="159"/>
                    <a:pt x="138" y="172"/>
                  </a:cubicBezTo>
                  <a:cubicBezTo>
                    <a:pt x="112" y="135"/>
                    <a:pt x="91" y="167"/>
                    <a:pt x="70" y="106"/>
                  </a:cubicBezTo>
                  <a:lnTo>
                    <a:pt x="104" y="45"/>
                  </a:lnTo>
                  <a:cubicBezTo>
                    <a:pt x="112" y="67"/>
                    <a:pt x="129" y="86"/>
                    <a:pt x="144" y="86"/>
                  </a:cubicBezTo>
                  <a:cubicBezTo>
                    <a:pt x="150" y="86"/>
                    <a:pt x="155" y="84"/>
                    <a:pt x="159" y="77"/>
                  </a:cubicBezTo>
                  <a:cubicBezTo>
                    <a:pt x="130" y="43"/>
                    <a:pt x="91" y="0"/>
                    <a:pt x="52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35126" y="4541775"/>
              <a:ext cx="22042" cy="26760"/>
            </a:xfrm>
            <a:custGeom>
              <a:avLst/>
              <a:gdLst/>
              <a:ahLst/>
              <a:cxnLst/>
              <a:rect l="l" t="t" r="r" b="b"/>
              <a:pathLst>
                <a:path w="147" h="186" extrusionOk="0">
                  <a:moveTo>
                    <a:pt x="84" y="1"/>
                  </a:moveTo>
                  <a:cubicBezTo>
                    <a:pt x="71" y="1"/>
                    <a:pt x="59" y="10"/>
                    <a:pt x="45" y="10"/>
                  </a:cubicBezTo>
                  <a:cubicBezTo>
                    <a:pt x="40" y="10"/>
                    <a:pt x="35" y="8"/>
                    <a:pt x="30" y="5"/>
                  </a:cubicBezTo>
                  <a:lnTo>
                    <a:pt x="30" y="5"/>
                  </a:lnTo>
                  <a:cubicBezTo>
                    <a:pt x="1" y="74"/>
                    <a:pt x="11" y="119"/>
                    <a:pt x="38" y="172"/>
                  </a:cubicBezTo>
                  <a:cubicBezTo>
                    <a:pt x="50" y="181"/>
                    <a:pt x="63" y="185"/>
                    <a:pt x="76" y="185"/>
                  </a:cubicBezTo>
                  <a:cubicBezTo>
                    <a:pt x="100" y="185"/>
                    <a:pt x="124" y="170"/>
                    <a:pt x="138" y="140"/>
                  </a:cubicBezTo>
                  <a:cubicBezTo>
                    <a:pt x="146" y="90"/>
                    <a:pt x="130" y="32"/>
                    <a:pt x="101" y="8"/>
                  </a:cubicBezTo>
                  <a:cubicBezTo>
                    <a:pt x="95" y="3"/>
                    <a:pt x="90" y="1"/>
                    <a:pt x="8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21331" y="4488255"/>
              <a:ext cx="17393" cy="20142"/>
            </a:xfrm>
            <a:custGeom>
              <a:avLst/>
              <a:gdLst/>
              <a:ahLst/>
              <a:cxnLst/>
              <a:rect l="l" t="t" r="r" b="b"/>
              <a:pathLst>
                <a:path w="116" h="140" extrusionOk="0">
                  <a:moveTo>
                    <a:pt x="59" y="0"/>
                  </a:moveTo>
                  <a:cubicBezTo>
                    <a:pt x="50" y="0"/>
                    <a:pt x="38" y="7"/>
                    <a:pt x="27" y="23"/>
                  </a:cubicBezTo>
                  <a:cubicBezTo>
                    <a:pt x="0" y="47"/>
                    <a:pt x="21" y="81"/>
                    <a:pt x="21" y="115"/>
                  </a:cubicBezTo>
                  <a:cubicBezTo>
                    <a:pt x="34" y="132"/>
                    <a:pt x="49" y="139"/>
                    <a:pt x="64" y="139"/>
                  </a:cubicBezTo>
                  <a:cubicBezTo>
                    <a:pt x="73" y="139"/>
                    <a:pt x="83" y="136"/>
                    <a:pt x="93" y="131"/>
                  </a:cubicBezTo>
                  <a:cubicBezTo>
                    <a:pt x="116" y="90"/>
                    <a:pt x="96" y="0"/>
                    <a:pt x="59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569176" y="5290056"/>
              <a:ext cx="88617" cy="36544"/>
            </a:xfrm>
            <a:custGeom>
              <a:avLst/>
              <a:gdLst/>
              <a:ahLst/>
              <a:cxnLst/>
              <a:rect l="l" t="t" r="r" b="b"/>
              <a:pathLst>
                <a:path w="591" h="254" extrusionOk="0">
                  <a:moveTo>
                    <a:pt x="248" y="0"/>
                  </a:moveTo>
                  <a:cubicBezTo>
                    <a:pt x="170" y="0"/>
                    <a:pt x="94" y="20"/>
                    <a:pt x="30" y="62"/>
                  </a:cubicBezTo>
                  <a:lnTo>
                    <a:pt x="1" y="126"/>
                  </a:lnTo>
                  <a:cubicBezTo>
                    <a:pt x="56" y="223"/>
                    <a:pt x="140" y="253"/>
                    <a:pt x="230" y="253"/>
                  </a:cubicBezTo>
                  <a:cubicBezTo>
                    <a:pt x="321" y="253"/>
                    <a:pt x="418" y="221"/>
                    <a:pt x="493" y="195"/>
                  </a:cubicBezTo>
                  <a:lnTo>
                    <a:pt x="591" y="134"/>
                  </a:lnTo>
                  <a:cubicBezTo>
                    <a:pt x="497" y="48"/>
                    <a:pt x="370" y="0"/>
                    <a:pt x="248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836076" y="4510699"/>
              <a:ext cx="39885" cy="40284"/>
            </a:xfrm>
            <a:custGeom>
              <a:avLst/>
              <a:gdLst/>
              <a:ahLst/>
              <a:cxnLst/>
              <a:rect l="l" t="t" r="r" b="b"/>
              <a:pathLst>
                <a:path w="266" h="280" extrusionOk="0">
                  <a:moveTo>
                    <a:pt x="142" y="1"/>
                  </a:moveTo>
                  <a:cubicBezTo>
                    <a:pt x="111" y="1"/>
                    <a:pt x="77" y="14"/>
                    <a:pt x="51" y="36"/>
                  </a:cubicBezTo>
                  <a:cubicBezTo>
                    <a:pt x="22" y="57"/>
                    <a:pt x="1" y="105"/>
                    <a:pt x="6" y="174"/>
                  </a:cubicBezTo>
                  <a:cubicBezTo>
                    <a:pt x="14" y="242"/>
                    <a:pt x="54" y="266"/>
                    <a:pt x="88" y="279"/>
                  </a:cubicBezTo>
                  <a:cubicBezTo>
                    <a:pt x="89" y="279"/>
                    <a:pt x="90" y="280"/>
                    <a:pt x="91" y="280"/>
                  </a:cubicBezTo>
                  <a:cubicBezTo>
                    <a:pt x="118" y="280"/>
                    <a:pt x="135" y="254"/>
                    <a:pt x="157" y="254"/>
                  </a:cubicBezTo>
                  <a:cubicBezTo>
                    <a:pt x="164" y="254"/>
                    <a:pt x="172" y="257"/>
                    <a:pt x="181" y="264"/>
                  </a:cubicBezTo>
                  <a:cubicBezTo>
                    <a:pt x="130" y="163"/>
                    <a:pt x="265" y="203"/>
                    <a:pt x="207" y="131"/>
                  </a:cubicBezTo>
                  <a:lnTo>
                    <a:pt x="231" y="94"/>
                  </a:lnTo>
                  <a:lnTo>
                    <a:pt x="231" y="94"/>
                  </a:lnTo>
                  <a:cubicBezTo>
                    <a:pt x="230" y="94"/>
                    <a:pt x="230" y="94"/>
                    <a:pt x="229" y="94"/>
                  </a:cubicBezTo>
                  <a:cubicBezTo>
                    <a:pt x="209" y="94"/>
                    <a:pt x="194" y="56"/>
                    <a:pt x="204" y="28"/>
                  </a:cubicBezTo>
                  <a:cubicBezTo>
                    <a:pt x="189" y="9"/>
                    <a:pt x="167" y="1"/>
                    <a:pt x="142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718370" y="4968645"/>
              <a:ext cx="5698" cy="8488"/>
            </a:xfrm>
            <a:custGeom>
              <a:avLst/>
              <a:gdLst/>
              <a:ahLst/>
              <a:cxnLst/>
              <a:rect l="l" t="t" r="r" b="b"/>
              <a:pathLst>
                <a:path w="38" h="59" extrusionOk="0">
                  <a:moveTo>
                    <a:pt x="21" y="0"/>
                  </a:moveTo>
                  <a:cubicBezTo>
                    <a:pt x="14" y="0"/>
                    <a:pt x="7" y="8"/>
                    <a:pt x="3" y="14"/>
                  </a:cubicBezTo>
                  <a:lnTo>
                    <a:pt x="0" y="59"/>
                  </a:lnTo>
                  <a:lnTo>
                    <a:pt x="37" y="40"/>
                  </a:lnTo>
                  <a:cubicBezTo>
                    <a:pt x="32" y="22"/>
                    <a:pt x="24" y="16"/>
                    <a:pt x="29" y="3"/>
                  </a:cubicBezTo>
                  <a:cubicBezTo>
                    <a:pt x="27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538737" y="4883472"/>
              <a:ext cx="5698" cy="7481"/>
            </a:xfrm>
            <a:custGeom>
              <a:avLst/>
              <a:gdLst/>
              <a:ahLst/>
              <a:cxnLst/>
              <a:rect l="l" t="t" r="r" b="b"/>
              <a:pathLst>
                <a:path w="38" h="52" extrusionOk="0">
                  <a:moveTo>
                    <a:pt x="5" y="0"/>
                  </a:moveTo>
                  <a:lnTo>
                    <a:pt x="0" y="50"/>
                  </a:lnTo>
                  <a:cubicBezTo>
                    <a:pt x="2" y="51"/>
                    <a:pt x="4" y="52"/>
                    <a:pt x="6" y="52"/>
                  </a:cubicBezTo>
                  <a:cubicBezTo>
                    <a:pt x="25" y="52"/>
                    <a:pt x="37" y="22"/>
                    <a:pt x="13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529141" y="4883904"/>
              <a:ext cx="1799" cy="3453"/>
            </a:xfrm>
            <a:custGeom>
              <a:avLst/>
              <a:gdLst/>
              <a:ahLst/>
              <a:cxnLst/>
              <a:rect l="l" t="t" r="r" b="b"/>
              <a:pathLst>
                <a:path w="12" h="24" extrusionOk="0">
                  <a:moveTo>
                    <a:pt x="1" y="0"/>
                  </a:moveTo>
                  <a:cubicBezTo>
                    <a:pt x="1" y="0"/>
                    <a:pt x="3" y="7"/>
                    <a:pt x="11" y="24"/>
                  </a:cubicBezTo>
                  <a:cubicBezTo>
                    <a:pt x="7" y="1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506199" y="4874552"/>
              <a:ext cx="29389" cy="21581"/>
            </a:xfrm>
            <a:custGeom>
              <a:avLst/>
              <a:gdLst/>
              <a:ahLst/>
              <a:cxnLst/>
              <a:rect l="l" t="t" r="r" b="b"/>
              <a:pathLst>
                <a:path w="196" h="150" extrusionOk="0">
                  <a:moveTo>
                    <a:pt x="164" y="91"/>
                  </a:moveTo>
                  <a:lnTo>
                    <a:pt x="168" y="95"/>
                  </a:lnTo>
                  <a:lnTo>
                    <a:pt x="168" y="95"/>
                  </a:lnTo>
                  <a:cubicBezTo>
                    <a:pt x="167" y="94"/>
                    <a:pt x="166" y="92"/>
                    <a:pt x="164" y="91"/>
                  </a:cubicBezTo>
                  <a:close/>
                  <a:moveTo>
                    <a:pt x="86" y="0"/>
                  </a:moveTo>
                  <a:cubicBezTo>
                    <a:pt x="68" y="0"/>
                    <a:pt x="49" y="3"/>
                    <a:pt x="32" y="7"/>
                  </a:cubicBezTo>
                  <a:cubicBezTo>
                    <a:pt x="11" y="22"/>
                    <a:pt x="3" y="54"/>
                    <a:pt x="0" y="81"/>
                  </a:cubicBezTo>
                  <a:cubicBezTo>
                    <a:pt x="30" y="132"/>
                    <a:pt x="67" y="149"/>
                    <a:pt x="105" y="149"/>
                  </a:cubicBezTo>
                  <a:cubicBezTo>
                    <a:pt x="135" y="149"/>
                    <a:pt x="167" y="138"/>
                    <a:pt x="196" y="126"/>
                  </a:cubicBezTo>
                  <a:lnTo>
                    <a:pt x="168" y="95"/>
                  </a:lnTo>
                  <a:lnTo>
                    <a:pt x="168" y="95"/>
                  </a:lnTo>
                  <a:cubicBezTo>
                    <a:pt x="170" y="99"/>
                    <a:pt x="170" y="103"/>
                    <a:pt x="172" y="104"/>
                  </a:cubicBezTo>
                  <a:lnTo>
                    <a:pt x="148" y="134"/>
                  </a:lnTo>
                  <a:lnTo>
                    <a:pt x="106" y="75"/>
                  </a:lnTo>
                  <a:cubicBezTo>
                    <a:pt x="90" y="54"/>
                    <a:pt x="109" y="22"/>
                    <a:pt x="106" y="1"/>
                  </a:cubicBezTo>
                  <a:cubicBezTo>
                    <a:pt x="100" y="1"/>
                    <a:pt x="93" y="0"/>
                    <a:pt x="86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521943" y="4874121"/>
              <a:ext cx="6897" cy="2158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16" y="1"/>
                  </a:moveTo>
                  <a:cubicBezTo>
                    <a:pt x="11" y="1"/>
                    <a:pt x="6" y="2"/>
                    <a:pt x="1" y="4"/>
                  </a:cubicBezTo>
                  <a:cubicBezTo>
                    <a:pt x="17" y="4"/>
                    <a:pt x="33" y="10"/>
                    <a:pt x="46" y="15"/>
                  </a:cubicBezTo>
                  <a:cubicBezTo>
                    <a:pt x="35" y="6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528691" y="4876567"/>
              <a:ext cx="7797" cy="8488"/>
            </a:xfrm>
            <a:custGeom>
              <a:avLst/>
              <a:gdLst/>
              <a:ahLst/>
              <a:cxnLst/>
              <a:rect l="l" t="t" r="r" b="b"/>
              <a:pathLst>
                <a:path w="52" h="59" extrusionOk="0">
                  <a:moveTo>
                    <a:pt x="1" y="0"/>
                  </a:moveTo>
                  <a:cubicBezTo>
                    <a:pt x="14" y="14"/>
                    <a:pt x="27" y="38"/>
                    <a:pt x="41" y="59"/>
                  </a:cubicBezTo>
                  <a:lnTo>
                    <a:pt x="51" y="45"/>
                  </a:lnTo>
                  <a:cubicBezTo>
                    <a:pt x="35" y="22"/>
                    <a:pt x="19" y="8"/>
                    <a:pt x="1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220256" y="5209749"/>
              <a:ext cx="46183" cy="42011"/>
            </a:xfrm>
            <a:custGeom>
              <a:avLst/>
              <a:gdLst/>
              <a:ahLst/>
              <a:cxnLst/>
              <a:rect l="l" t="t" r="r" b="b"/>
              <a:pathLst>
                <a:path w="308" h="292" extrusionOk="0">
                  <a:moveTo>
                    <a:pt x="80" y="0"/>
                  </a:moveTo>
                  <a:cubicBezTo>
                    <a:pt x="77" y="0"/>
                    <a:pt x="74" y="0"/>
                    <a:pt x="72" y="0"/>
                  </a:cubicBezTo>
                  <a:cubicBezTo>
                    <a:pt x="5" y="11"/>
                    <a:pt x="0" y="103"/>
                    <a:pt x="16" y="175"/>
                  </a:cubicBezTo>
                  <a:cubicBezTo>
                    <a:pt x="56" y="193"/>
                    <a:pt x="72" y="252"/>
                    <a:pt x="111" y="267"/>
                  </a:cubicBezTo>
                  <a:cubicBezTo>
                    <a:pt x="111" y="257"/>
                    <a:pt x="117" y="184"/>
                    <a:pt x="145" y="184"/>
                  </a:cubicBezTo>
                  <a:cubicBezTo>
                    <a:pt x="151" y="184"/>
                    <a:pt x="158" y="187"/>
                    <a:pt x="167" y="196"/>
                  </a:cubicBezTo>
                  <a:cubicBezTo>
                    <a:pt x="122" y="220"/>
                    <a:pt x="185" y="278"/>
                    <a:pt x="217" y="291"/>
                  </a:cubicBezTo>
                  <a:lnTo>
                    <a:pt x="188" y="249"/>
                  </a:lnTo>
                  <a:cubicBezTo>
                    <a:pt x="199" y="233"/>
                    <a:pt x="210" y="229"/>
                    <a:pt x="222" y="229"/>
                  </a:cubicBezTo>
                  <a:cubicBezTo>
                    <a:pt x="232" y="229"/>
                    <a:pt x="243" y="232"/>
                    <a:pt x="255" y="232"/>
                  </a:cubicBezTo>
                  <a:cubicBezTo>
                    <a:pt x="265" y="232"/>
                    <a:pt x="275" y="230"/>
                    <a:pt x="286" y="222"/>
                  </a:cubicBezTo>
                  <a:lnTo>
                    <a:pt x="257" y="180"/>
                  </a:lnTo>
                  <a:lnTo>
                    <a:pt x="307" y="140"/>
                  </a:lnTo>
                  <a:cubicBezTo>
                    <a:pt x="232" y="89"/>
                    <a:pt x="175" y="0"/>
                    <a:pt x="8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344410" y="5049214"/>
              <a:ext cx="42584" cy="36400"/>
            </a:xfrm>
            <a:custGeom>
              <a:avLst/>
              <a:gdLst/>
              <a:ahLst/>
              <a:cxnLst/>
              <a:rect l="l" t="t" r="r" b="b"/>
              <a:pathLst>
                <a:path w="284" h="253" extrusionOk="0">
                  <a:moveTo>
                    <a:pt x="100" y="1"/>
                  </a:moveTo>
                  <a:cubicBezTo>
                    <a:pt x="73" y="1"/>
                    <a:pt x="46" y="16"/>
                    <a:pt x="19" y="62"/>
                  </a:cubicBezTo>
                  <a:cubicBezTo>
                    <a:pt x="0" y="134"/>
                    <a:pt x="58" y="197"/>
                    <a:pt x="93" y="226"/>
                  </a:cubicBezTo>
                  <a:lnTo>
                    <a:pt x="209" y="253"/>
                  </a:lnTo>
                  <a:lnTo>
                    <a:pt x="209" y="253"/>
                  </a:lnTo>
                  <a:lnTo>
                    <a:pt x="204" y="237"/>
                  </a:lnTo>
                  <a:lnTo>
                    <a:pt x="251" y="176"/>
                  </a:lnTo>
                  <a:lnTo>
                    <a:pt x="243" y="160"/>
                  </a:lnTo>
                  <a:lnTo>
                    <a:pt x="283" y="134"/>
                  </a:lnTo>
                  <a:cubicBezTo>
                    <a:pt x="246" y="128"/>
                    <a:pt x="212" y="75"/>
                    <a:pt x="238" y="62"/>
                  </a:cubicBezTo>
                  <a:cubicBezTo>
                    <a:pt x="188" y="41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322518" y="4979292"/>
              <a:ext cx="1799" cy="1726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316520" y="4965048"/>
              <a:ext cx="29539" cy="20430"/>
            </a:xfrm>
            <a:custGeom>
              <a:avLst/>
              <a:gdLst/>
              <a:ahLst/>
              <a:cxnLst/>
              <a:rect l="l" t="t" r="r" b="b"/>
              <a:pathLst>
                <a:path w="197" h="142" extrusionOk="0">
                  <a:moveTo>
                    <a:pt x="41" y="94"/>
                  </a:moveTo>
                  <a:lnTo>
                    <a:pt x="41" y="94"/>
                  </a:lnTo>
                  <a:cubicBezTo>
                    <a:pt x="42" y="96"/>
                    <a:pt x="43" y="98"/>
                    <a:pt x="46" y="100"/>
                  </a:cubicBezTo>
                  <a:lnTo>
                    <a:pt x="41" y="94"/>
                  </a:lnTo>
                  <a:close/>
                  <a:moveTo>
                    <a:pt x="112" y="126"/>
                  </a:moveTo>
                  <a:lnTo>
                    <a:pt x="127" y="130"/>
                  </a:lnTo>
                  <a:lnTo>
                    <a:pt x="127" y="130"/>
                  </a:lnTo>
                  <a:cubicBezTo>
                    <a:pt x="122" y="128"/>
                    <a:pt x="117" y="126"/>
                    <a:pt x="112" y="126"/>
                  </a:cubicBezTo>
                  <a:close/>
                  <a:moveTo>
                    <a:pt x="127" y="130"/>
                  </a:moveTo>
                  <a:cubicBezTo>
                    <a:pt x="132" y="132"/>
                    <a:pt x="137" y="134"/>
                    <a:pt x="142" y="134"/>
                  </a:cubicBezTo>
                  <a:cubicBezTo>
                    <a:pt x="142" y="134"/>
                    <a:pt x="143" y="134"/>
                    <a:pt x="144" y="134"/>
                  </a:cubicBezTo>
                  <a:lnTo>
                    <a:pt x="127" y="130"/>
                  </a:lnTo>
                  <a:close/>
                  <a:moveTo>
                    <a:pt x="57" y="1"/>
                  </a:moveTo>
                  <a:cubicBezTo>
                    <a:pt x="46" y="1"/>
                    <a:pt x="36" y="2"/>
                    <a:pt x="25" y="7"/>
                  </a:cubicBezTo>
                  <a:lnTo>
                    <a:pt x="1" y="52"/>
                  </a:lnTo>
                  <a:lnTo>
                    <a:pt x="41" y="94"/>
                  </a:lnTo>
                  <a:lnTo>
                    <a:pt x="41" y="94"/>
                  </a:lnTo>
                  <a:cubicBezTo>
                    <a:pt x="38" y="90"/>
                    <a:pt x="39" y="85"/>
                    <a:pt x="41" y="81"/>
                  </a:cubicBezTo>
                  <a:lnTo>
                    <a:pt x="59" y="65"/>
                  </a:lnTo>
                  <a:lnTo>
                    <a:pt x="93" y="142"/>
                  </a:lnTo>
                  <a:cubicBezTo>
                    <a:pt x="99" y="130"/>
                    <a:pt x="105" y="126"/>
                    <a:pt x="112" y="126"/>
                  </a:cubicBezTo>
                  <a:cubicBezTo>
                    <a:pt x="112" y="126"/>
                    <a:pt x="112" y="126"/>
                    <a:pt x="112" y="126"/>
                  </a:cubicBezTo>
                  <a:lnTo>
                    <a:pt x="112" y="126"/>
                  </a:lnTo>
                  <a:lnTo>
                    <a:pt x="112" y="126"/>
                  </a:lnTo>
                  <a:lnTo>
                    <a:pt x="115" y="100"/>
                  </a:lnTo>
                  <a:lnTo>
                    <a:pt x="99" y="110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197" y="65"/>
                  </a:lnTo>
                  <a:cubicBezTo>
                    <a:pt x="151" y="46"/>
                    <a:pt x="107" y="1"/>
                    <a:pt x="57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2125896" y="5243585"/>
              <a:ext cx="36136" cy="20862"/>
            </a:xfrm>
            <a:custGeom>
              <a:avLst/>
              <a:gdLst/>
              <a:ahLst/>
              <a:cxnLst/>
              <a:rect l="l" t="t" r="r" b="b"/>
              <a:pathLst>
                <a:path w="241" h="145" extrusionOk="0">
                  <a:moveTo>
                    <a:pt x="125" y="1"/>
                  </a:moveTo>
                  <a:cubicBezTo>
                    <a:pt x="103" y="1"/>
                    <a:pt x="76" y="14"/>
                    <a:pt x="53" y="14"/>
                  </a:cubicBezTo>
                  <a:cubicBezTo>
                    <a:pt x="48" y="14"/>
                    <a:pt x="44" y="14"/>
                    <a:pt x="40" y="12"/>
                  </a:cubicBezTo>
                  <a:lnTo>
                    <a:pt x="40" y="12"/>
                  </a:lnTo>
                  <a:cubicBezTo>
                    <a:pt x="0" y="102"/>
                    <a:pt x="79" y="131"/>
                    <a:pt x="119" y="131"/>
                  </a:cubicBezTo>
                  <a:cubicBezTo>
                    <a:pt x="130" y="141"/>
                    <a:pt x="141" y="144"/>
                    <a:pt x="150" y="144"/>
                  </a:cubicBezTo>
                  <a:cubicBezTo>
                    <a:pt x="183" y="144"/>
                    <a:pt x="210" y="105"/>
                    <a:pt x="241" y="94"/>
                  </a:cubicBezTo>
                  <a:cubicBezTo>
                    <a:pt x="231" y="90"/>
                    <a:pt x="219" y="34"/>
                    <a:pt x="195" y="34"/>
                  </a:cubicBezTo>
                  <a:cubicBezTo>
                    <a:pt x="193" y="34"/>
                    <a:pt x="190" y="35"/>
                    <a:pt x="188" y="36"/>
                  </a:cubicBezTo>
                  <a:cubicBezTo>
                    <a:pt x="201" y="47"/>
                    <a:pt x="201" y="65"/>
                    <a:pt x="198" y="86"/>
                  </a:cubicBezTo>
                  <a:cubicBezTo>
                    <a:pt x="185" y="110"/>
                    <a:pt x="169" y="113"/>
                    <a:pt x="152" y="113"/>
                  </a:cubicBezTo>
                  <a:cubicBezTo>
                    <a:pt x="146" y="113"/>
                    <a:pt x="139" y="113"/>
                    <a:pt x="132" y="113"/>
                  </a:cubicBezTo>
                  <a:cubicBezTo>
                    <a:pt x="125" y="113"/>
                    <a:pt x="118" y="113"/>
                    <a:pt x="111" y="116"/>
                  </a:cubicBezTo>
                  <a:lnTo>
                    <a:pt x="101" y="63"/>
                  </a:lnTo>
                  <a:cubicBezTo>
                    <a:pt x="108" y="54"/>
                    <a:pt x="113" y="51"/>
                    <a:pt x="118" y="51"/>
                  </a:cubicBezTo>
                  <a:cubicBezTo>
                    <a:pt x="130" y="51"/>
                    <a:pt x="137" y="65"/>
                    <a:pt x="146" y="65"/>
                  </a:cubicBezTo>
                  <a:cubicBezTo>
                    <a:pt x="151" y="65"/>
                    <a:pt x="157" y="60"/>
                    <a:pt x="164" y="42"/>
                  </a:cubicBezTo>
                  <a:cubicBezTo>
                    <a:pt x="158" y="10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1110924" y="962083"/>
              <a:ext cx="77071" cy="69778"/>
            </a:xfrm>
            <a:custGeom>
              <a:avLst/>
              <a:gdLst/>
              <a:ahLst/>
              <a:cxnLst/>
              <a:rect l="l" t="t" r="r" b="b"/>
              <a:pathLst>
                <a:path w="514" h="485" extrusionOk="0">
                  <a:moveTo>
                    <a:pt x="236" y="0"/>
                  </a:moveTo>
                  <a:cubicBezTo>
                    <a:pt x="173" y="21"/>
                    <a:pt x="109" y="106"/>
                    <a:pt x="122" y="159"/>
                  </a:cubicBezTo>
                  <a:cubicBezTo>
                    <a:pt x="106" y="198"/>
                    <a:pt x="133" y="225"/>
                    <a:pt x="136" y="246"/>
                  </a:cubicBezTo>
                  <a:cubicBezTo>
                    <a:pt x="77" y="246"/>
                    <a:pt x="1" y="304"/>
                    <a:pt x="32" y="413"/>
                  </a:cubicBezTo>
                  <a:cubicBezTo>
                    <a:pt x="87" y="465"/>
                    <a:pt x="143" y="484"/>
                    <a:pt x="197" y="484"/>
                  </a:cubicBezTo>
                  <a:cubicBezTo>
                    <a:pt x="313" y="484"/>
                    <a:pt x="422" y="398"/>
                    <a:pt x="490" y="362"/>
                  </a:cubicBezTo>
                  <a:lnTo>
                    <a:pt x="461" y="307"/>
                  </a:lnTo>
                  <a:lnTo>
                    <a:pt x="514" y="283"/>
                  </a:lnTo>
                  <a:cubicBezTo>
                    <a:pt x="450" y="119"/>
                    <a:pt x="363" y="16"/>
                    <a:pt x="236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1091881" y="1167821"/>
              <a:ext cx="5698" cy="3597"/>
            </a:xfrm>
            <a:custGeom>
              <a:avLst/>
              <a:gdLst/>
              <a:ahLst/>
              <a:cxnLst/>
              <a:rect l="l" t="t" r="r" b="b"/>
              <a:pathLst>
                <a:path w="38" h="25" extrusionOk="0">
                  <a:moveTo>
                    <a:pt x="1" y="1"/>
                  </a:moveTo>
                  <a:lnTo>
                    <a:pt x="1" y="14"/>
                  </a:lnTo>
                  <a:lnTo>
                    <a:pt x="35" y="25"/>
                  </a:lnTo>
                  <a:lnTo>
                    <a:pt x="38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1013460" y="1080778"/>
              <a:ext cx="2099" cy="2446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0" y="0"/>
                  </a:moveTo>
                  <a:cubicBezTo>
                    <a:pt x="3" y="6"/>
                    <a:pt x="5" y="11"/>
                    <a:pt x="13" y="16"/>
                  </a:cubicBezTo>
                  <a:cubicBezTo>
                    <a:pt x="8" y="8"/>
                    <a:pt x="3" y="6"/>
                    <a:pt x="0" y="0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1005813" y="1079052"/>
              <a:ext cx="7797" cy="9496"/>
            </a:xfrm>
            <a:custGeom>
              <a:avLst/>
              <a:gdLst/>
              <a:ahLst/>
              <a:cxnLst/>
              <a:rect l="l" t="t" r="r" b="b"/>
              <a:pathLst>
                <a:path w="52" h="66" extrusionOk="0">
                  <a:moveTo>
                    <a:pt x="23" y="0"/>
                  </a:moveTo>
                  <a:cubicBezTo>
                    <a:pt x="13" y="0"/>
                    <a:pt x="5" y="8"/>
                    <a:pt x="3" y="28"/>
                  </a:cubicBezTo>
                  <a:cubicBezTo>
                    <a:pt x="1" y="43"/>
                    <a:pt x="10" y="56"/>
                    <a:pt x="14" y="64"/>
                  </a:cubicBezTo>
                  <a:lnTo>
                    <a:pt x="14" y="64"/>
                  </a:lnTo>
                  <a:cubicBezTo>
                    <a:pt x="6" y="41"/>
                    <a:pt x="24" y="10"/>
                    <a:pt x="42" y="10"/>
                  </a:cubicBezTo>
                  <a:cubicBezTo>
                    <a:pt x="45" y="10"/>
                    <a:pt x="48" y="10"/>
                    <a:pt x="51" y="12"/>
                  </a:cubicBezTo>
                  <a:cubicBezTo>
                    <a:pt x="42" y="5"/>
                    <a:pt x="32" y="0"/>
                    <a:pt x="23" y="0"/>
                  </a:cubicBezTo>
                  <a:close/>
                  <a:moveTo>
                    <a:pt x="14" y="64"/>
                  </a:moveTo>
                  <a:cubicBezTo>
                    <a:pt x="14" y="64"/>
                    <a:pt x="14" y="65"/>
                    <a:pt x="14" y="65"/>
                  </a:cubicBezTo>
                  <a:cubicBezTo>
                    <a:pt x="14" y="65"/>
                    <a:pt x="14" y="64"/>
                    <a:pt x="14" y="64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860667" y="1057039"/>
              <a:ext cx="88617" cy="65318"/>
            </a:xfrm>
            <a:custGeom>
              <a:avLst/>
              <a:gdLst/>
              <a:ahLst/>
              <a:cxnLst/>
              <a:rect l="l" t="t" r="r" b="b"/>
              <a:pathLst>
                <a:path w="591" h="454" extrusionOk="0">
                  <a:moveTo>
                    <a:pt x="473" y="1"/>
                  </a:moveTo>
                  <a:cubicBezTo>
                    <a:pt x="418" y="1"/>
                    <a:pt x="369" y="80"/>
                    <a:pt x="318" y="80"/>
                  </a:cubicBezTo>
                  <a:cubicBezTo>
                    <a:pt x="293" y="80"/>
                    <a:pt x="268" y="60"/>
                    <a:pt x="241" y="1"/>
                  </a:cubicBezTo>
                  <a:cubicBezTo>
                    <a:pt x="162" y="81"/>
                    <a:pt x="59" y="4"/>
                    <a:pt x="19" y="147"/>
                  </a:cubicBezTo>
                  <a:cubicBezTo>
                    <a:pt x="1" y="263"/>
                    <a:pt x="70" y="345"/>
                    <a:pt x="133" y="395"/>
                  </a:cubicBezTo>
                  <a:lnTo>
                    <a:pt x="234" y="454"/>
                  </a:lnTo>
                  <a:cubicBezTo>
                    <a:pt x="234" y="433"/>
                    <a:pt x="247" y="423"/>
                    <a:pt x="260" y="423"/>
                  </a:cubicBezTo>
                  <a:cubicBezTo>
                    <a:pt x="265" y="423"/>
                    <a:pt x="269" y="424"/>
                    <a:pt x="273" y="427"/>
                  </a:cubicBezTo>
                  <a:lnTo>
                    <a:pt x="321" y="440"/>
                  </a:lnTo>
                  <a:cubicBezTo>
                    <a:pt x="310" y="395"/>
                    <a:pt x="322" y="386"/>
                    <a:pt x="342" y="386"/>
                  </a:cubicBezTo>
                  <a:cubicBezTo>
                    <a:pt x="354" y="386"/>
                    <a:pt x="368" y="389"/>
                    <a:pt x="382" y="389"/>
                  </a:cubicBezTo>
                  <a:cubicBezTo>
                    <a:pt x="398" y="389"/>
                    <a:pt x="414" y="386"/>
                    <a:pt x="424" y="369"/>
                  </a:cubicBezTo>
                  <a:lnTo>
                    <a:pt x="411" y="364"/>
                  </a:lnTo>
                  <a:cubicBezTo>
                    <a:pt x="432" y="263"/>
                    <a:pt x="503" y="337"/>
                    <a:pt x="543" y="263"/>
                  </a:cubicBezTo>
                  <a:lnTo>
                    <a:pt x="580" y="253"/>
                  </a:lnTo>
                  <a:cubicBezTo>
                    <a:pt x="591" y="205"/>
                    <a:pt x="556" y="181"/>
                    <a:pt x="546" y="144"/>
                  </a:cubicBezTo>
                  <a:lnTo>
                    <a:pt x="559" y="126"/>
                  </a:lnTo>
                  <a:cubicBezTo>
                    <a:pt x="560" y="126"/>
                    <a:pt x="560" y="126"/>
                    <a:pt x="560" y="126"/>
                  </a:cubicBezTo>
                  <a:cubicBezTo>
                    <a:pt x="564" y="126"/>
                    <a:pt x="508" y="78"/>
                    <a:pt x="535" y="38"/>
                  </a:cubicBezTo>
                  <a:cubicBezTo>
                    <a:pt x="514" y="11"/>
                    <a:pt x="493" y="1"/>
                    <a:pt x="473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229402" y="4012324"/>
              <a:ext cx="88917" cy="36687"/>
            </a:xfrm>
            <a:custGeom>
              <a:avLst/>
              <a:gdLst/>
              <a:ahLst/>
              <a:cxnLst/>
              <a:rect l="l" t="t" r="r" b="b"/>
              <a:pathLst>
                <a:path w="593" h="255" extrusionOk="0">
                  <a:moveTo>
                    <a:pt x="254" y="1"/>
                  </a:moveTo>
                  <a:cubicBezTo>
                    <a:pt x="175" y="1"/>
                    <a:pt x="97" y="21"/>
                    <a:pt x="32" y="64"/>
                  </a:cubicBezTo>
                  <a:lnTo>
                    <a:pt x="0" y="125"/>
                  </a:lnTo>
                  <a:cubicBezTo>
                    <a:pt x="57" y="223"/>
                    <a:pt x="143" y="254"/>
                    <a:pt x="233" y="254"/>
                  </a:cubicBezTo>
                  <a:cubicBezTo>
                    <a:pt x="324" y="254"/>
                    <a:pt x="419" y="223"/>
                    <a:pt x="495" y="197"/>
                  </a:cubicBezTo>
                  <a:lnTo>
                    <a:pt x="593" y="133"/>
                  </a:lnTo>
                  <a:cubicBezTo>
                    <a:pt x="499" y="47"/>
                    <a:pt x="374" y="1"/>
                    <a:pt x="25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199264" y="3605165"/>
              <a:ext cx="5548" cy="7625"/>
            </a:xfrm>
            <a:custGeom>
              <a:avLst/>
              <a:gdLst/>
              <a:ahLst/>
              <a:cxnLst/>
              <a:rect l="l" t="t" r="r" b="b"/>
              <a:pathLst>
                <a:path w="37" h="53" extrusionOk="0">
                  <a:moveTo>
                    <a:pt x="3" y="1"/>
                  </a:moveTo>
                  <a:lnTo>
                    <a:pt x="0" y="51"/>
                  </a:lnTo>
                  <a:cubicBezTo>
                    <a:pt x="3" y="52"/>
                    <a:pt x="5" y="53"/>
                    <a:pt x="8" y="53"/>
                  </a:cubicBezTo>
                  <a:cubicBezTo>
                    <a:pt x="25" y="53"/>
                    <a:pt x="37" y="22"/>
                    <a:pt x="13" y="3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189517" y="3605885"/>
              <a:ext cx="1949" cy="3309"/>
            </a:xfrm>
            <a:custGeom>
              <a:avLst/>
              <a:gdLst/>
              <a:ahLst/>
              <a:cxnLst/>
              <a:rect l="l" t="t" r="r" b="b"/>
              <a:pathLst>
                <a:path w="13" h="23" extrusionOk="0">
                  <a:moveTo>
                    <a:pt x="1" y="1"/>
                  </a:moveTo>
                  <a:cubicBezTo>
                    <a:pt x="0" y="1"/>
                    <a:pt x="6" y="13"/>
                    <a:pt x="12" y="22"/>
                  </a:cubicBezTo>
                  <a:cubicBezTo>
                    <a:pt x="5" y="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167026" y="3596821"/>
              <a:ext cx="29539" cy="21293"/>
            </a:xfrm>
            <a:custGeom>
              <a:avLst/>
              <a:gdLst/>
              <a:ahLst/>
              <a:cxnLst/>
              <a:rect l="l" t="t" r="r" b="b"/>
              <a:pathLst>
                <a:path w="197" h="148" extrusionOk="0">
                  <a:moveTo>
                    <a:pt x="165" y="88"/>
                  </a:moveTo>
                  <a:lnTo>
                    <a:pt x="166" y="89"/>
                  </a:lnTo>
                  <a:lnTo>
                    <a:pt x="166" y="89"/>
                  </a:lnTo>
                  <a:cubicBezTo>
                    <a:pt x="166" y="89"/>
                    <a:pt x="165" y="88"/>
                    <a:pt x="165" y="88"/>
                  </a:cubicBezTo>
                  <a:close/>
                  <a:moveTo>
                    <a:pt x="104" y="1"/>
                  </a:moveTo>
                  <a:cubicBezTo>
                    <a:pt x="80" y="1"/>
                    <a:pt x="54" y="1"/>
                    <a:pt x="33" y="3"/>
                  </a:cubicBezTo>
                  <a:cubicBezTo>
                    <a:pt x="9" y="19"/>
                    <a:pt x="3" y="53"/>
                    <a:pt x="1" y="80"/>
                  </a:cubicBezTo>
                  <a:cubicBezTo>
                    <a:pt x="30" y="130"/>
                    <a:pt x="66" y="147"/>
                    <a:pt x="103" y="147"/>
                  </a:cubicBezTo>
                  <a:cubicBezTo>
                    <a:pt x="134" y="147"/>
                    <a:pt x="166" y="135"/>
                    <a:pt x="197" y="122"/>
                  </a:cubicBezTo>
                  <a:lnTo>
                    <a:pt x="166" y="89"/>
                  </a:lnTo>
                  <a:lnTo>
                    <a:pt x="166" y="89"/>
                  </a:lnTo>
                  <a:cubicBezTo>
                    <a:pt x="170" y="94"/>
                    <a:pt x="170" y="99"/>
                    <a:pt x="173" y="101"/>
                  </a:cubicBezTo>
                  <a:lnTo>
                    <a:pt x="149" y="133"/>
                  </a:lnTo>
                  <a:lnTo>
                    <a:pt x="107" y="72"/>
                  </a:lnTo>
                  <a:cubicBezTo>
                    <a:pt x="85" y="53"/>
                    <a:pt x="107" y="19"/>
                    <a:pt x="104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182470" y="3596101"/>
              <a:ext cx="6897" cy="2734"/>
            </a:xfrm>
            <a:custGeom>
              <a:avLst/>
              <a:gdLst/>
              <a:ahLst/>
              <a:cxnLst/>
              <a:rect l="l" t="t" r="r" b="b"/>
              <a:pathLst>
                <a:path w="46" h="19" extrusionOk="0">
                  <a:moveTo>
                    <a:pt x="18" y="1"/>
                  </a:moveTo>
                  <a:cubicBezTo>
                    <a:pt x="13" y="1"/>
                    <a:pt x="7" y="3"/>
                    <a:pt x="1" y="8"/>
                  </a:cubicBezTo>
                  <a:cubicBezTo>
                    <a:pt x="17" y="8"/>
                    <a:pt x="33" y="11"/>
                    <a:pt x="46" y="19"/>
                  </a:cubicBezTo>
                  <a:cubicBezTo>
                    <a:pt x="36" y="7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189217" y="3598691"/>
              <a:ext cx="7797" cy="8201"/>
            </a:xfrm>
            <a:custGeom>
              <a:avLst/>
              <a:gdLst/>
              <a:ahLst/>
              <a:cxnLst/>
              <a:rect l="l" t="t" r="r" b="b"/>
              <a:pathLst>
                <a:path w="52" h="57" extrusionOk="0">
                  <a:moveTo>
                    <a:pt x="1" y="1"/>
                  </a:moveTo>
                  <a:cubicBezTo>
                    <a:pt x="14" y="14"/>
                    <a:pt x="27" y="35"/>
                    <a:pt x="41" y="56"/>
                  </a:cubicBezTo>
                  <a:lnTo>
                    <a:pt x="51" y="43"/>
                  </a:lnTo>
                  <a:cubicBezTo>
                    <a:pt x="35" y="19"/>
                    <a:pt x="17" y="6"/>
                    <a:pt x="1" y="1"/>
                  </a:cubicBezTo>
                  <a:close/>
                </a:path>
              </a:pathLst>
            </a:custGeom>
            <a:solidFill>
              <a:srgbClr val="FFF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7" name="Google Shape;1497;p14"/>
            <p:cNvGrpSpPr/>
            <p:nvPr/>
          </p:nvGrpSpPr>
          <p:grpSpPr>
            <a:xfrm>
              <a:off x="-800264" y="3278798"/>
              <a:ext cx="10859261" cy="2357639"/>
              <a:chOff x="-800264" y="2545060"/>
              <a:chExt cx="10859261" cy="2357639"/>
            </a:xfrm>
          </p:grpSpPr>
          <p:sp>
            <p:nvSpPr>
              <p:cNvPr id="1498" name="Google Shape;1498;p14"/>
              <p:cNvSpPr/>
              <p:nvPr/>
            </p:nvSpPr>
            <p:spPr>
              <a:xfrm>
                <a:off x="6845237" y="4203047"/>
                <a:ext cx="894422" cy="699652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4863" extrusionOk="0">
                    <a:moveTo>
                      <a:pt x="2981" y="1"/>
                    </a:moveTo>
                    <a:cubicBezTo>
                      <a:pt x="1336" y="1"/>
                      <a:pt x="1" y="1866"/>
                      <a:pt x="1" y="4167"/>
                    </a:cubicBezTo>
                    <a:cubicBezTo>
                      <a:pt x="1" y="4405"/>
                      <a:pt x="19" y="4638"/>
                      <a:pt x="46" y="4862"/>
                    </a:cubicBezTo>
                    <a:lnTo>
                      <a:pt x="5917" y="4862"/>
                    </a:lnTo>
                    <a:cubicBezTo>
                      <a:pt x="5946" y="4638"/>
                      <a:pt x="5965" y="4405"/>
                      <a:pt x="5965" y="4167"/>
                    </a:cubicBezTo>
                    <a:cubicBezTo>
                      <a:pt x="5965" y="1866"/>
                      <a:pt x="4629" y="1"/>
                      <a:pt x="2981" y="1"/>
                    </a:cubicBezTo>
                    <a:close/>
                  </a:path>
                </a:pathLst>
              </a:custGeom>
              <a:solidFill>
                <a:srgbClr val="CFC8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9" name="Google Shape;1499;p14"/>
              <p:cNvGrpSpPr/>
              <p:nvPr/>
            </p:nvGrpSpPr>
            <p:grpSpPr>
              <a:xfrm>
                <a:off x="-800264" y="2545060"/>
                <a:ext cx="10859261" cy="2357639"/>
                <a:chOff x="-800264" y="2468860"/>
                <a:chExt cx="10859261" cy="2357639"/>
              </a:xfrm>
            </p:grpSpPr>
            <p:sp>
              <p:nvSpPr>
                <p:cNvPr id="1500" name="Google Shape;1500;p14"/>
                <p:cNvSpPr/>
                <p:nvPr/>
              </p:nvSpPr>
              <p:spPr>
                <a:xfrm>
                  <a:off x="2712027" y="4048580"/>
                  <a:ext cx="924111" cy="420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2920" extrusionOk="0">
                      <a:moveTo>
                        <a:pt x="2821" y="0"/>
                      </a:moveTo>
                      <a:cubicBezTo>
                        <a:pt x="2817" y="0"/>
                        <a:pt x="2813" y="0"/>
                        <a:pt x="2809" y="0"/>
                      </a:cubicBezTo>
                      <a:cubicBezTo>
                        <a:pt x="1706" y="8"/>
                        <a:pt x="712" y="593"/>
                        <a:pt x="0" y="1529"/>
                      </a:cubicBezTo>
                      <a:cubicBezTo>
                        <a:pt x="632" y="2013"/>
                        <a:pt x="1460" y="2428"/>
                        <a:pt x="2391" y="2679"/>
                      </a:cubicBezTo>
                      <a:cubicBezTo>
                        <a:pt x="2998" y="2842"/>
                        <a:pt x="3584" y="2919"/>
                        <a:pt x="4119" y="2919"/>
                      </a:cubicBezTo>
                      <a:cubicBezTo>
                        <a:pt x="4974" y="2919"/>
                        <a:pt x="5698" y="2723"/>
                        <a:pt x="6163" y="2365"/>
                      </a:cubicBezTo>
                      <a:cubicBezTo>
                        <a:pt x="5461" y="943"/>
                        <a:pt x="4226" y="0"/>
                        <a:pt x="2821" y="0"/>
                      </a:cubicBezTo>
                      <a:close/>
                    </a:path>
                  </a:pathLst>
                </a:custGeom>
                <a:solidFill>
                  <a:srgbClr val="BAAD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01" name="Google Shape;1501;p14"/>
                <p:cNvGrpSpPr/>
                <p:nvPr/>
              </p:nvGrpSpPr>
              <p:grpSpPr>
                <a:xfrm>
                  <a:off x="-800264" y="2468860"/>
                  <a:ext cx="10859261" cy="2357639"/>
                  <a:chOff x="-800264" y="2468860"/>
                  <a:chExt cx="10859261" cy="2357639"/>
                </a:xfrm>
              </p:grpSpPr>
              <p:sp>
                <p:nvSpPr>
                  <p:cNvPr id="1502" name="Google Shape;1502;p14"/>
                  <p:cNvSpPr/>
                  <p:nvPr/>
                </p:nvSpPr>
                <p:spPr>
                  <a:xfrm>
                    <a:off x="6366916" y="4026136"/>
                    <a:ext cx="688697" cy="800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93" h="5563" extrusionOk="0">
                        <a:moveTo>
                          <a:pt x="2297" y="0"/>
                        </a:moveTo>
                        <a:cubicBezTo>
                          <a:pt x="1030" y="0"/>
                          <a:pt x="1" y="1518"/>
                          <a:pt x="1" y="3391"/>
                        </a:cubicBezTo>
                        <a:cubicBezTo>
                          <a:pt x="1" y="4216"/>
                          <a:pt x="199" y="4973"/>
                          <a:pt x="535" y="5562"/>
                        </a:cubicBezTo>
                        <a:lnTo>
                          <a:pt x="4058" y="5562"/>
                        </a:lnTo>
                        <a:cubicBezTo>
                          <a:pt x="4389" y="4973"/>
                          <a:pt x="4592" y="4216"/>
                          <a:pt x="4592" y="3391"/>
                        </a:cubicBezTo>
                        <a:cubicBezTo>
                          <a:pt x="4592" y="1518"/>
                          <a:pt x="3564" y="0"/>
                          <a:pt x="2297" y="0"/>
                        </a:cubicBezTo>
                        <a:close/>
                      </a:path>
                    </a:pathLst>
                  </a:custGeom>
                  <a:solidFill>
                    <a:srgbClr val="CFC8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503" name="Google Shape;1503;p14"/>
                  <p:cNvGrpSpPr/>
                  <p:nvPr/>
                </p:nvGrpSpPr>
                <p:grpSpPr>
                  <a:xfrm>
                    <a:off x="-800264" y="2468860"/>
                    <a:ext cx="10859261" cy="2357639"/>
                    <a:chOff x="-800264" y="2468860"/>
                    <a:chExt cx="10859261" cy="2357639"/>
                  </a:xfrm>
                </p:grpSpPr>
                <p:sp>
                  <p:nvSpPr>
                    <p:cNvPr id="1504" name="Google Shape;1504;p14"/>
                    <p:cNvSpPr/>
                    <p:nvPr/>
                  </p:nvSpPr>
                  <p:spPr>
                    <a:xfrm>
                      <a:off x="2092158" y="3871185"/>
                      <a:ext cx="800107" cy="9324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36" h="6481" extrusionOk="0">
                          <a:moveTo>
                            <a:pt x="2666" y="1"/>
                          </a:moveTo>
                          <a:cubicBezTo>
                            <a:pt x="1193" y="1"/>
                            <a:pt x="0" y="1450"/>
                            <a:pt x="0" y="3241"/>
                          </a:cubicBezTo>
                          <a:cubicBezTo>
                            <a:pt x="0" y="5029"/>
                            <a:pt x="1193" y="6481"/>
                            <a:pt x="2666" y="6481"/>
                          </a:cubicBezTo>
                          <a:cubicBezTo>
                            <a:pt x="4140" y="6481"/>
                            <a:pt x="5335" y="5029"/>
                            <a:pt x="5335" y="3241"/>
                          </a:cubicBezTo>
                          <a:cubicBezTo>
                            <a:pt x="5335" y="1450"/>
                            <a:pt x="4140" y="1"/>
                            <a:pt x="2666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05" name="Google Shape;1505;p14"/>
                    <p:cNvSpPr/>
                    <p:nvPr/>
                  </p:nvSpPr>
                  <p:spPr>
                    <a:xfrm>
                      <a:off x="2107153" y="3871185"/>
                      <a:ext cx="632768" cy="4415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20" h="3069" extrusionOk="0">
                          <a:moveTo>
                            <a:pt x="2568" y="1"/>
                          </a:moveTo>
                          <a:cubicBezTo>
                            <a:pt x="2565" y="1"/>
                            <a:pt x="2562" y="1"/>
                            <a:pt x="2558" y="1"/>
                          </a:cubicBezTo>
                          <a:cubicBezTo>
                            <a:pt x="1336" y="6"/>
                            <a:pt x="313" y="1008"/>
                            <a:pt x="1" y="2370"/>
                          </a:cubicBezTo>
                          <a:cubicBezTo>
                            <a:pt x="459" y="2807"/>
                            <a:pt x="1032" y="3069"/>
                            <a:pt x="1655" y="3069"/>
                          </a:cubicBezTo>
                          <a:cubicBezTo>
                            <a:pt x="1658" y="3069"/>
                            <a:pt x="1661" y="3069"/>
                            <a:pt x="1664" y="3069"/>
                          </a:cubicBezTo>
                          <a:cubicBezTo>
                            <a:pt x="2884" y="3061"/>
                            <a:pt x="3910" y="2061"/>
                            <a:pt x="4219" y="699"/>
                          </a:cubicBezTo>
                          <a:cubicBezTo>
                            <a:pt x="3764" y="259"/>
                            <a:pt x="3191" y="1"/>
                            <a:pt x="2568" y="1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06" name="Google Shape;1506;p14"/>
                    <p:cNvSpPr/>
                    <p:nvPr/>
                  </p:nvSpPr>
                  <p:spPr>
                    <a:xfrm>
                      <a:off x="3873944" y="3573945"/>
                      <a:ext cx="648962" cy="799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28" h="5556" extrusionOk="0">
                          <a:moveTo>
                            <a:pt x="2163" y="1"/>
                          </a:moveTo>
                          <a:cubicBezTo>
                            <a:pt x="2162" y="1"/>
                            <a:pt x="2160" y="1"/>
                            <a:pt x="2159" y="1"/>
                          </a:cubicBezTo>
                          <a:cubicBezTo>
                            <a:pt x="966" y="1"/>
                            <a:pt x="1" y="1247"/>
                            <a:pt x="1" y="2781"/>
                          </a:cubicBezTo>
                          <a:cubicBezTo>
                            <a:pt x="4" y="4312"/>
                            <a:pt x="974" y="5555"/>
                            <a:pt x="2167" y="5555"/>
                          </a:cubicBezTo>
                          <a:cubicBezTo>
                            <a:pt x="3363" y="5553"/>
                            <a:pt x="4328" y="4307"/>
                            <a:pt x="4325" y="2775"/>
                          </a:cubicBezTo>
                          <a:cubicBezTo>
                            <a:pt x="4325" y="1243"/>
                            <a:pt x="3357" y="1"/>
                            <a:pt x="2163" y="1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07" name="Google Shape;1507;p14"/>
                    <p:cNvSpPr/>
                    <p:nvPr/>
                  </p:nvSpPr>
                  <p:spPr>
                    <a:xfrm>
                      <a:off x="3233083" y="3682856"/>
                      <a:ext cx="961897" cy="11207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15" h="7790" extrusionOk="0">
                          <a:moveTo>
                            <a:pt x="3209" y="0"/>
                          </a:moveTo>
                          <a:cubicBezTo>
                            <a:pt x="1437" y="0"/>
                            <a:pt x="1" y="1743"/>
                            <a:pt x="1" y="3894"/>
                          </a:cubicBezTo>
                          <a:cubicBezTo>
                            <a:pt x="1" y="6044"/>
                            <a:pt x="1437" y="7790"/>
                            <a:pt x="3209" y="7790"/>
                          </a:cubicBezTo>
                          <a:cubicBezTo>
                            <a:pt x="4978" y="7790"/>
                            <a:pt x="6415" y="6044"/>
                            <a:pt x="6415" y="3894"/>
                          </a:cubicBezTo>
                          <a:cubicBezTo>
                            <a:pt x="6415" y="1743"/>
                            <a:pt x="4978" y="0"/>
                            <a:pt x="3209" y="0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08" name="Google Shape;1508;p14"/>
                    <p:cNvSpPr/>
                    <p:nvPr/>
                  </p:nvSpPr>
                  <p:spPr>
                    <a:xfrm>
                      <a:off x="3251376" y="3682856"/>
                      <a:ext cx="760371" cy="5306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71" h="3688" extrusionOk="0">
                          <a:moveTo>
                            <a:pt x="3083" y="0"/>
                          </a:moveTo>
                          <a:cubicBezTo>
                            <a:pt x="3080" y="0"/>
                            <a:pt x="3077" y="0"/>
                            <a:pt x="3074" y="0"/>
                          </a:cubicBezTo>
                          <a:cubicBezTo>
                            <a:pt x="1606" y="6"/>
                            <a:pt x="376" y="1209"/>
                            <a:pt x="0" y="2846"/>
                          </a:cubicBezTo>
                          <a:cubicBezTo>
                            <a:pt x="548" y="3373"/>
                            <a:pt x="1238" y="3687"/>
                            <a:pt x="1988" y="3687"/>
                          </a:cubicBezTo>
                          <a:cubicBezTo>
                            <a:pt x="1991" y="3687"/>
                            <a:pt x="1994" y="3687"/>
                            <a:pt x="1997" y="3687"/>
                          </a:cubicBezTo>
                          <a:cubicBezTo>
                            <a:pt x="3465" y="3679"/>
                            <a:pt x="4695" y="2476"/>
                            <a:pt x="5071" y="839"/>
                          </a:cubicBezTo>
                          <a:cubicBezTo>
                            <a:pt x="4523" y="312"/>
                            <a:pt x="3833" y="0"/>
                            <a:pt x="3083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09" name="Google Shape;1509;p14"/>
                    <p:cNvSpPr/>
                    <p:nvPr/>
                  </p:nvSpPr>
                  <p:spPr>
                    <a:xfrm>
                      <a:off x="4355115" y="3706020"/>
                      <a:ext cx="792159" cy="10039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83" h="6978" extrusionOk="0">
                          <a:moveTo>
                            <a:pt x="2638" y="1"/>
                          </a:moveTo>
                          <a:cubicBezTo>
                            <a:pt x="2637" y="1"/>
                            <a:pt x="2636" y="1"/>
                            <a:pt x="2635" y="1"/>
                          </a:cubicBezTo>
                          <a:cubicBezTo>
                            <a:pt x="1180" y="3"/>
                            <a:pt x="0" y="1566"/>
                            <a:pt x="3" y="3492"/>
                          </a:cubicBezTo>
                          <a:cubicBezTo>
                            <a:pt x="5" y="5420"/>
                            <a:pt x="1190" y="6978"/>
                            <a:pt x="2648" y="6978"/>
                          </a:cubicBezTo>
                          <a:cubicBezTo>
                            <a:pt x="4102" y="6975"/>
                            <a:pt x="5282" y="5412"/>
                            <a:pt x="5279" y="3484"/>
                          </a:cubicBezTo>
                          <a:cubicBezTo>
                            <a:pt x="5277" y="1560"/>
                            <a:pt x="4094" y="1"/>
                            <a:pt x="2638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0" name="Google Shape;1510;p14"/>
                    <p:cNvSpPr/>
                    <p:nvPr/>
                  </p:nvSpPr>
                  <p:spPr>
                    <a:xfrm>
                      <a:off x="4569985" y="3706020"/>
                      <a:ext cx="568891" cy="4586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94" h="3188" extrusionOk="0">
                          <a:moveTo>
                            <a:pt x="1205" y="1"/>
                          </a:moveTo>
                          <a:cubicBezTo>
                            <a:pt x="1202" y="1"/>
                            <a:pt x="1199" y="1"/>
                            <a:pt x="1196" y="1"/>
                          </a:cubicBezTo>
                          <a:cubicBezTo>
                            <a:pt x="762" y="3"/>
                            <a:pt x="358" y="143"/>
                            <a:pt x="1" y="387"/>
                          </a:cubicBezTo>
                          <a:cubicBezTo>
                            <a:pt x="246" y="1987"/>
                            <a:pt x="1311" y="3188"/>
                            <a:pt x="2588" y="3188"/>
                          </a:cubicBezTo>
                          <a:cubicBezTo>
                            <a:pt x="2592" y="3188"/>
                            <a:pt x="2596" y="3188"/>
                            <a:pt x="2601" y="3188"/>
                          </a:cubicBezTo>
                          <a:cubicBezTo>
                            <a:pt x="3034" y="3185"/>
                            <a:pt x="3436" y="3045"/>
                            <a:pt x="3794" y="2802"/>
                          </a:cubicBezTo>
                          <a:cubicBezTo>
                            <a:pt x="3551" y="1205"/>
                            <a:pt x="2484" y="1"/>
                            <a:pt x="1205" y="1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1" name="Google Shape;1511;p14"/>
                    <p:cNvSpPr/>
                    <p:nvPr/>
                  </p:nvSpPr>
                  <p:spPr>
                    <a:xfrm>
                      <a:off x="3773632" y="3896363"/>
                      <a:ext cx="1426277" cy="9068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12" h="6303" extrusionOk="0">
                          <a:moveTo>
                            <a:pt x="4759" y="0"/>
                          </a:moveTo>
                          <a:cubicBezTo>
                            <a:pt x="4753" y="0"/>
                            <a:pt x="4747" y="0"/>
                            <a:pt x="4740" y="0"/>
                          </a:cubicBezTo>
                          <a:cubicBezTo>
                            <a:pt x="2119" y="13"/>
                            <a:pt x="1" y="2754"/>
                            <a:pt x="14" y="6123"/>
                          </a:cubicBezTo>
                          <a:cubicBezTo>
                            <a:pt x="14" y="6184"/>
                            <a:pt x="19" y="6242"/>
                            <a:pt x="19" y="6303"/>
                          </a:cubicBezTo>
                          <a:lnTo>
                            <a:pt x="9504" y="6253"/>
                          </a:lnTo>
                          <a:cubicBezTo>
                            <a:pt x="9504" y="6192"/>
                            <a:pt x="9512" y="6136"/>
                            <a:pt x="9512" y="6073"/>
                          </a:cubicBezTo>
                          <a:cubicBezTo>
                            <a:pt x="9499" y="2714"/>
                            <a:pt x="7372" y="0"/>
                            <a:pt x="4759" y="0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2" name="Google Shape;1512;p14"/>
                    <p:cNvSpPr/>
                    <p:nvPr/>
                  </p:nvSpPr>
                  <p:spPr>
                    <a:xfrm>
                      <a:off x="3977106" y="3896363"/>
                      <a:ext cx="1111392" cy="504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12" h="3510" extrusionOk="0">
                          <a:moveTo>
                            <a:pt x="3404" y="0"/>
                          </a:moveTo>
                          <a:cubicBezTo>
                            <a:pt x="3396" y="0"/>
                            <a:pt x="3389" y="0"/>
                            <a:pt x="3381" y="0"/>
                          </a:cubicBezTo>
                          <a:cubicBezTo>
                            <a:pt x="2058" y="8"/>
                            <a:pt x="860" y="712"/>
                            <a:pt x="1" y="1838"/>
                          </a:cubicBezTo>
                          <a:cubicBezTo>
                            <a:pt x="760" y="2423"/>
                            <a:pt x="1754" y="2920"/>
                            <a:pt x="2876" y="3222"/>
                          </a:cubicBezTo>
                          <a:cubicBezTo>
                            <a:pt x="3605" y="3417"/>
                            <a:pt x="4310" y="3509"/>
                            <a:pt x="4953" y="3509"/>
                          </a:cubicBezTo>
                          <a:cubicBezTo>
                            <a:pt x="5982" y="3509"/>
                            <a:pt x="6852" y="3273"/>
                            <a:pt x="7412" y="2843"/>
                          </a:cubicBezTo>
                          <a:cubicBezTo>
                            <a:pt x="6569" y="1140"/>
                            <a:pt x="5090" y="0"/>
                            <a:pt x="3404" y="0"/>
                          </a:cubicBezTo>
                          <a:close/>
                        </a:path>
                      </a:pathLst>
                    </a:custGeom>
                    <a:solidFill>
                      <a:srgbClr val="BAAD4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3" name="Google Shape;1513;p14"/>
                    <p:cNvSpPr/>
                    <p:nvPr/>
                  </p:nvSpPr>
                  <p:spPr>
                    <a:xfrm>
                      <a:off x="3989851" y="3573945"/>
                      <a:ext cx="478325" cy="271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0" h="1887" extrusionOk="0">
                          <a:moveTo>
                            <a:pt x="1396" y="1"/>
                          </a:moveTo>
                          <a:cubicBezTo>
                            <a:pt x="1392" y="1"/>
                            <a:pt x="1388" y="1"/>
                            <a:pt x="1383" y="1"/>
                          </a:cubicBezTo>
                          <a:cubicBezTo>
                            <a:pt x="855" y="4"/>
                            <a:pt x="373" y="247"/>
                            <a:pt x="0" y="654"/>
                          </a:cubicBezTo>
                          <a:cubicBezTo>
                            <a:pt x="387" y="1399"/>
                            <a:pt x="1043" y="1887"/>
                            <a:pt x="1792" y="1887"/>
                          </a:cubicBezTo>
                          <a:cubicBezTo>
                            <a:pt x="1796" y="1887"/>
                            <a:pt x="1800" y="1887"/>
                            <a:pt x="1804" y="1887"/>
                          </a:cubicBezTo>
                          <a:cubicBezTo>
                            <a:pt x="2333" y="1884"/>
                            <a:pt x="2817" y="1641"/>
                            <a:pt x="3190" y="1233"/>
                          </a:cubicBezTo>
                          <a:cubicBezTo>
                            <a:pt x="2801" y="489"/>
                            <a:pt x="2142" y="1"/>
                            <a:pt x="1396" y="1"/>
                          </a:cubicBezTo>
                          <a:close/>
                        </a:path>
                      </a:pathLst>
                    </a:custGeom>
                    <a:solidFill>
                      <a:srgbClr val="BAAD4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4" name="Google Shape;1514;p14"/>
                    <p:cNvSpPr/>
                    <p:nvPr/>
                  </p:nvSpPr>
                  <p:spPr>
                    <a:xfrm>
                      <a:off x="4716031" y="4179073"/>
                      <a:ext cx="790510" cy="615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72" h="4280" extrusionOk="0">
                          <a:moveTo>
                            <a:pt x="2639" y="0"/>
                          </a:moveTo>
                          <a:cubicBezTo>
                            <a:pt x="2634" y="0"/>
                            <a:pt x="2629" y="0"/>
                            <a:pt x="2624" y="0"/>
                          </a:cubicBezTo>
                          <a:cubicBezTo>
                            <a:pt x="1174" y="6"/>
                            <a:pt x="0" y="1177"/>
                            <a:pt x="5" y="2614"/>
                          </a:cubicBezTo>
                          <a:cubicBezTo>
                            <a:pt x="11" y="3248"/>
                            <a:pt x="241" y="3830"/>
                            <a:pt x="624" y="4280"/>
                          </a:cubicBezTo>
                          <a:lnTo>
                            <a:pt x="4668" y="4264"/>
                          </a:lnTo>
                          <a:cubicBezTo>
                            <a:pt x="5044" y="3812"/>
                            <a:pt x="5271" y="3230"/>
                            <a:pt x="5269" y="2595"/>
                          </a:cubicBezTo>
                          <a:cubicBezTo>
                            <a:pt x="5263" y="1161"/>
                            <a:pt x="4087" y="0"/>
                            <a:pt x="2639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5" name="Google Shape;1515;p14"/>
                    <p:cNvSpPr/>
                    <p:nvPr/>
                  </p:nvSpPr>
                  <p:spPr>
                    <a:xfrm>
                      <a:off x="6008849" y="3301882"/>
                      <a:ext cx="797258" cy="1488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17" h="10348" extrusionOk="0">
                          <a:moveTo>
                            <a:pt x="2638" y="1"/>
                          </a:moveTo>
                          <a:cubicBezTo>
                            <a:pt x="2636" y="1"/>
                            <a:pt x="2634" y="1"/>
                            <a:pt x="2632" y="1"/>
                          </a:cubicBezTo>
                          <a:cubicBezTo>
                            <a:pt x="1170" y="6"/>
                            <a:pt x="0" y="2833"/>
                            <a:pt x="16" y="6314"/>
                          </a:cubicBezTo>
                          <a:cubicBezTo>
                            <a:pt x="27" y="7848"/>
                            <a:pt x="262" y="9258"/>
                            <a:pt x="651" y="10348"/>
                          </a:cubicBezTo>
                          <a:lnTo>
                            <a:pt x="4714" y="10335"/>
                          </a:lnTo>
                          <a:cubicBezTo>
                            <a:pt x="5095" y="9237"/>
                            <a:pt x="5317" y="7832"/>
                            <a:pt x="5309" y="6296"/>
                          </a:cubicBezTo>
                          <a:cubicBezTo>
                            <a:pt x="5293" y="2817"/>
                            <a:pt x="4096" y="1"/>
                            <a:pt x="2638" y="1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6" name="Google Shape;1516;p14"/>
                    <p:cNvSpPr/>
                    <p:nvPr/>
                  </p:nvSpPr>
                  <p:spPr>
                    <a:xfrm>
                      <a:off x="6010049" y="3636098"/>
                      <a:ext cx="796508" cy="1154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12" h="8025" extrusionOk="0">
                          <a:moveTo>
                            <a:pt x="588" y="0"/>
                          </a:moveTo>
                          <a:cubicBezTo>
                            <a:pt x="220" y="1090"/>
                            <a:pt x="0" y="2478"/>
                            <a:pt x="8" y="3991"/>
                          </a:cubicBezTo>
                          <a:cubicBezTo>
                            <a:pt x="19" y="5525"/>
                            <a:pt x="254" y="6935"/>
                            <a:pt x="643" y="8025"/>
                          </a:cubicBezTo>
                          <a:lnTo>
                            <a:pt x="4711" y="8009"/>
                          </a:lnTo>
                          <a:cubicBezTo>
                            <a:pt x="5089" y="6911"/>
                            <a:pt x="5311" y="5507"/>
                            <a:pt x="5306" y="3967"/>
                          </a:cubicBezTo>
                          <a:cubicBezTo>
                            <a:pt x="5301" y="3237"/>
                            <a:pt x="5243" y="2536"/>
                            <a:pt x="5142" y="1886"/>
                          </a:cubicBezTo>
                          <a:cubicBezTo>
                            <a:pt x="4648" y="2526"/>
                            <a:pt x="4010" y="2909"/>
                            <a:pt x="3315" y="2915"/>
                          </a:cubicBezTo>
                          <a:cubicBezTo>
                            <a:pt x="3312" y="2915"/>
                            <a:pt x="3309" y="2915"/>
                            <a:pt x="3306" y="2915"/>
                          </a:cubicBezTo>
                          <a:cubicBezTo>
                            <a:pt x="2069" y="2915"/>
                            <a:pt x="1013" y="1702"/>
                            <a:pt x="588" y="0"/>
                          </a:cubicBezTo>
                          <a:close/>
                        </a:path>
                      </a:pathLst>
                    </a:custGeom>
                    <a:solidFill>
                      <a:srgbClr val="A19B2B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7" name="Google Shape;1517;p14"/>
                    <p:cNvSpPr/>
                    <p:nvPr/>
                  </p:nvSpPr>
                  <p:spPr>
                    <a:xfrm>
                      <a:off x="5360791" y="2468860"/>
                      <a:ext cx="921862" cy="23236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48" h="16151" extrusionOk="0">
                          <a:moveTo>
                            <a:pt x="3036" y="1"/>
                          </a:moveTo>
                          <a:cubicBezTo>
                            <a:pt x="3035" y="1"/>
                            <a:pt x="3033" y="1"/>
                            <a:pt x="3032" y="1"/>
                          </a:cubicBezTo>
                          <a:cubicBezTo>
                            <a:pt x="1347" y="4"/>
                            <a:pt x="1" y="4418"/>
                            <a:pt x="27" y="9853"/>
                          </a:cubicBezTo>
                          <a:cubicBezTo>
                            <a:pt x="38" y="12250"/>
                            <a:pt x="315" y="14445"/>
                            <a:pt x="765" y="16151"/>
                          </a:cubicBezTo>
                          <a:lnTo>
                            <a:pt x="5457" y="16138"/>
                          </a:lnTo>
                          <a:cubicBezTo>
                            <a:pt x="5888" y="14429"/>
                            <a:pt x="6147" y="12231"/>
                            <a:pt x="6134" y="9832"/>
                          </a:cubicBezTo>
                          <a:cubicBezTo>
                            <a:pt x="6108" y="4399"/>
                            <a:pt x="4722" y="1"/>
                            <a:pt x="3036" y="1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8" name="Google Shape;1518;p14"/>
                    <p:cNvSpPr/>
                    <p:nvPr/>
                  </p:nvSpPr>
                  <p:spPr>
                    <a:xfrm>
                      <a:off x="5373836" y="2922922"/>
                      <a:ext cx="908817" cy="18696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61" h="12995" extrusionOk="0">
                          <a:moveTo>
                            <a:pt x="5204" y="0"/>
                          </a:moveTo>
                          <a:lnTo>
                            <a:pt x="5204" y="72"/>
                          </a:lnTo>
                          <a:cubicBezTo>
                            <a:pt x="5227" y="5314"/>
                            <a:pt x="3654" y="9572"/>
                            <a:pt x="1683" y="9580"/>
                          </a:cubicBezTo>
                          <a:cubicBezTo>
                            <a:pt x="1681" y="9580"/>
                            <a:pt x="1679" y="9580"/>
                            <a:pt x="1677" y="9580"/>
                          </a:cubicBezTo>
                          <a:cubicBezTo>
                            <a:pt x="1071" y="9580"/>
                            <a:pt x="502" y="9179"/>
                            <a:pt x="1" y="8469"/>
                          </a:cubicBezTo>
                          <a:lnTo>
                            <a:pt x="1" y="8469"/>
                          </a:lnTo>
                          <a:cubicBezTo>
                            <a:pt x="104" y="10170"/>
                            <a:pt x="342" y="11717"/>
                            <a:pt x="681" y="12995"/>
                          </a:cubicBezTo>
                          <a:lnTo>
                            <a:pt x="5368" y="12979"/>
                          </a:lnTo>
                          <a:cubicBezTo>
                            <a:pt x="5801" y="11268"/>
                            <a:pt x="6060" y="9070"/>
                            <a:pt x="6047" y="6674"/>
                          </a:cubicBezTo>
                          <a:cubicBezTo>
                            <a:pt x="6034" y="4097"/>
                            <a:pt x="5717" y="1754"/>
                            <a:pt x="5204" y="0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19" name="Google Shape;1519;p14"/>
                    <p:cNvSpPr/>
                    <p:nvPr/>
                  </p:nvSpPr>
                  <p:spPr>
                    <a:xfrm>
                      <a:off x="6969391" y="3959104"/>
                      <a:ext cx="697394" cy="7357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1" h="5114" extrusionOk="0">
                          <a:moveTo>
                            <a:pt x="2332" y="0"/>
                          </a:moveTo>
                          <a:cubicBezTo>
                            <a:pt x="1073" y="0"/>
                            <a:pt x="43" y="1123"/>
                            <a:pt x="22" y="2524"/>
                          </a:cubicBezTo>
                          <a:cubicBezTo>
                            <a:pt x="0" y="3933"/>
                            <a:pt x="1016" y="5095"/>
                            <a:pt x="2288" y="5113"/>
                          </a:cubicBezTo>
                          <a:cubicBezTo>
                            <a:pt x="2299" y="5113"/>
                            <a:pt x="2309" y="5113"/>
                            <a:pt x="2319" y="5113"/>
                          </a:cubicBezTo>
                          <a:cubicBezTo>
                            <a:pt x="3577" y="5113"/>
                            <a:pt x="4611" y="3991"/>
                            <a:pt x="4629" y="2590"/>
                          </a:cubicBezTo>
                          <a:cubicBezTo>
                            <a:pt x="4650" y="1177"/>
                            <a:pt x="3637" y="19"/>
                            <a:pt x="2362" y="0"/>
                          </a:cubicBezTo>
                          <a:cubicBezTo>
                            <a:pt x="2352" y="0"/>
                            <a:pt x="2342" y="0"/>
                            <a:pt x="2332" y="0"/>
                          </a:cubicBezTo>
                          <a:close/>
                        </a:path>
                      </a:pathLst>
                    </a:custGeom>
                    <a:solidFill>
                      <a:srgbClr val="BBB0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0" name="Google Shape;1520;p14"/>
                    <p:cNvSpPr/>
                    <p:nvPr/>
                  </p:nvSpPr>
                  <p:spPr>
                    <a:xfrm>
                      <a:off x="7040765" y="3429653"/>
                      <a:ext cx="962347" cy="10151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18" h="7056" extrusionOk="0">
                          <a:moveTo>
                            <a:pt x="3218" y="1"/>
                          </a:moveTo>
                          <a:cubicBezTo>
                            <a:pt x="1479" y="1"/>
                            <a:pt x="56" y="1549"/>
                            <a:pt x="30" y="3482"/>
                          </a:cubicBezTo>
                          <a:cubicBezTo>
                            <a:pt x="1" y="5431"/>
                            <a:pt x="1402" y="7029"/>
                            <a:pt x="3159" y="7055"/>
                          </a:cubicBezTo>
                          <a:cubicBezTo>
                            <a:pt x="3173" y="7056"/>
                            <a:pt x="3188" y="7056"/>
                            <a:pt x="3203" y="7056"/>
                          </a:cubicBezTo>
                          <a:cubicBezTo>
                            <a:pt x="4939" y="7056"/>
                            <a:pt x="6362" y="5508"/>
                            <a:pt x="6391" y="3575"/>
                          </a:cubicBezTo>
                          <a:cubicBezTo>
                            <a:pt x="6417" y="1625"/>
                            <a:pt x="5018" y="28"/>
                            <a:pt x="3262" y="1"/>
                          </a:cubicBezTo>
                          <a:cubicBezTo>
                            <a:pt x="3247" y="1"/>
                            <a:pt x="3232" y="1"/>
                            <a:pt x="3218" y="1"/>
                          </a:cubicBezTo>
                          <a:close/>
                        </a:path>
                      </a:pathLst>
                    </a:custGeom>
                    <a:solidFill>
                      <a:srgbClr val="BBB0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1" name="Google Shape;1521;p14"/>
                    <p:cNvSpPr/>
                    <p:nvPr/>
                  </p:nvSpPr>
                  <p:spPr>
                    <a:xfrm>
                      <a:off x="7169267" y="3388989"/>
                      <a:ext cx="761571" cy="4739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79" h="3294" extrusionOk="0">
                          <a:moveTo>
                            <a:pt x="2384" y="1"/>
                          </a:moveTo>
                          <a:cubicBezTo>
                            <a:pt x="2352" y="1"/>
                            <a:pt x="2319" y="2"/>
                            <a:pt x="2286" y="3"/>
                          </a:cubicBezTo>
                          <a:cubicBezTo>
                            <a:pt x="1307" y="43"/>
                            <a:pt x="466" y="638"/>
                            <a:pt x="1" y="1505"/>
                          </a:cubicBezTo>
                          <a:cubicBezTo>
                            <a:pt x="489" y="2566"/>
                            <a:pt x="1587" y="3293"/>
                            <a:pt x="2854" y="3293"/>
                          </a:cubicBezTo>
                          <a:cubicBezTo>
                            <a:pt x="2898" y="3293"/>
                            <a:pt x="2942" y="3292"/>
                            <a:pt x="2987" y="3291"/>
                          </a:cubicBezTo>
                          <a:cubicBezTo>
                            <a:pt x="3799" y="3256"/>
                            <a:pt x="4531" y="2933"/>
                            <a:pt x="5079" y="2423"/>
                          </a:cubicBezTo>
                          <a:cubicBezTo>
                            <a:pt x="4816" y="1029"/>
                            <a:pt x="3701" y="1"/>
                            <a:pt x="2384" y="1"/>
                          </a:cubicBezTo>
                          <a:close/>
                        </a:path>
                      </a:pathLst>
                    </a:custGeom>
                    <a:solidFill>
                      <a:srgbClr val="CCBD3B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2" name="Google Shape;1522;p14"/>
                    <p:cNvSpPr/>
                    <p:nvPr/>
                  </p:nvSpPr>
                  <p:spPr>
                    <a:xfrm>
                      <a:off x="141685" y="2784804"/>
                      <a:ext cx="1152627" cy="13224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87" h="9192" extrusionOk="0">
                          <a:moveTo>
                            <a:pt x="4065" y="0"/>
                          </a:moveTo>
                          <a:cubicBezTo>
                            <a:pt x="2248" y="0"/>
                            <a:pt x="606" y="1780"/>
                            <a:pt x="313" y="4158"/>
                          </a:cubicBezTo>
                          <a:cubicBezTo>
                            <a:pt x="1" y="6687"/>
                            <a:pt x="1328" y="8930"/>
                            <a:pt x="3280" y="9170"/>
                          </a:cubicBezTo>
                          <a:cubicBezTo>
                            <a:pt x="3394" y="9184"/>
                            <a:pt x="3508" y="9191"/>
                            <a:pt x="3622" y="9191"/>
                          </a:cubicBezTo>
                          <a:cubicBezTo>
                            <a:pt x="5439" y="9191"/>
                            <a:pt x="7081" y="7409"/>
                            <a:pt x="7375" y="5031"/>
                          </a:cubicBezTo>
                          <a:cubicBezTo>
                            <a:pt x="7687" y="2505"/>
                            <a:pt x="6359" y="262"/>
                            <a:pt x="4407" y="21"/>
                          </a:cubicBezTo>
                          <a:cubicBezTo>
                            <a:pt x="4293" y="7"/>
                            <a:pt x="4179" y="0"/>
                            <a:pt x="4065" y="0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3" name="Google Shape;1523;p14"/>
                    <p:cNvSpPr/>
                    <p:nvPr/>
                  </p:nvSpPr>
                  <p:spPr>
                    <a:xfrm>
                      <a:off x="-800264" y="2960904"/>
                      <a:ext cx="1616257" cy="18546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79" h="12891" extrusionOk="0">
                          <a:moveTo>
                            <a:pt x="5705" y="1"/>
                          </a:moveTo>
                          <a:cubicBezTo>
                            <a:pt x="3154" y="1"/>
                            <a:pt x="851" y="2498"/>
                            <a:pt x="440" y="5836"/>
                          </a:cubicBezTo>
                          <a:cubicBezTo>
                            <a:pt x="1" y="9377"/>
                            <a:pt x="1863" y="12525"/>
                            <a:pt x="4598" y="12861"/>
                          </a:cubicBezTo>
                          <a:cubicBezTo>
                            <a:pt x="4758" y="12880"/>
                            <a:pt x="4919" y="12890"/>
                            <a:pt x="5078" y="12890"/>
                          </a:cubicBezTo>
                          <a:cubicBezTo>
                            <a:pt x="7628" y="12890"/>
                            <a:pt x="9932" y="10391"/>
                            <a:pt x="10342" y="7058"/>
                          </a:cubicBezTo>
                          <a:cubicBezTo>
                            <a:pt x="10779" y="3513"/>
                            <a:pt x="8917" y="369"/>
                            <a:pt x="6182" y="30"/>
                          </a:cubicBezTo>
                          <a:cubicBezTo>
                            <a:pt x="6022" y="10"/>
                            <a:pt x="5863" y="1"/>
                            <a:pt x="5705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4" name="Google Shape;1524;p14"/>
                    <p:cNvSpPr/>
                    <p:nvPr/>
                  </p:nvSpPr>
                  <p:spPr>
                    <a:xfrm>
                      <a:off x="-701001" y="2961767"/>
                      <a:ext cx="1212905" cy="8769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89" h="6095" extrusionOk="0">
                          <a:moveTo>
                            <a:pt x="5041" y="0"/>
                          </a:moveTo>
                          <a:cubicBezTo>
                            <a:pt x="2753" y="0"/>
                            <a:pt x="727" y="1984"/>
                            <a:pt x="0" y="4687"/>
                          </a:cubicBezTo>
                          <a:cubicBezTo>
                            <a:pt x="809" y="5565"/>
                            <a:pt x="1867" y="6094"/>
                            <a:pt x="3044" y="6094"/>
                          </a:cubicBezTo>
                          <a:cubicBezTo>
                            <a:pt x="5332" y="6094"/>
                            <a:pt x="7361" y="4110"/>
                            <a:pt x="8088" y="1405"/>
                          </a:cubicBezTo>
                          <a:cubicBezTo>
                            <a:pt x="7274" y="529"/>
                            <a:pt x="6218" y="0"/>
                            <a:pt x="5041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5" name="Google Shape;1525;p14"/>
                    <p:cNvSpPr/>
                    <p:nvPr/>
                  </p:nvSpPr>
                  <p:spPr>
                    <a:xfrm>
                      <a:off x="906700" y="3008094"/>
                      <a:ext cx="1402136" cy="16604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51" h="11541" extrusionOk="0">
                          <a:moveTo>
                            <a:pt x="4954" y="1"/>
                          </a:moveTo>
                          <a:cubicBezTo>
                            <a:pt x="2717" y="1"/>
                            <a:pt x="704" y="2271"/>
                            <a:pt x="363" y="5280"/>
                          </a:cubicBezTo>
                          <a:cubicBezTo>
                            <a:pt x="1" y="8454"/>
                            <a:pt x="1638" y="11247"/>
                            <a:pt x="4021" y="11520"/>
                          </a:cubicBezTo>
                          <a:cubicBezTo>
                            <a:pt x="4146" y="11534"/>
                            <a:pt x="4270" y="11541"/>
                            <a:pt x="4394" y="11541"/>
                          </a:cubicBezTo>
                          <a:cubicBezTo>
                            <a:pt x="6632" y="11541"/>
                            <a:pt x="8647" y="9269"/>
                            <a:pt x="8988" y="6261"/>
                          </a:cubicBezTo>
                          <a:cubicBezTo>
                            <a:pt x="9350" y="3088"/>
                            <a:pt x="7711" y="292"/>
                            <a:pt x="5330" y="22"/>
                          </a:cubicBezTo>
                          <a:cubicBezTo>
                            <a:pt x="5204" y="8"/>
                            <a:pt x="5079" y="1"/>
                            <a:pt x="4954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6" name="Google Shape;1526;p14"/>
                    <p:cNvSpPr/>
                    <p:nvPr/>
                  </p:nvSpPr>
                  <p:spPr>
                    <a:xfrm>
                      <a:off x="1350535" y="3008958"/>
                      <a:ext cx="905518" cy="7600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9" h="5283" extrusionOk="0">
                          <a:moveTo>
                            <a:pt x="2000" y="0"/>
                          </a:moveTo>
                          <a:cubicBezTo>
                            <a:pt x="1288" y="0"/>
                            <a:pt x="611" y="228"/>
                            <a:pt x="0" y="627"/>
                          </a:cubicBezTo>
                          <a:cubicBezTo>
                            <a:pt x="259" y="3280"/>
                            <a:pt x="1923" y="5282"/>
                            <a:pt x="4039" y="5282"/>
                          </a:cubicBezTo>
                          <a:cubicBezTo>
                            <a:pt x="4751" y="5282"/>
                            <a:pt x="5428" y="5055"/>
                            <a:pt x="6039" y="4655"/>
                          </a:cubicBezTo>
                          <a:cubicBezTo>
                            <a:pt x="5779" y="2000"/>
                            <a:pt x="4116" y="0"/>
                            <a:pt x="2000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7" name="Google Shape;1527;p14"/>
                    <p:cNvSpPr/>
                    <p:nvPr/>
                  </p:nvSpPr>
                  <p:spPr>
                    <a:xfrm>
                      <a:off x="-55042" y="3321305"/>
                      <a:ext cx="2392372" cy="14945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55" h="10388" extrusionOk="0">
                          <a:moveTo>
                            <a:pt x="8343" y="1"/>
                          </a:moveTo>
                          <a:cubicBezTo>
                            <a:pt x="4010" y="1"/>
                            <a:pt x="278" y="4521"/>
                            <a:pt x="3" y="10094"/>
                          </a:cubicBezTo>
                          <a:cubicBezTo>
                            <a:pt x="1" y="10194"/>
                            <a:pt x="3" y="10289"/>
                            <a:pt x="1" y="10387"/>
                          </a:cubicBezTo>
                          <a:lnTo>
                            <a:pt x="15656" y="10387"/>
                          </a:lnTo>
                          <a:cubicBezTo>
                            <a:pt x="15661" y="10289"/>
                            <a:pt x="15674" y="10194"/>
                            <a:pt x="15682" y="10094"/>
                          </a:cubicBezTo>
                          <a:cubicBezTo>
                            <a:pt x="15955" y="4521"/>
                            <a:pt x="12670" y="1"/>
                            <a:pt x="8343" y="1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8" name="Google Shape;1528;p14"/>
                    <p:cNvSpPr/>
                    <p:nvPr/>
                  </p:nvSpPr>
                  <p:spPr>
                    <a:xfrm>
                      <a:off x="1990646" y="4044408"/>
                      <a:ext cx="1091450" cy="7714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79" h="5362" extrusionOk="0">
                          <a:moveTo>
                            <a:pt x="3809" y="0"/>
                          </a:moveTo>
                          <a:cubicBezTo>
                            <a:pt x="1838" y="0"/>
                            <a:pt x="140" y="2055"/>
                            <a:pt x="13" y="4594"/>
                          </a:cubicBezTo>
                          <a:cubicBezTo>
                            <a:pt x="0" y="4856"/>
                            <a:pt x="11" y="5110"/>
                            <a:pt x="32" y="5361"/>
                          </a:cubicBezTo>
                          <a:lnTo>
                            <a:pt x="7059" y="5361"/>
                          </a:lnTo>
                          <a:cubicBezTo>
                            <a:pt x="7107" y="5110"/>
                            <a:pt x="7139" y="4856"/>
                            <a:pt x="7152" y="4594"/>
                          </a:cubicBezTo>
                          <a:cubicBezTo>
                            <a:pt x="7279" y="2055"/>
                            <a:pt x="5779" y="0"/>
                            <a:pt x="3809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29" name="Google Shape;1529;p14"/>
                    <p:cNvSpPr/>
                    <p:nvPr/>
                  </p:nvSpPr>
                  <p:spPr>
                    <a:xfrm>
                      <a:off x="335563" y="3321736"/>
                      <a:ext cx="1820182" cy="837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39" h="5821" extrusionOk="0">
                          <a:moveTo>
                            <a:pt x="5732" y="0"/>
                          </a:moveTo>
                          <a:cubicBezTo>
                            <a:pt x="3548" y="0"/>
                            <a:pt x="1519" y="1153"/>
                            <a:pt x="1" y="3013"/>
                          </a:cubicBezTo>
                          <a:cubicBezTo>
                            <a:pt x="1199" y="3984"/>
                            <a:pt x="2797" y="4814"/>
                            <a:pt x="4619" y="5325"/>
                          </a:cubicBezTo>
                          <a:cubicBezTo>
                            <a:pt x="5830" y="5661"/>
                            <a:pt x="7006" y="5821"/>
                            <a:pt x="8084" y="5821"/>
                          </a:cubicBezTo>
                          <a:cubicBezTo>
                            <a:pt x="9756" y="5821"/>
                            <a:pt x="11189" y="5437"/>
                            <a:pt x="12138" y="4737"/>
                          </a:cubicBezTo>
                          <a:cubicBezTo>
                            <a:pt x="10890" y="1894"/>
                            <a:pt x="8533" y="0"/>
                            <a:pt x="5732" y="0"/>
                          </a:cubicBezTo>
                          <a:close/>
                        </a:path>
                      </a:pathLst>
                    </a:custGeom>
                    <a:solidFill>
                      <a:srgbClr val="BAAD4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0" name="Google Shape;1530;p14"/>
                    <p:cNvSpPr/>
                    <p:nvPr/>
                  </p:nvSpPr>
                  <p:spPr>
                    <a:xfrm>
                      <a:off x="399889" y="2785092"/>
                      <a:ext cx="782263" cy="4500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17" h="3128" extrusionOk="0">
                          <a:moveTo>
                            <a:pt x="2341" y="1"/>
                          </a:moveTo>
                          <a:cubicBezTo>
                            <a:pt x="1474" y="1"/>
                            <a:pt x="654" y="406"/>
                            <a:pt x="0" y="1072"/>
                          </a:cubicBezTo>
                          <a:cubicBezTo>
                            <a:pt x="580" y="2313"/>
                            <a:pt x="1632" y="3127"/>
                            <a:pt x="2875" y="3127"/>
                          </a:cubicBezTo>
                          <a:cubicBezTo>
                            <a:pt x="3743" y="3127"/>
                            <a:pt x="4563" y="2725"/>
                            <a:pt x="5216" y="2059"/>
                          </a:cubicBezTo>
                          <a:cubicBezTo>
                            <a:pt x="4637" y="818"/>
                            <a:pt x="3584" y="1"/>
                            <a:pt x="2341" y="1"/>
                          </a:cubicBezTo>
                          <a:close/>
                        </a:path>
                      </a:pathLst>
                    </a:custGeom>
                    <a:solidFill>
                      <a:srgbClr val="BAAD4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1" name="Google Shape;1531;p14"/>
                    <p:cNvSpPr/>
                    <p:nvPr/>
                  </p:nvSpPr>
                  <p:spPr>
                    <a:xfrm>
                      <a:off x="2248700" y="4047717"/>
                      <a:ext cx="757672" cy="4465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53" h="3104" extrusionOk="0">
                          <a:moveTo>
                            <a:pt x="2090" y="1"/>
                          </a:moveTo>
                          <a:cubicBezTo>
                            <a:pt x="1326" y="1"/>
                            <a:pt x="604" y="308"/>
                            <a:pt x="1" y="834"/>
                          </a:cubicBezTo>
                          <a:cubicBezTo>
                            <a:pt x="551" y="2188"/>
                            <a:pt x="1649" y="3101"/>
                            <a:pt x="2963" y="3103"/>
                          </a:cubicBezTo>
                          <a:cubicBezTo>
                            <a:pt x="3725" y="3103"/>
                            <a:pt x="4447" y="2797"/>
                            <a:pt x="5053" y="2270"/>
                          </a:cubicBezTo>
                          <a:cubicBezTo>
                            <a:pt x="4500" y="913"/>
                            <a:pt x="3402" y="1"/>
                            <a:pt x="2090" y="1"/>
                          </a:cubicBezTo>
                          <a:close/>
                        </a:path>
                      </a:pathLst>
                    </a:custGeom>
                    <a:solidFill>
                      <a:srgbClr val="E0D449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2" name="Google Shape;1532;p14"/>
                    <p:cNvSpPr/>
                    <p:nvPr/>
                  </p:nvSpPr>
                  <p:spPr>
                    <a:xfrm>
                      <a:off x="3409567" y="4291293"/>
                      <a:ext cx="697394" cy="5245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1" h="3646" extrusionOk="0">
                          <a:moveTo>
                            <a:pt x="2418" y="1"/>
                          </a:moveTo>
                          <a:cubicBezTo>
                            <a:pt x="1159" y="1"/>
                            <a:pt x="88" y="995"/>
                            <a:pt x="27" y="2222"/>
                          </a:cubicBezTo>
                          <a:cubicBezTo>
                            <a:pt x="1" y="2765"/>
                            <a:pt x="175" y="3259"/>
                            <a:pt x="487" y="3645"/>
                          </a:cubicBezTo>
                          <a:lnTo>
                            <a:pt x="3989" y="3645"/>
                          </a:lnTo>
                          <a:cubicBezTo>
                            <a:pt x="4336" y="3259"/>
                            <a:pt x="4561" y="2765"/>
                            <a:pt x="4587" y="2222"/>
                          </a:cubicBezTo>
                          <a:cubicBezTo>
                            <a:pt x="4650" y="995"/>
                            <a:pt x="3677" y="1"/>
                            <a:pt x="2418" y="1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3" name="Google Shape;1533;p14"/>
                    <p:cNvSpPr/>
                    <p:nvPr/>
                  </p:nvSpPr>
                  <p:spPr>
                    <a:xfrm>
                      <a:off x="2816688" y="3933626"/>
                      <a:ext cx="846440" cy="8822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5" h="6132" extrusionOk="0">
                          <a:moveTo>
                            <a:pt x="2979" y="0"/>
                          </a:moveTo>
                          <a:cubicBezTo>
                            <a:pt x="1461" y="0"/>
                            <a:pt x="149" y="1672"/>
                            <a:pt x="45" y="3738"/>
                          </a:cubicBezTo>
                          <a:cubicBezTo>
                            <a:pt x="1" y="4647"/>
                            <a:pt x="199" y="5483"/>
                            <a:pt x="567" y="6131"/>
                          </a:cubicBezTo>
                          <a:lnTo>
                            <a:pt x="4785" y="6131"/>
                          </a:lnTo>
                          <a:cubicBezTo>
                            <a:pt x="5214" y="5483"/>
                            <a:pt x="5497" y="4650"/>
                            <a:pt x="5542" y="3738"/>
                          </a:cubicBezTo>
                          <a:cubicBezTo>
                            <a:pt x="5645" y="1675"/>
                            <a:pt x="4497" y="0"/>
                            <a:pt x="2979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4" name="Google Shape;1534;p14"/>
                    <p:cNvSpPr/>
                    <p:nvPr/>
                  </p:nvSpPr>
                  <p:spPr>
                    <a:xfrm>
                      <a:off x="2821786" y="4115049"/>
                      <a:ext cx="833094" cy="7008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56" h="4871" extrusionOk="0">
                          <a:moveTo>
                            <a:pt x="4939" y="1"/>
                          </a:moveTo>
                          <a:cubicBezTo>
                            <a:pt x="4518" y="1006"/>
                            <a:pt x="3709" y="1926"/>
                            <a:pt x="2672" y="2448"/>
                          </a:cubicBezTo>
                          <a:cubicBezTo>
                            <a:pt x="2115" y="2728"/>
                            <a:pt x="1560" y="2860"/>
                            <a:pt x="1046" y="2860"/>
                          </a:cubicBezTo>
                          <a:cubicBezTo>
                            <a:pt x="674" y="2860"/>
                            <a:pt x="323" y="2791"/>
                            <a:pt x="9" y="2659"/>
                          </a:cubicBezTo>
                          <a:lnTo>
                            <a:pt x="9" y="2659"/>
                          </a:lnTo>
                          <a:cubicBezTo>
                            <a:pt x="1" y="3500"/>
                            <a:pt x="191" y="4265"/>
                            <a:pt x="533" y="4870"/>
                          </a:cubicBezTo>
                          <a:lnTo>
                            <a:pt x="4751" y="4870"/>
                          </a:lnTo>
                          <a:cubicBezTo>
                            <a:pt x="5180" y="4222"/>
                            <a:pt x="5463" y="3389"/>
                            <a:pt x="5508" y="2477"/>
                          </a:cubicBezTo>
                          <a:cubicBezTo>
                            <a:pt x="5555" y="1524"/>
                            <a:pt x="5336" y="662"/>
                            <a:pt x="4939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5" name="Google Shape;1535;p14"/>
                    <p:cNvSpPr/>
                    <p:nvPr/>
                  </p:nvSpPr>
                  <p:spPr>
                    <a:xfrm>
                      <a:off x="8411404" y="3519050"/>
                      <a:ext cx="894422" cy="11988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65" h="8333" extrusionOk="0">
                          <a:moveTo>
                            <a:pt x="2984" y="1"/>
                          </a:moveTo>
                          <a:cubicBezTo>
                            <a:pt x="1336" y="1"/>
                            <a:pt x="0" y="1868"/>
                            <a:pt x="0" y="4167"/>
                          </a:cubicBezTo>
                          <a:cubicBezTo>
                            <a:pt x="0" y="6468"/>
                            <a:pt x="1336" y="8332"/>
                            <a:pt x="2984" y="8332"/>
                          </a:cubicBezTo>
                          <a:cubicBezTo>
                            <a:pt x="4632" y="8332"/>
                            <a:pt x="5965" y="6468"/>
                            <a:pt x="5965" y="4167"/>
                          </a:cubicBezTo>
                          <a:cubicBezTo>
                            <a:pt x="5965" y="1868"/>
                            <a:pt x="4632" y="1"/>
                            <a:pt x="2984" y="1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6" name="Google Shape;1536;p14"/>
                    <p:cNvSpPr/>
                    <p:nvPr/>
                  </p:nvSpPr>
                  <p:spPr>
                    <a:xfrm>
                      <a:off x="8805607" y="3146212"/>
                      <a:ext cx="1253390" cy="16802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9" h="11679" extrusionOk="0">
                          <a:moveTo>
                            <a:pt x="4179" y="1"/>
                          </a:moveTo>
                          <a:cubicBezTo>
                            <a:pt x="1873" y="1"/>
                            <a:pt x="0" y="2614"/>
                            <a:pt x="0" y="5838"/>
                          </a:cubicBezTo>
                          <a:cubicBezTo>
                            <a:pt x="0" y="9063"/>
                            <a:pt x="1873" y="11678"/>
                            <a:pt x="4179" y="11678"/>
                          </a:cubicBezTo>
                          <a:cubicBezTo>
                            <a:pt x="6488" y="11678"/>
                            <a:pt x="8358" y="9063"/>
                            <a:pt x="8358" y="5838"/>
                          </a:cubicBezTo>
                          <a:cubicBezTo>
                            <a:pt x="8358" y="2614"/>
                            <a:pt x="6488" y="1"/>
                            <a:pt x="4179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7" name="Google Shape;1537;p14"/>
                    <p:cNvSpPr/>
                    <p:nvPr/>
                  </p:nvSpPr>
                  <p:spPr>
                    <a:xfrm>
                      <a:off x="7553124" y="3188510"/>
                      <a:ext cx="1090850" cy="15051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75" h="10462" extrusionOk="0">
                          <a:moveTo>
                            <a:pt x="3638" y="1"/>
                          </a:moveTo>
                          <a:cubicBezTo>
                            <a:pt x="1627" y="1"/>
                            <a:pt x="1" y="2341"/>
                            <a:pt x="1" y="5232"/>
                          </a:cubicBezTo>
                          <a:cubicBezTo>
                            <a:pt x="1" y="8121"/>
                            <a:pt x="1627" y="10461"/>
                            <a:pt x="3638" y="10461"/>
                          </a:cubicBezTo>
                          <a:cubicBezTo>
                            <a:pt x="5645" y="10461"/>
                            <a:pt x="7274" y="8121"/>
                            <a:pt x="7274" y="5232"/>
                          </a:cubicBezTo>
                          <a:cubicBezTo>
                            <a:pt x="7274" y="2341"/>
                            <a:pt x="5645" y="1"/>
                            <a:pt x="3638" y="1"/>
                          </a:cubicBezTo>
                          <a:close/>
                        </a:path>
                      </a:pathLst>
                    </a:custGeom>
                    <a:solidFill>
                      <a:srgbClr val="BEBB3A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8" name="Google Shape;1538;p14"/>
                    <p:cNvSpPr/>
                    <p:nvPr/>
                  </p:nvSpPr>
                  <p:spPr>
                    <a:xfrm>
                      <a:off x="7563470" y="3188942"/>
                      <a:ext cx="781513" cy="6888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12" h="4788" extrusionOk="0">
                          <a:moveTo>
                            <a:pt x="3565" y="0"/>
                          </a:moveTo>
                          <a:cubicBezTo>
                            <a:pt x="1797" y="0"/>
                            <a:pt x="328" y="1814"/>
                            <a:pt x="1" y="4219"/>
                          </a:cubicBezTo>
                          <a:cubicBezTo>
                            <a:pt x="493" y="4581"/>
                            <a:pt x="1051" y="4788"/>
                            <a:pt x="1643" y="4788"/>
                          </a:cubicBezTo>
                          <a:cubicBezTo>
                            <a:pt x="3413" y="4788"/>
                            <a:pt x="4883" y="2973"/>
                            <a:pt x="5211" y="569"/>
                          </a:cubicBezTo>
                          <a:cubicBezTo>
                            <a:pt x="4719" y="209"/>
                            <a:pt x="4158" y="0"/>
                            <a:pt x="3569" y="0"/>
                          </a:cubicBezTo>
                          <a:cubicBezTo>
                            <a:pt x="3567" y="0"/>
                            <a:pt x="3566" y="0"/>
                            <a:pt x="3565" y="0"/>
                          </a:cubicBezTo>
                          <a:close/>
                        </a:path>
                      </a:pathLst>
                    </a:custGeom>
                    <a:solidFill>
                      <a:srgbClr val="CFC83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39" name="Google Shape;1539;p14"/>
                    <p:cNvSpPr/>
                    <p:nvPr/>
                  </p:nvSpPr>
                  <p:spPr>
                    <a:xfrm>
                      <a:off x="5985908" y="4351000"/>
                      <a:ext cx="571141" cy="475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3305" extrusionOk="0">
                          <a:moveTo>
                            <a:pt x="1904" y="1"/>
                          </a:moveTo>
                          <a:cubicBezTo>
                            <a:pt x="854" y="1"/>
                            <a:pt x="0" y="903"/>
                            <a:pt x="0" y="2014"/>
                          </a:cubicBezTo>
                          <a:cubicBezTo>
                            <a:pt x="0" y="2503"/>
                            <a:pt x="167" y="2953"/>
                            <a:pt x="444" y="3304"/>
                          </a:cubicBezTo>
                          <a:lnTo>
                            <a:pt x="3367" y="3304"/>
                          </a:lnTo>
                          <a:cubicBezTo>
                            <a:pt x="3642" y="2953"/>
                            <a:pt x="3809" y="2503"/>
                            <a:pt x="3809" y="2014"/>
                          </a:cubicBezTo>
                          <a:cubicBezTo>
                            <a:pt x="3809" y="900"/>
                            <a:pt x="2957" y="1"/>
                            <a:pt x="1904" y="1"/>
                          </a:cubicBezTo>
                          <a:close/>
                        </a:path>
                      </a:pathLst>
                    </a:custGeom>
                    <a:solidFill>
                      <a:srgbClr val="ADA33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0" name="Google Shape;1540;p14"/>
                    <p:cNvSpPr/>
                    <p:nvPr/>
                  </p:nvSpPr>
                  <p:spPr>
                    <a:xfrm>
                      <a:off x="5158966" y="4590836"/>
                      <a:ext cx="100913" cy="2356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3" h="1638" extrusionOk="0">
                          <a:moveTo>
                            <a:pt x="172" y="0"/>
                          </a:moveTo>
                          <a:cubicBezTo>
                            <a:pt x="172" y="0"/>
                            <a:pt x="434" y="381"/>
                            <a:pt x="0" y="1637"/>
                          </a:cubicBezTo>
                          <a:lnTo>
                            <a:pt x="638" y="1627"/>
                          </a:lnTo>
                          <a:cubicBezTo>
                            <a:pt x="672" y="228"/>
                            <a:pt x="172" y="0"/>
                            <a:pt x="172" y="0"/>
                          </a:cubicBezTo>
                          <a:close/>
                        </a:path>
                      </a:pathLst>
                    </a:custGeom>
                    <a:solidFill>
                      <a:srgbClr val="CFBA0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1541" name="Google Shape;1541;p14"/>
            <p:cNvSpPr/>
            <p:nvPr/>
          </p:nvSpPr>
          <p:spPr>
            <a:xfrm>
              <a:off x="8156799" y="4895636"/>
              <a:ext cx="100462" cy="235663"/>
            </a:xfrm>
            <a:custGeom>
              <a:avLst/>
              <a:gdLst/>
              <a:ahLst/>
              <a:cxnLst/>
              <a:rect l="l" t="t" r="r" b="b"/>
              <a:pathLst>
                <a:path w="670" h="1638" extrusionOk="0">
                  <a:moveTo>
                    <a:pt x="172" y="0"/>
                  </a:moveTo>
                  <a:cubicBezTo>
                    <a:pt x="172" y="0"/>
                    <a:pt x="434" y="381"/>
                    <a:pt x="0" y="1637"/>
                  </a:cubicBezTo>
                  <a:lnTo>
                    <a:pt x="638" y="1627"/>
                  </a:lnTo>
                  <a:cubicBezTo>
                    <a:pt x="670" y="228"/>
                    <a:pt x="172" y="0"/>
                    <a:pt x="172" y="0"/>
                  </a:cubicBezTo>
                  <a:close/>
                </a:path>
              </a:pathLst>
            </a:custGeom>
            <a:solidFill>
              <a:srgbClr val="CFBA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2" name="Google Shape;1542;p14"/>
            <p:cNvGrpSpPr/>
            <p:nvPr/>
          </p:nvGrpSpPr>
          <p:grpSpPr>
            <a:xfrm>
              <a:off x="-115769" y="5041562"/>
              <a:ext cx="9410944" cy="244439"/>
              <a:chOff x="-115769" y="5041562"/>
              <a:chExt cx="9410944" cy="244439"/>
            </a:xfrm>
          </p:grpSpPr>
          <p:sp>
            <p:nvSpPr>
              <p:cNvPr id="1543" name="Google Shape;1543;p14"/>
              <p:cNvSpPr/>
              <p:nvPr/>
            </p:nvSpPr>
            <p:spPr>
              <a:xfrm>
                <a:off x="6680599" y="5151651"/>
                <a:ext cx="29239" cy="27624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2" extrusionOk="0">
                    <a:moveTo>
                      <a:pt x="72" y="1"/>
                    </a:moveTo>
                    <a:cubicBezTo>
                      <a:pt x="59" y="11"/>
                      <a:pt x="43" y="1"/>
                      <a:pt x="30" y="14"/>
                    </a:cubicBezTo>
                    <a:cubicBezTo>
                      <a:pt x="20" y="40"/>
                      <a:pt x="1" y="83"/>
                      <a:pt x="33" y="125"/>
                    </a:cubicBezTo>
                    <a:lnTo>
                      <a:pt x="133" y="191"/>
                    </a:lnTo>
                    <a:cubicBezTo>
                      <a:pt x="139" y="183"/>
                      <a:pt x="133" y="175"/>
                      <a:pt x="133" y="162"/>
                    </a:cubicBezTo>
                    <a:lnTo>
                      <a:pt x="186" y="157"/>
                    </a:lnTo>
                    <a:cubicBezTo>
                      <a:pt x="194" y="56"/>
                      <a:pt x="123" y="30"/>
                      <a:pt x="72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4"/>
              <p:cNvSpPr/>
              <p:nvPr/>
            </p:nvSpPr>
            <p:spPr>
              <a:xfrm>
                <a:off x="7705017" y="5171649"/>
                <a:ext cx="56529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8" extrusionOk="0">
                    <a:moveTo>
                      <a:pt x="178" y="0"/>
                    </a:moveTo>
                    <a:cubicBezTo>
                      <a:pt x="163" y="0"/>
                      <a:pt x="147" y="3"/>
                      <a:pt x="130" y="7"/>
                    </a:cubicBezTo>
                    <a:cubicBezTo>
                      <a:pt x="88" y="39"/>
                      <a:pt x="54" y="118"/>
                      <a:pt x="72" y="155"/>
                    </a:cubicBezTo>
                    <a:cubicBezTo>
                      <a:pt x="64" y="190"/>
                      <a:pt x="88" y="203"/>
                      <a:pt x="93" y="219"/>
                    </a:cubicBezTo>
                    <a:cubicBezTo>
                      <a:pt x="51" y="235"/>
                      <a:pt x="1" y="301"/>
                      <a:pt x="40" y="370"/>
                    </a:cubicBezTo>
                    <a:cubicBezTo>
                      <a:pt x="66" y="382"/>
                      <a:pt x="91" y="388"/>
                      <a:pt x="115" y="388"/>
                    </a:cubicBezTo>
                    <a:cubicBezTo>
                      <a:pt x="229" y="388"/>
                      <a:pt x="316" y="260"/>
                      <a:pt x="371" y="203"/>
                    </a:cubicBezTo>
                    <a:lnTo>
                      <a:pt x="339" y="169"/>
                    </a:lnTo>
                    <a:lnTo>
                      <a:pt x="376" y="137"/>
                    </a:lnTo>
                    <a:cubicBezTo>
                      <a:pt x="317" y="51"/>
                      <a:pt x="253" y="0"/>
                      <a:pt x="178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4"/>
              <p:cNvSpPr/>
              <p:nvPr/>
            </p:nvSpPr>
            <p:spPr>
              <a:xfrm>
                <a:off x="8098920" y="5149754"/>
                <a:ext cx="23841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8" extrusionOk="0">
                    <a:moveTo>
                      <a:pt x="43" y="0"/>
                    </a:moveTo>
                    <a:cubicBezTo>
                      <a:pt x="39" y="0"/>
                      <a:pt x="34" y="1"/>
                      <a:pt x="29" y="2"/>
                    </a:cubicBezTo>
                    <a:cubicBezTo>
                      <a:pt x="0" y="20"/>
                      <a:pt x="27" y="63"/>
                      <a:pt x="40" y="76"/>
                    </a:cubicBezTo>
                    <a:cubicBezTo>
                      <a:pt x="50" y="88"/>
                      <a:pt x="61" y="92"/>
                      <a:pt x="72" y="92"/>
                    </a:cubicBezTo>
                    <a:cubicBezTo>
                      <a:pt x="91" y="92"/>
                      <a:pt x="111" y="80"/>
                      <a:pt x="129" y="80"/>
                    </a:cubicBezTo>
                    <a:cubicBezTo>
                      <a:pt x="138" y="80"/>
                      <a:pt x="147" y="83"/>
                      <a:pt x="155" y="92"/>
                    </a:cubicBezTo>
                    <a:lnTo>
                      <a:pt x="155" y="92"/>
                    </a:lnTo>
                    <a:cubicBezTo>
                      <a:pt x="124" y="54"/>
                      <a:pt x="88" y="0"/>
                      <a:pt x="43" y="0"/>
                    </a:cubicBezTo>
                    <a:close/>
                    <a:moveTo>
                      <a:pt x="155" y="92"/>
                    </a:moveTo>
                    <a:lnTo>
                      <a:pt x="155" y="92"/>
                    </a:lnTo>
                    <a:cubicBezTo>
                      <a:pt x="156" y="94"/>
                      <a:pt x="158" y="96"/>
                      <a:pt x="159" y="97"/>
                    </a:cubicBezTo>
                    <a:cubicBezTo>
                      <a:pt x="158" y="95"/>
                      <a:pt x="156" y="94"/>
                      <a:pt x="155" y="92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14"/>
              <p:cNvSpPr/>
              <p:nvPr/>
            </p:nvSpPr>
            <p:spPr>
              <a:xfrm>
                <a:off x="2347063" y="5170040"/>
                <a:ext cx="1784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39" extrusionOk="0">
                    <a:moveTo>
                      <a:pt x="62" y="0"/>
                    </a:moveTo>
                    <a:cubicBezTo>
                      <a:pt x="51" y="0"/>
                      <a:pt x="40" y="7"/>
                      <a:pt x="27" y="22"/>
                    </a:cubicBezTo>
                    <a:cubicBezTo>
                      <a:pt x="1" y="49"/>
                      <a:pt x="22" y="86"/>
                      <a:pt x="22" y="115"/>
                    </a:cubicBezTo>
                    <a:cubicBezTo>
                      <a:pt x="37" y="131"/>
                      <a:pt x="51" y="139"/>
                      <a:pt x="65" y="139"/>
                    </a:cubicBezTo>
                    <a:cubicBezTo>
                      <a:pt x="74" y="139"/>
                      <a:pt x="83" y="136"/>
                      <a:pt x="93" y="131"/>
                    </a:cubicBezTo>
                    <a:cubicBezTo>
                      <a:pt x="118" y="89"/>
                      <a:pt x="99" y="0"/>
                      <a:pt x="62" y="0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14"/>
              <p:cNvSpPr/>
              <p:nvPr/>
            </p:nvSpPr>
            <p:spPr>
              <a:xfrm>
                <a:off x="4213868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4" y="0"/>
                    </a:moveTo>
                    <a:cubicBezTo>
                      <a:pt x="693" y="0"/>
                      <a:pt x="1" y="217"/>
                      <a:pt x="233" y="1230"/>
                    </a:cubicBezTo>
                    <a:lnTo>
                      <a:pt x="969" y="1219"/>
                    </a:lnTo>
                    <a:cubicBezTo>
                      <a:pt x="352" y="349"/>
                      <a:pt x="694" y="0"/>
                      <a:pt x="694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14"/>
              <p:cNvSpPr/>
              <p:nvPr/>
            </p:nvSpPr>
            <p:spPr>
              <a:xfrm>
                <a:off x="4147593" y="5084148"/>
                <a:ext cx="1401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63" extrusionOk="0">
                    <a:moveTo>
                      <a:pt x="575" y="0"/>
                    </a:moveTo>
                    <a:cubicBezTo>
                      <a:pt x="575" y="0"/>
                      <a:pt x="1" y="212"/>
                      <a:pt x="226" y="1363"/>
                    </a:cubicBezTo>
                    <a:lnTo>
                      <a:pt x="935" y="1352"/>
                    </a:lnTo>
                    <a:cubicBezTo>
                      <a:pt x="305" y="344"/>
                      <a:pt x="575" y="0"/>
                      <a:pt x="57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14"/>
              <p:cNvSpPr/>
              <p:nvPr/>
            </p:nvSpPr>
            <p:spPr>
              <a:xfrm>
                <a:off x="4085366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14"/>
              <p:cNvSpPr/>
              <p:nvPr/>
            </p:nvSpPr>
            <p:spPr>
              <a:xfrm>
                <a:off x="3992550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8" y="0"/>
                    </a:moveTo>
                    <a:lnTo>
                      <a:pt x="458" y="0"/>
                    </a:lnTo>
                    <a:cubicBezTo>
                      <a:pt x="458" y="0"/>
                      <a:pt x="38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8" y="0"/>
                      <a:pt x="45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14"/>
              <p:cNvSpPr/>
              <p:nvPr/>
            </p:nvSpPr>
            <p:spPr>
              <a:xfrm>
                <a:off x="4036634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4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14"/>
              <p:cNvSpPr/>
              <p:nvPr/>
            </p:nvSpPr>
            <p:spPr>
              <a:xfrm>
                <a:off x="3736746" y="5100549"/>
                <a:ext cx="11440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28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424" y="373"/>
                      <a:pt x="30" y="1288"/>
                    </a:cubicBezTo>
                    <a:lnTo>
                      <a:pt x="715" y="1278"/>
                    </a:lnTo>
                    <a:cubicBezTo>
                      <a:pt x="762" y="2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14"/>
              <p:cNvSpPr/>
              <p:nvPr/>
            </p:nvSpPr>
            <p:spPr>
              <a:xfrm>
                <a:off x="3807819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14"/>
              <p:cNvSpPr/>
              <p:nvPr/>
            </p:nvSpPr>
            <p:spPr>
              <a:xfrm>
                <a:off x="3889839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2" y="1"/>
                    </a:moveTo>
                    <a:cubicBezTo>
                      <a:pt x="32" y="1"/>
                      <a:pt x="366" y="384"/>
                      <a:pt x="1" y="1577"/>
                    </a:cubicBezTo>
                    <a:lnTo>
                      <a:pt x="672" y="1566"/>
                    </a:lnTo>
                    <a:cubicBezTo>
                      <a:pt x="635" y="210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14"/>
              <p:cNvSpPr/>
              <p:nvPr/>
            </p:nvSpPr>
            <p:spPr>
              <a:xfrm>
                <a:off x="3931523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cubicBezTo>
                      <a:pt x="172" y="0"/>
                      <a:pt x="434" y="381"/>
                      <a:pt x="0" y="1637"/>
                    </a:cubicBezTo>
                    <a:lnTo>
                      <a:pt x="638" y="1627"/>
                    </a:lnTo>
                    <a:cubicBezTo>
                      <a:pt x="670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14"/>
              <p:cNvSpPr/>
              <p:nvPr/>
            </p:nvSpPr>
            <p:spPr>
              <a:xfrm>
                <a:off x="4796851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6" y="0"/>
                    </a:moveTo>
                    <a:cubicBezTo>
                      <a:pt x="696" y="0"/>
                      <a:pt x="1" y="217"/>
                      <a:pt x="239" y="1230"/>
                    </a:cubicBezTo>
                    <a:lnTo>
                      <a:pt x="971" y="1219"/>
                    </a:lnTo>
                    <a:cubicBezTo>
                      <a:pt x="358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14"/>
              <p:cNvSpPr/>
              <p:nvPr/>
            </p:nvSpPr>
            <p:spPr>
              <a:xfrm>
                <a:off x="4730575" y="5084148"/>
                <a:ext cx="1401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63" extrusionOk="0">
                    <a:moveTo>
                      <a:pt x="575" y="0"/>
                    </a:moveTo>
                    <a:cubicBezTo>
                      <a:pt x="575" y="0"/>
                      <a:pt x="1" y="212"/>
                      <a:pt x="226" y="1363"/>
                    </a:cubicBezTo>
                    <a:lnTo>
                      <a:pt x="935" y="1352"/>
                    </a:lnTo>
                    <a:cubicBezTo>
                      <a:pt x="305" y="344"/>
                      <a:pt x="575" y="0"/>
                      <a:pt x="57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14"/>
              <p:cNvSpPr/>
              <p:nvPr/>
            </p:nvSpPr>
            <p:spPr>
              <a:xfrm>
                <a:off x="4668348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4"/>
              <p:cNvSpPr/>
              <p:nvPr/>
            </p:nvSpPr>
            <p:spPr>
              <a:xfrm>
                <a:off x="4575533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8" y="0"/>
                    </a:moveTo>
                    <a:cubicBezTo>
                      <a:pt x="458" y="0"/>
                      <a:pt x="38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8" y="0"/>
                      <a:pt x="45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14"/>
              <p:cNvSpPr/>
              <p:nvPr/>
            </p:nvSpPr>
            <p:spPr>
              <a:xfrm>
                <a:off x="4619617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4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4"/>
              <p:cNvSpPr/>
              <p:nvPr/>
            </p:nvSpPr>
            <p:spPr>
              <a:xfrm>
                <a:off x="4318229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5" y="0"/>
                    </a:moveTo>
                    <a:cubicBezTo>
                      <a:pt x="455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91" y="550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14"/>
              <p:cNvSpPr/>
              <p:nvPr/>
            </p:nvSpPr>
            <p:spPr>
              <a:xfrm>
                <a:off x="4898813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3" y="0"/>
                    </a:moveTo>
                    <a:cubicBezTo>
                      <a:pt x="453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88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14"/>
              <p:cNvSpPr/>
              <p:nvPr/>
            </p:nvSpPr>
            <p:spPr>
              <a:xfrm>
                <a:off x="4390802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lnTo>
                      <a:pt x="80" y="0"/>
                    </a:ln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14"/>
              <p:cNvSpPr/>
              <p:nvPr/>
            </p:nvSpPr>
            <p:spPr>
              <a:xfrm>
                <a:off x="4472821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2" y="1"/>
                    </a:moveTo>
                    <a:cubicBezTo>
                      <a:pt x="32" y="1"/>
                      <a:pt x="366" y="384"/>
                      <a:pt x="1" y="1577"/>
                    </a:cubicBezTo>
                    <a:lnTo>
                      <a:pt x="673" y="1566"/>
                    </a:lnTo>
                    <a:cubicBezTo>
                      <a:pt x="635" y="210"/>
                      <a:pt x="33" y="1"/>
                      <a:pt x="32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14"/>
              <p:cNvSpPr/>
              <p:nvPr/>
            </p:nvSpPr>
            <p:spPr>
              <a:xfrm>
                <a:off x="4514506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cubicBezTo>
                      <a:pt x="172" y="0"/>
                      <a:pt x="434" y="381"/>
                      <a:pt x="0" y="1637"/>
                    </a:cubicBezTo>
                    <a:lnTo>
                      <a:pt x="640" y="1627"/>
                    </a:lnTo>
                    <a:cubicBezTo>
                      <a:pt x="670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14"/>
              <p:cNvSpPr/>
              <p:nvPr/>
            </p:nvSpPr>
            <p:spPr>
              <a:xfrm>
                <a:off x="5441760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3" y="0"/>
                    </a:moveTo>
                    <a:lnTo>
                      <a:pt x="693" y="0"/>
                    </a:lnTo>
                    <a:cubicBezTo>
                      <a:pt x="693" y="0"/>
                      <a:pt x="0" y="217"/>
                      <a:pt x="236" y="1230"/>
                    </a:cubicBezTo>
                    <a:lnTo>
                      <a:pt x="968" y="1219"/>
                    </a:lnTo>
                    <a:cubicBezTo>
                      <a:pt x="355" y="349"/>
                      <a:pt x="693" y="0"/>
                      <a:pt x="69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14"/>
              <p:cNvSpPr/>
              <p:nvPr/>
            </p:nvSpPr>
            <p:spPr>
              <a:xfrm>
                <a:off x="5375485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72" y="0"/>
                    </a:moveTo>
                    <a:cubicBezTo>
                      <a:pt x="572" y="0"/>
                      <a:pt x="1" y="212"/>
                      <a:pt x="223" y="1363"/>
                    </a:cubicBezTo>
                    <a:lnTo>
                      <a:pt x="932" y="1352"/>
                    </a:lnTo>
                    <a:cubicBezTo>
                      <a:pt x="302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4"/>
              <p:cNvSpPr/>
              <p:nvPr/>
            </p:nvSpPr>
            <p:spPr>
              <a:xfrm>
                <a:off x="5312808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14"/>
              <p:cNvSpPr/>
              <p:nvPr/>
            </p:nvSpPr>
            <p:spPr>
              <a:xfrm>
                <a:off x="5219993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8" y="0"/>
                    </a:moveTo>
                    <a:cubicBezTo>
                      <a:pt x="458" y="0"/>
                      <a:pt x="40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8" y="0"/>
                      <a:pt x="45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14"/>
              <p:cNvSpPr/>
              <p:nvPr/>
            </p:nvSpPr>
            <p:spPr>
              <a:xfrm>
                <a:off x="5264077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14"/>
              <p:cNvSpPr/>
              <p:nvPr/>
            </p:nvSpPr>
            <p:spPr>
              <a:xfrm>
                <a:off x="4964188" y="5100549"/>
                <a:ext cx="11395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289" extrusionOk="0">
                    <a:moveTo>
                      <a:pt x="1" y="0"/>
                    </a:moveTo>
                    <a:cubicBezTo>
                      <a:pt x="1" y="0"/>
                      <a:pt x="424" y="373"/>
                      <a:pt x="30" y="1288"/>
                    </a:cubicBezTo>
                    <a:lnTo>
                      <a:pt x="715" y="1278"/>
                    </a:lnTo>
                    <a:cubicBezTo>
                      <a:pt x="760" y="2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4"/>
              <p:cNvSpPr/>
              <p:nvPr/>
            </p:nvSpPr>
            <p:spPr>
              <a:xfrm>
                <a:off x="5035562" y="5072350"/>
                <a:ext cx="1093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79" extrusionOk="0">
                    <a:moveTo>
                      <a:pt x="80" y="0"/>
                    </a:moveTo>
                    <a:cubicBezTo>
                      <a:pt x="80" y="0"/>
                      <a:pt x="427" y="387"/>
                      <a:pt x="1" y="1479"/>
                    </a:cubicBezTo>
                    <a:lnTo>
                      <a:pt x="678" y="1468"/>
                    </a:lnTo>
                    <a:cubicBezTo>
                      <a:pt x="728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4"/>
              <p:cNvSpPr/>
              <p:nvPr/>
            </p:nvSpPr>
            <p:spPr>
              <a:xfrm>
                <a:off x="5117731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2" y="1"/>
                    </a:moveTo>
                    <a:cubicBezTo>
                      <a:pt x="32" y="1"/>
                      <a:pt x="365" y="384"/>
                      <a:pt x="0" y="1577"/>
                    </a:cubicBezTo>
                    <a:lnTo>
                      <a:pt x="672" y="1566"/>
                    </a:lnTo>
                    <a:cubicBezTo>
                      <a:pt x="632" y="210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4"/>
              <p:cNvSpPr/>
              <p:nvPr/>
            </p:nvSpPr>
            <p:spPr>
              <a:xfrm>
                <a:off x="6024743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3" y="0"/>
                    </a:moveTo>
                    <a:cubicBezTo>
                      <a:pt x="693" y="0"/>
                      <a:pt x="0" y="217"/>
                      <a:pt x="233" y="1230"/>
                    </a:cubicBezTo>
                    <a:lnTo>
                      <a:pt x="968" y="1219"/>
                    </a:lnTo>
                    <a:cubicBezTo>
                      <a:pt x="355" y="349"/>
                      <a:pt x="693" y="0"/>
                      <a:pt x="69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4"/>
              <p:cNvSpPr/>
              <p:nvPr/>
            </p:nvSpPr>
            <p:spPr>
              <a:xfrm>
                <a:off x="5958918" y="5084148"/>
                <a:ext cx="1392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63" extrusionOk="0">
                    <a:moveTo>
                      <a:pt x="569" y="0"/>
                    </a:moveTo>
                    <a:lnTo>
                      <a:pt x="569" y="0"/>
                    </a:lnTo>
                    <a:cubicBezTo>
                      <a:pt x="569" y="0"/>
                      <a:pt x="0" y="212"/>
                      <a:pt x="220" y="1363"/>
                    </a:cubicBezTo>
                    <a:lnTo>
                      <a:pt x="929" y="1352"/>
                    </a:lnTo>
                    <a:cubicBezTo>
                      <a:pt x="299" y="344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4"/>
              <p:cNvSpPr/>
              <p:nvPr/>
            </p:nvSpPr>
            <p:spPr>
              <a:xfrm>
                <a:off x="5895791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4"/>
              <p:cNvSpPr/>
              <p:nvPr/>
            </p:nvSpPr>
            <p:spPr>
              <a:xfrm>
                <a:off x="5802976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6" y="0"/>
                    </a:moveTo>
                    <a:cubicBezTo>
                      <a:pt x="456" y="0"/>
                      <a:pt x="40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6" y="0"/>
                      <a:pt x="45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4"/>
              <p:cNvSpPr/>
              <p:nvPr/>
            </p:nvSpPr>
            <p:spPr>
              <a:xfrm>
                <a:off x="5847809" y="5078105"/>
                <a:ext cx="10166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421" extrusionOk="0">
                    <a:moveTo>
                      <a:pt x="498" y="0"/>
                    </a:moveTo>
                    <a:cubicBezTo>
                      <a:pt x="498" y="0"/>
                      <a:pt x="1" y="199"/>
                      <a:pt x="22" y="1420"/>
                    </a:cubicBezTo>
                    <a:lnTo>
                      <a:pt x="678" y="1412"/>
                    </a:lnTo>
                    <a:cubicBezTo>
                      <a:pt x="239" y="328"/>
                      <a:pt x="498" y="0"/>
                      <a:pt x="49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4"/>
              <p:cNvSpPr/>
              <p:nvPr/>
            </p:nvSpPr>
            <p:spPr>
              <a:xfrm>
                <a:off x="5546421" y="5041562"/>
                <a:ext cx="11590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85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453" y="0"/>
                      <a:pt x="1" y="569"/>
                      <a:pt x="22" y="1682"/>
                    </a:cubicBezTo>
                    <a:lnTo>
                      <a:pt x="773" y="1685"/>
                    </a:lnTo>
                    <a:cubicBezTo>
                      <a:pt x="188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4"/>
              <p:cNvSpPr/>
              <p:nvPr/>
            </p:nvSpPr>
            <p:spPr>
              <a:xfrm>
                <a:off x="6126705" y="5041562"/>
                <a:ext cx="11590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85" extrusionOk="0">
                    <a:moveTo>
                      <a:pt x="450" y="0"/>
                    </a:moveTo>
                    <a:cubicBezTo>
                      <a:pt x="450" y="0"/>
                      <a:pt x="0" y="569"/>
                      <a:pt x="21" y="1682"/>
                    </a:cubicBezTo>
                    <a:lnTo>
                      <a:pt x="772" y="1685"/>
                    </a:lnTo>
                    <a:cubicBezTo>
                      <a:pt x="185" y="550"/>
                      <a:pt x="450" y="0"/>
                      <a:pt x="45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14"/>
              <p:cNvSpPr/>
              <p:nvPr/>
            </p:nvSpPr>
            <p:spPr>
              <a:xfrm>
                <a:off x="5618544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lnTo>
                      <a:pt x="80" y="0"/>
                    </a:lnTo>
                    <a:cubicBezTo>
                      <a:pt x="80" y="0"/>
                      <a:pt x="427" y="387"/>
                      <a:pt x="1" y="1479"/>
                    </a:cubicBezTo>
                    <a:lnTo>
                      <a:pt x="678" y="1468"/>
                    </a:lnTo>
                    <a:cubicBezTo>
                      <a:pt x="731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4"/>
              <p:cNvSpPr/>
              <p:nvPr/>
            </p:nvSpPr>
            <p:spPr>
              <a:xfrm>
                <a:off x="5700714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2" y="1"/>
                    </a:moveTo>
                    <a:cubicBezTo>
                      <a:pt x="32" y="1"/>
                      <a:pt x="365" y="384"/>
                      <a:pt x="0" y="1577"/>
                    </a:cubicBezTo>
                    <a:lnTo>
                      <a:pt x="672" y="1566"/>
                    </a:lnTo>
                    <a:cubicBezTo>
                      <a:pt x="633" y="210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4"/>
              <p:cNvSpPr/>
              <p:nvPr/>
            </p:nvSpPr>
            <p:spPr>
              <a:xfrm>
                <a:off x="5741948" y="5048036"/>
                <a:ext cx="1009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638" extrusionOk="0">
                    <a:moveTo>
                      <a:pt x="172" y="0"/>
                    </a:moveTo>
                    <a:cubicBezTo>
                      <a:pt x="172" y="0"/>
                      <a:pt x="434" y="381"/>
                      <a:pt x="0" y="1637"/>
                    </a:cubicBezTo>
                    <a:lnTo>
                      <a:pt x="641" y="1627"/>
                    </a:lnTo>
                    <a:cubicBezTo>
                      <a:pt x="672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4"/>
              <p:cNvSpPr/>
              <p:nvPr/>
            </p:nvSpPr>
            <p:spPr>
              <a:xfrm>
                <a:off x="6628268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6" y="0"/>
                    </a:moveTo>
                    <a:cubicBezTo>
                      <a:pt x="696" y="0"/>
                      <a:pt x="1" y="217"/>
                      <a:pt x="236" y="1230"/>
                    </a:cubicBezTo>
                    <a:lnTo>
                      <a:pt x="972" y="1219"/>
                    </a:lnTo>
                    <a:cubicBezTo>
                      <a:pt x="355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4"/>
              <p:cNvSpPr/>
              <p:nvPr/>
            </p:nvSpPr>
            <p:spPr>
              <a:xfrm>
                <a:off x="6562443" y="5084148"/>
                <a:ext cx="1394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63" extrusionOk="0">
                    <a:moveTo>
                      <a:pt x="569" y="0"/>
                    </a:moveTo>
                    <a:cubicBezTo>
                      <a:pt x="569" y="0"/>
                      <a:pt x="1" y="212"/>
                      <a:pt x="223" y="1363"/>
                    </a:cubicBezTo>
                    <a:lnTo>
                      <a:pt x="929" y="1352"/>
                    </a:lnTo>
                    <a:cubicBezTo>
                      <a:pt x="302" y="344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14"/>
              <p:cNvSpPr/>
              <p:nvPr/>
            </p:nvSpPr>
            <p:spPr>
              <a:xfrm>
                <a:off x="6499466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6" y="1"/>
                    </a:moveTo>
                    <a:cubicBezTo>
                      <a:pt x="516" y="1"/>
                      <a:pt x="0" y="202"/>
                      <a:pt x="98" y="1426"/>
                    </a:cubicBezTo>
                    <a:lnTo>
                      <a:pt x="775" y="1416"/>
                    </a:lnTo>
                    <a:cubicBezTo>
                      <a:pt x="259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14"/>
              <p:cNvSpPr/>
              <p:nvPr/>
            </p:nvSpPr>
            <p:spPr>
              <a:xfrm>
                <a:off x="6406951" y="5044583"/>
                <a:ext cx="985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9" extrusionOk="0">
                    <a:moveTo>
                      <a:pt x="456" y="0"/>
                    </a:moveTo>
                    <a:cubicBezTo>
                      <a:pt x="456" y="0"/>
                      <a:pt x="41" y="194"/>
                      <a:pt x="1" y="1659"/>
                    </a:cubicBezTo>
                    <a:lnTo>
                      <a:pt x="657" y="1648"/>
                    </a:lnTo>
                    <a:cubicBezTo>
                      <a:pt x="234" y="326"/>
                      <a:pt x="456" y="0"/>
                      <a:pt x="45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14"/>
              <p:cNvSpPr/>
              <p:nvPr/>
            </p:nvSpPr>
            <p:spPr>
              <a:xfrm>
                <a:off x="6451034" y="5078105"/>
                <a:ext cx="10211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21" extrusionOk="0">
                    <a:moveTo>
                      <a:pt x="503" y="0"/>
                    </a:moveTo>
                    <a:lnTo>
                      <a:pt x="503" y="0"/>
                    </a:lnTo>
                    <a:cubicBezTo>
                      <a:pt x="503" y="0"/>
                      <a:pt x="1" y="199"/>
                      <a:pt x="27" y="1420"/>
                    </a:cubicBezTo>
                    <a:lnTo>
                      <a:pt x="680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4"/>
              <p:cNvSpPr/>
              <p:nvPr/>
            </p:nvSpPr>
            <p:spPr>
              <a:xfrm>
                <a:off x="6151296" y="5100549"/>
                <a:ext cx="11395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28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23" y="373"/>
                      <a:pt x="29" y="1288"/>
                    </a:cubicBezTo>
                    <a:lnTo>
                      <a:pt x="714" y="1278"/>
                    </a:lnTo>
                    <a:cubicBezTo>
                      <a:pt x="759" y="20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4"/>
              <p:cNvSpPr/>
              <p:nvPr/>
            </p:nvSpPr>
            <p:spPr>
              <a:xfrm>
                <a:off x="6222220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2" y="0"/>
                    </a:moveTo>
                    <a:lnTo>
                      <a:pt x="82" y="0"/>
                    </a:lnTo>
                    <a:cubicBezTo>
                      <a:pt x="82" y="0"/>
                      <a:pt x="429" y="387"/>
                      <a:pt x="0" y="1479"/>
                    </a:cubicBezTo>
                    <a:lnTo>
                      <a:pt x="680" y="1468"/>
                    </a:lnTo>
                    <a:cubicBezTo>
                      <a:pt x="730" y="212"/>
                      <a:pt x="83" y="0"/>
                      <a:pt x="8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4"/>
              <p:cNvSpPr/>
              <p:nvPr/>
            </p:nvSpPr>
            <p:spPr>
              <a:xfrm>
                <a:off x="6304689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0" y="1"/>
                    </a:moveTo>
                    <a:cubicBezTo>
                      <a:pt x="30" y="1"/>
                      <a:pt x="366" y="384"/>
                      <a:pt x="1" y="1577"/>
                    </a:cubicBezTo>
                    <a:lnTo>
                      <a:pt x="672" y="1566"/>
                    </a:lnTo>
                    <a:cubicBezTo>
                      <a:pt x="633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14"/>
              <p:cNvSpPr/>
              <p:nvPr/>
            </p:nvSpPr>
            <p:spPr>
              <a:xfrm>
                <a:off x="6345923" y="5048036"/>
                <a:ext cx="1001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638" extrusionOk="0">
                    <a:moveTo>
                      <a:pt x="173" y="0"/>
                    </a:moveTo>
                    <a:cubicBezTo>
                      <a:pt x="173" y="0"/>
                      <a:pt x="434" y="381"/>
                      <a:pt x="1" y="1637"/>
                    </a:cubicBezTo>
                    <a:lnTo>
                      <a:pt x="638" y="1627"/>
                    </a:lnTo>
                    <a:cubicBezTo>
                      <a:pt x="667" y="228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14"/>
              <p:cNvSpPr/>
              <p:nvPr/>
            </p:nvSpPr>
            <p:spPr>
              <a:xfrm>
                <a:off x="7211251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7" y="0"/>
                    </a:moveTo>
                    <a:cubicBezTo>
                      <a:pt x="696" y="0"/>
                      <a:pt x="1" y="217"/>
                      <a:pt x="236" y="1230"/>
                    </a:cubicBezTo>
                    <a:lnTo>
                      <a:pt x="972" y="1219"/>
                    </a:lnTo>
                    <a:cubicBezTo>
                      <a:pt x="355" y="349"/>
                      <a:pt x="696" y="0"/>
                      <a:pt x="697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4"/>
              <p:cNvSpPr/>
              <p:nvPr/>
            </p:nvSpPr>
            <p:spPr>
              <a:xfrm>
                <a:off x="7145426" y="5084148"/>
                <a:ext cx="1394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63" extrusionOk="0">
                    <a:moveTo>
                      <a:pt x="569" y="0"/>
                    </a:moveTo>
                    <a:cubicBezTo>
                      <a:pt x="569" y="0"/>
                      <a:pt x="1" y="212"/>
                      <a:pt x="223" y="1363"/>
                    </a:cubicBezTo>
                    <a:lnTo>
                      <a:pt x="929" y="1352"/>
                    </a:lnTo>
                    <a:cubicBezTo>
                      <a:pt x="302" y="344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4"/>
              <p:cNvSpPr/>
              <p:nvPr/>
            </p:nvSpPr>
            <p:spPr>
              <a:xfrm>
                <a:off x="7082449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6" y="1"/>
                    </a:moveTo>
                    <a:cubicBezTo>
                      <a:pt x="516" y="1"/>
                      <a:pt x="0" y="202"/>
                      <a:pt x="98" y="1426"/>
                    </a:cubicBezTo>
                    <a:lnTo>
                      <a:pt x="775" y="1416"/>
                    </a:lnTo>
                    <a:cubicBezTo>
                      <a:pt x="260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4"/>
              <p:cNvSpPr/>
              <p:nvPr/>
            </p:nvSpPr>
            <p:spPr>
              <a:xfrm>
                <a:off x="6989634" y="5044583"/>
                <a:ext cx="988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659" extrusionOk="0">
                    <a:moveTo>
                      <a:pt x="458" y="0"/>
                    </a:moveTo>
                    <a:cubicBezTo>
                      <a:pt x="458" y="0"/>
                      <a:pt x="43" y="194"/>
                      <a:pt x="0" y="1659"/>
                    </a:cubicBezTo>
                    <a:lnTo>
                      <a:pt x="659" y="1648"/>
                    </a:lnTo>
                    <a:cubicBezTo>
                      <a:pt x="236" y="326"/>
                      <a:pt x="458" y="0"/>
                      <a:pt x="45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4"/>
              <p:cNvSpPr/>
              <p:nvPr/>
            </p:nvSpPr>
            <p:spPr>
              <a:xfrm>
                <a:off x="7034017" y="5078105"/>
                <a:ext cx="10211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21" extrusionOk="0">
                    <a:moveTo>
                      <a:pt x="503" y="0"/>
                    </a:moveTo>
                    <a:cubicBezTo>
                      <a:pt x="503" y="0"/>
                      <a:pt x="1" y="199"/>
                      <a:pt x="27" y="1420"/>
                    </a:cubicBezTo>
                    <a:lnTo>
                      <a:pt x="680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14"/>
              <p:cNvSpPr/>
              <p:nvPr/>
            </p:nvSpPr>
            <p:spPr>
              <a:xfrm>
                <a:off x="6733079" y="5041562"/>
                <a:ext cx="115458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685" extrusionOk="0">
                    <a:moveTo>
                      <a:pt x="450" y="0"/>
                    </a:moveTo>
                    <a:cubicBezTo>
                      <a:pt x="450" y="0"/>
                      <a:pt x="0" y="569"/>
                      <a:pt x="21" y="1682"/>
                    </a:cubicBezTo>
                    <a:lnTo>
                      <a:pt x="770" y="1685"/>
                    </a:lnTo>
                    <a:cubicBezTo>
                      <a:pt x="185" y="550"/>
                      <a:pt x="450" y="0"/>
                      <a:pt x="45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14"/>
              <p:cNvSpPr/>
              <p:nvPr/>
            </p:nvSpPr>
            <p:spPr>
              <a:xfrm>
                <a:off x="7313213" y="5041562"/>
                <a:ext cx="11590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85" extrusionOk="0">
                    <a:moveTo>
                      <a:pt x="453" y="0"/>
                    </a:moveTo>
                    <a:cubicBezTo>
                      <a:pt x="453" y="0"/>
                      <a:pt x="1" y="569"/>
                      <a:pt x="22" y="1682"/>
                    </a:cubicBezTo>
                    <a:lnTo>
                      <a:pt x="773" y="1685"/>
                    </a:lnTo>
                    <a:cubicBezTo>
                      <a:pt x="189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4"/>
              <p:cNvSpPr/>
              <p:nvPr/>
            </p:nvSpPr>
            <p:spPr>
              <a:xfrm>
                <a:off x="6805652" y="5072350"/>
                <a:ext cx="10916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479" extrusionOk="0">
                    <a:moveTo>
                      <a:pt x="79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27" y="212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4"/>
              <p:cNvSpPr/>
              <p:nvPr/>
            </p:nvSpPr>
            <p:spPr>
              <a:xfrm>
                <a:off x="6887672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0" y="1"/>
                    </a:moveTo>
                    <a:cubicBezTo>
                      <a:pt x="30" y="1"/>
                      <a:pt x="366" y="384"/>
                      <a:pt x="1" y="1577"/>
                    </a:cubicBezTo>
                    <a:lnTo>
                      <a:pt x="672" y="1566"/>
                    </a:lnTo>
                    <a:cubicBezTo>
                      <a:pt x="633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4"/>
              <p:cNvSpPr/>
              <p:nvPr/>
            </p:nvSpPr>
            <p:spPr>
              <a:xfrm>
                <a:off x="6928906" y="5048036"/>
                <a:ext cx="1009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638" extrusionOk="0">
                    <a:moveTo>
                      <a:pt x="173" y="0"/>
                    </a:moveTo>
                    <a:cubicBezTo>
                      <a:pt x="173" y="0"/>
                      <a:pt x="434" y="381"/>
                      <a:pt x="1" y="1637"/>
                    </a:cubicBezTo>
                    <a:lnTo>
                      <a:pt x="638" y="1627"/>
                    </a:lnTo>
                    <a:cubicBezTo>
                      <a:pt x="673" y="228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4"/>
              <p:cNvSpPr/>
              <p:nvPr/>
            </p:nvSpPr>
            <p:spPr>
              <a:xfrm>
                <a:off x="7855711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7" y="0"/>
                    </a:moveTo>
                    <a:lnTo>
                      <a:pt x="697" y="0"/>
                    </a:lnTo>
                    <a:cubicBezTo>
                      <a:pt x="696" y="0"/>
                      <a:pt x="1" y="217"/>
                      <a:pt x="236" y="1230"/>
                    </a:cubicBezTo>
                    <a:lnTo>
                      <a:pt x="972" y="1219"/>
                    </a:lnTo>
                    <a:cubicBezTo>
                      <a:pt x="355" y="349"/>
                      <a:pt x="696" y="0"/>
                      <a:pt x="697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14"/>
              <p:cNvSpPr/>
              <p:nvPr/>
            </p:nvSpPr>
            <p:spPr>
              <a:xfrm>
                <a:off x="7789885" y="5084148"/>
                <a:ext cx="1401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63" extrusionOk="0">
                    <a:moveTo>
                      <a:pt x="572" y="0"/>
                    </a:moveTo>
                    <a:cubicBezTo>
                      <a:pt x="572" y="0"/>
                      <a:pt x="1" y="212"/>
                      <a:pt x="226" y="1363"/>
                    </a:cubicBezTo>
                    <a:lnTo>
                      <a:pt x="934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14"/>
              <p:cNvSpPr/>
              <p:nvPr/>
            </p:nvSpPr>
            <p:spPr>
              <a:xfrm>
                <a:off x="7727659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4"/>
              <p:cNvSpPr/>
              <p:nvPr/>
            </p:nvSpPr>
            <p:spPr>
              <a:xfrm>
                <a:off x="7634843" y="5044583"/>
                <a:ext cx="985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9" extrusionOk="0">
                    <a:moveTo>
                      <a:pt x="456" y="0"/>
                    </a:moveTo>
                    <a:cubicBezTo>
                      <a:pt x="456" y="0"/>
                      <a:pt x="38" y="194"/>
                      <a:pt x="1" y="1659"/>
                    </a:cubicBezTo>
                    <a:lnTo>
                      <a:pt x="657" y="1648"/>
                    </a:lnTo>
                    <a:cubicBezTo>
                      <a:pt x="236" y="326"/>
                      <a:pt x="456" y="0"/>
                      <a:pt x="45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4"/>
              <p:cNvSpPr/>
              <p:nvPr/>
            </p:nvSpPr>
            <p:spPr>
              <a:xfrm>
                <a:off x="7678927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4"/>
              <p:cNvSpPr/>
              <p:nvPr/>
            </p:nvSpPr>
            <p:spPr>
              <a:xfrm>
                <a:off x="7379039" y="5100549"/>
                <a:ext cx="11395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289" extrusionOk="0">
                    <a:moveTo>
                      <a:pt x="1" y="0"/>
                    </a:moveTo>
                    <a:cubicBezTo>
                      <a:pt x="1" y="0"/>
                      <a:pt x="424" y="373"/>
                      <a:pt x="30" y="1288"/>
                    </a:cubicBezTo>
                    <a:lnTo>
                      <a:pt x="715" y="1278"/>
                    </a:lnTo>
                    <a:cubicBezTo>
                      <a:pt x="760" y="2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4"/>
              <p:cNvSpPr/>
              <p:nvPr/>
            </p:nvSpPr>
            <p:spPr>
              <a:xfrm>
                <a:off x="7450112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79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14"/>
              <p:cNvSpPr/>
              <p:nvPr/>
            </p:nvSpPr>
            <p:spPr>
              <a:xfrm>
                <a:off x="7532132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0" y="1"/>
                    </a:moveTo>
                    <a:cubicBezTo>
                      <a:pt x="30" y="1"/>
                      <a:pt x="366" y="384"/>
                      <a:pt x="1" y="1577"/>
                    </a:cubicBezTo>
                    <a:lnTo>
                      <a:pt x="672" y="1566"/>
                    </a:lnTo>
                    <a:cubicBezTo>
                      <a:pt x="635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4"/>
              <p:cNvSpPr/>
              <p:nvPr/>
            </p:nvSpPr>
            <p:spPr>
              <a:xfrm>
                <a:off x="7573816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cubicBezTo>
                      <a:pt x="172" y="0"/>
                      <a:pt x="434" y="381"/>
                      <a:pt x="0" y="1637"/>
                    </a:cubicBezTo>
                    <a:lnTo>
                      <a:pt x="638" y="1627"/>
                    </a:lnTo>
                    <a:cubicBezTo>
                      <a:pt x="670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4"/>
              <p:cNvSpPr/>
              <p:nvPr/>
            </p:nvSpPr>
            <p:spPr>
              <a:xfrm>
                <a:off x="8438694" y="5102851"/>
                <a:ext cx="146196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230" extrusionOk="0">
                    <a:moveTo>
                      <a:pt x="699" y="0"/>
                    </a:moveTo>
                    <a:lnTo>
                      <a:pt x="699" y="0"/>
                    </a:lnTo>
                    <a:cubicBezTo>
                      <a:pt x="699" y="0"/>
                      <a:pt x="1" y="217"/>
                      <a:pt x="239" y="1230"/>
                    </a:cubicBezTo>
                    <a:lnTo>
                      <a:pt x="974" y="1219"/>
                    </a:lnTo>
                    <a:cubicBezTo>
                      <a:pt x="358" y="349"/>
                      <a:pt x="699" y="0"/>
                      <a:pt x="69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4"/>
              <p:cNvSpPr/>
              <p:nvPr/>
            </p:nvSpPr>
            <p:spPr>
              <a:xfrm>
                <a:off x="8372868" y="5084148"/>
                <a:ext cx="1401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63" extrusionOk="0">
                    <a:moveTo>
                      <a:pt x="572" y="0"/>
                    </a:moveTo>
                    <a:lnTo>
                      <a:pt x="572" y="0"/>
                    </a:lnTo>
                    <a:cubicBezTo>
                      <a:pt x="572" y="0"/>
                      <a:pt x="1" y="212"/>
                      <a:pt x="226" y="1363"/>
                    </a:cubicBezTo>
                    <a:lnTo>
                      <a:pt x="935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4"/>
              <p:cNvSpPr/>
              <p:nvPr/>
            </p:nvSpPr>
            <p:spPr>
              <a:xfrm>
                <a:off x="8310641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4"/>
              <p:cNvSpPr/>
              <p:nvPr/>
            </p:nvSpPr>
            <p:spPr>
              <a:xfrm>
                <a:off x="8217826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6" y="0"/>
                    </a:moveTo>
                    <a:cubicBezTo>
                      <a:pt x="456" y="0"/>
                      <a:pt x="38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6" y="0"/>
                      <a:pt x="45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14"/>
              <p:cNvSpPr/>
              <p:nvPr/>
            </p:nvSpPr>
            <p:spPr>
              <a:xfrm>
                <a:off x="8261910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14"/>
              <p:cNvSpPr/>
              <p:nvPr/>
            </p:nvSpPr>
            <p:spPr>
              <a:xfrm>
                <a:off x="7960522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2" y="0"/>
                    </a:moveTo>
                    <a:cubicBezTo>
                      <a:pt x="452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88" y="550"/>
                      <a:pt x="452" y="0"/>
                      <a:pt x="45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4"/>
              <p:cNvSpPr/>
              <p:nvPr/>
            </p:nvSpPr>
            <p:spPr>
              <a:xfrm>
                <a:off x="8541106" y="5041562"/>
                <a:ext cx="11590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85" extrusionOk="0">
                    <a:moveTo>
                      <a:pt x="453" y="0"/>
                    </a:moveTo>
                    <a:cubicBezTo>
                      <a:pt x="452" y="0"/>
                      <a:pt x="0" y="569"/>
                      <a:pt x="24" y="1682"/>
                    </a:cubicBezTo>
                    <a:lnTo>
                      <a:pt x="773" y="1685"/>
                    </a:lnTo>
                    <a:cubicBezTo>
                      <a:pt x="188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4"/>
              <p:cNvSpPr/>
              <p:nvPr/>
            </p:nvSpPr>
            <p:spPr>
              <a:xfrm>
                <a:off x="8033095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4"/>
              <p:cNvSpPr/>
              <p:nvPr/>
            </p:nvSpPr>
            <p:spPr>
              <a:xfrm>
                <a:off x="8115114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0" y="1"/>
                    </a:moveTo>
                    <a:lnTo>
                      <a:pt x="30" y="1"/>
                    </a:lnTo>
                    <a:cubicBezTo>
                      <a:pt x="30" y="1"/>
                      <a:pt x="363" y="384"/>
                      <a:pt x="1" y="1577"/>
                    </a:cubicBezTo>
                    <a:lnTo>
                      <a:pt x="672" y="1566"/>
                    </a:lnTo>
                    <a:cubicBezTo>
                      <a:pt x="635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4"/>
              <p:cNvSpPr/>
              <p:nvPr/>
            </p:nvSpPr>
            <p:spPr>
              <a:xfrm>
                <a:off x="9076856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6" y="0"/>
                    </a:moveTo>
                    <a:lnTo>
                      <a:pt x="696" y="0"/>
                    </a:lnTo>
                    <a:cubicBezTo>
                      <a:pt x="696" y="0"/>
                      <a:pt x="1" y="217"/>
                      <a:pt x="236" y="1230"/>
                    </a:cubicBezTo>
                    <a:lnTo>
                      <a:pt x="969" y="1219"/>
                    </a:lnTo>
                    <a:cubicBezTo>
                      <a:pt x="355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14"/>
              <p:cNvSpPr/>
              <p:nvPr/>
            </p:nvSpPr>
            <p:spPr>
              <a:xfrm>
                <a:off x="9011031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72" y="0"/>
                    </a:moveTo>
                    <a:cubicBezTo>
                      <a:pt x="572" y="0"/>
                      <a:pt x="1" y="212"/>
                      <a:pt x="225" y="1363"/>
                    </a:cubicBezTo>
                    <a:lnTo>
                      <a:pt x="932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14"/>
              <p:cNvSpPr/>
              <p:nvPr/>
            </p:nvSpPr>
            <p:spPr>
              <a:xfrm>
                <a:off x="8948354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02"/>
                      <a:pt x="99" y="1426"/>
                    </a:cubicBezTo>
                    <a:lnTo>
                      <a:pt x="776" y="1416"/>
                    </a:lnTo>
                    <a:cubicBezTo>
                      <a:pt x="260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4"/>
              <p:cNvSpPr/>
              <p:nvPr/>
            </p:nvSpPr>
            <p:spPr>
              <a:xfrm>
                <a:off x="8855988" y="5044583"/>
                <a:ext cx="985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9" extrusionOk="0">
                    <a:moveTo>
                      <a:pt x="455" y="0"/>
                    </a:moveTo>
                    <a:cubicBezTo>
                      <a:pt x="455" y="0"/>
                      <a:pt x="35" y="194"/>
                      <a:pt x="0" y="1659"/>
                    </a:cubicBezTo>
                    <a:lnTo>
                      <a:pt x="656" y="1648"/>
                    </a:lnTo>
                    <a:cubicBezTo>
                      <a:pt x="233" y="326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4"/>
              <p:cNvSpPr/>
              <p:nvPr/>
            </p:nvSpPr>
            <p:spPr>
              <a:xfrm>
                <a:off x="8899922" y="5078105"/>
                <a:ext cx="10211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21" extrusionOk="0">
                    <a:moveTo>
                      <a:pt x="504" y="0"/>
                    </a:moveTo>
                    <a:cubicBezTo>
                      <a:pt x="503" y="0"/>
                      <a:pt x="1" y="199"/>
                      <a:pt x="27" y="1420"/>
                    </a:cubicBezTo>
                    <a:lnTo>
                      <a:pt x="681" y="1412"/>
                    </a:lnTo>
                    <a:cubicBezTo>
                      <a:pt x="242" y="328"/>
                      <a:pt x="503" y="0"/>
                      <a:pt x="504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4"/>
              <p:cNvSpPr/>
              <p:nvPr/>
            </p:nvSpPr>
            <p:spPr>
              <a:xfrm>
                <a:off x="8598534" y="5041562"/>
                <a:ext cx="1160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685" extrusionOk="0">
                    <a:moveTo>
                      <a:pt x="453" y="0"/>
                    </a:moveTo>
                    <a:cubicBezTo>
                      <a:pt x="453" y="0"/>
                      <a:pt x="1" y="569"/>
                      <a:pt x="25" y="1682"/>
                    </a:cubicBezTo>
                    <a:lnTo>
                      <a:pt x="773" y="1685"/>
                    </a:lnTo>
                    <a:cubicBezTo>
                      <a:pt x="189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4"/>
              <p:cNvSpPr/>
              <p:nvPr/>
            </p:nvSpPr>
            <p:spPr>
              <a:xfrm>
                <a:off x="9179118" y="5041562"/>
                <a:ext cx="1160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685" extrusionOk="0">
                    <a:moveTo>
                      <a:pt x="453" y="0"/>
                    </a:moveTo>
                    <a:cubicBezTo>
                      <a:pt x="453" y="0"/>
                      <a:pt x="1" y="569"/>
                      <a:pt x="22" y="1682"/>
                    </a:cubicBezTo>
                    <a:lnTo>
                      <a:pt x="773" y="1685"/>
                    </a:lnTo>
                    <a:cubicBezTo>
                      <a:pt x="189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14"/>
              <p:cNvSpPr/>
              <p:nvPr/>
            </p:nvSpPr>
            <p:spPr>
              <a:xfrm>
                <a:off x="8670807" y="5072350"/>
                <a:ext cx="1099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479" extrusionOk="0">
                    <a:moveTo>
                      <a:pt x="80" y="0"/>
                    </a:moveTo>
                    <a:cubicBezTo>
                      <a:pt x="80" y="0"/>
                      <a:pt x="429" y="387"/>
                      <a:pt x="0" y="1479"/>
                    </a:cubicBezTo>
                    <a:lnTo>
                      <a:pt x="680" y="1468"/>
                    </a:lnTo>
                    <a:cubicBezTo>
                      <a:pt x="733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14"/>
              <p:cNvSpPr/>
              <p:nvPr/>
            </p:nvSpPr>
            <p:spPr>
              <a:xfrm>
                <a:off x="8753277" y="5057100"/>
                <a:ext cx="10046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577" extrusionOk="0">
                    <a:moveTo>
                      <a:pt x="29" y="1"/>
                    </a:moveTo>
                    <a:cubicBezTo>
                      <a:pt x="29" y="1"/>
                      <a:pt x="363" y="384"/>
                      <a:pt x="0" y="1577"/>
                    </a:cubicBezTo>
                    <a:lnTo>
                      <a:pt x="670" y="1566"/>
                    </a:lnTo>
                    <a:cubicBezTo>
                      <a:pt x="635" y="210"/>
                      <a:pt x="30" y="1"/>
                      <a:pt x="29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4"/>
              <p:cNvSpPr/>
              <p:nvPr/>
            </p:nvSpPr>
            <p:spPr>
              <a:xfrm>
                <a:off x="8794961" y="5048036"/>
                <a:ext cx="1000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638" extrusionOk="0">
                    <a:moveTo>
                      <a:pt x="172" y="0"/>
                    </a:moveTo>
                    <a:lnTo>
                      <a:pt x="172" y="0"/>
                    </a:lnTo>
                    <a:cubicBezTo>
                      <a:pt x="172" y="0"/>
                      <a:pt x="434" y="381"/>
                      <a:pt x="0" y="1637"/>
                    </a:cubicBezTo>
                    <a:lnTo>
                      <a:pt x="637" y="1627"/>
                    </a:lnTo>
                    <a:cubicBezTo>
                      <a:pt x="667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4"/>
              <p:cNvSpPr/>
              <p:nvPr/>
            </p:nvSpPr>
            <p:spPr>
              <a:xfrm>
                <a:off x="361353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6" y="0"/>
                    </a:moveTo>
                    <a:cubicBezTo>
                      <a:pt x="696" y="0"/>
                      <a:pt x="1" y="217"/>
                      <a:pt x="239" y="1230"/>
                    </a:cubicBezTo>
                    <a:lnTo>
                      <a:pt x="971" y="1219"/>
                    </a:lnTo>
                    <a:cubicBezTo>
                      <a:pt x="358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4"/>
              <p:cNvSpPr/>
              <p:nvPr/>
            </p:nvSpPr>
            <p:spPr>
              <a:xfrm>
                <a:off x="295528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72" y="0"/>
                    </a:moveTo>
                    <a:cubicBezTo>
                      <a:pt x="572" y="0"/>
                      <a:pt x="1" y="212"/>
                      <a:pt x="226" y="1363"/>
                    </a:cubicBezTo>
                    <a:lnTo>
                      <a:pt x="932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4"/>
              <p:cNvSpPr/>
              <p:nvPr/>
            </p:nvSpPr>
            <p:spPr>
              <a:xfrm>
                <a:off x="232851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7" y="1"/>
                    </a:moveTo>
                    <a:cubicBezTo>
                      <a:pt x="517" y="1"/>
                      <a:pt x="1" y="202"/>
                      <a:pt x="96" y="1426"/>
                    </a:cubicBezTo>
                    <a:lnTo>
                      <a:pt x="776" y="1416"/>
                    </a:lnTo>
                    <a:cubicBezTo>
                      <a:pt x="260" y="334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14"/>
              <p:cNvSpPr/>
              <p:nvPr/>
            </p:nvSpPr>
            <p:spPr>
              <a:xfrm>
                <a:off x="140036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9" y="0"/>
                    </a:moveTo>
                    <a:cubicBezTo>
                      <a:pt x="458" y="0"/>
                      <a:pt x="38" y="194"/>
                      <a:pt x="1" y="1659"/>
                    </a:cubicBezTo>
                    <a:lnTo>
                      <a:pt x="660" y="1648"/>
                    </a:lnTo>
                    <a:cubicBezTo>
                      <a:pt x="236" y="326"/>
                      <a:pt x="458" y="0"/>
                      <a:pt x="45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14"/>
              <p:cNvSpPr/>
              <p:nvPr/>
            </p:nvSpPr>
            <p:spPr>
              <a:xfrm>
                <a:off x="184569" y="5078105"/>
                <a:ext cx="10196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0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4"/>
              <p:cNvSpPr/>
              <p:nvPr/>
            </p:nvSpPr>
            <p:spPr>
              <a:xfrm>
                <a:off x="-115769" y="5100549"/>
                <a:ext cx="11440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289" extrusionOk="0">
                    <a:moveTo>
                      <a:pt x="1" y="0"/>
                    </a:moveTo>
                    <a:cubicBezTo>
                      <a:pt x="1" y="0"/>
                      <a:pt x="424" y="373"/>
                      <a:pt x="33" y="1288"/>
                    </a:cubicBezTo>
                    <a:lnTo>
                      <a:pt x="715" y="1278"/>
                    </a:lnTo>
                    <a:cubicBezTo>
                      <a:pt x="763" y="2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4"/>
              <p:cNvSpPr/>
              <p:nvPr/>
            </p:nvSpPr>
            <p:spPr>
              <a:xfrm>
                <a:off x="-44696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4"/>
              <p:cNvSpPr/>
              <p:nvPr/>
            </p:nvSpPr>
            <p:spPr>
              <a:xfrm>
                <a:off x="37774" y="5057100"/>
                <a:ext cx="10046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577" extrusionOk="0">
                    <a:moveTo>
                      <a:pt x="30" y="1"/>
                    </a:moveTo>
                    <a:cubicBezTo>
                      <a:pt x="30" y="1"/>
                      <a:pt x="363" y="384"/>
                      <a:pt x="1" y="1577"/>
                    </a:cubicBezTo>
                    <a:lnTo>
                      <a:pt x="670" y="1566"/>
                    </a:lnTo>
                    <a:cubicBezTo>
                      <a:pt x="635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4"/>
              <p:cNvSpPr/>
              <p:nvPr/>
            </p:nvSpPr>
            <p:spPr>
              <a:xfrm>
                <a:off x="79458" y="5048036"/>
                <a:ext cx="1000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638" extrusionOk="0">
                    <a:moveTo>
                      <a:pt x="172" y="0"/>
                    </a:moveTo>
                    <a:cubicBezTo>
                      <a:pt x="172" y="0"/>
                      <a:pt x="431" y="381"/>
                      <a:pt x="0" y="1637"/>
                    </a:cubicBezTo>
                    <a:lnTo>
                      <a:pt x="638" y="1627"/>
                    </a:lnTo>
                    <a:cubicBezTo>
                      <a:pt x="667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14"/>
              <p:cNvSpPr/>
              <p:nvPr/>
            </p:nvSpPr>
            <p:spPr>
              <a:xfrm>
                <a:off x="944336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9" y="0"/>
                    </a:moveTo>
                    <a:cubicBezTo>
                      <a:pt x="699" y="0"/>
                      <a:pt x="1" y="217"/>
                      <a:pt x="239" y="1230"/>
                    </a:cubicBezTo>
                    <a:lnTo>
                      <a:pt x="972" y="1219"/>
                    </a:lnTo>
                    <a:cubicBezTo>
                      <a:pt x="358" y="349"/>
                      <a:pt x="699" y="0"/>
                      <a:pt x="69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14"/>
              <p:cNvSpPr/>
              <p:nvPr/>
            </p:nvSpPr>
            <p:spPr>
              <a:xfrm>
                <a:off x="878511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72" y="0"/>
                    </a:moveTo>
                    <a:cubicBezTo>
                      <a:pt x="572" y="0"/>
                      <a:pt x="1" y="212"/>
                      <a:pt x="226" y="1363"/>
                    </a:cubicBezTo>
                    <a:lnTo>
                      <a:pt x="932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14"/>
              <p:cNvSpPr/>
              <p:nvPr/>
            </p:nvSpPr>
            <p:spPr>
              <a:xfrm>
                <a:off x="815834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7" y="1"/>
                    </a:moveTo>
                    <a:cubicBezTo>
                      <a:pt x="517" y="1"/>
                      <a:pt x="1" y="202"/>
                      <a:pt x="96" y="1426"/>
                    </a:cubicBezTo>
                    <a:lnTo>
                      <a:pt x="776" y="1416"/>
                    </a:lnTo>
                    <a:cubicBezTo>
                      <a:pt x="260" y="334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14"/>
              <p:cNvSpPr/>
              <p:nvPr/>
            </p:nvSpPr>
            <p:spPr>
              <a:xfrm>
                <a:off x="723018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9" y="0"/>
                    </a:moveTo>
                    <a:lnTo>
                      <a:pt x="459" y="0"/>
                    </a:lnTo>
                    <a:cubicBezTo>
                      <a:pt x="458" y="0"/>
                      <a:pt x="38" y="194"/>
                      <a:pt x="1" y="1659"/>
                    </a:cubicBezTo>
                    <a:lnTo>
                      <a:pt x="660" y="1648"/>
                    </a:lnTo>
                    <a:cubicBezTo>
                      <a:pt x="236" y="326"/>
                      <a:pt x="459" y="0"/>
                      <a:pt x="45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14"/>
              <p:cNvSpPr/>
              <p:nvPr/>
            </p:nvSpPr>
            <p:spPr>
              <a:xfrm>
                <a:off x="767552" y="5078105"/>
                <a:ext cx="10196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0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14"/>
              <p:cNvSpPr/>
              <p:nvPr/>
            </p:nvSpPr>
            <p:spPr>
              <a:xfrm>
                <a:off x="465714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5" y="0"/>
                    </a:moveTo>
                    <a:cubicBezTo>
                      <a:pt x="455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91" y="550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14"/>
              <p:cNvSpPr/>
              <p:nvPr/>
            </p:nvSpPr>
            <p:spPr>
              <a:xfrm>
                <a:off x="1046298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6" y="0"/>
                    </a:moveTo>
                    <a:cubicBezTo>
                      <a:pt x="455" y="0"/>
                      <a:pt x="1" y="569"/>
                      <a:pt x="24" y="1682"/>
                    </a:cubicBezTo>
                    <a:lnTo>
                      <a:pt x="776" y="1685"/>
                    </a:lnTo>
                    <a:cubicBezTo>
                      <a:pt x="191" y="550"/>
                      <a:pt x="455" y="0"/>
                      <a:pt x="45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14"/>
              <p:cNvSpPr/>
              <p:nvPr/>
            </p:nvSpPr>
            <p:spPr>
              <a:xfrm>
                <a:off x="538287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8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14"/>
              <p:cNvSpPr/>
              <p:nvPr/>
            </p:nvSpPr>
            <p:spPr>
              <a:xfrm>
                <a:off x="620757" y="5057100"/>
                <a:ext cx="10046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577" extrusionOk="0">
                    <a:moveTo>
                      <a:pt x="30" y="1"/>
                    </a:moveTo>
                    <a:cubicBezTo>
                      <a:pt x="30" y="1"/>
                      <a:pt x="363" y="384"/>
                      <a:pt x="1" y="1577"/>
                    </a:cubicBezTo>
                    <a:lnTo>
                      <a:pt x="670" y="1566"/>
                    </a:lnTo>
                    <a:cubicBezTo>
                      <a:pt x="635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14"/>
              <p:cNvSpPr/>
              <p:nvPr/>
            </p:nvSpPr>
            <p:spPr>
              <a:xfrm>
                <a:off x="662441" y="5048036"/>
                <a:ext cx="1000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638" extrusionOk="0">
                    <a:moveTo>
                      <a:pt x="172" y="0"/>
                    </a:moveTo>
                    <a:cubicBezTo>
                      <a:pt x="172" y="0"/>
                      <a:pt x="431" y="381"/>
                      <a:pt x="0" y="1637"/>
                    </a:cubicBezTo>
                    <a:lnTo>
                      <a:pt x="638" y="1627"/>
                    </a:lnTo>
                    <a:cubicBezTo>
                      <a:pt x="667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14"/>
              <p:cNvSpPr/>
              <p:nvPr/>
            </p:nvSpPr>
            <p:spPr>
              <a:xfrm>
                <a:off x="1589246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6" y="0"/>
                    </a:moveTo>
                    <a:cubicBezTo>
                      <a:pt x="696" y="0"/>
                      <a:pt x="0" y="217"/>
                      <a:pt x="236" y="1230"/>
                    </a:cubicBezTo>
                    <a:lnTo>
                      <a:pt x="969" y="1219"/>
                    </a:lnTo>
                    <a:cubicBezTo>
                      <a:pt x="355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14"/>
              <p:cNvSpPr/>
              <p:nvPr/>
            </p:nvSpPr>
            <p:spPr>
              <a:xfrm>
                <a:off x="1523420" y="5084148"/>
                <a:ext cx="1392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63" extrusionOk="0">
                    <a:moveTo>
                      <a:pt x="569" y="0"/>
                    </a:moveTo>
                    <a:cubicBezTo>
                      <a:pt x="569" y="0"/>
                      <a:pt x="0" y="212"/>
                      <a:pt x="223" y="1363"/>
                    </a:cubicBezTo>
                    <a:lnTo>
                      <a:pt x="929" y="1352"/>
                    </a:lnTo>
                    <a:cubicBezTo>
                      <a:pt x="302" y="344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14"/>
              <p:cNvSpPr/>
              <p:nvPr/>
            </p:nvSpPr>
            <p:spPr>
              <a:xfrm>
                <a:off x="1460744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02"/>
                      <a:pt x="98" y="1426"/>
                    </a:cubicBezTo>
                    <a:lnTo>
                      <a:pt x="775" y="1416"/>
                    </a:lnTo>
                    <a:cubicBezTo>
                      <a:pt x="260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14"/>
              <p:cNvSpPr/>
              <p:nvPr/>
            </p:nvSpPr>
            <p:spPr>
              <a:xfrm>
                <a:off x="1368378" y="5044583"/>
                <a:ext cx="985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9" extrusionOk="0">
                    <a:moveTo>
                      <a:pt x="455" y="0"/>
                    </a:moveTo>
                    <a:cubicBezTo>
                      <a:pt x="455" y="0"/>
                      <a:pt x="35" y="194"/>
                      <a:pt x="0" y="1659"/>
                    </a:cubicBezTo>
                    <a:lnTo>
                      <a:pt x="656" y="1648"/>
                    </a:lnTo>
                    <a:cubicBezTo>
                      <a:pt x="233" y="326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14"/>
              <p:cNvSpPr/>
              <p:nvPr/>
            </p:nvSpPr>
            <p:spPr>
              <a:xfrm>
                <a:off x="1412312" y="5078105"/>
                <a:ext cx="10166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421" extrusionOk="0">
                    <a:moveTo>
                      <a:pt x="501" y="0"/>
                    </a:moveTo>
                    <a:cubicBezTo>
                      <a:pt x="501" y="0"/>
                      <a:pt x="1" y="199"/>
                      <a:pt x="22" y="1420"/>
                    </a:cubicBezTo>
                    <a:lnTo>
                      <a:pt x="678" y="1412"/>
                    </a:lnTo>
                    <a:cubicBezTo>
                      <a:pt x="239" y="328"/>
                      <a:pt x="501" y="0"/>
                      <a:pt x="501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14"/>
              <p:cNvSpPr/>
              <p:nvPr/>
            </p:nvSpPr>
            <p:spPr>
              <a:xfrm>
                <a:off x="1112573" y="5100549"/>
                <a:ext cx="11395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289" extrusionOk="0">
                    <a:moveTo>
                      <a:pt x="0" y="0"/>
                    </a:moveTo>
                    <a:cubicBezTo>
                      <a:pt x="0" y="0"/>
                      <a:pt x="423" y="373"/>
                      <a:pt x="29" y="1288"/>
                    </a:cubicBezTo>
                    <a:lnTo>
                      <a:pt x="714" y="1278"/>
                    </a:lnTo>
                    <a:cubicBezTo>
                      <a:pt x="759" y="20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14"/>
              <p:cNvSpPr/>
              <p:nvPr/>
            </p:nvSpPr>
            <p:spPr>
              <a:xfrm>
                <a:off x="1183197" y="5072350"/>
                <a:ext cx="1099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479" extrusionOk="0">
                    <a:moveTo>
                      <a:pt x="79" y="0"/>
                    </a:moveTo>
                    <a:cubicBezTo>
                      <a:pt x="79" y="0"/>
                      <a:pt x="429" y="387"/>
                      <a:pt x="0" y="1479"/>
                    </a:cubicBezTo>
                    <a:lnTo>
                      <a:pt x="680" y="1468"/>
                    </a:lnTo>
                    <a:cubicBezTo>
                      <a:pt x="733" y="212"/>
                      <a:pt x="79" y="0"/>
                      <a:pt x="7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14"/>
              <p:cNvSpPr/>
              <p:nvPr/>
            </p:nvSpPr>
            <p:spPr>
              <a:xfrm>
                <a:off x="1265666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29" y="1"/>
                    </a:moveTo>
                    <a:cubicBezTo>
                      <a:pt x="29" y="1"/>
                      <a:pt x="363" y="384"/>
                      <a:pt x="0" y="1577"/>
                    </a:cubicBezTo>
                    <a:lnTo>
                      <a:pt x="672" y="1566"/>
                    </a:lnTo>
                    <a:cubicBezTo>
                      <a:pt x="632" y="210"/>
                      <a:pt x="29" y="1"/>
                      <a:pt x="29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14"/>
              <p:cNvSpPr/>
              <p:nvPr/>
            </p:nvSpPr>
            <p:spPr>
              <a:xfrm>
                <a:off x="1306901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lnTo>
                      <a:pt x="172" y="0"/>
                    </a:lnTo>
                    <a:cubicBezTo>
                      <a:pt x="172" y="0"/>
                      <a:pt x="431" y="381"/>
                      <a:pt x="0" y="1637"/>
                    </a:cubicBezTo>
                    <a:lnTo>
                      <a:pt x="638" y="1627"/>
                    </a:lnTo>
                    <a:cubicBezTo>
                      <a:pt x="669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14"/>
              <p:cNvSpPr/>
              <p:nvPr/>
            </p:nvSpPr>
            <p:spPr>
              <a:xfrm>
                <a:off x="2172228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6" y="0"/>
                    </a:moveTo>
                    <a:lnTo>
                      <a:pt x="696" y="0"/>
                    </a:lnTo>
                    <a:cubicBezTo>
                      <a:pt x="696" y="0"/>
                      <a:pt x="1" y="217"/>
                      <a:pt x="236" y="1230"/>
                    </a:cubicBezTo>
                    <a:lnTo>
                      <a:pt x="969" y="1219"/>
                    </a:lnTo>
                    <a:cubicBezTo>
                      <a:pt x="355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14"/>
              <p:cNvSpPr/>
              <p:nvPr/>
            </p:nvSpPr>
            <p:spPr>
              <a:xfrm>
                <a:off x="2106403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72" y="0"/>
                    </a:moveTo>
                    <a:lnTo>
                      <a:pt x="572" y="0"/>
                    </a:lnTo>
                    <a:cubicBezTo>
                      <a:pt x="572" y="0"/>
                      <a:pt x="0" y="212"/>
                      <a:pt x="225" y="1363"/>
                    </a:cubicBezTo>
                    <a:lnTo>
                      <a:pt x="931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14"/>
              <p:cNvSpPr/>
              <p:nvPr/>
            </p:nvSpPr>
            <p:spPr>
              <a:xfrm>
                <a:off x="2043726" y="5076523"/>
                <a:ext cx="1163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427" extrusionOk="0">
                    <a:moveTo>
                      <a:pt x="516" y="1"/>
                    </a:moveTo>
                    <a:cubicBezTo>
                      <a:pt x="516" y="1"/>
                      <a:pt x="1" y="202"/>
                      <a:pt x="98" y="1426"/>
                    </a:cubicBezTo>
                    <a:lnTo>
                      <a:pt x="776" y="1416"/>
                    </a:lnTo>
                    <a:cubicBezTo>
                      <a:pt x="260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14"/>
              <p:cNvSpPr/>
              <p:nvPr/>
            </p:nvSpPr>
            <p:spPr>
              <a:xfrm>
                <a:off x="1951361" y="5044583"/>
                <a:ext cx="985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9" extrusionOk="0">
                    <a:moveTo>
                      <a:pt x="455" y="0"/>
                    </a:moveTo>
                    <a:cubicBezTo>
                      <a:pt x="455" y="0"/>
                      <a:pt x="35" y="194"/>
                      <a:pt x="0" y="1659"/>
                    </a:cubicBezTo>
                    <a:lnTo>
                      <a:pt x="656" y="1648"/>
                    </a:lnTo>
                    <a:cubicBezTo>
                      <a:pt x="233" y="326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14"/>
              <p:cNvSpPr/>
              <p:nvPr/>
            </p:nvSpPr>
            <p:spPr>
              <a:xfrm>
                <a:off x="1995294" y="5078105"/>
                <a:ext cx="10211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21" extrusionOk="0">
                    <a:moveTo>
                      <a:pt x="503" y="0"/>
                    </a:moveTo>
                    <a:cubicBezTo>
                      <a:pt x="503" y="0"/>
                      <a:pt x="1" y="199"/>
                      <a:pt x="27" y="1420"/>
                    </a:cubicBezTo>
                    <a:lnTo>
                      <a:pt x="681" y="1412"/>
                    </a:lnTo>
                    <a:cubicBezTo>
                      <a:pt x="242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14"/>
              <p:cNvSpPr/>
              <p:nvPr/>
            </p:nvSpPr>
            <p:spPr>
              <a:xfrm>
                <a:off x="1693907" y="5041562"/>
                <a:ext cx="1160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685" extrusionOk="0">
                    <a:moveTo>
                      <a:pt x="453" y="0"/>
                    </a:moveTo>
                    <a:cubicBezTo>
                      <a:pt x="453" y="0"/>
                      <a:pt x="1" y="569"/>
                      <a:pt x="25" y="1682"/>
                    </a:cubicBezTo>
                    <a:lnTo>
                      <a:pt x="773" y="1685"/>
                    </a:lnTo>
                    <a:cubicBezTo>
                      <a:pt x="189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14"/>
              <p:cNvSpPr/>
              <p:nvPr/>
            </p:nvSpPr>
            <p:spPr>
              <a:xfrm>
                <a:off x="2274490" y="5041562"/>
                <a:ext cx="1160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685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453" y="0"/>
                      <a:pt x="1" y="569"/>
                      <a:pt x="22" y="1682"/>
                    </a:cubicBezTo>
                    <a:lnTo>
                      <a:pt x="773" y="1685"/>
                    </a:lnTo>
                    <a:cubicBezTo>
                      <a:pt x="189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14"/>
              <p:cNvSpPr/>
              <p:nvPr/>
            </p:nvSpPr>
            <p:spPr>
              <a:xfrm>
                <a:off x="1766180" y="5072350"/>
                <a:ext cx="1099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479" extrusionOk="0">
                    <a:moveTo>
                      <a:pt x="79" y="0"/>
                    </a:moveTo>
                    <a:cubicBezTo>
                      <a:pt x="79" y="0"/>
                      <a:pt x="429" y="387"/>
                      <a:pt x="0" y="1479"/>
                    </a:cubicBezTo>
                    <a:lnTo>
                      <a:pt x="680" y="1468"/>
                    </a:lnTo>
                    <a:cubicBezTo>
                      <a:pt x="733" y="212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14"/>
              <p:cNvSpPr/>
              <p:nvPr/>
            </p:nvSpPr>
            <p:spPr>
              <a:xfrm>
                <a:off x="1848649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29" y="1"/>
                    </a:moveTo>
                    <a:cubicBezTo>
                      <a:pt x="29" y="1"/>
                      <a:pt x="363" y="384"/>
                      <a:pt x="0" y="1577"/>
                    </a:cubicBezTo>
                    <a:lnTo>
                      <a:pt x="672" y="1566"/>
                    </a:lnTo>
                    <a:cubicBezTo>
                      <a:pt x="635" y="210"/>
                      <a:pt x="29" y="1"/>
                      <a:pt x="29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14"/>
              <p:cNvSpPr/>
              <p:nvPr/>
            </p:nvSpPr>
            <p:spPr>
              <a:xfrm>
                <a:off x="1889884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cubicBezTo>
                      <a:pt x="172" y="0"/>
                      <a:pt x="431" y="381"/>
                      <a:pt x="0" y="1637"/>
                    </a:cubicBezTo>
                    <a:lnTo>
                      <a:pt x="638" y="1627"/>
                    </a:lnTo>
                    <a:cubicBezTo>
                      <a:pt x="669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14"/>
              <p:cNvSpPr/>
              <p:nvPr/>
            </p:nvSpPr>
            <p:spPr>
              <a:xfrm>
                <a:off x="2776203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4" y="0"/>
                    </a:moveTo>
                    <a:lnTo>
                      <a:pt x="694" y="0"/>
                    </a:lnTo>
                    <a:cubicBezTo>
                      <a:pt x="694" y="0"/>
                      <a:pt x="1" y="217"/>
                      <a:pt x="233" y="1230"/>
                    </a:cubicBezTo>
                    <a:lnTo>
                      <a:pt x="969" y="1219"/>
                    </a:lnTo>
                    <a:cubicBezTo>
                      <a:pt x="353" y="349"/>
                      <a:pt x="694" y="0"/>
                      <a:pt x="694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14"/>
              <p:cNvSpPr/>
              <p:nvPr/>
            </p:nvSpPr>
            <p:spPr>
              <a:xfrm>
                <a:off x="2710078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69" y="0"/>
                    </a:moveTo>
                    <a:cubicBezTo>
                      <a:pt x="569" y="0"/>
                      <a:pt x="0" y="212"/>
                      <a:pt x="222" y="1363"/>
                    </a:cubicBezTo>
                    <a:lnTo>
                      <a:pt x="931" y="1352"/>
                    </a:lnTo>
                    <a:cubicBezTo>
                      <a:pt x="302" y="344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14"/>
              <p:cNvSpPr/>
              <p:nvPr/>
            </p:nvSpPr>
            <p:spPr>
              <a:xfrm>
                <a:off x="2647401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3" y="1"/>
                    </a:moveTo>
                    <a:cubicBezTo>
                      <a:pt x="513" y="1"/>
                      <a:pt x="0" y="202"/>
                      <a:pt x="95" y="1426"/>
                    </a:cubicBezTo>
                    <a:lnTo>
                      <a:pt x="772" y="1416"/>
                    </a:lnTo>
                    <a:cubicBezTo>
                      <a:pt x="257" y="334"/>
                      <a:pt x="513" y="1"/>
                      <a:pt x="513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14"/>
              <p:cNvSpPr/>
              <p:nvPr/>
            </p:nvSpPr>
            <p:spPr>
              <a:xfrm>
                <a:off x="2554586" y="5044583"/>
                <a:ext cx="988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659" extrusionOk="0">
                    <a:moveTo>
                      <a:pt x="455" y="0"/>
                    </a:moveTo>
                    <a:cubicBezTo>
                      <a:pt x="455" y="0"/>
                      <a:pt x="40" y="194"/>
                      <a:pt x="0" y="1659"/>
                    </a:cubicBezTo>
                    <a:lnTo>
                      <a:pt x="659" y="1648"/>
                    </a:lnTo>
                    <a:cubicBezTo>
                      <a:pt x="233" y="326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14"/>
              <p:cNvSpPr/>
              <p:nvPr/>
            </p:nvSpPr>
            <p:spPr>
              <a:xfrm>
                <a:off x="2598520" y="5078105"/>
                <a:ext cx="10256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421" extrusionOk="0">
                    <a:moveTo>
                      <a:pt x="503" y="0"/>
                    </a:moveTo>
                    <a:cubicBezTo>
                      <a:pt x="503" y="0"/>
                      <a:pt x="1" y="199"/>
                      <a:pt x="27" y="1420"/>
                    </a:cubicBezTo>
                    <a:lnTo>
                      <a:pt x="683" y="1412"/>
                    </a:lnTo>
                    <a:cubicBezTo>
                      <a:pt x="242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14"/>
              <p:cNvSpPr/>
              <p:nvPr/>
            </p:nvSpPr>
            <p:spPr>
              <a:xfrm>
                <a:off x="2298781" y="5100549"/>
                <a:ext cx="11395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289" extrusionOk="0">
                    <a:moveTo>
                      <a:pt x="0" y="0"/>
                    </a:moveTo>
                    <a:cubicBezTo>
                      <a:pt x="0" y="0"/>
                      <a:pt x="423" y="373"/>
                      <a:pt x="29" y="1288"/>
                    </a:cubicBezTo>
                    <a:lnTo>
                      <a:pt x="714" y="1278"/>
                    </a:lnTo>
                    <a:cubicBezTo>
                      <a:pt x="759" y="20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14"/>
              <p:cNvSpPr/>
              <p:nvPr/>
            </p:nvSpPr>
            <p:spPr>
              <a:xfrm>
                <a:off x="2370155" y="5072350"/>
                <a:ext cx="10916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479" extrusionOk="0">
                    <a:moveTo>
                      <a:pt x="80" y="0"/>
                    </a:moveTo>
                    <a:lnTo>
                      <a:pt x="80" y="0"/>
                    </a:ln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28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14"/>
              <p:cNvSpPr/>
              <p:nvPr/>
            </p:nvSpPr>
            <p:spPr>
              <a:xfrm>
                <a:off x="2452174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0" y="1"/>
                    </a:moveTo>
                    <a:lnTo>
                      <a:pt x="30" y="1"/>
                    </a:lnTo>
                    <a:cubicBezTo>
                      <a:pt x="30" y="1"/>
                      <a:pt x="366" y="384"/>
                      <a:pt x="1" y="1577"/>
                    </a:cubicBezTo>
                    <a:lnTo>
                      <a:pt x="673" y="1566"/>
                    </a:lnTo>
                    <a:cubicBezTo>
                      <a:pt x="633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14"/>
              <p:cNvSpPr/>
              <p:nvPr/>
            </p:nvSpPr>
            <p:spPr>
              <a:xfrm>
                <a:off x="2493409" y="5048036"/>
                <a:ext cx="1009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638" extrusionOk="0">
                    <a:moveTo>
                      <a:pt x="173" y="0"/>
                    </a:moveTo>
                    <a:cubicBezTo>
                      <a:pt x="173" y="0"/>
                      <a:pt x="435" y="381"/>
                      <a:pt x="1" y="1637"/>
                    </a:cubicBezTo>
                    <a:lnTo>
                      <a:pt x="638" y="1627"/>
                    </a:lnTo>
                    <a:cubicBezTo>
                      <a:pt x="673" y="228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14"/>
              <p:cNvSpPr/>
              <p:nvPr/>
            </p:nvSpPr>
            <p:spPr>
              <a:xfrm>
                <a:off x="3359186" y="5102851"/>
                <a:ext cx="14529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230" extrusionOk="0">
                    <a:moveTo>
                      <a:pt x="694" y="0"/>
                    </a:moveTo>
                    <a:cubicBezTo>
                      <a:pt x="694" y="0"/>
                      <a:pt x="1" y="217"/>
                      <a:pt x="234" y="1230"/>
                    </a:cubicBezTo>
                    <a:lnTo>
                      <a:pt x="969" y="1219"/>
                    </a:lnTo>
                    <a:cubicBezTo>
                      <a:pt x="353" y="349"/>
                      <a:pt x="694" y="0"/>
                      <a:pt x="694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14"/>
              <p:cNvSpPr/>
              <p:nvPr/>
            </p:nvSpPr>
            <p:spPr>
              <a:xfrm>
                <a:off x="3293061" y="5084148"/>
                <a:ext cx="1397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63" extrusionOk="0">
                    <a:moveTo>
                      <a:pt x="569" y="0"/>
                    </a:moveTo>
                    <a:cubicBezTo>
                      <a:pt x="569" y="0"/>
                      <a:pt x="0" y="212"/>
                      <a:pt x="222" y="1363"/>
                    </a:cubicBezTo>
                    <a:lnTo>
                      <a:pt x="931" y="1352"/>
                    </a:lnTo>
                    <a:cubicBezTo>
                      <a:pt x="302" y="344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14"/>
              <p:cNvSpPr/>
              <p:nvPr/>
            </p:nvSpPr>
            <p:spPr>
              <a:xfrm>
                <a:off x="3230684" y="5076523"/>
                <a:ext cx="115608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427" extrusionOk="0">
                    <a:moveTo>
                      <a:pt x="514" y="1"/>
                    </a:moveTo>
                    <a:cubicBezTo>
                      <a:pt x="514" y="1"/>
                      <a:pt x="1" y="202"/>
                      <a:pt x="93" y="1426"/>
                    </a:cubicBezTo>
                    <a:lnTo>
                      <a:pt x="770" y="1416"/>
                    </a:lnTo>
                    <a:cubicBezTo>
                      <a:pt x="255" y="334"/>
                      <a:pt x="514" y="1"/>
                      <a:pt x="514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14"/>
              <p:cNvSpPr/>
              <p:nvPr/>
            </p:nvSpPr>
            <p:spPr>
              <a:xfrm>
                <a:off x="3137869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8" y="0"/>
                    </a:moveTo>
                    <a:cubicBezTo>
                      <a:pt x="458" y="0"/>
                      <a:pt x="38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8" y="0"/>
                      <a:pt x="45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14"/>
              <p:cNvSpPr/>
              <p:nvPr/>
            </p:nvSpPr>
            <p:spPr>
              <a:xfrm>
                <a:off x="3181952" y="5078105"/>
                <a:ext cx="102113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21" extrusionOk="0">
                    <a:moveTo>
                      <a:pt x="500" y="0"/>
                    </a:moveTo>
                    <a:cubicBezTo>
                      <a:pt x="500" y="0"/>
                      <a:pt x="0" y="199"/>
                      <a:pt x="24" y="1420"/>
                    </a:cubicBezTo>
                    <a:lnTo>
                      <a:pt x="680" y="1412"/>
                    </a:lnTo>
                    <a:cubicBezTo>
                      <a:pt x="239" y="328"/>
                      <a:pt x="500" y="0"/>
                      <a:pt x="50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14"/>
              <p:cNvSpPr/>
              <p:nvPr/>
            </p:nvSpPr>
            <p:spPr>
              <a:xfrm>
                <a:off x="2880565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5" y="0"/>
                    </a:moveTo>
                    <a:cubicBezTo>
                      <a:pt x="455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91" y="550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14"/>
              <p:cNvSpPr/>
              <p:nvPr/>
            </p:nvSpPr>
            <p:spPr>
              <a:xfrm>
                <a:off x="3461148" y="5041562"/>
                <a:ext cx="115608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85" extrusionOk="0">
                    <a:moveTo>
                      <a:pt x="450" y="0"/>
                    </a:moveTo>
                    <a:cubicBezTo>
                      <a:pt x="450" y="0"/>
                      <a:pt x="1" y="569"/>
                      <a:pt x="22" y="1682"/>
                    </a:cubicBezTo>
                    <a:lnTo>
                      <a:pt x="770" y="1685"/>
                    </a:lnTo>
                    <a:cubicBezTo>
                      <a:pt x="186" y="550"/>
                      <a:pt x="450" y="0"/>
                      <a:pt x="45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14"/>
              <p:cNvSpPr/>
              <p:nvPr/>
            </p:nvSpPr>
            <p:spPr>
              <a:xfrm>
                <a:off x="2953138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14"/>
              <p:cNvSpPr/>
              <p:nvPr/>
            </p:nvSpPr>
            <p:spPr>
              <a:xfrm>
                <a:off x="3035157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3" y="1"/>
                    </a:moveTo>
                    <a:cubicBezTo>
                      <a:pt x="33" y="1"/>
                      <a:pt x="366" y="384"/>
                      <a:pt x="1" y="1577"/>
                    </a:cubicBezTo>
                    <a:lnTo>
                      <a:pt x="673" y="1566"/>
                    </a:lnTo>
                    <a:cubicBezTo>
                      <a:pt x="633" y="210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14"/>
              <p:cNvSpPr/>
              <p:nvPr/>
            </p:nvSpPr>
            <p:spPr>
              <a:xfrm>
                <a:off x="3076392" y="5048036"/>
                <a:ext cx="10091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638" extrusionOk="0">
                    <a:moveTo>
                      <a:pt x="173" y="0"/>
                    </a:moveTo>
                    <a:cubicBezTo>
                      <a:pt x="173" y="0"/>
                      <a:pt x="435" y="381"/>
                      <a:pt x="1" y="1637"/>
                    </a:cubicBezTo>
                    <a:lnTo>
                      <a:pt x="638" y="1627"/>
                    </a:lnTo>
                    <a:cubicBezTo>
                      <a:pt x="673" y="228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4"/>
              <p:cNvSpPr/>
              <p:nvPr/>
            </p:nvSpPr>
            <p:spPr>
              <a:xfrm>
                <a:off x="4003646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6" y="0"/>
                    </a:moveTo>
                    <a:cubicBezTo>
                      <a:pt x="696" y="0"/>
                      <a:pt x="1" y="217"/>
                      <a:pt x="236" y="1230"/>
                    </a:cubicBezTo>
                    <a:lnTo>
                      <a:pt x="971" y="1219"/>
                    </a:lnTo>
                    <a:cubicBezTo>
                      <a:pt x="358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4"/>
              <p:cNvSpPr/>
              <p:nvPr/>
            </p:nvSpPr>
            <p:spPr>
              <a:xfrm>
                <a:off x="3937521" y="5084148"/>
                <a:ext cx="1400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363" extrusionOk="0">
                    <a:moveTo>
                      <a:pt x="574" y="0"/>
                    </a:moveTo>
                    <a:lnTo>
                      <a:pt x="574" y="0"/>
                    </a:lnTo>
                    <a:cubicBezTo>
                      <a:pt x="574" y="0"/>
                      <a:pt x="0" y="212"/>
                      <a:pt x="225" y="1363"/>
                    </a:cubicBezTo>
                    <a:lnTo>
                      <a:pt x="934" y="1352"/>
                    </a:lnTo>
                    <a:cubicBezTo>
                      <a:pt x="304" y="344"/>
                      <a:pt x="574" y="0"/>
                      <a:pt x="574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4"/>
              <p:cNvSpPr/>
              <p:nvPr/>
            </p:nvSpPr>
            <p:spPr>
              <a:xfrm>
                <a:off x="3875144" y="5076523"/>
                <a:ext cx="1160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427" extrusionOk="0">
                    <a:moveTo>
                      <a:pt x="517" y="1"/>
                    </a:move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14"/>
              <p:cNvSpPr/>
              <p:nvPr/>
            </p:nvSpPr>
            <p:spPr>
              <a:xfrm>
                <a:off x="3782329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8" y="0"/>
                    </a:moveTo>
                    <a:lnTo>
                      <a:pt x="458" y="0"/>
                    </a:lnTo>
                    <a:cubicBezTo>
                      <a:pt x="458" y="0"/>
                      <a:pt x="38" y="194"/>
                      <a:pt x="1" y="1659"/>
                    </a:cubicBezTo>
                    <a:lnTo>
                      <a:pt x="659" y="1648"/>
                    </a:lnTo>
                    <a:cubicBezTo>
                      <a:pt x="236" y="326"/>
                      <a:pt x="458" y="0"/>
                      <a:pt x="458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14"/>
              <p:cNvSpPr/>
              <p:nvPr/>
            </p:nvSpPr>
            <p:spPr>
              <a:xfrm>
                <a:off x="3826412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4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4"/>
              <p:cNvSpPr/>
              <p:nvPr/>
            </p:nvSpPr>
            <p:spPr>
              <a:xfrm>
                <a:off x="3526524" y="5100549"/>
                <a:ext cx="114408" cy="185452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289" extrusionOk="0">
                    <a:moveTo>
                      <a:pt x="1" y="0"/>
                    </a:moveTo>
                    <a:cubicBezTo>
                      <a:pt x="1" y="0"/>
                      <a:pt x="424" y="373"/>
                      <a:pt x="30" y="1288"/>
                    </a:cubicBezTo>
                    <a:lnTo>
                      <a:pt x="715" y="1278"/>
                    </a:lnTo>
                    <a:cubicBezTo>
                      <a:pt x="763" y="2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4"/>
              <p:cNvSpPr/>
              <p:nvPr/>
            </p:nvSpPr>
            <p:spPr>
              <a:xfrm>
                <a:off x="3597597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4"/>
              <p:cNvSpPr/>
              <p:nvPr/>
            </p:nvSpPr>
            <p:spPr>
              <a:xfrm>
                <a:off x="3679617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3" y="1"/>
                    </a:moveTo>
                    <a:cubicBezTo>
                      <a:pt x="33" y="1"/>
                      <a:pt x="366" y="384"/>
                      <a:pt x="1" y="1577"/>
                    </a:cubicBezTo>
                    <a:lnTo>
                      <a:pt x="673" y="1566"/>
                    </a:lnTo>
                    <a:cubicBezTo>
                      <a:pt x="636" y="210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4"/>
              <p:cNvSpPr/>
              <p:nvPr/>
            </p:nvSpPr>
            <p:spPr>
              <a:xfrm>
                <a:off x="3721301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cubicBezTo>
                      <a:pt x="173" y="0"/>
                      <a:pt x="434" y="381"/>
                      <a:pt x="1" y="1637"/>
                    </a:cubicBezTo>
                    <a:lnTo>
                      <a:pt x="641" y="1627"/>
                    </a:lnTo>
                    <a:cubicBezTo>
                      <a:pt x="670" y="228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4"/>
              <p:cNvSpPr/>
              <p:nvPr/>
            </p:nvSpPr>
            <p:spPr>
              <a:xfrm>
                <a:off x="4586629" y="5102851"/>
                <a:ext cx="145747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30" extrusionOk="0">
                    <a:moveTo>
                      <a:pt x="696" y="0"/>
                    </a:moveTo>
                    <a:cubicBezTo>
                      <a:pt x="696" y="0"/>
                      <a:pt x="1" y="217"/>
                      <a:pt x="236" y="1230"/>
                    </a:cubicBezTo>
                    <a:lnTo>
                      <a:pt x="971" y="1219"/>
                    </a:lnTo>
                    <a:cubicBezTo>
                      <a:pt x="358" y="349"/>
                      <a:pt x="696" y="0"/>
                      <a:pt x="69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4"/>
              <p:cNvSpPr/>
              <p:nvPr/>
            </p:nvSpPr>
            <p:spPr>
              <a:xfrm>
                <a:off x="4520504" y="5084148"/>
                <a:ext cx="14004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363" extrusionOk="0">
                    <a:moveTo>
                      <a:pt x="574" y="0"/>
                    </a:moveTo>
                    <a:cubicBezTo>
                      <a:pt x="574" y="0"/>
                      <a:pt x="0" y="212"/>
                      <a:pt x="225" y="1363"/>
                    </a:cubicBezTo>
                    <a:lnTo>
                      <a:pt x="934" y="1352"/>
                    </a:lnTo>
                    <a:cubicBezTo>
                      <a:pt x="304" y="344"/>
                      <a:pt x="574" y="0"/>
                      <a:pt x="574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4"/>
              <p:cNvSpPr/>
              <p:nvPr/>
            </p:nvSpPr>
            <p:spPr>
              <a:xfrm>
                <a:off x="4458127" y="5076523"/>
                <a:ext cx="11605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427" extrusionOk="0">
                    <a:moveTo>
                      <a:pt x="517" y="1"/>
                    </a:moveTo>
                    <a:cubicBezTo>
                      <a:pt x="517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4"/>
              <p:cNvSpPr/>
              <p:nvPr/>
            </p:nvSpPr>
            <p:spPr>
              <a:xfrm>
                <a:off x="4365311" y="5044583"/>
                <a:ext cx="9896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659" extrusionOk="0">
                    <a:moveTo>
                      <a:pt x="459" y="0"/>
                    </a:moveTo>
                    <a:lnTo>
                      <a:pt x="459" y="0"/>
                    </a:lnTo>
                    <a:cubicBezTo>
                      <a:pt x="458" y="0"/>
                      <a:pt x="38" y="194"/>
                      <a:pt x="1" y="1659"/>
                    </a:cubicBezTo>
                    <a:lnTo>
                      <a:pt x="660" y="1648"/>
                    </a:lnTo>
                    <a:cubicBezTo>
                      <a:pt x="236" y="326"/>
                      <a:pt x="458" y="0"/>
                      <a:pt x="45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4"/>
              <p:cNvSpPr/>
              <p:nvPr/>
            </p:nvSpPr>
            <p:spPr>
              <a:xfrm>
                <a:off x="4409395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1" y="199"/>
                      <a:pt x="27" y="1420"/>
                    </a:cubicBezTo>
                    <a:lnTo>
                      <a:pt x="683" y="1412"/>
                    </a:lnTo>
                    <a:cubicBezTo>
                      <a:pt x="244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4"/>
              <p:cNvSpPr/>
              <p:nvPr/>
            </p:nvSpPr>
            <p:spPr>
              <a:xfrm>
                <a:off x="4108007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5" y="0"/>
                    </a:moveTo>
                    <a:cubicBezTo>
                      <a:pt x="455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91" y="550"/>
                      <a:pt x="455" y="0"/>
                      <a:pt x="455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4"/>
              <p:cNvSpPr/>
              <p:nvPr/>
            </p:nvSpPr>
            <p:spPr>
              <a:xfrm>
                <a:off x="4688591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3" y="0"/>
                    </a:moveTo>
                    <a:cubicBezTo>
                      <a:pt x="453" y="0"/>
                      <a:pt x="1" y="569"/>
                      <a:pt x="24" y="1682"/>
                    </a:cubicBezTo>
                    <a:lnTo>
                      <a:pt x="776" y="1685"/>
                    </a:lnTo>
                    <a:cubicBezTo>
                      <a:pt x="188" y="55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4180580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80" y="0"/>
                    </a:moveTo>
                    <a:cubicBezTo>
                      <a:pt x="80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4"/>
              <p:cNvSpPr/>
              <p:nvPr/>
            </p:nvSpPr>
            <p:spPr>
              <a:xfrm>
                <a:off x="4262600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3" y="1"/>
                    </a:moveTo>
                    <a:cubicBezTo>
                      <a:pt x="33" y="1"/>
                      <a:pt x="366" y="384"/>
                      <a:pt x="1" y="1577"/>
                    </a:cubicBezTo>
                    <a:lnTo>
                      <a:pt x="673" y="1566"/>
                    </a:lnTo>
                    <a:cubicBezTo>
                      <a:pt x="636" y="210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4"/>
              <p:cNvSpPr/>
              <p:nvPr/>
            </p:nvSpPr>
            <p:spPr>
              <a:xfrm>
                <a:off x="4304284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3" y="0"/>
                    </a:moveTo>
                    <a:cubicBezTo>
                      <a:pt x="173" y="0"/>
                      <a:pt x="434" y="381"/>
                      <a:pt x="1" y="1637"/>
                    </a:cubicBezTo>
                    <a:lnTo>
                      <a:pt x="641" y="1627"/>
                    </a:lnTo>
                    <a:cubicBezTo>
                      <a:pt x="670" y="228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4"/>
              <p:cNvSpPr/>
              <p:nvPr/>
            </p:nvSpPr>
            <p:spPr>
              <a:xfrm>
                <a:off x="5224341" y="5102851"/>
                <a:ext cx="146196" cy="176963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230" extrusionOk="0">
                    <a:moveTo>
                      <a:pt x="699" y="0"/>
                    </a:moveTo>
                    <a:cubicBezTo>
                      <a:pt x="699" y="0"/>
                      <a:pt x="1" y="217"/>
                      <a:pt x="239" y="1230"/>
                    </a:cubicBezTo>
                    <a:lnTo>
                      <a:pt x="974" y="1219"/>
                    </a:lnTo>
                    <a:cubicBezTo>
                      <a:pt x="358" y="349"/>
                      <a:pt x="699" y="0"/>
                      <a:pt x="69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5158516" y="5084148"/>
                <a:ext cx="140199" cy="19609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63" extrusionOk="0">
                    <a:moveTo>
                      <a:pt x="572" y="0"/>
                    </a:moveTo>
                    <a:cubicBezTo>
                      <a:pt x="572" y="0"/>
                      <a:pt x="1" y="212"/>
                      <a:pt x="226" y="1363"/>
                    </a:cubicBezTo>
                    <a:lnTo>
                      <a:pt x="934" y="1352"/>
                    </a:lnTo>
                    <a:cubicBezTo>
                      <a:pt x="305" y="344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5096289" y="5076523"/>
                <a:ext cx="115907" cy="20530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42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02"/>
                      <a:pt x="96" y="1426"/>
                    </a:cubicBezTo>
                    <a:lnTo>
                      <a:pt x="773" y="1416"/>
                    </a:lnTo>
                    <a:cubicBezTo>
                      <a:pt x="257" y="334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4"/>
              <p:cNvSpPr/>
              <p:nvPr/>
            </p:nvSpPr>
            <p:spPr>
              <a:xfrm>
                <a:off x="5003474" y="5044583"/>
                <a:ext cx="98514" cy="23868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9" extrusionOk="0">
                    <a:moveTo>
                      <a:pt x="456" y="0"/>
                    </a:moveTo>
                    <a:cubicBezTo>
                      <a:pt x="455" y="0"/>
                      <a:pt x="35" y="194"/>
                      <a:pt x="1" y="1659"/>
                    </a:cubicBezTo>
                    <a:lnTo>
                      <a:pt x="657" y="1648"/>
                    </a:lnTo>
                    <a:cubicBezTo>
                      <a:pt x="233" y="326"/>
                      <a:pt x="456" y="0"/>
                      <a:pt x="456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4"/>
              <p:cNvSpPr/>
              <p:nvPr/>
            </p:nvSpPr>
            <p:spPr>
              <a:xfrm>
                <a:off x="5047557" y="5078105"/>
                <a:ext cx="102412" cy="204443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421" extrusionOk="0">
                    <a:moveTo>
                      <a:pt x="503" y="0"/>
                    </a:moveTo>
                    <a:cubicBezTo>
                      <a:pt x="503" y="0"/>
                      <a:pt x="0" y="199"/>
                      <a:pt x="27" y="1420"/>
                    </a:cubicBezTo>
                    <a:lnTo>
                      <a:pt x="683" y="1412"/>
                    </a:lnTo>
                    <a:cubicBezTo>
                      <a:pt x="241" y="328"/>
                      <a:pt x="503" y="0"/>
                      <a:pt x="50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4746169" y="5041562"/>
                <a:ext cx="11635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85" extrusionOk="0">
                    <a:moveTo>
                      <a:pt x="452" y="0"/>
                    </a:moveTo>
                    <a:cubicBezTo>
                      <a:pt x="452" y="0"/>
                      <a:pt x="0" y="569"/>
                      <a:pt x="24" y="1682"/>
                    </a:cubicBezTo>
                    <a:lnTo>
                      <a:pt x="775" y="1685"/>
                    </a:lnTo>
                    <a:cubicBezTo>
                      <a:pt x="188" y="550"/>
                      <a:pt x="452" y="0"/>
                      <a:pt x="45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5326753" y="5041562"/>
                <a:ext cx="115907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85" extrusionOk="0">
                    <a:moveTo>
                      <a:pt x="453" y="0"/>
                    </a:moveTo>
                    <a:lnTo>
                      <a:pt x="453" y="0"/>
                    </a:lnTo>
                    <a:cubicBezTo>
                      <a:pt x="452" y="0"/>
                      <a:pt x="0" y="569"/>
                      <a:pt x="24" y="1682"/>
                    </a:cubicBezTo>
                    <a:lnTo>
                      <a:pt x="773" y="1685"/>
                    </a:lnTo>
                    <a:cubicBezTo>
                      <a:pt x="188" y="550"/>
                      <a:pt x="452" y="0"/>
                      <a:pt x="453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4"/>
              <p:cNvSpPr/>
              <p:nvPr/>
            </p:nvSpPr>
            <p:spPr>
              <a:xfrm>
                <a:off x="4818742" y="5072350"/>
                <a:ext cx="109610" cy="21278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79" extrusionOk="0">
                    <a:moveTo>
                      <a:pt x="79" y="0"/>
                    </a:moveTo>
                    <a:cubicBezTo>
                      <a:pt x="79" y="0"/>
                      <a:pt x="426" y="387"/>
                      <a:pt x="0" y="1479"/>
                    </a:cubicBezTo>
                    <a:lnTo>
                      <a:pt x="677" y="1468"/>
                    </a:lnTo>
                    <a:cubicBezTo>
                      <a:pt x="730" y="212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4"/>
              <p:cNvSpPr/>
              <p:nvPr/>
            </p:nvSpPr>
            <p:spPr>
              <a:xfrm>
                <a:off x="4900762" y="5057100"/>
                <a:ext cx="100913" cy="22688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77" extrusionOk="0">
                    <a:moveTo>
                      <a:pt x="30" y="1"/>
                    </a:moveTo>
                    <a:cubicBezTo>
                      <a:pt x="30" y="1"/>
                      <a:pt x="366" y="384"/>
                      <a:pt x="1" y="1577"/>
                    </a:cubicBezTo>
                    <a:lnTo>
                      <a:pt x="672" y="1566"/>
                    </a:lnTo>
                    <a:cubicBezTo>
                      <a:pt x="635" y="210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4942446" y="5048036"/>
                <a:ext cx="100463" cy="2356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38" extrusionOk="0">
                    <a:moveTo>
                      <a:pt x="172" y="0"/>
                    </a:moveTo>
                    <a:cubicBezTo>
                      <a:pt x="172" y="0"/>
                      <a:pt x="434" y="381"/>
                      <a:pt x="0" y="1637"/>
                    </a:cubicBezTo>
                    <a:lnTo>
                      <a:pt x="638" y="1627"/>
                    </a:lnTo>
                    <a:cubicBezTo>
                      <a:pt x="669" y="228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CFBA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7" name="Google Shape;1717;p14"/>
            <p:cNvSpPr/>
            <p:nvPr/>
          </p:nvSpPr>
          <p:spPr>
            <a:xfrm>
              <a:off x="-164500" y="5239901"/>
              <a:ext cx="9508912" cy="572708"/>
            </a:xfrm>
            <a:custGeom>
              <a:avLst/>
              <a:gdLst/>
              <a:ahLst/>
              <a:cxnLst/>
              <a:rect l="l" t="t" r="r" b="b"/>
              <a:pathLst>
                <a:path w="63416" h="7570" extrusionOk="0">
                  <a:moveTo>
                    <a:pt x="1" y="0"/>
                  </a:moveTo>
                  <a:lnTo>
                    <a:pt x="1" y="7570"/>
                  </a:lnTo>
                  <a:lnTo>
                    <a:pt x="63415" y="7570"/>
                  </a:lnTo>
                  <a:lnTo>
                    <a:pt x="63415" y="0"/>
                  </a:lnTo>
                  <a:close/>
                </a:path>
              </a:pathLst>
            </a:custGeom>
            <a:solidFill>
              <a:srgbClr val="BFB0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-164501" y="5468509"/>
              <a:ext cx="9508912" cy="420971"/>
            </a:xfrm>
            <a:custGeom>
              <a:avLst/>
              <a:gdLst/>
              <a:ahLst/>
              <a:cxnLst/>
              <a:rect l="l" t="t" r="r" b="b"/>
              <a:pathLst>
                <a:path w="63416" h="2926" extrusionOk="0">
                  <a:moveTo>
                    <a:pt x="1" y="0"/>
                  </a:moveTo>
                  <a:lnTo>
                    <a:pt x="36210" y="2925"/>
                  </a:lnTo>
                  <a:lnTo>
                    <a:pt x="63415" y="0"/>
                  </a:lnTo>
                  <a:close/>
                </a:path>
              </a:pathLst>
            </a:custGeom>
            <a:solidFill>
              <a:srgbClr val="CFBA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9" name="Google Shape;1719;p14"/>
            <p:cNvGrpSpPr/>
            <p:nvPr/>
          </p:nvGrpSpPr>
          <p:grpSpPr>
            <a:xfrm>
              <a:off x="-164501" y="5435603"/>
              <a:ext cx="9508844" cy="424424"/>
              <a:chOff x="-164501" y="5511803"/>
              <a:chExt cx="9508844" cy="424424"/>
            </a:xfrm>
          </p:grpSpPr>
          <p:sp>
            <p:nvSpPr>
              <p:cNvPr id="1720" name="Google Shape;1720;p14"/>
              <p:cNvSpPr/>
              <p:nvPr/>
            </p:nvSpPr>
            <p:spPr>
              <a:xfrm>
                <a:off x="8569595" y="5777496"/>
                <a:ext cx="31938" cy="1812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6" extrusionOk="0">
                    <a:moveTo>
                      <a:pt x="63" y="0"/>
                    </a:moveTo>
                    <a:cubicBezTo>
                      <a:pt x="56" y="0"/>
                      <a:pt x="48" y="2"/>
                      <a:pt x="40" y="4"/>
                    </a:cubicBezTo>
                    <a:cubicBezTo>
                      <a:pt x="1" y="33"/>
                      <a:pt x="38" y="92"/>
                      <a:pt x="54" y="107"/>
                    </a:cubicBezTo>
                    <a:cubicBezTo>
                      <a:pt x="66" y="121"/>
                      <a:pt x="80" y="125"/>
                      <a:pt x="93" y="125"/>
                    </a:cubicBezTo>
                    <a:cubicBezTo>
                      <a:pt x="121" y="125"/>
                      <a:pt x="150" y="105"/>
                      <a:pt x="176" y="105"/>
                    </a:cubicBezTo>
                    <a:cubicBezTo>
                      <a:pt x="188" y="105"/>
                      <a:pt x="198" y="109"/>
                      <a:pt x="208" y="121"/>
                    </a:cubicBezTo>
                    <a:lnTo>
                      <a:pt x="208" y="121"/>
                    </a:lnTo>
                    <a:cubicBezTo>
                      <a:pt x="169" y="70"/>
                      <a:pt x="118" y="0"/>
                      <a:pt x="63" y="0"/>
                    </a:cubicBezTo>
                    <a:close/>
                    <a:moveTo>
                      <a:pt x="208" y="121"/>
                    </a:moveTo>
                    <a:cubicBezTo>
                      <a:pt x="210" y="122"/>
                      <a:pt x="211" y="124"/>
                      <a:pt x="212" y="126"/>
                    </a:cubicBezTo>
                    <a:cubicBezTo>
                      <a:pt x="211" y="124"/>
                      <a:pt x="210" y="122"/>
                      <a:pt x="208" y="121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8269107" y="5741672"/>
                <a:ext cx="38985" cy="2244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56" extrusionOk="0">
                    <a:moveTo>
                      <a:pt x="98" y="1"/>
                    </a:moveTo>
                    <a:cubicBezTo>
                      <a:pt x="68" y="1"/>
                      <a:pt x="40" y="10"/>
                      <a:pt x="13" y="42"/>
                    </a:cubicBezTo>
                    <a:cubicBezTo>
                      <a:pt x="0" y="91"/>
                      <a:pt x="53" y="156"/>
                      <a:pt x="95" y="156"/>
                    </a:cubicBezTo>
                    <a:cubicBezTo>
                      <a:pt x="96" y="156"/>
                      <a:pt x="97" y="156"/>
                      <a:pt x="98" y="155"/>
                    </a:cubicBezTo>
                    <a:cubicBezTo>
                      <a:pt x="100" y="156"/>
                      <a:pt x="102" y="156"/>
                      <a:pt x="103" y="156"/>
                    </a:cubicBezTo>
                    <a:cubicBezTo>
                      <a:pt x="164" y="156"/>
                      <a:pt x="208" y="115"/>
                      <a:pt x="259" y="84"/>
                    </a:cubicBezTo>
                    <a:lnTo>
                      <a:pt x="211" y="68"/>
                    </a:lnTo>
                    <a:cubicBezTo>
                      <a:pt x="206" y="52"/>
                      <a:pt x="225" y="36"/>
                      <a:pt x="227" y="26"/>
                    </a:cubicBezTo>
                    <a:lnTo>
                      <a:pt x="246" y="23"/>
                    </a:lnTo>
                    <a:lnTo>
                      <a:pt x="246" y="23"/>
                    </a:lnTo>
                    <a:cubicBezTo>
                      <a:pt x="242" y="24"/>
                      <a:pt x="238" y="24"/>
                      <a:pt x="234" y="24"/>
                    </a:cubicBezTo>
                    <a:cubicBezTo>
                      <a:pt x="191" y="24"/>
                      <a:pt x="143" y="1"/>
                      <a:pt x="98" y="1"/>
                    </a:cubicBezTo>
                    <a:close/>
                  </a:path>
                </a:pathLst>
              </a:custGeom>
              <a:solidFill>
                <a:srgbClr val="FFF9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14"/>
              <p:cNvSpPr/>
              <p:nvPr/>
            </p:nvSpPr>
            <p:spPr>
              <a:xfrm>
                <a:off x="4213868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4" y="1"/>
                    </a:moveTo>
                    <a:cubicBezTo>
                      <a:pt x="693" y="1"/>
                      <a:pt x="1" y="249"/>
                      <a:pt x="233" y="1389"/>
                    </a:cubicBezTo>
                    <a:lnTo>
                      <a:pt x="969" y="1381"/>
                    </a:lnTo>
                    <a:cubicBezTo>
                      <a:pt x="352" y="395"/>
                      <a:pt x="694" y="1"/>
                      <a:pt x="694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4"/>
              <p:cNvSpPr/>
              <p:nvPr/>
            </p:nvSpPr>
            <p:spPr>
              <a:xfrm>
                <a:off x="4147593" y="5560576"/>
                <a:ext cx="1401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38" extrusionOk="0">
                    <a:moveTo>
                      <a:pt x="575" y="0"/>
                    </a:moveTo>
                    <a:cubicBezTo>
                      <a:pt x="575" y="0"/>
                      <a:pt x="1" y="239"/>
                      <a:pt x="226" y="1537"/>
                    </a:cubicBezTo>
                    <a:lnTo>
                      <a:pt x="935" y="1527"/>
                    </a:lnTo>
                    <a:cubicBezTo>
                      <a:pt x="305" y="387"/>
                      <a:pt x="575" y="0"/>
                      <a:pt x="575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4085366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3992550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8" y="1"/>
                    </a:moveTo>
                    <a:cubicBezTo>
                      <a:pt x="458" y="1"/>
                      <a:pt x="38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8" y="1"/>
                      <a:pt x="45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4"/>
              <p:cNvSpPr/>
              <p:nvPr/>
            </p:nvSpPr>
            <p:spPr>
              <a:xfrm>
                <a:off x="4036634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4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4"/>
              <p:cNvSpPr/>
              <p:nvPr/>
            </p:nvSpPr>
            <p:spPr>
              <a:xfrm>
                <a:off x="3736746" y="5578416"/>
                <a:ext cx="11440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424" y="424"/>
                      <a:pt x="30" y="1458"/>
                    </a:cubicBezTo>
                    <a:lnTo>
                      <a:pt x="715" y="1450"/>
                    </a:lnTo>
                    <a:cubicBezTo>
                      <a:pt x="762" y="2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3807819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3889839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2" y="1"/>
                    </a:moveTo>
                    <a:cubicBezTo>
                      <a:pt x="32" y="1"/>
                      <a:pt x="366" y="432"/>
                      <a:pt x="1" y="1778"/>
                    </a:cubicBezTo>
                    <a:lnTo>
                      <a:pt x="672" y="1768"/>
                    </a:lnTo>
                    <a:cubicBezTo>
                      <a:pt x="635" y="231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4"/>
              <p:cNvSpPr/>
              <p:nvPr/>
            </p:nvSpPr>
            <p:spPr>
              <a:xfrm>
                <a:off x="3931523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38" y="1839"/>
                    </a:lnTo>
                    <a:cubicBezTo>
                      <a:pt x="670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4"/>
              <p:cNvSpPr/>
              <p:nvPr/>
            </p:nvSpPr>
            <p:spPr>
              <a:xfrm>
                <a:off x="4796851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6" y="1"/>
                    </a:moveTo>
                    <a:cubicBezTo>
                      <a:pt x="696" y="1"/>
                      <a:pt x="1" y="249"/>
                      <a:pt x="239" y="1389"/>
                    </a:cubicBezTo>
                    <a:lnTo>
                      <a:pt x="971" y="1381"/>
                    </a:lnTo>
                    <a:cubicBezTo>
                      <a:pt x="358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4730575" y="5560576"/>
                <a:ext cx="1401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38" extrusionOk="0">
                    <a:moveTo>
                      <a:pt x="575" y="0"/>
                    </a:moveTo>
                    <a:cubicBezTo>
                      <a:pt x="575" y="0"/>
                      <a:pt x="1" y="239"/>
                      <a:pt x="226" y="1537"/>
                    </a:cubicBezTo>
                    <a:lnTo>
                      <a:pt x="935" y="1527"/>
                    </a:lnTo>
                    <a:cubicBezTo>
                      <a:pt x="305" y="387"/>
                      <a:pt x="575" y="0"/>
                      <a:pt x="575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4668348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4"/>
              <p:cNvSpPr/>
              <p:nvPr/>
            </p:nvSpPr>
            <p:spPr>
              <a:xfrm>
                <a:off x="4575533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8" y="1"/>
                    </a:moveTo>
                    <a:cubicBezTo>
                      <a:pt x="458" y="1"/>
                      <a:pt x="38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8" y="1"/>
                      <a:pt x="45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4"/>
              <p:cNvSpPr/>
              <p:nvPr/>
            </p:nvSpPr>
            <p:spPr>
              <a:xfrm>
                <a:off x="4619617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lnTo>
                      <a:pt x="503" y="1"/>
                    </a:ln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4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4318229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455" y="1"/>
                      <a:pt x="0" y="644"/>
                      <a:pt x="24" y="1905"/>
                    </a:cubicBezTo>
                    <a:lnTo>
                      <a:pt x="775" y="1905"/>
                    </a:lnTo>
                    <a:cubicBezTo>
                      <a:pt x="191" y="623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4898813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3" y="1"/>
                    </a:moveTo>
                    <a:cubicBezTo>
                      <a:pt x="453" y="1"/>
                      <a:pt x="0" y="644"/>
                      <a:pt x="24" y="1903"/>
                    </a:cubicBezTo>
                    <a:lnTo>
                      <a:pt x="775" y="1905"/>
                    </a:lnTo>
                    <a:cubicBezTo>
                      <a:pt x="188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4"/>
              <p:cNvSpPr/>
              <p:nvPr/>
            </p:nvSpPr>
            <p:spPr>
              <a:xfrm>
                <a:off x="4390802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4"/>
              <p:cNvSpPr/>
              <p:nvPr/>
            </p:nvSpPr>
            <p:spPr>
              <a:xfrm>
                <a:off x="4472821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2" y="1"/>
                    </a:moveTo>
                    <a:cubicBezTo>
                      <a:pt x="32" y="1"/>
                      <a:pt x="366" y="432"/>
                      <a:pt x="1" y="1778"/>
                    </a:cubicBezTo>
                    <a:lnTo>
                      <a:pt x="673" y="1768"/>
                    </a:lnTo>
                    <a:cubicBezTo>
                      <a:pt x="635" y="231"/>
                      <a:pt x="33" y="1"/>
                      <a:pt x="3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4514506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40" y="1839"/>
                    </a:lnTo>
                    <a:cubicBezTo>
                      <a:pt x="670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5441760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3" y="1"/>
                    </a:moveTo>
                    <a:cubicBezTo>
                      <a:pt x="693" y="1"/>
                      <a:pt x="0" y="249"/>
                      <a:pt x="236" y="1389"/>
                    </a:cubicBezTo>
                    <a:lnTo>
                      <a:pt x="968" y="1381"/>
                    </a:lnTo>
                    <a:cubicBezTo>
                      <a:pt x="355" y="395"/>
                      <a:pt x="693" y="1"/>
                      <a:pt x="69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4"/>
              <p:cNvSpPr/>
              <p:nvPr/>
            </p:nvSpPr>
            <p:spPr>
              <a:xfrm>
                <a:off x="5375485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3" y="1537"/>
                    </a:cubicBezTo>
                    <a:lnTo>
                      <a:pt x="932" y="1527"/>
                    </a:lnTo>
                    <a:cubicBezTo>
                      <a:pt x="302" y="387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14"/>
              <p:cNvSpPr/>
              <p:nvPr/>
            </p:nvSpPr>
            <p:spPr>
              <a:xfrm>
                <a:off x="5312808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5219993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8" y="1"/>
                    </a:moveTo>
                    <a:lnTo>
                      <a:pt x="458" y="1"/>
                    </a:lnTo>
                    <a:cubicBezTo>
                      <a:pt x="458" y="1"/>
                      <a:pt x="40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8" y="1"/>
                      <a:pt x="45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5264077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14"/>
              <p:cNvSpPr/>
              <p:nvPr/>
            </p:nvSpPr>
            <p:spPr>
              <a:xfrm>
                <a:off x="4964188" y="5578416"/>
                <a:ext cx="11395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459" extrusionOk="0">
                    <a:moveTo>
                      <a:pt x="1" y="1"/>
                    </a:moveTo>
                    <a:cubicBezTo>
                      <a:pt x="1" y="1"/>
                      <a:pt x="424" y="424"/>
                      <a:pt x="30" y="1458"/>
                    </a:cubicBezTo>
                    <a:lnTo>
                      <a:pt x="715" y="1450"/>
                    </a:lnTo>
                    <a:cubicBezTo>
                      <a:pt x="760" y="2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4"/>
              <p:cNvSpPr/>
              <p:nvPr/>
            </p:nvSpPr>
            <p:spPr>
              <a:xfrm>
                <a:off x="5035562" y="5547195"/>
                <a:ext cx="1093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670" extrusionOk="0">
                    <a:moveTo>
                      <a:pt x="80" y="1"/>
                    </a:moveTo>
                    <a:cubicBezTo>
                      <a:pt x="80" y="1"/>
                      <a:pt x="427" y="437"/>
                      <a:pt x="1" y="1670"/>
                    </a:cubicBezTo>
                    <a:lnTo>
                      <a:pt x="678" y="1659"/>
                    </a:lnTo>
                    <a:cubicBezTo>
                      <a:pt x="728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5117731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2" y="1"/>
                    </a:moveTo>
                    <a:cubicBezTo>
                      <a:pt x="32" y="1"/>
                      <a:pt x="365" y="432"/>
                      <a:pt x="0" y="1778"/>
                    </a:cubicBezTo>
                    <a:lnTo>
                      <a:pt x="672" y="1768"/>
                    </a:lnTo>
                    <a:cubicBezTo>
                      <a:pt x="632" y="231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5158966" y="5519428"/>
                <a:ext cx="1009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38" y="1839"/>
                    </a:lnTo>
                    <a:cubicBezTo>
                      <a:pt x="672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4"/>
              <p:cNvSpPr/>
              <p:nvPr/>
            </p:nvSpPr>
            <p:spPr>
              <a:xfrm>
                <a:off x="6024743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3" y="1"/>
                    </a:moveTo>
                    <a:cubicBezTo>
                      <a:pt x="693" y="1"/>
                      <a:pt x="0" y="249"/>
                      <a:pt x="233" y="1389"/>
                    </a:cubicBezTo>
                    <a:lnTo>
                      <a:pt x="968" y="1381"/>
                    </a:lnTo>
                    <a:cubicBezTo>
                      <a:pt x="355" y="395"/>
                      <a:pt x="693" y="1"/>
                      <a:pt x="69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4"/>
              <p:cNvSpPr/>
              <p:nvPr/>
            </p:nvSpPr>
            <p:spPr>
              <a:xfrm>
                <a:off x="5958918" y="5560576"/>
                <a:ext cx="1392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538" extrusionOk="0">
                    <a:moveTo>
                      <a:pt x="569" y="0"/>
                    </a:moveTo>
                    <a:cubicBezTo>
                      <a:pt x="569" y="0"/>
                      <a:pt x="0" y="239"/>
                      <a:pt x="220" y="1537"/>
                    </a:cubicBezTo>
                    <a:lnTo>
                      <a:pt x="929" y="1527"/>
                    </a:lnTo>
                    <a:cubicBezTo>
                      <a:pt x="299" y="387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5895791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5802976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6" y="1"/>
                    </a:moveTo>
                    <a:cubicBezTo>
                      <a:pt x="456" y="1"/>
                      <a:pt x="40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6" y="1"/>
                      <a:pt x="45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4"/>
              <p:cNvSpPr/>
              <p:nvPr/>
            </p:nvSpPr>
            <p:spPr>
              <a:xfrm>
                <a:off x="5847809" y="5552950"/>
                <a:ext cx="10166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604" extrusionOk="0">
                    <a:moveTo>
                      <a:pt x="498" y="1"/>
                    </a:moveTo>
                    <a:cubicBezTo>
                      <a:pt x="498" y="1"/>
                      <a:pt x="1" y="225"/>
                      <a:pt x="22" y="1603"/>
                    </a:cubicBezTo>
                    <a:lnTo>
                      <a:pt x="678" y="1593"/>
                    </a:lnTo>
                    <a:cubicBezTo>
                      <a:pt x="239" y="371"/>
                      <a:pt x="498" y="1"/>
                      <a:pt x="49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4"/>
              <p:cNvSpPr/>
              <p:nvPr/>
            </p:nvSpPr>
            <p:spPr>
              <a:xfrm>
                <a:off x="5546421" y="5511803"/>
                <a:ext cx="11590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906" extrusionOk="0">
                    <a:moveTo>
                      <a:pt x="453" y="1"/>
                    </a:moveTo>
                    <a:cubicBezTo>
                      <a:pt x="453" y="1"/>
                      <a:pt x="1" y="644"/>
                      <a:pt x="22" y="1903"/>
                    </a:cubicBezTo>
                    <a:lnTo>
                      <a:pt x="773" y="1905"/>
                    </a:lnTo>
                    <a:cubicBezTo>
                      <a:pt x="188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6126705" y="5511803"/>
                <a:ext cx="11590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906" extrusionOk="0">
                    <a:moveTo>
                      <a:pt x="450" y="1"/>
                    </a:moveTo>
                    <a:cubicBezTo>
                      <a:pt x="450" y="1"/>
                      <a:pt x="0" y="644"/>
                      <a:pt x="21" y="1903"/>
                    </a:cubicBezTo>
                    <a:lnTo>
                      <a:pt x="772" y="1905"/>
                    </a:lnTo>
                    <a:cubicBezTo>
                      <a:pt x="185" y="623"/>
                      <a:pt x="450" y="1"/>
                      <a:pt x="45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5618544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lnTo>
                      <a:pt x="80" y="1"/>
                    </a:lnTo>
                    <a:cubicBezTo>
                      <a:pt x="80" y="1"/>
                      <a:pt x="427" y="437"/>
                      <a:pt x="1" y="1670"/>
                    </a:cubicBezTo>
                    <a:lnTo>
                      <a:pt x="678" y="1659"/>
                    </a:lnTo>
                    <a:cubicBezTo>
                      <a:pt x="731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4"/>
              <p:cNvSpPr/>
              <p:nvPr/>
            </p:nvSpPr>
            <p:spPr>
              <a:xfrm>
                <a:off x="5700714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2" y="1"/>
                    </a:moveTo>
                    <a:cubicBezTo>
                      <a:pt x="32" y="1"/>
                      <a:pt x="365" y="432"/>
                      <a:pt x="0" y="1778"/>
                    </a:cubicBezTo>
                    <a:lnTo>
                      <a:pt x="672" y="1768"/>
                    </a:lnTo>
                    <a:cubicBezTo>
                      <a:pt x="633" y="231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5741948" y="5519428"/>
                <a:ext cx="1009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41" y="1839"/>
                    </a:lnTo>
                    <a:cubicBezTo>
                      <a:pt x="672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6628268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6" y="1"/>
                    </a:moveTo>
                    <a:lnTo>
                      <a:pt x="696" y="1"/>
                    </a:lnTo>
                    <a:cubicBezTo>
                      <a:pt x="696" y="1"/>
                      <a:pt x="1" y="249"/>
                      <a:pt x="236" y="1389"/>
                    </a:cubicBezTo>
                    <a:lnTo>
                      <a:pt x="972" y="1381"/>
                    </a:lnTo>
                    <a:cubicBezTo>
                      <a:pt x="355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6562443" y="5560576"/>
                <a:ext cx="1394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538" extrusionOk="0">
                    <a:moveTo>
                      <a:pt x="569" y="0"/>
                    </a:moveTo>
                    <a:cubicBezTo>
                      <a:pt x="569" y="0"/>
                      <a:pt x="1" y="239"/>
                      <a:pt x="223" y="1537"/>
                    </a:cubicBezTo>
                    <a:lnTo>
                      <a:pt x="929" y="1527"/>
                    </a:lnTo>
                    <a:cubicBezTo>
                      <a:pt x="302" y="387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4"/>
              <p:cNvSpPr/>
              <p:nvPr/>
            </p:nvSpPr>
            <p:spPr>
              <a:xfrm>
                <a:off x="6499466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0" y="229"/>
                      <a:pt x="98" y="1606"/>
                    </a:cubicBezTo>
                    <a:lnTo>
                      <a:pt x="775" y="1599"/>
                    </a:lnTo>
                    <a:cubicBezTo>
                      <a:pt x="259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4"/>
              <p:cNvSpPr/>
              <p:nvPr/>
            </p:nvSpPr>
            <p:spPr>
              <a:xfrm>
                <a:off x="6406951" y="5515256"/>
                <a:ext cx="985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871" extrusionOk="0">
                    <a:moveTo>
                      <a:pt x="456" y="1"/>
                    </a:moveTo>
                    <a:cubicBezTo>
                      <a:pt x="456" y="1"/>
                      <a:pt x="41" y="218"/>
                      <a:pt x="1" y="1871"/>
                    </a:cubicBezTo>
                    <a:lnTo>
                      <a:pt x="657" y="1863"/>
                    </a:lnTo>
                    <a:cubicBezTo>
                      <a:pt x="234" y="368"/>
                      <a:pt x="456" y="1"/>
                      <a:pt x="45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6451034" y="5552950"/>
                <a:ext cx="10211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604" extrusionOk="0">
                    <a:moveTo>
                      <a:pt x="503" y="1"/>
                    </a:moveTo>
                    <a:cubicBezTo>
                      <a:pt x="503" y="1"/>
                      <a:pt x="1" y="225"/>
                      <a:pt x="27" y="1603"/>
                    </a:cubicBezTo>
                    <a:lnTo>
                      <a:pt x="680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6151296" y="5578416"/>
                <a:ext cx="11395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4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423" y="424"/>
                      <a:pt x="29" y="1458"/>
                    </a:cubicBezTo>
                    <a:lnTo>
                      <a:pt x="714" y="1450"/>
                    </a:lnTo>
                    <a:cubicBezTo>
                      <a:pt x="759" y="2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14"/>
              <p:cNvSpPr/>
              <p:nvPr/>
            </p:nvSpPr>
            <p:spPr>
              <a:xfrm>
                <a:off x="6222220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2" y="1"/>
                    </a:moveTo>
                    <a:lnTo>
                      <a:pt x="82" y="1"/>
                    </a:lnTo>
                    <a:cubicBezTo>
                      <a:pt x="82" y="1"/>
                      <a:pt x="429" y="437"/>
                      <a:pt x="0" y="1670"/>
                    </a:cubicBezTo>
                    <a:lnTo>
                      <a:pt x="680" y="1659"/>
                    </a:lnTo>
                    <a:cubicBezTo>
                      <a:pt x="730" y="234"/>
                      <a:pt x="83" y="1"/>
                      <a:pt x="8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4"/>
              <p:cNvSpPr/>
              <p:nvPr/>
            </p:nvSpPr>
            <p:spPr>
              <a:xfrm>
                <a:off x="6304689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0" y="1"/>
                    </a:moveTo>
                    <a:cubicBezTo>
                      <a:pt x="30" y="1"/>
                      <a:pt x="366" y="432"/>
                      <a:pt x="1" y="1778"/>
                    </a:cubicBezTo>
                    <a:lnTo>
                      <a:pt x="672" y="1768"/>
                    </a:lnTo>
                    <a:cubicBezTo>
                      <a:pt x="633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6345923" y="5519428"/>
                <a:ext cx="1001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50" extrusionOk="0">
                    <a:moveTo>
                      <a:pt x="173" y="1"/>
                    </a:moveTo>
                    <a:lnTo>
                      <a:pt x="173" y="1"/>
                    </a:lnTo>
                    <a:cubicBezTo>
                      <a:pt x="173" y="1"/>
                      <a:pt x="434" y="432"/>
                      <a:pt x="1" y="1850"/>
                    </a:cubicBezTo>
                    <a:lnTo>
                      <a:pt x="638" y="1839"/>
                    </a:lnTo>
                    <a:cubicBezTo>
                      <a:pt x="667" y="255"/>
                      <a:pt x="173" y="1"/>
                      <a:pt x="17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7211251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7" y="1"/>
                    </a:moveTo>
                    <a:cubicBezTo>
                      <a:pt x="696" y="1"/>
                      <a:pt x="1" y="249"/>
                      <a:pt x="236" y="1389"/>
                    </a:cubicBezTo>
                    <a:lnTo>
                      <a:pt x="972" y="1381"/>
                    </a:lnTo>
                    <a:cubicBezTo>
                      <a:pt x="355" y="395"/>
                      <a:pt x="696" y="1"/>
                      <a:pt x="697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4"/>
              <p:cNvSpPr/>
              <p:nvPr/>
            </p:nvSpPr>
            <p:spPr>
              <a:xfrm>
                <a:off x="7145426" y="5560576"/>
                <a:ext cx="1394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538" extrusionOk="0">
                    <a:moveTo>
                      <a:pt x="569" y="0"/>
                    </a:moveTo>
                    <a:cubicBezTo>
                      <a:pt x="569" y="0"/>
                      <a:pt x="1" y="239"/>
                      <a:pt x="223" y="1537"/>
                    </a:cubicBezTo>
                    <a:lnTo>
                      <a:pt x="929" y="1527"/>
                    </a:lnTo>
                    <a:cubicBezTo>
                      <a:pt x="302" y="387"/>
                      <a:pt x="569" y="1"/>
                      <a:pt x="569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4"/>
              <p:cNvSpPr/>
              <p:nvPr/>
            </p:nvSpPr>
            <p:spPr>
              <a:xfrm>
                <a:off x="7082449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6" y="1"/>
                    </a:moveTo>
                    <a:cubicBezTo>
                      <a:pt x="516" y="1"/>
                      <a:pt x="0" y="229"/>
                      <a:pt x="98" y="1606"/>
                    </a:cubicBezTo>
                    <a:lnTo>
                      <a:pt x="775" y="1599"/>
                    </a:lnTo>
                    <a:cubicBezTo>
                      <a:pt x="260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6989634" y="5515256"/>
                <a:ext cx="988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871" extrusionOk="0">
                    <a:moveTo>
                      <a:pt x="458" y="1"/>
                    </a:moveTo>
                    <a:cubicBezTo>
                      <a:pt x="458" y="1"/>
                      <a:pt x="43" y="218"/>
                      <a:pt x="0" y="1871"/>
                    </a:cubicBezTo>
                    <a:lnTo>
                      <a:pt x="659" y="1863"/>
                    </a:lnTo>
                    <a:cubicBezTo>
                      <a:pt x="236" y="368"/>
                      <a:pt x="458" y="1"/>
                      <a:pt x="45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7034017" y="5552950"/>
                <a:ext cx="10211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604" extrusionOk="0">
                    <a:moveTo>
                      <a:pt x="503" y="1"/>
                    </a:moveTo>
                    <a:cubicBezTo>
                      <a:pt x="503" y="1"/>
                      <a:pt x="1" y="225"/>
                      <a:pt x="27" y="1603"/>
                    </a:cubicBezTo>
                    <a:lnTo>
                      <a:pt x="680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6733079" y="5511803"/>
                <a:ext cx="115458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906" extrusionOk="0">
                    <a:moveTo>
                      <a:pt x="450" y="1"/>
                    </a:moveTo>
                    <a:cubicBezTo>
                      <a:pt x="450" y="1"/>
                      <a:pt x="0" y="644"/>
                      <a:pt x="21" y="1903"/>
                    </a:cubicBezTo>
                    <a:lnTo>
                      <a:pt x="770" y="1905"/>
                    </a:lnTo>
                    <a:cubicBezTo>
                      <a:pt x="185" y="623"/>
                      <a:pt x="450" y="1"/>
                      <a:pt x="45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7313213" y="5511803"/>
                <a:ext cx="11590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906" extrusionOk="0">
                    <a:moveTo>
                      <a:pt x="453" y="1"/>
                    </a:moveTo>
                    <a:lnTo>
                      <a:pt x="453" y="1"/>
                    </a:lnTo>
                    <a:cubicBezTo>
                      <a:pt x="453" y="1"/>
                      <a:pt x="1" y="644"/>
                      <a:pt x="22" y="1903"/>
                    </a:cubicBezTo>
                    <a:lnTo>
                      <a:pt x="773" y="1905"/>
                    </a:lnTo>
                    <a:cubicBezTo>
                      <a:pt x="189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6805652" y="5547195"/>
                <a:ext cx="10916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670" extrusionOk="0">
                    <a:moveTo>
                      <a:pt x="79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27" y="234"/>
                      <a:pt x="80" y="1"/>
                      <a:pt x="7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6887672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0" y="1"/>
                    </a:moveTo>
                    <a:cubicBezTo>
                      <a:pt x="30" y="1"/>
                      <a:pt x="366" y="432"/>
                      <a:pt x="1" y="1778"/>
                    </a:cubicBezTo>
                    <a:lnTo>
                      <a:pt x="672" y="1768"/>
                    </a:lnTo>
                    <a:cubicBezTo>
                      <a:pt x="633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6928906" y="5519428"/>
                <a:ext cx="1009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850" extrusionOk="0">
                    <a:moveTo>
                      <a:pt x="173" y="1"/>
                    </a:moveTo>
                    <a:cubicBezTo>
                      <a:pt x="173" y="1"/>
                      <a:pt x="434" y="432"/>
                      <a:pt x="1" y="1850"/>
                    </a:cubicBezTo>
                    <a:lnTo>
                      <a:pt x="638" y="1839"/>
                    </a:lnTo>
                    <a:cubicBezTo>
                      <a:pt x="673" y="255"/>
                      <a:pt x="173" y="1"/>
                      <a:pt x="17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7855711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7" y="1"/>
                    </a:moveTo>
                    <a:lnTo>
                      <a:pt x="697" y="1"/>
                    </a:lnTo>
                    <a:cubicBezTo>
                      <a:pt x="696" y="1"/>
                      <a:pt x="1" y="249"/>
                      <a:pt x="236" y="1389"/>
                    </a:cubicBezTo>
                    <a:lnTo>
                      <a:pt x="972" y="1381"/>
                    </a:lnTo>
                    <a:cubicBezTo>
                      <a:pt x="355" y="395"/>
                      <a:pt x="696" y="1"/>
                      <a:pt x="697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4"/>
              <p:cNvSpPr/>
              <p:nvPr/>
            </p:nvSpPr>
            <p:spPr>
              <a:xfrm>
                <a:off x="7789885" y="5560576"/>
                <a:ext cx="1401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6" y="1537"/>
                    </a:cubicBezTo>
                    <a:lnTo>
                      <a:pt x="934" y="1527"/>
                    </a:lnTo>
                    <a:cubicBezTo>
                      <a:pt x="305" y="387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4"/>
              <p:cNvSpPr/>
              <p:nvPr/>
            </p:nvSpPr>
            <p:spPr>
              <a:xfrm>
                <a:off x="7727659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7634843" y="5515256"/>
                <a:ext cx="985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871" extrusionOk="0">
                    <a:moveTo>
                      <a:pt x="456" y="1"/>
                    </a:moveTo>
                    <a:cubicBezTo>
                      <a:pt x="456" y="1"/>
                      <a:pt x="38" y="218"/>
                      <a:pt x="1" y="1871"/>
                    </a:cubicBezTo>
                    <a:lnTo>
                      <a:pt x="657" y="1863"/>
                    </a:lnTo>
                    <a:cubicBezTo>
                      <a:pt x="236" y="368"/>
                      <a:pt x="456" y="1"/>
                      <a:pt x="45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7678927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7379039" y="5578416"/>
                <a:ext cx="11395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459" extrusionOk="0">
                    <a:moveTo>
                      <a:pt x="1" y="1"/>
                    </a:moveTo>
                    <a:cubicBezTo>
                      <a:pt x="1" y="1"/>
                      <a:pt x="424" y="424"/>
                      <a:pt x="30" y="1458"/>
                    </a:cubicBezTo>
                    <a:lnTo>
                      <a:pt x="715" y="1450"/>
                    </a:lnTo>
                    <a:cubicBezTo>
                      <a:pt x="760" y="2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4"/>
              <p:cNvSpPr/>
              <p:nvPr/>
            </p:nvSpPr>
            <p:spPr>
              <a:xfrm>
                <a:off x="7450112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79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7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4"/>
              <p:cNvSpPr/>
              <p:nvPr/>
            </p:nvSpPr>
            <p:spPr>
              <a:xfrm>
                <a:off x="7532132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0" y="1"/>
                    </a:moveTo>
                    <a:cubicBezTo>
                      <a:pt x="30" y="1"/>
                      <a:pt x="366" y="432"/>
                      <a:pt x="1" y="1778"/>
                    </a:cubicBezTo>
                    <a:lnTo>
                      <a:pt x="672" y="1768"/>
                    </a:lnTo>
                    <a:cubicBezTo>
                      <a:pt x="635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7573816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38" y="1839"/>
                    </a:lnTo>
                    <a:cubicBezTo>
                      <a:pt x="670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8438694" y="5580718"/>
                <a:ext cx="146196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390" extrusionOk="0">
                    <a:moveTo>
                      <a:pt x="699" y="1"/>
                    </a:moveTo>
                    <a:cubicBezTo>
                      <a:pt x="699" y="1"/>
                      <a:pt x="1" y="249"/>
                      <a:pt x="239" y="1389"/>
                    </a:cubicBezTo>
                    <a:lnTo>
                      <a:pt x="974" y="1381"/>
                    </a:lnTo>
                    <a:cubicBezTo>
                      <a:pt x="358" y="395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8372868" y="5560576"/>
                <a:ext cx="1401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6" y="1537"/>
                    </a:cubicBezTo>
                    <a:lnTo>
                      <a:pt x="935" y="1527"/>
                    </a:lnTo>
                    <a:cubicBezTo>
                      <a:pt x="305" y="387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8310641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4"/>
              <p:cNvSpPr/>
              <p:nvPr/>
            </p:nvSpPr>
            <p:spPr>
              <a:xfrm>
                <a:off x="8217826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6" y="1"/>
                    </a:moveTo>
                    <a:cubicBezTo>
                      <a:pt x="456" y="1"/>
                      <a:pt x="38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6" y="1"/>
                      <a:pt x="45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4"/>
              <p:cNvSpPr/>
              <p:nvPr/>
            </p:nvSpPr>
            <p:spPr>
              <a:xfrm>
                <a:off x="8261910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7960522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2" y="1"/>
                    </a:moveTo>
                    <a:lnTo>
                      <a:pt x="452" y="1"/>
                    </a:lnTo>
                    <a:cubicBezTo>
                      <a:pt x="452" y="1"/>
                      <a:pt x="0" y="644"/>
                      <a:pt x="24" y="1903"/>
                    </a:cubicBezTo>
                    <a:lnTo>
                      <a:pt x="775" y="1905"/>
                    </a:lnTo>
                    <a:cubicBezTo>
                      <a:pt x="188" y="623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8541106" y="5511803"/>
                <a:ext cx="11590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906" extrusionOk="0">
                    <a:moveTo>
                      <a:pt x="453" y="1"/>
                    </a:moveTo>
                    <a:cubicBezTo>
                      <a:pt x="452" y="1"/>
                      <a:pt x="0" y="644"/>
                      <a:pt x="24" y="1903"/>
                    </a:cubicBezTo>
                    <a:lnTo>
                      <a:pt x="773" y="1905"/>
                    </a:lnTo>
                    <a:cubicBezTo>
                      <a:pt x="188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8033095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8115114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0" y="1"/>
                    </a:moveTo>
                    <a:cubicBezTo>
                      <a:pt x="30" y="1"/>
                      <a:pt x="363" y="432"/>
                      <a:pt x="1" y="1778"/>
                    </a:cubicBezTo>
                    <a:lnTo>
                      <a:pt x="672" y="1768"/>
                    </a:lnTo>
                    <a:cubicBezTo>
                      <a:pt x="635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8156799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38" y="1839"/>
                    </a:lnTo>
                    <a:cubicBezTo>
                      <a:pt x="670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9076856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6" y="1"/>
                    </a:moveTo>
                    <a:cubicBezTo>
                      <a:pt x="696" y="1"/>
                      <a:pt x="1" y="249"/>
                      <a:pt x="236" y="1389"/>
                    </a:cubicBezTo>
                    <a:lnTo>
                      <a:pt x="969" y="1381"/>
                    </a:lnTo>
                    <a:cubicBezTo>
                      <a:pt x="355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9011031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5" y="1537"/>
                    </a:cubicBezTo>
                    <a:lnTo>
                      <a:pt x="932" y="1527"/>
                    </a:lnTo>
                    <a:cubicBezTo>
                      <a:pt x="305" y="387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8948354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29"/>
                      <a:pt x="99" y="1606"/>
                    </a:cubicBezTo>
                    <a:lnTo>
                      <a:pt x="776" y="1599"/>
                    </a:lnTo>
                    <a:cubicBezTo>
                      <a:pt x="260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8855988" y="5515256"/>
                <a:ext cx="985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871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455" y="1"/>
                      <a:pt x="35" y="218"/>
                      <a:pt x="0" y="1871"/>
                    </a:cubicBezTo>
                    <a:lnTo>
                      <a:pt x="656" y="1863"/>
                    </a:lnTo>
                    <a:cubicBezTo>
                      <a:pt x="233" y="36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8899922" y="5552950"/>
                <a:ext cx="10211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604" extrusionOk="0">
                    <a:moveTo>
                      <a:pt x="504" y="1"/>
                    </a:moveTo>
                    <a:cubicBezTo>
                      <a:pt x="503" y="1"/>
                      <a:pt x="1" y="226"/>
                      <a:pt x="27" y="1603"/>
                    </a:cubicBezTo>
                    <a:lnTo>
                      <a:pt x="681" y="1593"/>
                    </a:lnTo>
                    <a:cubicBezTo>
                      <a:pt x="242" y="371"/>
                      <a:pt x="503" y="1"/>
                      <a:pt x="504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8598534" y="5511803"/>
                <a:ext cx="1160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906" extrusionOk="0">
                    <a:moveTo>
                      <a:pt x="453" y="1"/>
                    </a:moveTo>
                    <a:cubicBezTo>
                      <a:pt x="453" y="1"/>
                      <a:pt x="1" y="644"/>
                      <a:pt x="25" y="1903"/>
                    </a:cubicBezTo>
                    <a:lnTo>
                      <a:pt x="773" y="1905"/>
                    </a:lnTo>
                    <a:cubicBezTo>
                      <a:pt x="189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4"/>
              <p:cNvSpPr/>
              <p:nvPr/>
            </p:nvSpPr>
            <p:spPr>
              <a:xfrm>
                <a:off x="9179118" y="5511803"/>
                <a:ext cx="1160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906" extrusionOk="0">
                    <a:moveTo>
                      <a:pt x="453" y="1"/>
                    </a:moveTo>
                    <a:lnTo>
                      <a:pt x="453" y="1"/>
                    </a:lnTo>
                    <a:cubicBezTo>
                      <a:pt x="453" y="1"/>
                      <a:pt x="1" y="644"/>
                      <a:pt x="22" y="1903"/>
                    </a:cubicBezTo>
                    <a:lnTo>
                      <a:pt x="773" y="1905"/>
                    </a:lnTo>
                    <a:cubicBezTo>
                      <a:pt x="189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8670807" y="5547195"/>
                <a:ext cx="1099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670" extrusionOk="0">
                    <a:moveTo>
                      <a:pt x="80" y="1"/>
                    </a:moveTo>
                    <a:lnTo>
                      <a:pt x="80" y="1"/>
                    </a:lnTo>
                    <a:cubicBezTo>
                      <a:pt x="80" y="1"/>
                      <a:pt x="429" y="437"/>
                      <a:pt x="0" y="1670"/>
                    </a:cubicBezTo>
                    <a:lnTo>
                      <a:pt x="680" y="1659"/>
                    </a:lnTo>
                    <a:cubicBezTo>
                      <a:pt x="733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4"/>
              <p:cNvSpPr/>
              <p:nvPr/>
            </p:nvSpPr>
            <p:spPr>
              <a:xfrm>
                <a:off x="8753277" y="5530075"/>
                <a:ext cx="10046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779" extrusionOk="0">
                    <a:moveTo>
                      <a:pt x="29" y="1"/>
                    </a:moveTo>
                    <a:cubicBezTo>
                      <a:pt x="29" y="1"/>
                      <a:pt x="363" y="432"/>
                      <a:pt x="0" y="1778"/>
                    </a:cubicBezTo>
                    <a:lnTo>
                      <a:pt x="670" y="1768"/>
                    </a:lnTo>
                    <a:cubicBezTo>
                      <a:pt x="635" y="231"/>
                      <a:pt x="30" y="1"/>
                      <a:pt x="2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4"/>
              <p:cNvSpPr/>
              <p:nvPr/>
            </p:nvSpPr>
            <p:spPr>
              <a:xfrm>
                <a:off x="8794961" y="5519428"/>
                <a:ext cx="1000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37" y="1839"/>
                    </a:lnTo>
                    <a:cubicBezTo>
                      <a:pt x="667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361353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6" y="1"/>
                    </a:moveTo>
                    <a:lnTo>
                      <a:pt x="696" y="1"/>
                    </a:lnTo>
                    <a:cubicBezTo>
                      <a:pt x="696" y="1"/>
                      <a:pt x="1" y="249"/>
                      <a:pt x="239" y="1389"/>
                    </a:cubicBezTo>
                    <a:lnTo>
                      <a:pt x="971" y="1381"/>
                    </a:lnTo>
                    <a:cubicBezTo>
                      <a:pt x="358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295528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6" y="1537"/>
                    </a:cubicBezTo>
                    <a:lnTo>
                      <a:pt x="932" y="1527"/>
                    </a:lnTo>
                    <a:cubicBezTo>
                      <a:pt x="305" y="387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232851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7" y="1"/>
                    </a:moveTo>
                    <a:cubicBezTo>
                      <a:pt x="517" y="1"/>
                      <a:pt x="1" y="229"/>
                      <a:pt x="96" y="1606"/>
                    </a:cubicBezTo>
                    <a:lnTo>
                      <a:pt x="776" y="1599"/>
                    </a:lnTo>
                    <a:cubicBezTo>
                      <a:pt x="260" y="377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4"/>
              <p:cNvSpPr/>
              <p:nvPr/>
            </p:nvSpPr>
            <p:spPr>
              <a:xfrm>
                <a:off x="140036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9" y="1"/>
                    </a:moveTo>
                    <a:cubicBezTo>
                      <a:pt x="458" y="1"/>
                      <a:pt x="38" y="218"/>
                      <a:pt x="1" y="1871"/>
                    </a:cubicBezTo>
                    <a:lnTo>
                      <a:pt x="660" y="1863"/>
                    </a:lnTo>
                    <a:cubicBezTo>
                      <a:pt x="236" y="368"/>
                      <a:pt x="458" y="1"/>
                      <a:pt x="45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4"/>
              <p:cNvSpPr/>
              <p:nvPr/>
            </p:nvSpPr>
            <p:spPr>
              <a:xfrm>
                <a:off x="184569" y="5552950"/>
                <a:ext cx="10196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604" extrusionOk="0">
                    <a:moveTo>
                      <a:pt x="503" y="1"/>
                    </a:moveTo>
                    <a:lnTo>
                      <a:pt x="503" y="1"/>
                    </a:lnTo>
                    <a:cubicBezTo>
                      <a:pt x="503" y="1"/>
                      <a:pt x="0" y="225"/>
                      <a:pt x="27" y="1603"/>
                    </a:cubicBezTo>
                    <a:lnTo>
                      <a:pt x="680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-115769" y="5578416"/>
                <a:ext cx="11440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59" extrusionOk="0">
                    <a:moveTo>
                      <a:pt x="1" y="1"/>
                    </a:moveTo>
                    <a:cubicBezTo>
                      <a:pt x="1" y="1"/>
                      <a:pt x="424" y="424"/>
                      <a:pt x="33" y="1458"/>
                    </a:cubicBezTo>
                    <a:lnTo>
                      <a:pt x="715" y="1450"/>
                    </a:lnTo>
                    <a:cubicBezTo>
                      <a:pt x="763" y="2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4"/>
              <p:cNvSpPr/>
              <p:nvPr/>
            </p:nvSpPr>
            <p:spPr>
              <a:xfrm>
                <a:off x="-44696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4"/>
              <p:cNvSpPr/>
              <p:nvPr/>
            </p:nvSpPr>
            <p:spPr>
              <a:xfrm>
                <a:off x="37774" y="5530075"/>
                <a:ext cx="10046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779" extrusionOk="0">
                    <a:moveTo>
                      <a:pt x="30" y="1"/>
                    </a:moveTo>
                    <a:cubicBezTo>
                      <a:pt x="30" y="1"/>
                      <a:pt x="363" y="432"/>
                      <a:pt x="1" y="1778"/>
                    </a:cubicBezTo>
                    <a:lnTo>
                      <a:pt x="670" y="1768"/>
                    </a:lnTo>
                    <a:cubicBezTo>
                      <a:pt x="635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4"/>
              <p:cNvSpPr/>
              <p:nvPr/>
            </p:nvSpPr>
            <p:spPr>
              <a:xfrm>
                <a:off x="79458" y="5519428"/>
                <a:ext cx="1000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850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172" y="1"/>
                      <a:pt x="431" y="432"/>
                      <a:pt x="0" y="1850"/>
                    </a:cubicBezTo>
                    <a:lnTo>
                      <a:pt x="638" y="1839"/>
                    </a:lnTo>
                    <a:cubicBezTo>
                      <a:pt x="667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4"/>
              <p:cNvSpPr/>
              <p:nvPr/>
            </p:nvSpPr>
            <p:spPr>
              <a:xfrm>
                <a:off x="944336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9" y="1"/>
                    </a:moveTo>
                    <a:cubicBezTo>
                      <a:pt x="699" y="1"/>
                      <a:pt x="1" y="249"/>
                      <a:pt x="239" y="1389"/>
                    </a:cubicBezTo>
                    <a:lnTo>
                      <a:pt x="972" y="1381"/>
                    </a:lnTo>
                    <a:cubicBezTo>
                      <a:pt x="358" y="395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4"/>
              <p:cNvSpPr/>
              <p:nvPr/>
            </p:nvSpPr>
            <p:spPr>
              <a:xfrm>
                <a:off x="878511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6" y="1537"/>
                    </a:cubicBezTo>
                    <a:lnTo>
                      <a:pt x="932" y="1527"/>
                    </a:lnTo>
                    <a:cubicBezTo>
                      <a:pt x="305" y="387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4"/>
              <p:cNvSpPr/>
              <p:nvPr/>
            </p:nvSpPr>
            <p:spPr>
              <a:xfrm>
                <a:off x="815834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7" y="1"/>
                    </a:moveTo>
                    <a:cubicBezTo>
                      <a:pt x="517" y="1"/>
                      <a:pt x="1" y="229"/>
                      <a:pt x="96" y="1606"/>
                    </a:cubicBezTo>
                    <a:lnTo>
                      <a:pt x="776" y="1599"/>
                    </a:lnTo>
                    <a:cubicBezTo>
                      <a:pt x="260" y="377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14"/>
              <p:cNvSpPr/>
              <p:nvPr/>
            </p:nvSpPr>
            <p:spPr>
              <a:xfrm>
                <a:off x="723018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9" y="1"/>
                    </a:moveTo>
                    <a:cubicBezTo>
                      <a:pt x="458" y="1"/>
                      <a:pt x="38" y="218"/>
                      <a:pt x="1" y="1871"/>
                    </a:cubicBezTo>
                    <a:lnTo>
                      <a:pt x="660" y="1863"/>
                    </a:lnTo>
                    <a:cubicBezTo>
                      <a:pt x="236" y="368"/>
                      <a:pt x="459" y="1"/>
                      <a:pt x="45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14"/>
              <p:cNvSpPr/>
              <p:nvPr/>
            </p:nvSpPr>
            <p:spPr>
              <a:xfrm>
                <a:off x="767552" y="5552950"/>
                <a:ext cx="10196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0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4"/>
              <p:cNvSpPr/>
              <p:nvPr/>
            </p:nvSpPr>
            <p:spPr>
              <a:xfrm>
                <a:off x="465714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5" y="1"/>
                    </a:moveTo>
                    <a:cubicBezTo>
                      <a:pt x="455" y="1"/>
                      <a:pt x="0" y="644"/>
                      <a:pt x="24" y="1903"/>
                    </a:cubicBezTo>
                    <a:lnTo>
                      <a:pt x="775" y="1905"/>
                    </a:lnTo>
                    <a:cubicBezTo>
                      <a:pt x="191" y="623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4"/>
              <p:cNvSpPr/>
              <p:nvPr/>
            </p:nvSpPr>
            <p:spPr>
              <a:xfrm>
                <a:off x="1046298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6" y="1"/>
                    </a:moveTo>
                    <a:cubicBezTo>
                      <a:pt x="455" y="1"/>
                      <a:pt x="1" y="644"/>
                      <a:pt x="24" y="1905"/>
                    </a:cubicBezTo>
                    <a:lnTo>
                      <a:pt x="776" y="1905"/>
                    </a:lnTo>
                    <a:cubicBezTo>
                      <a:pt x="191" y="623"/>
                      <a:pt x="455" y="1"/>
                      <a:pt x="45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4"/>
              <p:cNvSpPr/>
              <p:nvPr/>
            </p:nvSpPr>
            <p:spPr>
              <a:xfrm>
                <a:off x="538287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8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4"/>
              <p:cNvSpPr/>
              <p:nvPr/>
            </p:nvSpPr>
            <p:spPr>
              <a:xfrm>
                <a:off x="620757" y="5530075"/>
                <a:ext cx="10046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779" extrusionOk="0">
                    <a:moveTo>
                      <a:pt x="30" y="1"/>
                    </a:moveTo>
                    <a:cubicBezTo>
                      <a:pt x="30" y="1"/>
                      <a:pt x="363" y="432"/>
                      <a:pt x="1" y="1778"/>
                    </a:cubicBezTo>
                    <a:lnTo>
                      <a:pt x="670" y="1768"/>
                    </a:lnTo>
                    <a:cubicBezTo>
                      <a:pt x="635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14"/>
              <p:cNvSpPr/>
              <p:nvPr/>
            </p:nvSpPr>
            <p:spPr>
              <a:xfrm>
                <a:off x="662441" y="5519428"/>
                <a:ext cx="1000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850" extrusionOk="0">
                    <a:moveTo>
                      <a:pt x="172" y="1"/>
                    </a:moveTo>
                    <a:cubicBezTo>
                      <a:pt x="172" y="1"/>
                      <a:pt x="431" y="432"/>
                      <a:pt x="0" y="1850"/>
                    </a:cubicBezTo>
                    <a:lnTo>
                      <a:pt x="638" y="1839"/>
                    </a:lnTo>
                    <a:cubicBezTo>
                      <a:pt x="667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14"/>
              <p:cNvSpPr/>
              <p:nvPr/>
            </p:nvSpPr>
            <p:spPr>
              <a:xfrm>
                <a:off x="1589246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6" y="1"/>
                    </a:moveTo>
                    <a:lnTo>
                      <a:pt x="696" y="1"/>
                    </a:lnTo>
                    <a:cubicBezTo>
                      <a:pt x="696" y="1"/>
                      <a:pt x="0" y="249"/>
                      <a:pt x="236" y="1389"/>
                    </a:cubicBezTo>
                    <a:lnTo>
                      <a:pt x="969" y="1381"/>
                    </a:lnTo>
                    <a:cubicBezTo>
                      <a:pt x="355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4"/>
              <p:cNvSpPr/>
              <p:nvPr/>
            </p:nvSpPr>
            <p:spPr>
              <a:xfrm>
                <a:off x="1523420" y="5560576"/>
                <a:ext cx="1392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538" extrusionOk="0">
                    <a:moveTo>
                      <a:pt x="569" y="0"/>
                    </a:moveTo>
                    <a:cubicBezTo>
                      <a:pt x="569" y="0"/>
                      <a:pt x="0" y="239"/>
                      <a:pt x="223" y="1537"/>
                    </a:cubicBezTo>
                    <a:lnTo>
                      <a:pt x="929" y="1527"/>
                    </a:lnTo>
                    <a:cubicBezTo>
                      <a:pt x="302" y="387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4"/>
              <p:cNvSpPr/>
              <p:nvPr/>
            </p:nvSpPr>
            <p:spPr>
              <a:xfrm>
                <a:off x="1460744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29"/>
                      <a:pt x="98" y="1606"/>
                    </a:cubicBezTo>
                    <a:lnTo>
                      <a:pt x="775" y="1599"/>
                    </a:lnTo>
                    <a:cubicBezTo>
                      <a:pt x="260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4"/>
              <p:cNvSpPr/>
              <p:nvPr/>
            </p:nvSpPr>
            <p:spPr>
              <a:xfrm>
                <a:off x="1368378" y="5515256"/>
                <a:ext cx="985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871" extrusionOk="0">
                    <a:moveTo>
                      <a:pt x="455" y="1"/>
                    </a:moveTo>
                    <a:cubicBezTo>
                      <a:pt x="455" y="1"/>
                      <a:pt x="35" y="218"/>
                      <a:pt x="0" y="1871"/>
                    </a:cubicBezTo>
                    <a:lnTo>
                      <a:pt x="656" y="1863"/>
                    </a:lnTo>
                    <a:cubicBezTo>
                      <a:pt x="233" y="36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4"/>
              <p:cNvSpPr/>
              <p:nvPr/>
            </p:nvSpPr>
            <p:spPr>
              <a:xfrm>
                <a:off x="1412312" y="5552950"/>
                <a:ext cx="10166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604" extrusionOk="0">
                    <a:moveTo>
                      <a:pt x="501" y="1"/>
                    </a:moveTo>
                    <a:cubicBezTo>
                      <a:pt x="501" y="1"/>
                      <a:pt x="1" y="225"/>
                      <a:pt x="22" y="1603"/>
                    </a:cubicBezTo>
                    <a:lnTo>
                      <a:pt x="678" y="1593"/>
                    </a:lnTo>
                    <a:cubicBezTo>
                      <a:pt x="239" y="371"/>
                      <a:pt x="501" y="1"/>
                      <a:pt x="501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14"/>
              <p:cNvSpPr/>
              <p:nvPr/>
            </p:nvSpPr>
            <p:spPr>
              <a:xfrm>
                <a:off x="1112573" y="5578416"/>
                <a:ext cx="11395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459" extrusionOk="0">
                    <a:moveTo>
                      <a:pt x="0" y="1"/>
                    </a:moveTo>
                    <a:cubicBezTo>
                      <a:pt x="0" y="1"/>
                      <a:pt x="423" y="424"/>
                      <a:pt x="29" y="1458"/>
                    </a:cubicBezTo>
                    <a:lnTo>
                      <a:pt x="714" y="1450"/>
                    </a:lnTo>
                    <a:cubicBezTo>
                      <a:pt x="759" y="2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14"/>
              <p:cNvSpPr/>
              <p:nvPr/>
            </p:nvSpPr>
            <p:spPr>
              <a:xfrm>
                <a:off x="1183197" y="5547195"/>
                <a:ext cx="1099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670" extrusionOk="0">
                    <a:moveTo>
                      <a:pt x="79" y="1"/>
                    </a:moveTo>
                    <a:cubicBezTo>
                      <a:pt x="79" y="1"/>
                      <a:pt x="429" y="437"/>
                      <a:pt x="0" y="1670"/>
                    </a:cubicBezTo>
                    <a:lnTo>
                      <a:pt x="680" y="1659"/>
                    </a:lnTo>
                    <a:cubicBezTo>
                      <a:pt x="733" y="234"/>
                      <a:pt x="79" y="1"/>
                      <a:pt x="7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4"/>
              <p:cNvSpPr/>
              <p:nvPr/>
            </p:nvSpPr>
            <p:spPr>
              <a:xfrm>
                <a:off x="1265666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29" y="1"/>
                    </a:moveTo>
                    <a:cubicBezTo>
                      <a:pt x="29" y="1"/>
                      <a:pt x="363" y="432"/>
                      <a:pt x="0" y="1778"/>
                    </a:cubicBezTo>
                    <a:lnTo>
                      <a:pt x="672" y="1768"/>
                    </a:lnTo>
                    <a:cubicBezTo>
                      <a:pt x="632" y="231"/>
                      <a:pt x="29" y="1"/>
                      <a:pt x="2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4"/>
              <p:cNvSpPr/>
              <p:nvPr/>
            </p:nvSpPr>
            <p:spPr>
              <a:xfrm>
                <a:off x="1306901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2" y="1"/>
                      <a:pt x="431" y="432"/>
                      <a:pt x="0" y="1850"/>
                    </a:cubicBezTo>
                    <a:lnTo>
                      <a:pt x="638" y="1839"/>
                    </a:lnTo>
                    <a:cubicBezTo>
                      <a:pt x="669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4"/>
              <p:cNvSpPr/>
              <p:nvPr/>
            </p:nvSpPr>
            <p:spPr>
              <a:xfrm>
                <a:off x="2172228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6" y="1"/>
                    </a:moveTo>
                    <a:cubicBezTo>
                      <a:pt x="696" y="1"/>
                      <a:pt x="1" y="249"/>
                      <a:pt x="236" y="1389"/>
                    </a:cubicBezTo>
                    <a:lnTo>
                      <a:pt x="969" y="1381"/>
                    </a:lnTo>
                    <a:cubicBezTo>
                      <a:pt x="355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4"/>
              <p:cNvSpPr/>
              <p:nvPr/>
            </p:nvSpPr>
            <p:spPr>
              <a:xfrm>
                <a:off x="2106403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72" y="0"/>
                    </a:moveTo>
                    <a:cubicBezTo>
                      <a:pt x="572" y="0"/>
                      <a:pt x="0" y="239"/>
                      <a:pt x="225" y="1537"/>
                    </a:cubicBezTo>
                    <a:lnTo>
                      <a:pt x="931" y="1527"/>
                    </a:lnTo>
                    <a:cubicBezTo>
                      <a:pt x="305" y="387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14"/>
              <p:cNvSpPr/>
              <p:nvPr/>
            </p:nvSpPr>
            <p:spPr>
              <a:xfrm>
                <a:off x="2043726" y="5551368"/>
                <a:ext cx="1163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07" extrusionOk="0">
                    <a:moveTo>
                      <a:pt x="516" y="1"/>
                    </a:moveTo>
                    <a:cubicBezTo>
                      <a:pt x="516" y="1"/>
                      <a:pt x="1" y="229"/>
                      <a:pt x="98" y="1606"/>
                    </a:cubicBezTo>
                    <a:lnTo>
                      <a:pt x="776" y="1599"/>
                    </a:lnTo>
                    <a:cubicBezTo>
                      <a:pt x="260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14"/>
              <p:cNvSpPr/>
              <p:nvPr/>
            </p:nvSpPr>
            <p:spPr>
              <a:xfrm>
                <a:off x="1951361" y="5515256"/>
                <a:ext cx="985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871" extrusionOk="0">
                    <a:moveTo>
                      <a:pt x="455" y="1"/>
                    </a:moveTo>
                    <a:cubicBezTo>
                      <a:pt x="455" y="1"/>
                      <a:pt x="35" y="218"/>
                      <a:pt x="0" y="1871"/>
                    </a:cubicBezTo>
                    <a:lnTo>
                      <a:pt x="656" y="1863"/>
                    </a:lnTo>
                    <a:cubicBezTo>
                      <a:pt x="233" y="36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4"/>
              <p:cNvSpPr/>
              <p:nvPr/>
            </p:nvSpPr>
            <p:spPr>
              <a:xfrm>
                <a:off x="1995294" y="5552950"/>
                <a:ext cx="10211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604" extrusionOk="0">
                    <a:moveTo>
                      <a:pt x="503" y="1"/>
                    </a:moveTo>
                    <a:cubicBezTo>
                      <a:pt x="503" y="1"/>
                      <a:pt x="1" y="225"/>
                      <a:pt x="27" y="1603"/>
                    </a:cubicBezTo>
                    <a:lnTo>
                      <a:pt x="681" y="1593"/>
                    </a:lnTo>
                    <a:cubicBezTo>
                      <a:pt x="242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4"/>
              <p:cNvSpPr/>
              <p:nvPr/>
            </p:nvSpPr>
            <p:spPr>
              <a:xfrm>
                <a:off x="1693907" y="5511803"/>
                <a:ext cx="1160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906" extrusionOk="0">
                    <a:moveTo>
                      <a:pt x="453" y="1"/>
                    </a:moveTo>
                    <a:cubicBezTo>
                      <a:pt x="453" y="1"/>
                      <a:pt x="1" y="644"/>
                      <a:pt x="25" y="1903"/>
                    </a:cubicBezTo>
                    <a:lnTo>
                      <a:pt x="773" y="1905"/>
                    </a:lnTo>
                    <a:cubicBezTo>
                      <a:pt x="189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4"/>
              <p:cNvSpPr/>
              <p:nvPr/>
            </p:nvSpPr>
            <p:spPr>
              <a:xfrm>
                <a:off x="2274490" y="5511803"/>
                <a:ext cx="1160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906" extrusionOk="0">
                    <a:moveTo>
                      <a:pt x="453" y="1"/>
                    </a:moveTo>
                    <a:cubicBezTo>
                      <a:pt x="453" y="1"/>
                      <a:pt x="1" y="644"/>
                      <a:pt x="22" y="1903"/>
                    </a:cubicBezTo>
                    <a:lnTo>
                      <a:pt x="773" y="1905"/>
                    </a:lnTo>
                    <a:cubicBezTo>
                      <a:pt x="189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4"/>
              <p:cNvSpPr/>
              <p:nvPr/>
            </p:nvSpPr>
            <p:spPr>
              <a:xfrm>
                <a:off x="1766180" y="5547195"/>
                <a:ext cx="1099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670" extrusionOk="0">
                    <a:moveTo>
                      <a:pt x="79" y="1"/>
                    </a:moveTo>
                    <a:cubicBezTo>
                      <a:pt x="79" y="1"/>
                      <a:pt x="429" y="437"/>
                      <a:pt x="0" y="1670"/>
                    </a:cubicBezTo>
                    <a:lnTo>
                      <a:pt x="680" y="1659"/>
                    </a:lnTo>
                    <a:cubicBezTo>
                      <a:pt x="733" y="234"/>
                      <a:pt x="80" y="1"/>
                      <a:pt x="7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14"/>
              <p:cNvSpPr/>
              <p:nvPr/>
            </p:nvSpPr>
            <p:spPr>
              <a:xfrm>
                <a:off x="1848649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29" y="1"/>
                    </a:moveTo>
                    <a:cubicBezTo>
                      <a:pt x="29" y="1"/>
                      <a:pt x="363" y="432"/>
                      <a:pt x="0" y="1778"/>
                    </a:cubicBezTo>
                    <a:lnTo>
                      <a:pt x="672" y="1768"/>
                    </a:lnTo>
                    <a:cubicBezTo>
                      <a:pt x="635" y="231"/>
                      <a:pt x="29" y="1"/>
                      <a:pt x="2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14"/>
              <p:cNvSpPr/>
              <p:nvPr/>
            </p:nvSpPr>
            <p:spPr>
              <a:xfrm>
                <a:off x="1889884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172" y="1"/>
                      <a:pt x="431" y="432"/>
                      <a:pt x="0" y="1850"/>
                    </a:cubicBezTo>
                    <a:lnTo>
                      <a:pt x="638" y="1839"/>
                    </a:lnTo>
                    <a:cubicBezTo>
                      <a:pt x="669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4"/>
              <p:cNvSpPr/>
              <p:nvPr/>
            </p:nvSpPr>
            <p:spPr>
              <a:xfrm>
                <a:off x="2776203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4" y="1"/>
                    </a:moveTo>
                    <a:cubicBezTo>
                      <a:pt x="694" y="1"/>
                      <a:pt x="1" y="249"/>
                      <a:pt x="233" y="1389"/>
                    </a:cubicBezTo>
                    <a:lnTo>
                      <a:pt x="969" y="1381"/>
                    </a:lnTo>
                    <a:cubicBezTo>
                      <a:pt x="353" y="395"/>
                      <a:pt x="694" y="1"/>
                      <a:pt x="694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4"/>
              <p:cNvSpPr/>
              <p:nvPr/>
            </p:nvSpPr>
            <p:spPr>
              <a:xfrm>
                <a:off x="2710078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69" y="0"/>
                    </a:moveTo>
                    <a:lnTo>
                      <a:pt x="569" y="0"/>
                    </a:lnTo>
                    <a:cubicBezTo>
                      <a:pt x="569" y="0"/>
                      <a:pt x="0" y="239"/>
                      <a:pt x="222" y="1537"/>
                    </a:cubicBezTo>
                    <a:lnTo>
                      <a:pt x="931" y="1527"/>
                    </a:lnTo>
                    <a:cubicBezTo>
                      <a:pt x="302" y="387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4"/>
              <p:cNvSpPr/>
              <p:nvPr/>
            </p:nvSpPr>
            <p:spPr>
              <a:xfrm>
                <a:off x="2647401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3" y="1"/>
                    </a:moveTo>
                    <a:cubicBezTo>
                      <a:pt x="513" y="1"/>
                      <a:pt x="0" y="229"/>
                      <a:pt x="95" y="1606"/>
                    </a:cubicBezTo>
                    <a:lnTo>
                      <a:pt x="772" y="1599"/>
                    </a:lnTo>
                    <a:cubicBezTo>
                      <a:pt x="257" y="377"/>
                      <a:pt x="513" y="1"/>
                      <a:pt x="51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4"/>
              <p:cNvSpPr/>
              <p:nvPr/>
            </p:nvSpPr>
            <p:spPr>
              <a:xfrm>
                <a:off x="2554586" y="5515256"/>
                <a:ext cx="988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871" extrusionOk="0">
                    <a:moveTo>
                      <a:pt x="455" y="1"/>
                    </a:moveTo>
                    <a:cubicBezTo>
                      <a:pt x="455" y="1"/>
                      <a:pt x="40" y="218"/>
                      <a:pt x="0" y="1871"/>
                    </a:cubicBezTo>
                    <a:lnTo>
                      <a:pt x="659" y="1863"/>
                    </a:lnTo>
                    <a:cubicBezTo>
                      <a:pt x="233" y="36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14"/>
              <p:cNvSpPr/>
              <p:nvPr/>
            </p:nvSpPr>
            <p:spPr>
              <a:xfrm>
                <a:off x="2598520" y="5552950"/>
                <a:ext cx="10256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604" extrusionOk="0">
                    <a:moveTo>
                      <a:pt x="503" y="1"/>
                    </a:moveTo>
                    <a:cubicBezTo>
                      <a:pt x="503" y="1"/>
                      <a:pt x="1" y="225"/>
                      <a:pt x="27" y="1603"/>
                    </a:cubicBezTo>
                    <a:lnTo>
                      <a:pt x="683" y="1593"/>
                    </a:lnTo>
                    <a:cubicBezTo>
                      <a:pt x="242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14"/>
              <p:cNvSpPr/>
              <p:nvPr/>
            </p:nvSpPr>
            <p:spPr>
              <a:xfrm>
                <a:off x="2298781" y="5578416"/>
                <a:ext cx="11395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4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423" y="424"/>
                      <a:pt x="29" y="1458"/>
                    </a:cubicBezTo>
                    <a:lnTo>
                      <a:pt x="714" y="1450"/>
                    </a:lnTo>
                    <a:cubicBezTo>
                      <a:pt x="759" y="2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4"/>
              <p:cNvSpPr/>
              <p:nvPr/>
            </p:nvSpPr>
            <p:spPr>
              <a:xfrm>
                <a:off x="2370155" y="5547195"/>
                <a:ext cx="10916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28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4"/>
              <p:cNvSpPr/>
              <p:nvPr/>
            </p:nvSpPr>
            <p:spPr>
              <a:xfrm>
                <a:off x="2452174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0" y="1"/>
                    </a:moveTo>
                    <a:lnTo>
                      <a:pt x="30" y="1"/>
                    </a:lnTo>
                    <a:cubicBezTo>
                      <a:pt x="30" y="1"/>
                      <a:pt x="366" y="432"/>
                      <a:pt x="1" y="1778"/>
                    </a:cubicBezTo>
                    <a:lnTo>
                      <a:pt x="673" y="1768"/>
                    </a:lnTo>
                    <a:cubicBezTo>
                      <a:pt x="633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4"/>
              <p:cNvSpPr/>
              <p:nvPr/>
            </p:nvSpPr>
            <p:spPr>
              <a:xfrm>
                <a:off x="2493409" y="5519428"/>
                <a:ext cx="1009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850" extrusionOk="0">
                    <a:moveTo>
                      <a:pt x="173" y="1"/>
                    </a:moveTo>
                    <a:cubicBezTo>
                      <a:pt x="173" y="1"/>
                      <a:pt x="435" y="432"/>
                      <a:pt x="1" y="1850"/>
                    </a:cubicBezTo>
                    <a:lnTo>
                      <a:pt x="638" y="1839"/>
                    </a:lnTo>
                    <a:cubicBezTo>
                      <a:pt x="673" y="255"/>
                      <a:pt x="173" y="1"/>
                      <a:pt x="17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4"/>
              <p:cNvSpPr/>
              <p:nvPr/>
            </p:nvSpPr>
            <p:spPr>
              <a:xfrm>
                <a:off x="3359186" y="5580718"/>
                <a:ext cx="14529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390" extrusionOk="0">
                    <a:moveTo>
                      <a:pt x="694" y="1"/>
                    </a:moveTo>
                    <a:cubicBezTo>
                      <a:pt x="694" y="1"/>
                      <a:pt x="1" y="249"/>
                      <a:pt x="234" y="1389"/>
                    </a:cubicBezTo>
                    <a:lnTo>
                      <a:pt x="969" y="1381"/>
                    </a:lnTo>
                    <a:cubicBezTo>
                      <a:pt x="353" y="395"/>
                      <a:pt x="694" y="1"/>
                      <a:pt x="694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14"/>
              <p:cNvSpPr/>
              <p:nvPr/>
            </p:nvSpPr>
            <p:spPr>
              <a:xfrm>
                <a:off x="3293061" y="5560576"/>
                <a:ext cx="1397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8" extrusionOk="0">
                    <a:moveTo>
                      <a:pt x="569" y="0"/>
                    </a:moveTo>
                    <a:cubicBezTo>
                      <a:pt x="569" y="0"/>
                      <a:pt x="0" y="239"/>
                      <a:pt x="222" y="1537"/>
                    </a:cubicBezTo>
                    <a:lnTo>
                      <a:pt x="931" y="1527"/>
                    </a:lnTo>
                    <a:cubicBezTo>
                      <a:pt x="302" y="387"/>
                      <a:pt x="569" y="0"/>
                      <a:pt x="569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14"/>
              <p:cNvSpPr/>
              <p:nvPr/>
            </p:nvSpPr>
            <p:spPr>
              <a:xfrm>
                <a:off x="3230684" y="5551368"/>
                <a:ext cx="115608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607" extrusionOk="0">
                    <a:moveTo>
                      <a:pt x="514" y="1"/>
                    </a:moveTo>
                    <a:cubicBezTo>
                      <a:pt x="514" y="1"/>
                      <a:pt x="1" y="229"/>
                      <a:pt x="93" y="1606"/>
                    </a:cubicBezTo>
                    <a:lnTo>
                      <a:pt x="770" y="1599"/>
                    </a:lnTo>
                    <a:cubicBezTo>
                      <a:pt x="255" y="377"/>
                      <a:pt x="514" y="1"/>
                      <a:pt x="514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4"/>
              <p:cNvSpPr/>
              <p:nvPr/>
            </p:nvSpPr>
            <p:spPr>
              <a:xfrm>
                <a:off x="3137869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8" y="1"/>
                    </a:moveTo>
                    <a:cubicBezTo>
                      <a:pt x="458" y="1"/>
                      <a:pt x="38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8" y="1"/>
                      <a:pt x="45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4"/>
              <p:cNvSpPr/>
              <p:nvPr/>
            </p:nvSpPr>
            <p:spPr>
              <a:xfrm>
                <a:off x="3181952" y="5552950"/>
                <a:ext cx="102113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604" extrusionOk="0">
                    <a:moveTo>
                      <a:pt x="500" y="1"/>
                    </a:moveTo>
                    <a:cubicBezTo>
                      <a:pt x="500" y="1"/>
                      <a:pt x="0" y="225"/>
                      <a:pt x="24" y="1603"/>
                    </a:cubicBezTo>
                    <a:lnTo>
                      <a:pt x="680" y="1593"/>
                    </a:lnTo>
                    <a:cubicBezTo>
                      <a:pt x="239" y="37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4"/>
              <p:cNvSpPr/>
              <p:nvPr/>
            </p:nvSpPr>
            <p:spPr>
              <a:xfrm>
                <a:off x="2880565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5" y="1"/>
                    </a:moveTo>
                    <a:cubicBezTo>
                      <a:pt x="455" y="1"/>
                      <a:pt x="0" y="644"/>
                      <a:pt x="24" y="1905"/>
                    </a:cubicBezTo>
                    <a:lnTo>
                      <a:pt x="775" y="1905"/>
                    </a:lnTo>
                    <a:cubicBezTo>
                      <a:pt x="191" y="623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4"/>
              <p:cNvSpPr/>
              <p:nvPr/>
            </p:nvSpPr>
            <p:spPr>
              <a:xfrm>
                <a:off x="3461148" y="5511803"/>
                <a:ext cx="115608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906" extrusionOk="0">
                    <a:moveTo>
                      <a:pt x="450" y="1"/>
                    </a:moveTo>
                    <a:cubicBezTo>
                      <a:pt x="450" y="1"/>
                      <a:pt x="1" y="644"/>
                      <a:pt x="22" y="1903"/>
                    </a:cubicBezTo>
                    <a:lnTo>
                      <a:pt x="770" y="1905"/>
                    </a:lnTo>
                    <a:cubicBezTo>
                      <a:pt x="186" y="623"/>
                      <a:pt x="450" y="1"/>
                      <a:pt x="45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14"/>
              <p:cNvSpPr/>
              <p:nvPr/>
            </p:nvSpPr>
            <p:spPr>
              <a:xfrm>
                <a:off x="2953138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lnTo>
                      <a:pt x="80" y="1"/>
                    </a:ln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14"/>
              <p:cNvSpPr/>
              <p:nvPr/>
            </p:nvSpPr>
            <p:spPr>
              <a:xfrm>
                <a:off x="3035157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3" y="1"/>
                    </a:moveTo>
                    <a:cubicBezTo>
                      <a:pt x="33" y="1"/>
                      <a:pt x="366" y="432"/>
                      <a:pt x="1" y="1778"/>
                    </a:cubicBezTo>
                    <a:lnTo>
                      <a:pt x="673" y="1768"/>
                    </a:lnTo>
                    <a:cubicBezTo>
                      <a:pt x="633" y="231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4"/>
              <p:cNvSpPr/>
              <p:nvPr/>
            </p:nvSpPr>
            <p:spPr>
              <a:xfrm>
                <a:off x="3076392" y="5519428"/>
                <a:ext cx="10091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850" extrusionOk="0">
                    <a:moveTo>
                      <a:pt x="173" y="1"/>
                    </a:moveTo>
                    <a:cubicBezTo>
                      <a:pt x="173" y="1"/>
                      <a:pt x="435" y="432"/>
                      <a:pt x="1" y="1850"/>
                    </a:cubicBezTo>
                    <a:lnTo>
                      <a:pt x="638" y="1839"/>
                    </a:lnTo>
                    <a:cubicBezTo>
                      <a:pt x="673" y="255"/>
                      <a:pt x="173" y="1"/>
                      <a:pt x="17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4"/>
              <p:cNvSpPr/>
              <p:nvPr/>
            </p:nvSpPr>
            <p:spPr>
              <a:xfrm>
                <a:off x="4003646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6" y="1"/>
                    </a:moveTo>
                    <a:lnTo>
                      <a:pt x="696" y="1"/>
                    </a:lnTo>
                    <a:cubicBezTo>
                      <a:pt x="696" y="1"/>
                      <a:pt x="1" y="249"/>
                      <a:pt x="236" y="1389"/>
                    </a:cubicBezTo>
                    <a:lnTo>
                      <a:pt x="971" y="1381"/>
                    </a:lnTo>
                    <a:cubicBezTo>
                      <a:pt x="358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4"/>
              <p:cNvSpPr/>
              <p:nvPr/>
            </p:nvSpPr>
            <p:spPr>
              <a:xfrm>
                <a:off x="3937521" y="5560576"/>
                <a:ext cx="1400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538" extrusionOk="0">
                    <a:moveTo>
                      <a:pt x="574" y="0"/>
                    </a:moveTo>
                    <a:lnTo>
                      <a:pt x="574" y="0"/>
                    </a:lnTo>
                    <a:cubicBezTo>
                      <a:pt x="574" y="0"/>
                      <a:pt x="0" y="239"/>
                      <a:pt x="225" y="1537"/>
                    </a:cubicBezTo>
                    <a:lnTo>
                      <a:pt x="934" y="1527"/>
                    </a:lnTo>
                    <a:cubicBezTo>
                      <a:pt x="304" y="387"/>
                      <a:pt x="574" y="0"/>
                      <a:pt x="574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4"/>
              <p:cNvSpPr/>
              <p:nvPr/>
            </p:nvSpPr>
            <p:spPr>
              <a:xfrm>
                <a:off x="3875144" y="5551368"/>
                <a:ext cx="1160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607" extrusionOk="0">
                    <a:moveTo>
                      <a:pt x="517" y="1"/>
                    </a:move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14"/>
              <p:cNvSpPr/>
              <p:nvPr/>
            </p:nvSpPr>
            <p:spPr>
              <a:xfrm>
                <a:off x="3782329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8" y="1"/>
                    </a:moveTo>
                    <a:cubicBezTo>
                      <a:pt x="458" y="1"/>
                      <a:pt x="38" y="218"/>
                      <a:pt x="1" y="1871"/>
                    </a:cubicBezTo>
                    <a:lnTo>
                      <a:pt x="659" y="1863"/>
                    </a:lnTo>
                    <a:cubicBezTo>
                      <a:pt x="236" y="368"/>
                      <a:pt x="458" y="1"/>
                      <a:pt x="458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14"/>
              <p:cNvSpPr/>
              <p:nvPr/>
            </p:nvSpPr>
            <p:spPr>
              <a:xfrm>
                <a:off x="3826412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4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4"/>
              <p:cNvSpPr/>
              <p:nvPr/>
            </p:nvSpPr>
            <p:spPr>
              <a:xfrm>
                <a:off x="3526524" y="5578416"/>
                <a:ext cx="114408" cy="20991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59" extrusionOk="0">
                    <a:moveTo>
                      <a:pt x="1" y="1"/>
                    </a:moveTo>
                    <a:cubicBezTo>
                      <a:pt x="1" y="1"/>
                      <a:pt x="424" y="424"/>
                      <a:pt x="30" y="1458"/>
                    </a:cubicBezTo>
                    <a:lnTo>
                      <a:pt x="715" y="1450"/>
                    </a:lnTo>
                    <a:cubicBezTo>
                      <a:pt x="763" y="2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4"/>
              <p:cNvSpPr/>
              <p:nvPr/>
            </p:nvSpPr>
            <p:spPr>
              <a:xfrm>
                <a:off x="3597597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4"/>
              <p:cNvSpPr/>
              <p:nvPr/>
            </p:nvSpPr>
            <p:spPr>
              <a:xfrm>
                <a:off x="3679617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3" y="1"/>
                    </a:moveTo>
                    <a:cubicBezTo>
                      <a:pt x="33" y="1"/>
                      <a:pt x="366" y="432"/>
                      <a:pt x="1" y="1778"/>
                    </a:cubicBezTo>
                    <a:lnTo>
                      <a:pt x="673" y="1768"/>
                    </a:lnTo>
                    <a:cubicBezTo>
                      <a:pt x="636" y="231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4"/>
              <p:cNvSpPr/>
              <p:nvPr/>
            </p:nvSpPr>
            <p:spPr>
              <a:xfrm>
                <a:off x="3721301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3" y="1"/>
                      <a:pt x="434" y="432"/>
                      <a:pt x="1" y="1850"/>
                    </a:cubicBezTo>
                    <a:lnTo>
                      <a:pt x="641" y="1839"/>
                    </a:lnTo>
                    <a:cubicBezTo>
                      <a:pt x="670" y="255"/>
                      <a:pt x="173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14"/>
              <p:cNvSpPr/>
              <p:nvPr/>
            </p:nvSpPr>
            <p:spPr>
              <a:xfrm>
                <a:off x="4586629" y="5580718"/>
                <a:ext cx="145747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90" extrusionOk="0">
                    <a:moveTo>
                      <a:pt x="696" y="1"/>
                    </a:moveTo>
                    <a:cubicBezTo>
                      <a:pt x="696" y="1"/>
                      <a:pt x="1" y="249"/>
                      <a:pt x="236" y="1389"/>
                    </a:cubicBezTo>
                    <a:lnTo>
                      <a:pt x="971" y="1381"/>
                    </a:lnTo>
                    <a:cubicBezTo>
                      <a:pt x="358" y="395"/>
                      <a:pt x="696" y="1"/>
                      <a:pt x="69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14"/>
              <p:cNvSpPr/>
              <p:nvPr/>
            </p:nvSpPr>
            <p:spPr>
              <a:xfrm>
                <a:off x="4520504" y="5560576"/>
                <a:ext cx="14004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538" extrusionOk="0">
                    <a:moveTo>
                      <a:pt x="574" y="0"/>
                    </a:moveTo>
                    <a:lnTo>
                      <a:pt x="574" y="0"/>
                    </a:lnTo>
                    <a:cubicBezTo>
                      <a:pt x="574" y="0"/>
                      <a:pt x="0" y="239"/>
                      <a:pt x="225" y="1537"/>
                    </a:cubicBezTo>
                    <a:lnTo>
                      <a:pt x="934" y="1527"/>
                    </a:lnTo>
                    <a:cubicBezTo>
                      <a:pt x="304" y="387"/>
                      <a:pt x="574" y="0"/>
                      <a:pt x="574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4"/>
              <p:cNvSpPr/>
              <p:nvPr/>
            </p:nvSpPr>
            <p:spPr>
              <a:xfrm>
                <a:off x="4458127" y="5551368"/>
                <a:ext cx="11605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607" extrusionOk="0">
                    <a:moveTo>
                      <a:pt x="517" y="1"/>
                    </a:moveTo>
                    <a:lnTo>
                      <a:pt x="517" y="1"/>
                    </a:lnTo>
                    <a:cubicBezTo>
                      <a:pt x="517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7" y="1"/>
                      <a:pt x="517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4"/>
              <p:cNvSpPr/>
              <p:nvPr/>
            </p:nvSpPr>
            <p:spPr>
              <a:xfrm>
                <a:off x="4365311" y="5515256"/>
                <a:ext cx="9896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871" extrusionOk="0">
                    <a:moveTo>
                      <a:pt x="459" y="1"/>
                    </a:moveTo>
                    <a:lnTo>
                      <a:pt x="459" y="1"/>
                    </a:lnTo>
                    <a:cubicBezTo>
                      <a:pt x="458" y="1"/>
                      <a:pt x="38" y="218"/>
                      <a:pt x="1" y="1871"/>
                    </a:cubicBezTo>
                    <a:lnTo>
                      <a:pt x="660" y="1863"/>
                    </a:lnTo>
                    <a:cubicBezTo>
                      <a:pt x="236" y="368"/>
                      <a:pt x="458" y="1"/>
                      <a:pt x="45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4"/>
              <p:cNvSpPr/>
              <p:nvPr/>
            </p:nvSpPr>
            <p:spPr>
              <a:xfrm>
                <a:off x="4409395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1" y="225"/>
                      <a:pt x="27" y="1603"/>
                    </a:cubicBezTo>
                    <a:lnTo>
                      <a:pt x="683" y="1593"/>
                    </a:lnTo>
                    <a:cubicBezTo>
                      <a:pt x="244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4"/>
              <p:cNvSpPr/>
              <p:nvPr/>
            </p:nvSpPr>
            <p:spPr>
              <a:xfrm>
                <a:off x="4108007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5" y="1"/>
                    </a:moveTo>
                    <a:cubicBezTo>
                      <a:pt x="455" y="1"/>
                      <a:pt x="0" y="644"/>
                      <a:pt x="24" y="1903"/>
                    </a:cubicBezTo>
                    <a:lnTo>
                      <a:pt x="775" y="1905"/>
                    </a:lnTo>
                    <a:cubicBezTo>
                      <a:pt x="191" y="623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14"/>
              <p:cNvSpPr/>
              <p:nvPr/>
            </p:nvSpPr>
            <p:spPr>
              <a:xfrm>
                <a:off x="4688591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3" y="1"/>
                    </a:moveTo>
                    <a:cubicBezTo>
                      <a:pt x="453" y="1"/>
                      <a:pt x="1" y="644"/>
                      <a:pt x="24" y="1903"/>
                    </a:cubicBezTo>
                    <a:lnTo>
                      <a:pt x="776" y="1905"/>
                    </a:lnTo>
                    <a:cubicBezTo>
                      <a:pt x="188" y="623"/>
                      <a:pt x="453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14"/>
              <p:cNvSpPr/>
              <p:nvPr/>
            </p:nvSpPr>
            <p:spPr>
              <a:xfrm>
                <a:off x="4180580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80" y="1"/>
                    </a:moveTo>
                    <a:cubicBezTo>
                      <a:pt x="80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14"/>
              <p:cNvSpPr/>
              <p:nvPr/>
            </p:nvSpPr>
            <p:spPr>
              <a:xfrm>
                <a:off x="4262600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3" y="1"/>
                    </a:moveTo>
                    <a:cubicBezTo>
                      <a:pt x="33" y="1"/>
                      <a:pt x="366" y="432"/>
                      <a:pt x="1" y="1778"/>
                    </a:cubicBezTo>
                    <a:lnTo>
                      <a:pt x="673" y="1768"/>
                    </a:lnTo>
                    <a:cubicBezTo>
                      <a:pt x="636" y="231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4"/>
              <p:cNvSpPr/>
              <p:nvPr/>
            </p:nvSpPr>
            <p:spPr>
              <a:xfrm>
                <a:off x="4304284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3" y="1"/>
                    </a:moveTo>
                    <a:cubicBezTo>
                      <a:pt x="173" y="1"/>
                      <a:pt x="434" y="432"/>
                      <a:pt x="1" y="1850"/>
                    </a:cubicBezTo>
                    <a:lnTo>
                      <a:pt x="641" y="1839"/>
                    </a:lnTo>
                    <a:cubicBezTo>
                      <a:pt x="670" y="255"/>
                      <a:pt x="173" y="1"/>
                      <a:pt x="17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4"/>
              <p:cNvSpPr/>
              <p:nvPr/>
            </p:nvSpPr>
            <p:spPr>
              <a:xfrm>
                <a:off x="5224341" y="5580718"/>
                <a:ext cx="146196" cy="199983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390" extrusionOk="0">
                    <a:moveTo>
                      <a:pt x="699" y="1"/>
                    </a:moveTo>
                    <a:lnTo>
                      <a:pt x="699" y="1"/>
                    </a:lnTo>
                    <a:cubicBezTo>
                      <a:pt x="699" y="1"/>
                      <a:pt x="1" y="249"/>
                      <a:pt x="239" y="1389"/>
                    </a:cubicBezTo>
                    <a:lnTo>
                      <a:pt x="974" y="1381"/>
                    </a:lnTo>
                    <a:cubicBezTo>
                      <a:pt x="358" y="395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14"/>
              <p:cNvSpPr/>
              <p:nvPr/>
            </p:nvSpPr>
            <p:spPr>
              <a:xfrm>
                <a:off x="5158516" y="5560576"/>
                <a:ext cx="140199" cy="22127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38" extrusionOk="0">
                    <a:moveTo>
                      <a:pt x="572" y="0"/>
                    </a:moveTo>
                    <a:cubicBezTo>
                      <a:pt x="572" y="0"/>
                      <a:pt x="1" y="239"/>
                      <a:pt x="226" y="1537"/>
                    </a:cubicBezTo>
                    <a:lnTo>
                      <a:pt x="934" y="1527"/>
                    </a:lnTo>
                    <a:cubicBezTo>
                      <a:pt x="305" y="387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14"/>
              <p:cNvSpPr/>
              <p:nvPr/>
            </p:nvSpPr>
            <p:spPr>
              <a:xfrm>
                <a:off x="5096289" y="5551368"/>
                <a:ext cx="115907" cy="231203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607" extrusionOk="0">
                    <a:moveTo>
                      <a:pt x="516" y="1"/>
                    </a:moveTo>
                    <a:lnTo>
                      <a:pt x="516" y="1"/>
                    </a:lnTo>
                    <a:cubicBezTo>
                      <a:pt x="516" y="1"/>
                      <a:pt x="1" y="229"/>
                      <a:pt x="96" y="1606"/>
                    </a:cubicBezTo>
                    <a:lnTo>
                      <a:pt x="773" y="1599"/>
                    </a:lnTo>
                    <a:cubicBezTo>
                      <a:pt x="257" y="377"/>
                      <a:pt x="516" y="1"/>
                      <a:pt x="51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14"/>
              <p:cNvSpPr/>
              <p:nvPr/>
            </p:nvSpPr>
            <p:spPr>
              <a:xfrm>
                <a:off x="5003474" y="5515256"/>
                <a:ext cx="98514" cy="26918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871" extrusionOk="0">
                    <a:moveTo>
                      <a:pt x="456" y="1"/>
                    </a:moveTo>
                    <a:cubicBezTo>
                      <a:pt x="455" y="1"/>
                      <a:pt x="35" y="218"/>
                      <a:pt x="1" y="1871"/>
                    </a:cubicBezTo>
                    <a:lnTo>
                      <a:pt x="657" y="1863"/>
                    </a:lnTo>
                    <a:cubicBezTo>
                      <a:pt x="233" y="368"/>
                      <a:pt x="456" y="1"/>
                      <a:pt x="456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4"/>
              <p:cNvSpPr/>
              <p:nvPr/>
            </p:nvSpPr>
            <p:spPr>
              <a:xfrm>
                <a:off x="5047557" y="5552950"/>
                <a:ext cx="102412" cy="23077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604" extrusionOk="0">
                    <a:moveTo>
                      <a:pt x="503" y="1"/>
                    </a:moveTo>
                    <a:cubicBezTo>
                      <a:pt x="503" y="1"/>
                      <a:pt x="0" y="225"/>
                      <a:pt x="27" y="1603"/>
                    </a:cubicBezTo>
                    <a:lnTo>
                      <a:pt x="683" y="1593"/>
                    </a:lnTo>
                    <a:cubicBezTo>
                      <a:pt x="241" y="371"/>
                      <a:pt x="503" y="1"/>
                      <a:pt x="50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4"/>
              <p:cNvSpPr/>
              <p:nvPr/>
            </p:nvSpPr>
            <p:spPr>
              <a:xfrm>
                <a:off x="4746169" y="5511803"/>
                <a:ext cx="11635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906" extrusionOk="0">
                    <a:moveTo>
                      <a:pt x="452" y="1"/>
                    </a:moveTo>
                    <a:cubicBezTo>
                      <a:pt x="452" y="1"/>
                      <a:pt x="0" y="644"/>
                      <a:pt x="24" y="1903"/>
                    </a:cubicBezTo>
                    <a:lnTo>
                      <a:pt x="775" y="1905"/>
                    </a:lnTo>
                    <a:cubicBezTo>
                      <a:pt x="188" y="623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4"/>
              <p:cNvSpPr/>
              <p:nvPr/>
            </p:nvSpPr>
            <p:spPr>
              <a:xfrm>
                <a:off x="5326753" y="5511803"/>
                <a:ext cx="115907" cy="27422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906" extrusionOk="0">
                    <a:moveTo>
                      <a:pt x="453" y="1"/>
                    </a:moveTo>
                    <a:lnTo>
                      <a:pt x="453" y="1"/>
                    </a:lnTo>
                    <a:cubicBezTo>
                      <a:pt x="452" y="1"/>
                      <a:pt x="0" y="644"/>
                      <a:pt x="24" y="1903"/>
                    </a:cubicBezTo>
                    <a:lnTo>
                      <a:pt x="773" y="1905"/>
                    </a:lnTo>
                    <a:cubicBezTo>
                      <a:pt x="188" y="623"/>
                      <a:pt x="452" y="1"/>
                      <a:pt x="453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4"/>
              <p:cNvSpPr/>
              <p:nvPr/>
            </p:nvSpPr>
            <p:spPr>
              <a:xfrm>
                <a:off x="4818742" y="5547195"/>
                <a:ext cx="109610" cy="240267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670" extrusionOk="0">
                    <a:moveTo>
                      <a:pt x="79" y="1"/>
                    </a:moveTo>
                    <a:cubicBezTo>
                      <a:pt x="79" y="1"/>
                      <a:pt x="426" y="437"/>
                      <a:pt x="0" y="1670"/>
                    </a:cubicBezTo>
                    <a:lnTo>
                      <a:pt x="677" y="1659"/>
                    </a:lnTo>
                    <a:cubicBezTo>
                      <a:pt x="730" y="234"/>
                      <a:pt x="80" y="1"/>
                      <a:pt x="79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4"/>
              <p:cNvSpPr/>
              <p:nvPr/>
            </p:nvSpPr>
            <p:spPr>
              <a:xfrm>
                <a:off x="4900762" y="5530075"/>
                <a:ext cx="100913" cy="255949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779" extrusionOk="0">
                    <a:moveTo>
                      <a:pt x="30" y="1"/>
                    </a:moveTo>
                    <a:cubicBezTo>
                      <a:pt x="30" y="1"/>
                      <a:pt x="366" y="432"/>
                      <a:pt x="1" y="1778"/>
                    </a:cubicBezTo>
                    <a:lnTo>
                      <a:pt x="672" y="1768"/>
                    </a:lnTo>
                    <a:cubicBezTo>
                      <a:pt x="635" y="231"/>
                      <a:pt x="30" y="1"/>
                      <a:pt x="30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4"/>
              <p:cNvSpPr/>
              <p:nvPr/>
            </p:nvSpPr>
            <p:spPr>
              <a:xfrm>
                <a:off x="4942446" y="5519428"/>
                <a:ext cx="100463" cy="26616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850" extrusionOk="0">
                    <a:moveTo>
                      <a:pt x="172" y="1"/>
                    </a:moveTo>
                    <a:cubicBezTo>
                      <a:pt x="172" y="1"/>
                      <a:pt x="434" y="432"/>
                      <a:pt x="0" y="1850"/>
                    </a:cubicBezTo>
                    <a:lnTo>
                      <a:pt x="638" y="1839"/>
                    </a:lnTo>
                    <a:cubicBezTo>
                      <a:pt x="669" y="255"/>
                      <a:pt x="172" y="1"/>
                      <a:pt x="172" y="1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4"/>
              <p:cNvSpPr/>
              <p:nvPr/>
            </p:nvSpPr>
            <p:spPr>
              <a:xfrm>
                <a:off x="-164501" y="5760702"/>
                <a:ext cx="9508844" cy="175524"/>
              </a:xfrm>
              <a:custGeom>
                <a:avLst/>
                <a:gdLst/>
                <a:ahLst/>
                <a:cxnLst/>
                <a:rect l="l" t="t" r="r" b="b"/>
                <a:pathLst>
                  <a:path w="63416" h="1220" extrusionOk="0">
                    <a:moveTo>
                      <a:pt x="1" y="1"/>
                    </a:moveTo>
                    <a:lnTo>
                      <a:pt x="1" y="1220"/>
                    </a:lnTo>
                    <a:lnTo>
                      <a:pt x="63415" y="1220"/>
                    </a:lnTo>
                    <a:lnTo>
                      <a:pt x="63415" y="1"/>
                    </a:ln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4"/>
              <p:cNvSpPr/>
              <p:nvPr/>
            </p:nvSpPr>
            <p:spPr>
              <a:xfrm>
                <a:off x="-164501" y="5653817"/>
                <a:ext cx="2824364" cy="73519"/>
              </a:xfrm>
              <a:custGeom>
                <a:avLst/>
                <a:gdLst/>
                <a:ahLst/>
                <a:cxnLst/>
                <a:rect l="l" t="t" r="r" b="b"/>
                <a:pathLst>
                  <a:path w="18836" h="511" extrusionOk="0">
                    <a:moveTo>
                      <a:pt x="4833" y="0"/>
                    </a:moveTo>
                    <a:cubicBezTo>
                      <a:pt x="3135" y="0"/>
                      <a:pt x="1508" y="8"/>
                      <a:pt x="1" y="19"/>
                    </a:cubicBezTo>
                    <a:lnTo>
                      <a:pt x="1" y="495"/>
                    </a:lnTo>
                    <a:cubicBezTo>
                      <a:pt x="1508" y="503"/>
                      <a:pt x="3135" y="511"/>
                      <a:pt x="4833" y="511"/>
                    </a:cubicBezTo>
                    <a:cubicBezTo>
                      <a:pt x="12567" y="511"/>
                      <a:pt x="18835" y="397"/>
                      <a:pt x="18835" y="257"/>
                    </a:cubicBezTo>
                    <a:cubicBezTo>
                      <a:pt x="18835" y="114"/>
                      <a:pt x="12567" y="0"/>
                      <a:pt x="4833" y="0"/>
                    </a:cubicBezTo>
                    <a:close/>
                  </a:path>
                </a:pathLst>
              </a:custGeom>
              <a:solidFill>
                <a:srgbClr val="887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96" name="Google Shape;1896;p14"/>
          <p:cNvSpPr txBox="1">
            <a:spLocks noGrp="1"/>
          </p:cNvSpPr>
          <p:nvPr>
            <p:ph type="subTitle" idx="1"/>
          </p:nvPr>
        </p:nvSpPr>
        <p:spPr>
          <a:xfrm>
            <a:off x="1775950" y="1100975"/>
            <a:ext cx="55824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title"/>
          </p:nvPr>
        </p:nvSpPr>
        <p:spPr>
          <a:xfrm>
            <a:off x="2392525" y="2497850"/>
            <a:ext cx="4349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bg>
      <p:bgPr>
        <a:solidFill>
          <a:srgbClr val="FFFFFF"/>
        </a:solidFill>
        <a:effectLst/>
      </p:bgPr>
    </p:bg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18"/>
          <p:cNvSpPr/>
          <p:nvPr/>
        </p:nvSpPr>
        <p:spPr>
          <a:xfrm flipH="1">
            <a:off x="-101706" y="0"/>
            <a:ext cx="9245714" cy="5323989"/>
          </a:xfrm>
          <a:custGeom>
            <a:avLst/>
            <a:gdLst/>
            <a:ahLst/>
            <a:cxnLst/>
            <a:rect l="l" t="t" r="r" b="b"/>
            <a:pathLst>
              <a:path w="64154" h="36942" extrusionOk="0">
                <a:moveTo>
                  <a:pt x="1" y="0"/>
                </a:moveTo>
                <a:lnTo>
                  <a:pt x="64153" y="0"/>
                </a:lnTo>
                <a:lnTo>
                  <a:pt x="64153" y="36942"/>
                </a:lnTo>
                <a:lnTo>
                  <a:pt x="1" y="3694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18"/>
          <p:cNvSpPr/>
          <p:nvPr/>
        </p:nvSpPr>
        <p:spPr>
          <a:xfrm flipH="1">
            <a:off x="-101020" y="321245"/>
            <a:ext cx="7332554" cy="472129"/>
          </a:xfrm>
          <a:custGeom>
            <a:avLst/>
            <a:gdLst/>
            <a:ahLst/>
            <a:cxnLst/>
            <a:rect l="l" t="t" r="r" b="b"/>
            <a:pathLst>
              <a:path w="50879" h="3276" extrusionOk="0">
                <a:moveTo>
                  <a:pt x="24475" y="0"/>
                </a:moveTo>
                <a:cubicBezTo>
                  <a:pt x="24252" y="0"/>
                  <a:pt x="24027" y="11"/>
                  <a:pt x="23799" y="35"/>
                </a:cubicBezTo>
                <a:cubicBezTo>
                  <a:pt x="21908" y="236"/>
                  <a:pt x="20160" y="1104"/>
                  <a:pt x="18322" y="1498"/>
                </a:cubicBezTo>
                <a:cubicBezTo>
                  <a:pt x="16724" y="1842"/>
                  <a:pt x="15111" y="1810"/>
                  <a:pt x="13471" y="1834"/>
                </a:cubicBezTo>
                <a:cubicBezTo>
                  <a:pt x="11670" y="1860"/>
                  <a:pt x="9980" y="2310"/>
                  <a:pt x="8189" y="2495"/>
                </a:cubicBezTo>
                <a:cubicBezTo>
                  <a:pt x="5542" y="2767"/>
                  <a:pt x="2569" y="2704"/>
                  <a:pt x="0" y="3275"/>
                </a:cubicBezTo>
                <a:cubicBezTo>
                  <a:pt x="5142" y="3206"/>
                  <a:pt x="10220" y="2840"/>
                  <a:pt x="15360" y="2840"/>
                </a:cubicBezTo>
                <a:cubicBezTo>
                  <a:pt x="15534" y="2840"/>
                  <a:pt x="15709" y="2841"/>
                  <a:pt x="15883" y="2841"/>
                </a:cubicBezTo>
                <a:cubicBezTo>
                  <a:pt x="19540" y="2862"/>
                  <a:pt x="23172" y="3113"/>
                  <a:pt x="26831" y="3113"/>
                </a:cubicBezTo>
                <a:cubicBezTo>
                  <a:pt x="27408" y="3113"/>
                  <a:pt x="27987" y="3107"/>
                  <a:pt x="28566" y="3093"/>
                </a:cubicBezTo>
                <a:cubicBezTo>
                  <a:pt x="33210" y="2979"/>
                  <a:pt x="37810" y="2307"/>
                  <a:pt x="42446" y="2178"/>
                </a:cubicBezTo>
                <a:cubicBezTo>
                  <a:pt x="42920" y="2164"/>
                  <a:pt x="43392" y="2158"/>
                  <a:pt x="43863" y="2158"/>
                </a:cubicBezTo>
                <a:cubicBezTo>
                  <a:pt x="46223" y="2158"/>
                  <a:pt x="48557" y="2318"/>
                  <a:pt x="50878" y="2585"/>
                </a:cubicBezTo>
                <a:lnTo>
                  <a:pt x="50878" y="995"/>
                </a:lnTo>
                <a:cubicBezTo>
                  <a:pt x="49990" y="1109"/>
                  <a:pt x="49109" y="1249"/>
                  <a:pt x="48260" y="1326"/>
                </a:cubicBezTo>
                <a:cubicBezTo>
                  <a:pt x="45648" y="1559"/>
                  <a:pt x="42820" y="1773"/>
                  <a:pt x="40057" y="1773"/>
                </a:cubicBezTo>
                <a:cubicBezTo>
                  <a:pt x="38593" y="1773"/>
                  <a:pt x="37148" y="1713"/>
                  <a:pt x="35762" y="1564"/>
                </a:cubicBezTo>
                <a:cubicBezTo>
                  <a:pt x="33525" y="1321"/>
                  <a:pt x="31245" y="1061"/>
                  <a:pt x="29018" y="744"/>
                </a:cubicBezTo>
                <a:cubicBezTo>
                  <a:pt x="27478" y="520"/>
                  <a:pt x="26023" y="0"/>
                  <a:pt x="24475" y="0"/>
                </a:cubicBezTo>
                <a:close/>
              </a:path>
            </a:pathLst>
          </a:custGeom>
          <a:solidFill>
            <a:srgbClr val="FFFFFF">
              <a:alpha val="7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18"/>
          <p:cNvSpPr/>
          <p:nvPr/>
        </p:nvSpPr>
        <p:spPr>
          <a:xfrm flipH="1">
            <a:off x="-101737" y="4792300"/>
            <a:ext cx="9319812" cy="531803"/>
          </a:xfrm>
          <a:custGeom>
            <a:avLst/>
            <a:gdLst/>
            <a:ahLst/>
            <a:cxnLst/>
            <a:rect l="l" t="t" r="r" b="b"/>
            <a:pathLst>
              <a:path w="64154" h="3690" extrusionOk="0">
                <a:moveTo>
                  <a:pt x="1" y="0"/>
                </a:moveTo>
                <a:lnTo>
                  <a:pt x="1" y="3690"/>
                </a:lnTo>
                <a:lnTo>
                  <a:pt x="64153" y="3690"/>
                </a:lnTo>
                <a:lnTo>
                  <a:pt x="64153" y="0"/>
                </a:lnTo>
                <a:close/>
              </a:path>
            </a:pathLst>
          </a:custGeom>
          <a:solidFill>
            <a:srgbClr val="655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18"/>
          <p:cNvSpPr/>
          <p:nvPr/>
        </p:nvSpPr>
        <p:spPr>
          <a:xfrm flipH="1">
            <a:off x="1052499" y="4792306"/>
            <a:ext cx="6337567" cy="531505"/>
          </a:xfrm>
          <a:custGeom>
            <a:avLst/>
            <a:gdLst/>
            <a:ahLst/>
            <a:cxnLst/>
            <a:rect l="l" t="t" r="r" b="b"/>
            <a:pathLst>
              <a:path w="43975" h="3688" extrusionOk="0">
                <a:moveTo>
                  <a:pt x="15113" y="0"/>
                </a:moveTo>
                <a:lnTo>
                  <a:pt x="0" y="3687"/>
                </a:lnTo>
                <a:lnTo>
                  <a:pt x="43975" y="3687"/>
                </a:lnTo>
                <a:lnTo>
                  <a:pt x="39817" y="0"/>
                </a:lnTo>
                <a:close/>
              </a:path>
            </a:pathLst>
          </a:custGeom>
          <a:solidFill>
            <a:srgbClr val="6E68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18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24" name="Google Shape;2524;p18"/>
          <p:cNvSpPr/>
          <p:nvPr/>
        </p:nvSpPr>
        <p:spPr>
          <a:xfrm flipH="1">
            <a:off x="1124880" y="1210377"/>
            <a:ext cx="8076126" cy="1164922"/>
          </a:xfrm>
          <a:custGeom>
            <a:avLst/>
            <a:gdLst/>
            <a:ahLst/>
            <a:cxnLst/>
            <a:rect l="l" t="t" r="r" b="b"/>
            <a:pathLst>
              <a:path w="249687" h="36265" extrusionOk="0">
                <a:moveTo>
                  <a:pt x="1" y="1"/>
                </a:moveTo>
                <a:lnTo>
                  <a:pt x="1" y="14383"/>
                </a:lnTo>
                <a:cubicBezTo>
                  <a:pt x="382" y="14383"/>
                  <a:pt x="774" y="14371"/>
                  <a:pt x="1167" y="14371"/>
                </a:cubicBezTo>
                <a:cubicBezTo>
                  <a:pt x="1674" y="14368"/>
                  <a:pt x="2181" y="14367"/>
                  <a:pt x="2688" y="14367"/>
                </a:cubicBezTo>
                <a:cubicBezTo>
                  <a:pt x="18156" y="14367"/>
                  <a:pt x="33580" y="15753"/>
                  <a:pt x="48971" y="17217"/>
                </a:cubicBezTo>
                <a:cubicBezTo>
                  <a:pt x="69009" y="19110"/>
                  <a:pt x="89059" y="21087"/>
                  <a:pt x="109038" y="23551"/>
                </a:cubicBezTo>
                <a:cubicBezTo>
                  <a:pt x="114777" y="24265"/>
                  <a:pt x="120504" y="25016"/>
                  <a:pt x="126183" y="26040"/>
                </a:cubicBezTo>
                <a:cubicBezTo>
                  <a:pt x="136220" y="27837"/>
                  <a:pt x="146043" y="30481"/>
                  <a:pt x="155853" y="33100"/>
                </a:cubicBezTo>
                <a:cubicBezTo>
                  <a:pt x="161164" y="34529"/>
                  <a:pt x="166521" y="35945"/>
                  <a:pt x="172082" y="36219"/>
                </a:cubicBezTo>
                <a:cubicBezTo>
                  <a:pt x="172736" y="36250"/>
                  <a:pt x="173390" y="36264"/>
                  <a:pt x="174044" y="36264"/>
                </a:cubicBezTo>
                <a:cubicBezTo>
                  <a:pt x="180261" y="36264"/>
                  <a:pt x="186428" y="34960"/>
                  <a:pt x="192537" y="33850"/>
                </a:cubicBezTo>
                <a:cubicBezTo>
                  <a:pt x="208196" y="31040"/>
                  <a:pt x="224177" y="29621"/>
                  <a:pt x="240151" y="29621"/>
                </a:cubicBezTo>
                <a:cubicBezTo>
                  <a:pt x="243331" y="29621"/>
                  <a:pt x="246510" y="29677"/>
                  <a:pt x="249687" y="29790"/>
                </a:cubicBezTo>
                <a:cubicBezTo>
                  <a:pt x="243894" y="29318"/>
                  <a:pt x="238077" y="29084"/>
                  <a:pt x="232258" y="29084"/>
                </a:cubicBezTo>
                <a:cubicBezTo>
                  <a:pt x="224872" y="29084"/>
                  <a:pt x="217485" y="29461"/>
                  <a:pt x="210146" y="30207"/>
                </a:cubicBezTo>
                <a:cubicBezTo>
                  <a:pt x="199770" y="31276"/>
                  <a:pt x="189078" y="33060"/>
                  <a:pt x="178701" y="33060"/>
                </a:cubicBezTo>
                <a:cubicBezTo>
                  <a:pt x="171979" y="33060"/>
                  <a:pt x="165390" y="32312"/>
                  <a:pt x="159104" y="30135"/>
                </a:cubicBezTo>
                <a:cubicBezTo>
                  <a:pt x="152960" y="28004"/>
                  <a:pt x="147471" y="24611"/>
                  <a:pt x="141244" y="22694"/>
                </a:cubicBezTo>
                <a:cubicBezTo>
                  <a:pt x="130481" y="19384"/>
                  <a:pt x="118646" y="20813"/>
                  <a:pt x="107288" y="19801"/>
                </a:cubicBezTo>
                <a:cubicBezTo>
                  <a:pt x="100418" y="19193"/>
                  <a:pt x="93655" y="17681"/>
                  <a:pt x="87309" y="15300"/>
                </a:cubicBezTo>
                <a:cubicBezTo>
                  <a:pt x="81582" y="13169"/>
                  <a:pt x="76177" y="10335"/>
                  <a:pt x="70164" y="8954"/>
                </a:cubicBezTo>
                <a:cubicBezTo>
                  <a:pt x="61675" y="7001"/>
                  <a:pt x="52626" y="8061"/>
                  <a:pt x="44042" y="6501"/>
                </a:cubicBezTo>
                <a:cubicBezTo>
                  <a:pt x="38696" y="5513"/>
                  <a:pt x="33648" y="3537"/>
                  <a:pt x="28349" y="2382"/>
                </a:cubicBezTo>
                <a:cubicBezTo>
                  <a:pt x="22694" y="1144"/>
                  <a:pt x="16836" y="846"/>
                  <a:pt x="11014" y="548"/>
                </a:cubicBezTo>
                <a:cubicBezTo>
                  <a:pt x="7335" y="370"/>
                  <a:pt x="3680" y="167"/>
                  <a:pt x="1" y="1"/>
                </a:cubicBezTo>
                <a:close/>
              </a:path>
            </a:pathLst>
          </a:custGeom>
          <a:solidFill>
            <a:srgbClr val="FFFFFF">
              <a:alpha val="7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_1_1">
    <p:bg>
      <p:bgPr>
        <a:solidFill>
          <a:schemeClr val="lt2"/>
        </a:solidFill>
        <a:effectLst/>
      </p:bgPr>
    </p:bg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7" name="Google Shape;2557;p20"/>
          <p:cNvGrpSpPr/>
          <p:nvPr/>
        </p:nvGrpSpPr>
        <p:grpSpPr>
          <a:xfrm>
            <a:off x="-308900" y="-6401"/>
            <a:ext cx="9831406" cy="5341137"/>
            <a:chOff x="22900" y="846675"/>
            <a:chExt cx="7624200" cy="4142022"/>
          </a:xfrm>
        </p:grpSpPr>
        <p:sp>
          <p:nvSpPr>
            <p:cNvPr id="2558" name="Google Shape;2558;p20"/>
            <p:cNvSpPr/>
            <p:nvPr/>
          </p:nvSpPr>
          <p:spPr>
            <a:xfrm>
              <a:off x="243775" y="846675"/>
              <a:ext cx="7138100" cy="3735300"/>
            </a:xfrm>
            <a:custGeom>
              <a:avLst/>
              <a:gdLst/>
              <a:ahLst/>
              <a:cxnLst/>
              <a:rect l="l" t="t" r="r" b="b"/>
              <a:pathLst>
                <a:path w="285524" h="149412" extrusionOk="0">
                  <a:moveTo>
                    <a:pt x="0" y="0"/>
                  </a:moveTo>
                  <a:lnTo>
                    <a:pt x="0" y="149411"/>
                  </a:lnTo>
                  <a:lnTo>
                    <a:pt x="285524" y="149411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243775" y="846675"/>
              <a:ext cx="7138100" cy="2800950"/>
            </a:xfrm>
            <a:custGeom>
              <a:avLst/>
              <a:gdLst/>
              <a:ahLst/>
              <a:cxnLst/>
              <a:rect l="l" t="t" r="r" b="b"/>
              <a:pathLst>
                <a:path w="285524" h="112038" extrusionOk="0">
                  <a:moveTo>
                    <a:pt x="0" y="0"/>
                  </a:moveTo>
                  <a:lnTo>
                    <a:pt x="0" y="60234"/>
                  </a:lnTo>
                  <a:lnTo>
                    <a:pt x="285524" y="112038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rgbClr val="FFFFFF">
                <a:alpha val="24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0"/>
            <p:cNvSpPr/>
            <p:nvPr/>
          </p:nvSpPr>
          <p:spPr>
            <a:xfrm>
              <a:off x="243775" y="846675"/>
              <a:ext cx="7138100" cy="1305525"/>
            </a:xfrm>
            <a:custGeom>
              <a:avLst/>
              <a:gdLst/>
              <a:ahLst/>
              <a:cxnLst/>
              <a:rect l="l" t="t" r="r" b="b"/>
              <a:pathLst>
                <a:path w="285524" h="52221" extrusionOk="0">
                  <a:moveTo>
                    <a:pt x="0" y="0"/>
                  </a:moveTo>
                  <a:lnTo>
                    <a:pt x="0" y="28075"/>
                  </a:lnTo>
                  <a:lnTo>
                    <a:pt x="285524" y="52221"/>
                  </a:lnTo>
                  <a:lnTo>
                    <a:pt x="285524" y="0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0"/>
            <p:cNvSpPr/>
            <p:nvPr/>
          </p:nvSpPr>
          <p:spPr>
            <a:xfrm>
              <a:off x="1140000" y="1822375"/>
              <a:ext cx="6242175" cy="906625"/>
            </a:xfrm>
            <a:custGeom>
              <a:avLst/>
              <a:gdLst/>
              <a:ahLst/>
              <a:cxnLst/>
              <a:rect l="l" t="t" r="r" b="b"/>
              <a:pathLst>
                <a:path w="249687" h="36265" extrusionOk="0">
                  <a:moveTo>
                    <a:pt x="249687" y="1"/>
                  </a:moveTo>
                  <a:cubicBezTo>
                    <a:pt x="246020" y="167"/>
                    <a:pt x="242353" y="370"/>
                    <a:pt x="238674" y="548"/>
                  </a:cubicBezTo>
                  <a:cubicBezTo>
                    <a:pt x="232863" y="846"/>
                    <a:pt x="226994" y="1144"/>
                    <a:pt x="221338" y="2382"/>
                  </a:cubicBezTo>
                  <a:cubicBezTo>
                    <a:pt x="216040" y="3537"/>
                    <a:pt x="210992" y="5513"/>
                    <a:pt x="205658" y="6501"/>
                  </a:cubicBezTo>
                  <a:cubicBezTo>
                    <a:pt x="197061" y="8061"/>
                    <a:pt x="188013" y="7001"/>
                    <a:pt x="179535" y="8954"/>
                  </a:cubicBezTo>
                  <a:cubicBezTo>
                    <a:pt x="173523" y="10335"/>
                    <a:pt x="168105" y="13169"/>
                    <a:pt x="162390" y="15300"/>
                  </a:cubicBezTo>
                  <a:cubicBezTo>
                    <a:pt x="156032" y="17681"/>
                    <a:pt x="149282" y="19193"/>
                    <a:pt x="142400" y="19801"/>
                  </a:cubicBezTo>
                  <a:cubicBezTo>
                    <a:pt x="131041" y="20813"/>
                    <a:pt x="119218" y="19384"/>
                    <a:pt x="108455" y="22694"/>
                  </a:cubicBezTo>
                  <a:cubicBezTo>
                    <a:pt x="102216" y="24611"/>
                    <a:pt x="96727" y="28004"/>
                    <a:pt x="90596" y="30135"/>
                  </a:cubicBezTo>
                  <a:cubicBezTo>
                    <a:pt x="84305" y="32312"/>
                    <a:pt x="77715" y="33060"/>
                    <a:pt x="70993" y="33060"/>
                  </a:cubicBezTo>
                  <a:cubicBezTo>
                    <a:pt x="60615" y="33060"/>
                    <a:pt x="49925" y="31276"/>
                    <a:pt x="39542" y="30207"/>
                  </a:cubicBezTo>
                  <a:cubicBezTo>
                    <a:pt x="32203" y="29461"/>
                    <a:pt x="24812" y="29084"/>
                    <a:pt x="17425" y="29084"/>
                  </a:cubicBezTo>
                  <a:cubicBezTo>
                    <a:pt x="11605" y="29084"/>
                    <a:pt x="5788" y="29318"/>
                    <a:pt x="1" y="29790"/>
                  </a:cubicBezTo>
                  <a:cubicBezTo>
                    <a:pt x="3179" y="29677"/>
                    <a:pt x="6360" y="29621"/>
                    <a:pt x="9542" y="29621"/>
                  </a:cubicBezTo>
                  <a:cubicBezTo>
                    <a:pt x="25522" y="29621"/>
                    <a:pt x="41502" y="31040"/>
                    <a:pt x="57151" y="33850"/>
                  </a:cubicBezTo>
                  <a:cubicBezTo>
                    <a:pt x="63270" y="34960"/>
                    <a:pt x="69429" y="36264"/>
                    <a:pt x="75653" y="36264"/>
                  </a:cubicBezTo>
                  <a:cubicBezTo>
                    <a:pt x="76307" y="36264"/>
                    <a:pt x="76962" y="36250"/>
                    <a:pt x="77618" y="36219"/>
                  </a:cubicBezTo>
                  <a:cubicBezTo>
                    <a:pt x="83166" y="35945"/>
                    <a:pt x="88524" y="34529"/>
                    <a:pt x="93834" y="33100"/>
                  </a:cubicBezTo>
                  <a:cubicBezTo>
                    <a:pt x="103645" y="30481"/>
                    <a:pt x="113468" y="27837"/>
                    <a:pt x="123516" y="26040"/>
                  </a:cubicBezTo>
                  <a:cubicBezTo>
                    <a:pt x="129184" y="25016"/>
                    <a:pt x="134911" y="24265"/>
                    <a:pt x="140661" y="23551"/>
                  </a:cubicBezTo>
                  <a:cubicBezTo>
                    <a:pt x="160628" y="21087"/>
                    <a:pt x="180678" y="19110"/>
                    <a:pt x="200728" y="17217"/>
                  </a:cubicBezTo>
                  <a:cubicBezTo>
                    <a:pt x="216119" y="15753"/>
                    <a:pt x="231532" y="14367"/>
                    <a:pt x="247010" y="14367"/>
                  </a:cubicBezTo>
                  <a:cubicBezTo>
                    <a:pt x="247517" y="14367"/>
                    <a:pt x="248025" y="14368"/>
                    <a:pt x="248532" y="14371"/>
                  </a:cubicBezTo>
                  <a:cubicBezTo>
                    <a:pt x="248913" y="14371"/>
                    <a:pt x="249306" y="14383"/>
                    <a:pt x="249687" y="14383"/>
                  </a:cubicBezTo>
                  <a:lnTo>
                    <a:pt x="249687" y="1"/>
                  </a:ln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0"/>
            <p:cNvSpPr/>
            <p:nvPr/>
          </p:nvSpPr>
          <p:spPr>
            <a:xfrm>
              <a:off x="243475" y="1411750"/>
              <a:ext cx="5125650" cy="633900"/>
            </a:xfrm>
            <a:custGeom>
              <a:avLst/>
              <a:gdLst/>
              <a:ahLst/>
              <a:cxnLst/>
              <a:rect l="l" t="t" r="r" b="b"/>
              <a:pathLst>
                <a:path w="205026" h="25356" extrusionOk="0">
                  <a:moveTo>
                    <a:pt x="25618" y="0"/>
                  </a:moveTo>
                  <a:cubicBezTo>
                    <a:pt x="17077" y="0"/>
                    <a:pt x="8536" y="310"/>
                    <a:pt x="12" y="924"/>
                  </a:cubicBezTo>
                  <a:lnTo>
                    <a:pt x="0" y="25355"/>
                  </a:lnTo>
                  <a:lnTo>
                    <a:pt x="0" y="25355"/>
                  </a:lnTo>
                  <a:cubicBezTo>
                    <a:pt x="12468" y="15076"/>
                    <a:pt x="20068" y="12265"/>
                    <a:pt x="27090" y="12265"/>
                  </a:cubicBezTo>
                  <a:cubicBezTo>
                    <a:pt x="35566" y="12265"/>
                    <a:pt x="43200" y="16359"/>
                    <a:pt x="57534" y="16359"/>
                  </a:cubicBezTo>
                  <a:cubicBezTo>
                    <a:pt x="58793" y="16359"/>
                    <a:pt x="60104" y="16328"/>
                    <a:pt x="61472" y="16259"/>
                  </a:cubicBezTo>
                  <a:cubicBezTo>
                    <a:pt x="109324" y="13842"/>
                    <a:pt x="157175" y="11449"/>
                    <a:pt x="205026" y="9044"/>
                  </a:cubicBezTo>
                  <a:cubicBezTo>
                    <a:pt x="200908" y="8176"/>
                    <a:pt x="196751" y="7865"/>
                    <a:pt x="192579" y="7865"/>
                  </a:cubicBezTo>
                  <a:cubicBezTo>
                    <a:pt x="186160" y="7865"/>
                    <a:pt x="179704" y="8602"/>
                    <a:pt x="173296" y="9187"/>
                  </a:cubicBezTo>
                  <a:cubicBezTo>
                    <a:pt x="150672" y="11268"/>
                    <a:pt x="127957" y="11494"/>
                    <a:pt x="105254" y="11494"/>
                  </a:cubicBezTo>
                  <a:cubicBezTo>
                    <a:pt x="101983" y="11494"/>
                    <a:pt x="98711" y="11489"/>
                    <a:pt x="95441" y="11485"/>
                  </a:cubicBezTo>
                  <a:cubicBezTo>
                    <a:pt x="80844" y="11461"/>
                    <a:pt x="65878" y="11365"/>
                    <a:pt x="52209" y="5198"/>
                  </a:cubicBezTo>
                  <a:cubicBezTo>
                    <a:pt x="51257" y="4769"/>
                    <a:pt x="50090" y="3698"/>
                    <a:pt x="50578" y="2614"/>
                  </a:cubicBezTo>
                  <a:cubicBezTo>
                    <a:pt x="51281" y="2091"/>
                    <a:pt x="51971" y="1567"/>
                    <a:pt x="52662" y="1043"/>
                  </a:cubicBezTo>
                  <a:cubicBezTo>
                    <a:pt x="43660" y="346"/>
                    <a:pt x="34639" y="0"/>
                    <a:pt x="25618" y="0"/>
                  </a:cubicBezTo>
                  <a:close/>
                </a:path>
              </a:pathLst>
            </a:custGeom>
            <a:solidFill>
              <a:srgbClr val="E5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0"/>
            <p:cNvSpPr/>
            <p:nvPr/>
          </p:nvSpPr>
          <p:spPr>
            <a:xfrm>
              <a:off x="243775" y="4383700"/>
              <a:ext cx="7147050" cy="494125"/>
            </a:xfrm>
            <a:custGeom>
              <a:avLst/>
              <a:gdLst/>
              <a:ahLst/>
              <a:cxnLst/>
              <a:rect l="l" t="t" r="r" b="b"/>
              <a:pathLst>
                <a:path w="285882" h="19765" extrusionOk="0">
                  <a:moveTo>
                    <a:pt x="285834" y="1"/>
                  </a:moveTo>
                  <a:lnTo>
                    <a:pt x="0" y="894"/>
                  </a:lnTo>
                  <a:lnTo>
                    <a:pt x="48" y="19313"/>
                  </a:lnTo>
                  <a:lnTo>
                    <a:pt x="285881" y="19765"/>
                  </a:lnTo>
                  <a:lnTo>
                    <a:pt x="285881" y="19765"/>
                  </a:lnTo>
                  <a:lnTo>
                    <a:pt x="285834" y="1"/>
                  </a:lnTo>
                  <a:close/>
                </a:path>
              </a:pathLst>
            </a:custGeom>
            <a:solidFill>
              <a:srgbClr val="8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0"/>
            <p:cNvSpPr/>
            <p:nvPr/>
          </p:nvSpPr>
          <p:spPr>
            <a:xfrm>
              <a:off x="252700" y="3961200"/>
              <a:ext cx="6682100" cy="944775"/>
            </a:xfrm>
            <a:custGeom>
              <a:avLst/>
              <a:gdLst/>
              <a:ahLst/>
              <a:cxnLst/>
              <a:rect l="l" t="t" r="r" b="b"/>
              <a:pathLst>
                <a:path w="267284" h="37791" extrusionOk="0">
                  <a:moveTo>
                    <a:pt x="199574" y="1"/>
                  </a:moveTo>
                  <a:cubicBezTo>
                    <a:pt x="199473" y="1"/>
                    <a:pt x="199370" y="2"/>
                    <a:pt x="199263" y="6"/>
                  </a:cubicBezTo>
                  <a:cubicBezTo>
                    <a:pt x="192382" y="232"/>
                    <a:pt x="190965" y="6209"/>
                    <a:pt x="188179" y="9376"/>
                  </a:cubicBezTo>
                  <a:cubicBezTo>
                    <a:pt x="187796" y="9165"/>
                    <a:pt x="187449" y="9074"/>
                    <a:pt x="187141" y="9074"/>
                  </a:cubicBezTo>
                  <a:cubicBezTo>
                    <a:pt x="185799" y="9074"/>
                    <a:pt x="185203" y="10798"/>
                    <a:pt x="185726" y="11805"/>
                  </a:cubicBezTo>
                  <a:cubicBezTo>
                    <a:pt x="185476" y="11770"/>
                    <a:pt x="185223" y="11753"/>
                    <a:pt x="184973" y="11753"/>
                  </a:cubicBezTo>
                  <a:cubicBezTo>
                    <a:pt x="182932" y="11753"/>
                    <a:pt x="181143" y="12868"/>
                    <a:pt x="183297" y="14162"/>
                  </a:cubicBezTo>
                  <a:cubicBezTo>
                    <a:pt x="183083" y="14137"/>
                    <a:pt x="182875" y="14125"/>
                    <a:pt x="182678" y="14125"/>
                  </a:cubicBezTo>
                  <a:cubicBezTo>
                    <a:pt x="181549" y="14125"/>
                    <a:pt x="180769" y="14541"/>
                    <a:pt x="181154" y="15484"/>
                  </a:cubicBezTo>
                  <a:cubicBezTo>
                    <a:pt x="179451" y="16305"/>
                    <a:pt x="172772" y="15901"/>
                    <a:pt x="172427" y="17020"/>
                  </a:cubicBezTo>
                  <a:cubicBezTo>
                    <a:pt x="171415" y="16746"/>
                    <a:pt x="170462" y="16555"/>
                    <a:pt x="169534" y="16460"/>
                  </a:cubicBezTo>
                  <a:cubicBezTo>
                    <a:pt x="169319" y="16151"/>
                    <a:pt x="169117" y="15853"/>
                    <a:pt x="168950" y="15555"/>
                  </a:cubicBezTo>
                  <a:cubicBezTo>
                    <a:pt x="168617" y="14972"/>
                    <a:pt x="168391" y="14019"/>
                    <a:pt x="167759" y="13615"/>
                  </a:cubicBezTo>
                  <a:cubicBezTo>
                    <a:pt x="167592" y="13514"/>
                    <a:pt x="167415" y="13494"/>
                    <a:pt x="167233" y="13494"/>
                  </a:cubicBezTo>
                  <a:cubicBezTo>
                    <a:pt x="167115" y="13494"/>
                    <a:pt x="166996" y="13503"/>
                    <a:pt x="166875" y="13503"/>
                  </a:cubicBezTo>
                  <a:cubicBezTo>
                    <a:pt x="166718" y="13503"/>
                    <a:pt x="166559" y="13489"/>
                    <a:pt x="166402" y="13424"/>
                  </a:cubicBezTo>
                  <a:cubicBezTo>
                    <a:pt x="165616" y="13091"/>
                    <a:pt x="165700" y="13507"/>
                    <a:pt x="165164" y="12936"/>
                  </a:cubicBezTo>
                  <a:cubicBezTo>
                    <a:pt x="164604" y="12352"/>
                    <a:pt x="165045" y="11686"/>
                    <a:pt x="164235" y="11340"/>
                  </a:cubicBezTo>
                  <a:cubicBezTo>
                    <a:pt x="164035" y="11258"/>
                    <a:pt x="163770" y="11221"/>
                    <a:pt x="163468" y="11221"/>
                  </a:cubicBezTo>
                  <a:cubicBezTo>
                    <a:pt x="161796" y="11221"/>
                    <a:pt x="158963" y="12370"/>
                    <a:pt x="159306" y="13519"/>
                  </a:cubicBezTo>
                  <a:cubicBezTo>
                    <a:pt x="158735" y="12710"/>
                    <a:pt x="156199" y="11638"/>
                    <a:pt x="155198" y="11555"/>
                  </a:cubicBezTo>
                  <a:cubicBezTo>
                    <a:pt x="155147" y="11551"/>
                    <a:pt x="155096" y="11548"/>
                    <a:pt x="155045" y="11548"/>
                  </a:cubicBezTo>
                  <a:cubicBezTo>
                    <a:pt x="153652" y="11548"/>
                    <a:pt x="152078" y="13069"/>
                    <a:pt x="151734" y="14400"/>
                  </a:cubicBezTo>
                  <a:cubicBezTo>
                    <a:pt x="151576" y="14368"/>
                    <a:pt x="151409" y="14352"/>
                    <a:pt x="151239" y="14352"/>
                  </a:cubicBezTo>
                  <a:cubicBezTo>
                    <a:pt x="150667" y="14352"/>
                    <a:pt x="150053" y="14532"/>
                    <a:pt x="149567" y="14853"/>
                  </a:cubicBezTo>
                  <a:cubicBezTo>
                    <a:pt x="149405" y="14846"/>
                    <a:pt x="149237" y="14843"/>
                    <a:pt x="149063" y="14843"/>
                  </a:cubicBezTo>
                  <a:cubicBezTo>
                    <a:pt x="146909" y="14843"/>
                    <a:pt x="143962" y="15323"/>
                    <a:pt x="142527" y="15323"/>
                  </a:cubicBezTo>
                  <a:cubicBezTo>
                    <a:pt x="142439" y="15323"/>
                    <a:pt x="142356" y="15321"/>
                    <a:pt x="142280" y="15317"/>
                  </a:cubicBezTo>
                  <a:cubicBezTo>
                    <a:pt x="141732" y="15293"/>
                    <a:pt x="141113" y="15174"/>
                    <a:pt x="140506" y="15031"/>
                  </a:cubicBezTo>
                  <a:cubicBezTo>
                    <a:pt x="140506" y="14400"/>
                    <a:pt x="140280" y="13757"/>
                    <a:pt x="139887" y="13400"/>
                  </a:cubicBezTo>
                  <a:cubicBezTo>
                    <a:pt x="139490" y="13043"/>
                    <a:pt x="138844" y="12826"/>
                    <a:pt x="138296" y="12826"/>
                  </a:cubicBezTo>
                  <a:cubicBezTo>
                    <a:pt x="138186" y="12826"/>
                    <a:pt x="138081" y="12835"/>
                    <a:pt x="137982" y="12853"/>
                  </a:cubicBezTo>
                  <a:cubicBezTo>
                    <a:pt x="137637" y="12012"/>
                    <a:pt x="136412" y="11027"/>
                    <a:pt x="135417" y="11027"/>
                  </a:cubicBezTo>
                  <a:cubicBezTo>
                    <a:pt x="135383" y="11027"/>
                    <a:pt x="135349" y="11029"/>
                    <a:pt x="135315" y="11031"/>
                  </a:cubicBezTo>
                  <a:cubicBezTo>
                    <a:pt x="134612" y="11079"/>
                    <a:pt x="132886" y="11733"/>
                    <a:pt x="132541" y="12233"/>
                  </a:cubicBezTo>
                  <a:cubicBezTo>
                    <a:pt x="132693" y="11513"/>
                    <a:pt x="130577" y="10757"/>
                    <a:pt x="129404" y="10757"/>
                  </a:cubicBezTo>
                  <a:cubicBezTo>
                    <a:pt x="129201" y="10757"/>
                    <a:pt x="129027" y="10779"/>
                    <a:pt x="128897" y="10828"/>
                  </a:cubicBezTo>
                  <a:cubicBezTo>
                    <a:pt x="128350" y="11031"/>
                    <a:pt x="128707" y="11460"/>
                    <a:pt x="128350" y="11817"/>
                  </a:cubicBezTo>
                  <a:cubicBezTo>
                    <a:pt x="128005" y="12174"/>
                    <a:pt x="128040" y="11912"/>
                    <a:pt x="127504" y="12114"/>
                  </a:cubicBezTo>
                  <a:cubicBezTo>
                    <a:pt x="127395" y="12155"/>
                    <a:pt x="127283" y="12164"/>
                    <a:pt x="127173" y="12164"/>
                  </a:cubicBezTo>
                  <a:cubicBezTo>
                    <a:pt x="127091" y="12164"/>
                    <a:pt x="127009" y="12159"/>
                    <a:pt x="126929" y="12159"/>
                  </a:cubicBezTo>
                  <a:cubicBezTo>
                    <a:pt x="126802" y="12159"/>
                    <a:pt x="126679" y="12171"/>
                    <a:pt x="126564" y="12233"/>
                  </a:cubicBezTo>
                  <a:cubicBezTo>
                    <a:pt x="126397" y="12329"/>
                    <a:pt x="126290" y="12472"/>
                    <a:pt x="126207" y="12626"/>
                  </a:cubicBezTo>
                  <a:cubicBezTo>
                    <a:pt x="126028" y="12281"/>
                    <a:pt x="125802" y="11924"/>
                    <a:pt x="125421" y="11745"/>
                  </a:cubicBezTo>
                  <a:cubicBezTo>
                    <a:pt x="125305" y="11696"/>
                    <a:pt x="125186" y="11681"/>
                    <a:pt x="125064" y="11681"/>
                  </a:cubicBezTo>
                  <a:cubicBezTo>
                    <a:pt x="124877" y="11681"/>
                    <a:pt x="124686" y="11717"/>
                    <a:pt x="124494" y="11717"/>
                  </a:cubicBezTo>
                  <a:cubicBezTo>
                    <a:pt x="124390" y="11717"/>
                    <a:pt x="124286" y="11706"/>
                    <a:pt x="124183" y="11674"/>
                  </a:cubicBezTo>
                  <a:cubicBezTo>
                    <a:pt x="123921" y="11597"/>
                    <a:pt x="123765" y="11586"/>
                    <a:pt x="123649" y="11586"/>
                  </a:cubicBezTo>
                  <a:cubicBezTo>
                    <a:pt x="123603" y="11586"/>
                    <a:pt x="123564" y="11588"/>
                    <a:pt x="123528" y="11588"/>
                  </a:cubicBezTo>
                  <a:cubicBezTo>
                    <a:pt x="123397" y="11588"/>
                    <a:pt x="123296" y="11567"/>
                    <a:pt x="123052" y="11376"/>
                  </a:cubicBezTo>
                  <a:cubicBezTo>
                    <a:pt x="122540" y="10971"/>
                    <a:pt x="122944" y="10448"/>
                    <a:pt x="122206" y="10245"/>
                  </a:cubicBezTo>
                  <a:cubicBezTo>
                    <a:pt x="122072" y="10208"/>
                    <a:pt x="121906" y="10190"/>
                    <a:pt x="121718" y="10190"/>
                  </a:cubicBezTo>
                  <a:cubicBezTo>
                    <a:pt x="120235" y="10190"/>
                    <a:pt x="117362" y="11273"/>
                    <a:pt x="117658" y="12150"/>
                  </a:cubicBezTo>
                  <a:cubicBezTo>
                    <a:pt x="117146" y="11579"/>
                    <a:pt x="114824" y="10924"/>
                    <a:pt x="113908" y="10924"/>
                  </a:cubicBezTo>
                  <a:cubicBezTo>
                    <a:pt x="112598" y="10924"/>
                    <a:pt x="111050" y="12210"/>
                    <a:pt x="110717" y="13245"/>
                  </a:cubicBezTo>
                  <a:cubicBezTo>
                    <a:pt x="110640" y="13239"/>
                    <a:pt x="110562" y="13235"/>
                    <a:pt x="110482" y="13235"/>
                  </a:cubicBezTo>
                  <a:cubicBezTo>
                    <a:pt x="109725" y="13235"/>
                    <a:pt x="108829" y="13536"/>
                    <a:pt x="108312" y="14031"/>
                  </a:cubicBezTo>
                  <a:cubicBezTo>
                    <a:pt x="108097" y="14246"/>
                    <a:pt x="107942" y="14531"/>
                    <a:pt x="107835" y="14841"/>
                  </a:cubicBezTo>
                  <a:cubicBezTo>
                    <a:pt x="107478" y="14829"/>
                    <a:pt x="107061" y="14793"/>
                    <a:pt x="106573" y="14710"/>
                  </a:cubicBezTo>
                  <a:cubicBezTo>
                    <a:pt x="106561" y="14674"/>
                    <a:pt x="106526" y="14662"/>
                    <a:pt x="106514" y="14627"/>
                  </a:cubicBezTo>
                  <a:cubicBezTo>
                    <a:pt x="106228" y="14210"/>
                    <a:pt x="106026" y="13531"/>
                    <a:pt x="105430" y="13257"/>
                  </a:cubicBezTo>
                  <a:cubicBezTo>
                    <a:pt x="105315" y="13212"/>
                    <a:pt x="105197" y="13198"/>
                    <a:pt x="105078" y="13198"/>
                  </a:cubicBezTo>
                  <a:cubicBezTo>
                    <a:pt x="104894" y="13198"/>
                    <a:pt x="104706" y="13231"/>
                    <a:pt x="104517" y="13231"/>
                  </a:cubicBezTo>
                  <a:cubicBezTo>
                    <a:pt x="104409" y="13231"/>
                    <a:pt x="104300" y="13220"/>
                    <a:pt x="104192" y="13186"/>
                  </a:cubicBezTo>
                  <a:cubicBezTo>
                    <a:pt x="103945" y="13117"/>
                    <a:pt x="103792" y="13106"/>
                    <a:pt x="103678" y="13106"/>
                  </a:cubicBezTo>
                  <a:cubicBezTo>
                    <a:pt x="103624" y="13106"/>
                    <a:pt x="103579" y="13109"/>
                    <a:pt x="103537" y="13109"/>
                  </a:cubicBezTo>
                  <a:cubicBezTo>
                    <a:pt x="103406" y="13109"/>
                    <a:pt x="103305" y="13085"/>
                    <a:pt x="103061" y="12888"/>
                  </a:cubicBezTo>
                  <a:cubicBezTo>
                    <a:pt x="102561" y="12483"/>
                    <a:pt x="102954" y="11971"/>
                    <a:pt x="102216" y="11757"/>
                  </a:cubicBezTo>
                  <a:cubicBezTo>
                    <a:pt x="102085" y="11722"/>
                    <a:pt x="101925" y="11706"/>
                    <a:pt x="101744" y="11706"/>
                  </a:cubicBezTo>
                  <a:cubicBezTo>
                    <a:pt x="100266" y="11706"/>
                    <a:pt x="97372" y="12793"/>
                    <a:pt x="97679" y="13662"/>
                  </a:cubicBezTo>
                  <a:cubicBezTo>
                    <a:pt x="97155" y="13103"/>
                    <a:pt x="94834" y="12448"/>
                    <a:pt x="93929" y="12448"/>
                  </a:cubicBezTo>
                  <a:cubicBezTo>
                    <a:pt x="93036" y="12448"/>
                    <a:pt x="92024" y="13043"/>
                    <a:pt x="91369" y="13769"/>
                  </a:cubicBezTo>
                  <a:cubicBezTo>
                    <a:pt x="91048" y="13376"/>
                    <a:pt x="90690" y="12995"/>
                    <a:pt x="90440" y="12626"/>
                  </a:cubicBezTo>
                  <a:cubicBezTo>
                    <a:pt x="90035" y="12043"/>
                    <a:pt x="89762" y="11055"/>
                    <a:pt x="88928" y="10698"/>
                  </a:cubicBezTo>
                  <a:cubicBezTo>
                    <a:pt x="88771" y="10628"/>
                    <a:pt x="88606" y="10606"/>
                    <a:pt x="88436" y="10606"/>
                  </a:cubicBezTo>
                  <a:cubicBezTo>
                    <a:pt x="88158" y="10606"/>
                    <a:pt x="87870" y="10664"/>
                    <a:pt x="87589" y="10664"/>
                  </a:cubicBezTo>
                  <a:cubicBezTo>
                    <a:pt x="87457" y="10664"/>
                    <a:pt x="87328" y="10652"/>
                    <a:pt x="87202" y="10614"/>
                  </a:cubicBezTo>
                  <a:cubicBezTo>
                    <a:pt x="86856" y="10512"/>
                    <a:pt x="86639" y="10496"/>
                    <a:pt x="86477" y="10496"/>
                  </a:cubicBezTo>
                  <a:cubicBezTo>
                    <a:pt x="86396" y="10496"/>
                    <a:pt x="86329" y="10500"/>
                    <a:pt x="86267" y="10500"/>
                  </a:cubicBezTo>
                  <a:cubicBezTo>
                    <a:pt x="86085" y="10500"/>
                    <a:pt x="85938" y="10465"/>
                    <a:pt x="85606" y="10197"/>
                  </a:cubicBezTo>
                  <a:cubicBezTo>
                    <a:pt x="84892" y="9626"/>
                    <a:pt x="85475" y="8900"/>
                    <a:pt x="84416" y="8602"/>
                  </a:cubicBezTo>
                  <a:cubicBezTo>
                    <a:pt x="84236" y="8555"/>
                    <a:pt x="84015" y="8532"/>
                    <a:pt x="83765" y="8532"/>
                  </a:cubicBezTo>
                  <a:cubicBezTo>
                    <a:pt x="81695" y="8532"/>
                    <a:pt x="77610" y="10049"/>
                    <a:pt x="78046" y="11281"/>
                  </a:cubicBezTo>
                  <a:cubicBezTo>
                    <a:pt x="77320" y="10483"/>
                    <a:pt x="74057" y="9566"/>
                    <a:pt x="72771" y="9566"/>
                  </a:cubicBezTo>
                  <a:cubicBezTo>
                    <a:pt x="72765" y="9566"/>
                    <a:pt x="72759" y="9566"/>
                    <a:pt x="72753" y="9566"/>
                  </a:cubicBezTo>
                  <a:cubicBezTo>
                    <a:pt x="70912" y="9566"/>
                    <a:pt x="68757" y="11381"/>
                    <a:pt x="68283" y="12829"/>
                  </a:cubicBezTo>
                  <a:cubicBezTo>
                    <a:pt x="68166" y="12816"/>
                    <a:pt x="68045" y="12810"/>
                    <a:pt x="67921" y="12810"/>
                  </a:cubicBezTo>
                  <a:cubicBezTo>
                    <a:pt x="66867" y="12810"/>
                    <a:pt x="65627" y="13254"/>
                    <a:pt x="64913" y="13936"/>
                  </a:cubicBezTo>
                  <a:cubicBezTo>
                    <a:pt x="64282" y="14555"/>
                    <a:pt x="63961" y="15615"/>
                    <a:pt x="64068" y="16627"/>
                  </a:cubicBezTo>
                  <a:cubicBezTo>
                    <a:pt x="63389" y="16579"/>
                    <a:pt x="62806" y="16520"/>
                    <a:pt x="62437" y="16401"/>
                  </a:cubicBezTo>
                  <a:cubicBezTo>
                    <a:pt x="61246" y="16043"/>
                    <a:pt x="59996" y="14889"/>
                    <a:pt x="58901" y="14686"/>
                  </a:cubicBezTo>
                  <a:cubicBezTo>
                    <a:pt x="58485" y="14616"/>
                    <a:pt x="57977" y="14582"/>
                    <a:pt x="57401" y="14582"/>
                  </a:cubicBezTo>
                  <a:cubicBezTo>
                    <a:pt x="53564" y="14582"/>
                    <a:pt x="46712" y="16090"/>
                    <a:pt x="44280" y="18544"/>
                  </a:cubicBezTo>
                  <a:cubicBezTo>
                    <a:pt x="43752" y="18188"/>
                    <a:pt x="43090" y="18092"/>
                    <a:pt x="42397" y="18092"/>
                  </a:cubicBezTo>
                  <a:cubicBezTo>
                    <a:pt x="41651" y="18092"/>
                    <a:pt x="40869" y="18204"/>
                    <a:pt x="40184" y="18222"/>
                  </a:cubicBezTo>
                  <a:cubicBezTo>
                    <a:pt x="40100" y="17151"/>
                    <a:pt x="39310" y="16922"/>
                    <a:pt x="38387" y="16922"/>
                  </a:cubicBezTo>
                  <a:cubicBezTo>
                    <a:pt x="38007" y="16922"/>
                    <a:pt x="37605" y="16961"/>
                    <a:pt x="37219" y="16996"/>
                  </a:cubicBezTo>
                  <a:cubicBezTo>
                    <a:pt x="37255" y="14865"/>
                    <a:pt x="33124" y="11555"/>
                    <a:pt x="31088" y="10817"/>
                  </a:cubicBezTo>
                  <a:cubicBezTo>
                    <a:pt x="31814" y="7816"/>
                    <a:pt x="33159" y="5625"/>
                    <a:pt x="30492" y="3792"/>
                  </a:cubicBezTo>
                  <a:cubicBezTo>
                    <a:pt x="29351" y="3012"/>
                    <a:pt x="28151" y="2691"/>
                    <a:pt x="26921" y="2691"/>
                  </a:cubicBezTo>
                  <a:cubicBezTo>
                    <a:pt x="22289" y="2691"/>
                    <a:pt x="17224" y="7254"/>
                    <a:pt x="13169" y="9126"/>
                  </a:cubicBezTo>
                  <a:cubicBezTo>
                    <a:pt x="13020" y="8286"/>
                    <a:pt x="12609" y="7954"/>
                    <a:pt x="12097" y="7954"/>
                  </a:cubicBezTo>
                  <a:cubicBezTo>
                    <a:pt x="11012" y="7954"/>
                    <a:pt x="9471" y="9446"/>
                    <a:pt x="9002" y="10757"/>
                  </a:cubicBezTo>
                  <a:cubicBezTo>
                    <a:pt x="8405" y="10031"/>
                    <a:pt x="7515" y="9619"/>
                    <a:pt x="6716" y="9619"/>
                  </a:cubicBezTo>
                  <a:cubicBezTo>
                    <a:pt x="5600" y="9619"/>
                    <a:pt x="4659" y="10421"/>
                    <a:pt x="4930" y="12293"/>
                  </a:cubicBezTo>
                  <a:cubicBezTo>
                    <a:pt x="4482" y="11789"/>
                    <a:pt x="3965" y="11490"/>
                    <a:pt x="3470" y="11490"/>
                  </a:cubicBezTo>
                  <a:cubicBezTo>
                    <a:pt x="2924" y="11490"/>
                    <a:pt x="2405" y="11854"/>
                    <a:pt x="2036" y="12710"/>
                  </a:cubicBezTo>
                  <a:cubicBezTo>
                    <a:pt x="2026" y="12710"/>
                    <a:pt x="2016" y="12710"/>
                    <a:pt x="2005" y="12710"/>
                  </a:cubicBezTo>
                  <a:cubicBezTo>
                    <a:pt x="1473" y="12710"/>
                    <a:pt x="771" y="12416"/>
                    <a:pt x="0" y="12007"/>
                  </a:cubicBezTo>
                  <a:lnTo>
                    <a:pt x="0" y="24485"/>
                  </a:lnTo>
                  <a:lnTo>
                    <a:pt x="0" y="35070"/>
                  </a:lnTo>
                  <a:cubicBezTo>
                    <a:pt x="2624" y="35945"/>
                    <a:pt x="5804" y="36251"/>
                    <a:pt x="9277" y="36251"/>
                  </a:cubicBezTo>
                  <a:cubicBezTo>
                    <a:pt x="17309" y="36251"/>
                    <a:pt x="26915" y="34617"/>
                    <a:pt x="34864" y="34617"/>
                  </a:cubicBezTo>
                  <a:cubicBezTo>
                    <a:pt x="38252" y="34617"/>
                    <a:pt x="41339" y="34914"/>
                    <a:pt x="43875" y="35760"/>
                  </a:cubicBezTo>
                  <a:cubicBezTo>
                    <a:pt x="41843" y="37239"/>
                    <a:pt x="41606" y="37790"/>
                    <a:pt x="42368" y="37790"/>
                  </a:cubicBezTo>
                  <a:cubicBezTo>
                    <a:pt x="44576" y="37790"/>
                    <a:pt x="55171" y="33164"/>
                    <a:pt x="54817" y="33057"/>
                  </a:cubicBezTo>
                  <a:cubicBezTo>
                    <a:pt x="56007" y="32045"/>
                    <a:pt x="59198" y="31402"/>
                    <a:pt x="62675" y="30962"/>
                  </a:cubicBezTo>
                  <a:cubicBezTo>
                    <a:pt x="62889" y="32343"/>
                    <a:pt x="63389" y="33307"/>
                    <a:pt x="64294" y="33498"/>
                  </a:cubicBezTo>
                  <a:cubicBezTo>
                    <a:pt x="64327" y="33493"/>
                    <a:pt x="64383" y="33490"/>
                    <a:pt x="64461" y="33490"/>
                  </a:cubicBezTo>
                  <a:cubicBezTo>
                    <a:pt x="65909" y="33490"/>
                    <a:pt x="74780" y="34377"/>
                    <a:pt x="76686" y="34377"/>
                  </a:cubicBezTo>
                  <a:cubicBezTo>
                    <a:pt x="76926" y="34377"/>
                    <a:pt x="77056" y="34363"/>
                    <a:pt x="77046" y="34331"/>
                  </a:cubicBezTo>
                  <a:lnTo>
                    <a:pt x="100727" y="25783"/>
                  </a:lnTo>
                  <a:cubicBezTo>
                    <a:pt x="112913" y="26675"/>
                    <a:pt x="115322" y="27473"/>
                    <a:pt x="127261" y="28353"/>
                  </a:cubicBezTo>
                  <a:lnTo>
                    <a:pt x="127261" y="28353"/>
                  </a:lnTo>
                  <a:cubicBezTo>
                    <a:pt x="127261" y="28353"/>
                    <a:pt x="127261" y="28353"/>
                    <a:pt x="127261" y="28353"/>
                  </a:cubicBezTo>
                  <a:cubicBezTo>
                    <a:pt x="126921" y="28353"/>
                    <a:pt x="130566" y="30347"/>
                    <a:pt x="130695" y="30617"/>
                  </a:cubicBezTo>
                  <a:cubicBezTo>
                    <a:pt x="132148" y="29486"/>
                    <a:pt x="149352" y="28581"/>
                    <a:pt x="162997" y="27890"/>
                  </a:cubicBezTo>
                  <a:cubicBezTo>
                    <a:pt x="163265" y="28684"/>
                    <a:pt x="163723" y="29194"/>
                    <a:pt x="164517" y="29194"/>
                  </a:cubicBezTo>
                  <a:cubicBezTo>
                    <a:pt x="164569" y="29194"/>
                    <a:pt x="164621" y="29192"/>
                    <a:pt x="164676" y="29188"/>
                  </a:cubicBezTo>
                  <a:cubicBezTo>
                    <a:pt x="166998" y="34279"/>
                    <a:pt x="169446" y="36095"/>
                    <a:pt x="171852" y="36095"/>
                  </a:cubicBezTo>
                  <a:cubicBezTo>
                    <a:pt x="175528" y="36095"/>
                    <a:pt x="179104" y="31855"/>
                    <a:pt x="181976" y="28581"/>
                  </a:cubicBezTo>
                  <a:lnTo>
                    <a:pt x="225636" y="23235"/>
                  </a:lnTo>
                  <a:lnTo>
                    <a:pt x="262236" y="30795"/>
                  </a:lnTo>
                  <a:cubicBezTo>
                    <a:pt x="262236" y="30795"/>
                    <a:pt x="264260" y="29212"/>
                    <a:pt x="267284" y="26866"/>
                  </a:cubicBezTo>
                  <a:lnTo>
                    <a:pt x="267284" y="9078"/>
                  </a:lnTo>
                  <a:cubicBezTo>
                    <a:pt x="267165" y="9185"/>
                    <a:pt x="267046" y="9281"/>
                    <a:pt x="266950" y="9376"/>
                  </a:cubicBezTo>
                  <a:cubicBezTo>
                    <a:pt x="266565" y="9260"/>
                    <a:pt x="266153" y="9217"/>
                    <a:pt x="265730" y="9217"/>
                  </a:cubicBezTo>
                  <a:cubicBezTo>
                    <a:pt x="264767" y="9217"/>
                    <a:pt x="263744" y="9440"/>
                    <a:pt x="262843" y="9531"/>
                  </a:cubicBezTo>
                  <a:cubicBezTo>
                    <a:pt x="262540" y="8985"/>
                    <a:pt x="261947" y="8824"/>
                    <a:pt x="261260" y="8824"/>
                  </a:cubicBezTo>
                  <a:cubicBezTo>
                    <a:pt x="260734" y="8824"/>
                    <a:pt x="260152" y="8919"/>
                    <a:pt x="259604" y="9007"/>
                  </a:cubicBezTo>
                  <a:cubicBezTo>
                    <a:pt x="259045" y="7626"/>
                    <a:pt x="254080" y="5828"/>
                    <a:pt x="251877" y="5542"/>
                  </a:cubicBezTo>
                  <a:cubicBezTo>
                    <a:pt x="251758" y="3518"/>
                    <a:pt x="252472" y="1970"/>
                    <a:pt x="249341" y="1018"/>
                  </a:cubicBezTo>
                  <a:cubicBezTo>
                    <a:pt x="248332" y="707"/>
                    <a:pt x="247363" y="572"/>
                    <a:pt x="246430" y="572"/>
                  </a:cubicBezTo>
                  <a:cubicBezTo>
                    <a:pt x="241490" y="572"/>
                    <a:pt x="237536" y="4358"/>
                    <a:pt x="233851" y="6030"/>
                  </a:cubicBezTo>
                  <a:cubicBezTo>
                    <a:pt x="233511" y="5549"/>
                    <a:pt x="233075" y="5355"/>
                    <a:pt x="232624" y="5355"/>
                  </a:cubicBezTo>
                  <a:cubicBezTo>
                    <a:pt x="231514" y="5355"/>
                    <a:pt x="230313" y="6528"/>
                    <a:pt x="230220" y="7459"/>
                  </a:cubicBezTo>
                  <a:cubicBezTo>
                    <a:pt x="229541" y="7096"/>
                    <a:pt x="228719" y="6906"/>
                    <a:pt x="228004" y="6906"/>
                  </a:cubicBezTo>
                  <a:cubicBezTo>
                    <a:pt x="226725" y="6906"/>
                    <a:pt x="225792" y="7515"/>
                    <a:pt x="226648" y="8828"/>
                  </a:cubicBezTo>
                  <a:cubicBezTo>
                    <a:pt x="226137" y="8576"/>
                    <a:pt x="225619" y="8429"/>
                    <a:pt x="225174" y="8429"/>
                  </a:cubicBezTo>
                  <a:cubicBezTo>
                    <a:pt x="224674" y="8429"/>
                    <a:pt x="224266" y="8614"/>
                    <a:pt x="224064" y="9043"/>
                  </a:cubicBezTo>
                  <a:cubicBezTo>
                    <a:pt x="220602" y="5911"/>
                    <a:pt x="217139" y="3493"/>
                    <a:pt x="216498" y="3493"/>
                  </a:cubicBezTo>
                  <a:cubicBezTo>
                    <a:pt x="216471" y="3493"/>
                    <a:pt x="216449" y="3498"/>
                    <a:pt x="216432" y="3506"/>
                  </a:cubicBezTo>
                  <a:cubicBezTo>
                    <a:pt x="216114" y="3287"/>
                    <a:pt x="215782" y="3199"/>
                    <a:pt x="215446" y="3199"/>
                  </a:cubicBezTo>
                  <a:cubicBezTo>
                    <a:pt x="214687" y="3199"/>
                    <a:pt x="213903" y="3646"/>
                    <a:pt x="213194" y="4042"/>
                  </a:cubicBezTo>
                  <a:cubicBezTo>
                    <a:pt x="212356" y="3341"/>
                    <a:pt x="209790" y="3060"/>
                    <a:pt x="207485" y="3060"/>
                  </a:cubicBezTo>
                  <a:cubicBezTo>
                    <a:pt x="206186" y="3060"/>
                    <a:pt x="204969" y="3149"/>
                    <a:pt x="204193" y="3304"/>
                  </a:cubicBezTo>
                  <a:cubicBezTo>
                    <a:pt x="202947" y="1574"/>
                    <a:pt x="202662" y="1"/>
                    <a:pt x="199574" y="1"/>
                  </a:cubicBezTo>
                  <a:close/>
                </a:path>
              </a:pathLst>
            </a:custGeom>
            <a:solidFill>
              <a:srgbClr val="92D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0"/>
            <p:cNvSpPr/>
            <p:nvPr/>
          </p:nvSpPr>
          <p:spPr>
            <a:xfrm>
              <a:off x="3947200" y="4043250"/>
              <a:ext cx="597425" cy="537525"/>
            </a:xfrm>
            <a:custGeom>
              <a:avLst/>
              <a:gdLst/>
              <a:ahLst/>
              <a:cxnLst/>
              <a:rect l="l" t="t" r="r" b="b"/>
              <a:pathLst>
                <a:path w="23897" h="21501" extrusionOk="0">
                  <a:moveTo>
                    <a:pt x="13205" y="18655"/>
                  </a:moveTo>
                  <a:cubicBezTo>
                    <a:pt x="13848" y="18810"/>
                    <a:pt x="14503" y="18965"/>
                    <a:pt x="15134" y="19131"/>
                  </a:cubicBezTo>
                  <a:cubicBezTo>
                    <a:pt x="14884" y="19191"/>
                    <a:pt x="14610" y="19215"/>
                    <a:pt x="14336" y="19227"/>
                  </a:cubicBezTo>
                  <a:cubicBezTo>
                    <a:pt x="14210" y="19232"/>
                    <a:pt x="14084" y="19235"/>
                    <a:pt x="13960" y="19235"/>
                  </a:cubicBezTo>
                  <a:cubicBezTo>
                    <a:pt x="13545" y="19235"/>
                    <a:pt x="13143" y="19202"/>
                    <a:pt x="12776" y="19119"/>
                  </a:cubicBezTo>
                  <a:lnTo>
                    <a:pt x="12717" y="19119"/>
                  </a:lnTo>
                  <a:cubicBezTo>
                    <a:pt x="12860" y="18953"/>
                    <a:pt x="13026" y="18810"/>
                    <a:pt x="13205" y="18655"/>
                  </a:cubicBezTo>
                  <a:close/>
                  <a:moveTo>
                    <a:pt x="12062" y="18441"/>
                  </a:moveTo>
                  <a:cubicBezTo>
                    <a:pt x="12359" y="18476"/>
                    <a:pt x="12645" y="18560"/>
                    <a:pt x="12943" y="18619"/>
                  </a:cubicBezTo>
                  <a:cubicBezTo>
                    <a:pt x="12598" y="18857"/>
                    <a:pt x="12300" y="19131"/>
                    <a:pt x="12062" y="19453"/>
                  </a:cubicBezTo>
                  <a:cubicBezTo>
                    <a:pt x="12050" y="19369"/>
                    <a:pt x="12014" y="19286"/>
                    <a:pt x="12002" y="19215"/>
                  </a:cubicBezTo>
                  <a:cubicBezTo>
                    <a:pt x="11943" y="18953"/>
                    <a:pt x="11883" y="18691"/>
                    <a:pt x="11848" y="18441"/>
                  </a:cubicBezTo>
                  <a:close/>
                  <a:moveTo>
                    <a:pt x="9966" y="19048"/>
                  </a:moveTo>
                  <a:cubicBezTo>
                    <a:pt x="10062" y="19096"/>
                    <a:pt x="10181" y="19131"/>
                    <a:pt x="10288" y="19179"/>
                  </a:cubicBezTo>
                  <a:cubicBezTo>
                    <a:pt x="10478" y="19274"/>
                    <a:pt x="10669" y="19369"/>
                    <a:pt x="10859" y="19488"/>
                  </a:cubicBezTo>
                  <a:cubicBezTo>
                    <a:pt x="10628" y="19590"/>
                    <a:pt x="10340" y="19622"/>
                    <a:pt x="10046" y="19622"/>
                  </a:cubicBezTo>
                  <a:cubicBezTo>
                    <a:pt x="9824" y="19622"/>
                    <a:pt x="9600" y="19604"/>
                    <a:pt x="9395" y="19584"/>
                  </a:cubicBezTo>
                  <a:cubicBezTo>
                    <a:pt x="9169" y="19572"/>
                    <a:pt x="8954" y="19524"/>
                    <a:pt x="8740" y="19488"/>
                  </a:cubicBezTo>
                  <a:cubicBezTo>
                    <a:pt x="9145" y="19357"/>
                    <a:pt x="9550" y="19215"/>
                    <a:pt x="9966" y="19048"/>
                  </a:cubicBezTo>
                  <a:close/>
                  <a:moveTo>
                    <a:pt x="11502" y="18512"/>
                  </a:moveTo>
                  <a:cubicBezTo>
                    <a:pt x="11526" y="18595"/>
                    <a:pt x="11526" y="18691"/>
                    <a:pt x="11550" y="18774"/>
                  </a:cubicBezTo>
                  <a:cubicBezTo>
                    <a:pt x="11609" y="19072"/>
                    <a:pt x="11728" y="19357"/>
                    <a:pt x="11776" y="19655"/>
                  </a:cubicBezTo>
                  <a:cubicBezTo>
                    <a:pt x="11455" y="19369"/>
                    <a:pt x="11062" y="19131"/>
                    <a:pt x="10669" y="18941"/>
                  </a:cubicBezTo>
                  <a:cubicBezTo>
                    <a:pt x="10597" y="18917"/>
                    <a:pt x="10538" y="18881"/>
                    <a:pt x="10466" y="18857"/>
                  </a:cubicBezTo>
                  <a:cubicBezTo>
                    <a:pt x="10812" y="18715"/>
                    <a:pt x="11145" y="18595"/>
                    <a:pt x="11502" y="18512"/>
                  </a:cubicBezTo>
                  <a:close/>
                  <a:moveTo>
                    <a:pt x="9589" y="1"/>
                  </a:moveTo>
                  <a:cubicBezTo>
                    <a:pt x="9452" y="1"/>
                    <a:pt x="9306" y="35"/>
                    <a:pt x="9169" y="69"/>
                  </a:cubicBezTo>
                  <a:cubicBezTo>
                    <a:pt x="9050" y="105"/>
                    <a:pt x="8930" y="141"/>
                    <a:pt x="8835" y="177"/>
                  </a:cubicBezTo>
                  <a:cubicBezTo>
                    <a:pt x="8788" y="188"/>
                    <a:pt x="8752" y="200"/>
                    <a:pt x="8716" y="224"/>
                  </a:cubicBezTo>
                  <a:lnTo>
                    <a:pt x="8490" y="308"/>
                  </a:lnTo>
                  <a:cubicBezTo>
                    <a:pt x="8442" y="319"/>
                    <a:pt x="8395" y="355"/>
                    <a:pt x="8359" y="367"/>
                  </a:cubicBezTo>
                  <a:lnTo>
                    <a:pt x="8180" y="462"/>
                  </a:lnTo>
                  <a:cubicBezTo>
                    <a:pt x="8133" y="486"/>
                    <a:pt x="8073" y="498"/>
                    <a:pt x="8026" y="534"/>
                  </a:cubicBezTo>
                  <a:cubicBezTo>
                    <a:pt x="7966" y="558"/>
                    <a:pt x="7918" y="593"/>
                    <a:pt x="7859" y="617"/>
                  </a:cubicBezTo>
                  <a:cubicBezTo>
                    <a:pt x="7823" y="653"/>
                    <a:pt x="7764" y="677"/>
                    <a:pt x="7716" y="712"/>
                  </a:cubicBezTo>
                  <a:lnTo>
                    <a:pt x="7585" y="796"/>
                  </a:lnTo>
                  <a:cubicBezTo>
                    <a:pt x="7526" y="831"/>
                    <a:pt x="7478" y="879"/>
                    <a:pt x="7418" y="903"/>
                  </a:cubicBezTo>
                  <a:cubicBezTo>
                    <a:pt x="7371" y="939"/>
                    <a:pt x="7347" y="962"/>
                    <a:pt x="7299" y="998"/>
                  </a:cubicBezTo>
                  <a:cubicBezTo>
                    <a:pt x="7240" y="1034"/>
                    <a:pt x="7192" y="1081"/>
                    <a:pt x="7133" y="1129"/>
                  </a:cubicBezTo>
                  <a:cubicBezTo>
                    <a:pt x="7121" y="1141"/>
                    <a:pt x="7085" y="1153"/>
                    <a:pt x="7073" y="1189"/>
                  </a:cubicBezTo>
                  <a:cubicBezTo>
                    <a:pt x="7049" y="1212"/>
                    <a:pt x="7002" y="1248"/>
                    <a:pt x="6966" y="1272"/>
                  </a:cubicBezTo>
                  <a:lnTo>
                    <a:pt x="6883" y="1367"/>
                  </a:lnTo>
                  <a:lnTo>
                    <a:pt x="6847" y="1391"/>
                  </a:lnTo>
                  <a:lnTo>
                    <a:pt x="6752" y="1498"/>
                  </a:lnTo>
                  <a:cubicBezTo>
                    <a:pt x="6704" y="1546"/>
                    <a:pt x="6656" y="1593"/>
                    <a:pt x="6633" y="1629"/>
                  </a:cubicBezTo>
                  <a:lnTo>
                    <a:pt x="6537" y="1724"/>
                  </a:lnTo>
                  <a:cubicBezTo>
                    <a:pt x="6299" y="1986"/>
                    <a:pt x="6109" y="2272"/>
                    <a:pt x="5942" y="2570"/>
                  </a:cubicBezTo>
                  <a:cubicBezTo>
                    <a:pt x="5942" y="2570"/>
                    <a:pt x="5942" y="2582"/>
                    <a:pt x="5930" y="2582"/>
                  </a:cubicBezTo>
                  <a:cubicBezTo>
                    <a:pt x="5882" y="2665"/>
                    <a:pt x="5835" y="2748"/>
                    <a:pt x="5811" y="2820"/>
                  </a:cubicBezTo>
                  <a:cubicBezTo>
                    <a:pt x="5704" y="3046"/>
                    <a:pt x="5621" y="3272"/>
                    <a:pt x="5561" y="3510"/>
                  </a:cubicBezTo>
                  <a:cubicBezTo>
                    <a:pt x="5513" y="3677"/>
                    <a:pt x="5466" y="3856"/>
                    <a:pt x="5454" y="4034"/>
                  </a:cubicBezTo>
                  <a:cubicBezTo>
                    <a:pt x="5442" y="4153"/>
                    <a:pt x="5418" y="4272"/>
                    <a:pt x="5335" y="4368"/>
                  </a:cubicBezTo>
                  <a:cubicBezTo>
                    <a:pt x="5263" y="4463"/>
                    <a:pt x="5120" y="4487"/>
                    <a:pt x="5025" y="4570"/>
                  </a:cubicBezTo>
                  <a:cubicBezTo>
                    <a:pt x="4811" y="4713"/>
                    <a:pt x="4763" y="5010"/>
                    <a:pt x="4942" y="5189"/>
                  </a:cubicBezTo>
                  <a:cubicBezTo>
                    <a:pt x="4585" y="5380"/>
                    <a:pt x="4347" y="5725"/>
                    <a:pt x="4311" y="6094"/>
                  </a:cubicBezTo>
                  <a:cubicBezTo>
                    <a:pt x="4156" y="5844"/>
                    <a:pt x="3977" y="5558"/>
                    <a:pt x="3739" y="5380"/>
                  </a:cubicBezTo>
                  <a:cubicBezTo>
                    <a:pt x="3692" y="5356"/>
                    <a:pt x="3632" y="5308"/>
                    <a:pt x="3573" y="5296"/>
                  </a:cubicBezTo>
                  <a:cubicBezTo>
                    <a:pt x="3549" y="5284"/>
                    <a:pt x="3513" y="5261"/>
                    <a:pt x="3489" y="5261"/>
                  </a:cubicBezTo>
                  <a:cubicBezTo>
                    <a:pt x="3477" y="5261"/>
                    <a:pt x="3454" y="5249"/>
                    <a:pt x="3430" y="5249"/>
                  </a:cubicBezTo>
                  <a:cubicBezTo>
                    <a:pt x="3382" y="5237"/>
                    <a:pt x="3323" y="5225"/>
                    <a:pt x="3275" y="5225"/>
                  </a:cubicBezTo>
                  <a:cubicBezTo>
                    <a:pt x="3192" y="5225"/>
                    <a:pt x="3120" y="5225"/>
                    <a:pt x="3037" y="5237"/>
                  </a:cubicBezTo>
                  <a:lnTo>
                    <a:pt x="3025" y="5237"/>
                  </a:lnTo>
                  <a:cubicBezTo>
                    <a:pt x="3001" y="5249"/>
                    <a:pt x="2954" y="5249"/>
                    <a:pt x="2918" y="5261"/>
                  </a:cubicBezTo>
                  <a:lnTo>
                    <a:pt x="2894" y="5261"/>
                  </a:lnTo>
                  <a:cubicBezTo>
                    <a:pt x="2858" y="5284"/>
                    <a:pt x="2823" y="5296"/>
                    <a:pt x="2787" y="5308"/>
                  </a:cubicBezTo>
                  <a:cubicBezTo>
                    <a:pt x="2775" y="5308"/>
                    <a:pt x="2775" y="5320"/>
                    <a:pt x="2763" y="5320"/>
                  </a:cubicBezTo>
                  <a:lnTo>
                    <a:pt x="2668" y="5368"/>
                  </a:lnTo>
                  <a:cubicBezTo>
                    <a:pt x="2656" y="5368"/>
                    <a:pt x="2656" y="5380"/>
                    <a:pt x="2644" y="5380"/>
                  </a:cubicBezTo>
                  <a:cubicBezTo>
                    <a:pt x="2608" y="5403"/>
                    <a:pt x="2584" y="5415"/>
                    <a:pt x="2549" y="5439"/>
                  </a:cubicBezTo>
                  <a:cubicBezTo>
                    <a:pt x="2537" y="5463"/>
                    <a:pt x="2525" y="5463"/>
                    <a:pt x="2501" y="5475"/>
                  </a:cubicBezTo>
                  <a:cubicBezTo>
                    <a:pt x="2477" y="5487"/>
                    <a:pt x="2465" y="5499"/>
                    <a:pt x="2430" y="5534"/>
                  </a:cubicBezTo>
                  <a:lnTo>
                    <a:pt x="2382" y="5582"/>
                  </a:lnTo>
                  <a:cubicBezTo>
                    <a:pt x="2370" y="5594"/>
                    <a:pt x="2346" y="5606"/>
                    <a:pt x="2323" y="5618"/>
                  </a:cubicBezTo>
                  <a:cubicBezTo>
                    <a:pt x="2299" y="5653"/>
                    <a:pt x="2251" y="5677"/>
                    <a:pt x="2227" y="5713"/>
                  </a:cubicBezTo>
                  <a:cubicBezTo>
                    <a:pt x="2168" y="5772"/>
                    <a:pt x="2084" y="5832"/>
                    <a:pt x="2025" y="5880"/>
                  </a:cubicBezTo>
                  <a:lnTo>
                    <a:pt x="1965" y="5939"/>
                  </a:lnTo>
                  <a:lnTo>
                    <a:pt x="1834" y="6070"/>
                  </a:lnTo>
                  <a:lnTo>
                    <a:pt x="1775" y="6130"/>
                  </a:lnTo>
                  <a:cubicBezTo>
                    <a:pt x="1715" y="6189"/>
                    <a:pt x="1656" y="6261"/>
                    <a:pt x="1608" y="6320"/>
                  </a:cubicBezTo>
                  <a:cubicBezTo>
                    <a:pt x="1549" y="6392"/>
                    <a:pt x="1489" y="6487"/>
                    <a:pt x="1453" y="6570"/>
                  </a:cubicBezTo>
                  <a:cubicBezTo>
                    <a:pt x="882" y="7666"/>
                    <a:pt x="1763" y="8892"/>
                    <a:pt x="1727" y="10083"/>
                  </a:cubicBezTo>
                  <a:cubicBezTo>
                    <a:pt x="1702" y="10072"/>
                    <a:pt x="1678" y="10068"/>
                    <a:pt x="1655" y="10068"/>
                  </a:cubicBezTo>
                  <a:cubicBezTo>
                    <a:pt x="1488" y="10068"/>
                    <a:pt x="1367" y="10310"/>
                    <a:pt x="1430" y="10487"/>
                  </a:cubicBezTo>
                  <a:cubicBezTo>
                    <a:pt x="1513" y="10678"/>
                    <a:pt x="1656" y="10892"/>
                    <a:pt x="1572" y="11071"/>
                  </a:cubicBezTo>
                  <a:cubicBezTo>
                    <a:pt x="1502" y="11034"/>
                    <a:pt x="1423" y="11017"/>
                    <a:pt x="1343" y="11017"/>
                  </a:cubicBezTo>
                  <a:cubicBezTo>
                    <a:pt x="1087" y="11017"/>
                    <a:pt x="820" y="11189"/>
                    <a:pt x="775" y="11416"/>
                  </a:cubicBezTo>
                  <a:cubicBezTo>
                    <a:pt x="790" y="11272"/>
                    <a:pt x="626" y="11191"/>
                    <a:pt x="459" y="11191"/>
                  </a:cubicBezTo>
                  <a:cubicBezTo>
                    <a:pt x="364" y="11191"/>
                    <a:pt x="268" y="11217"/>
                    <a:pt x="203" y="11273"/>
                  </a:cubicBezTo>
                  <a:cubicBezTo>
                    <a:pt x="25" y="11440"/>
                    <a:pt x="1" y="11690"/>
                    <a:pt x="25" y="11928"/>
                  </a:cubicBezTo>
                  <a:cubicBezTo>
                    <a:pt x="37" y="12285"/>
                    <a:pt x="48" y="12666"/>
                    <a:pt x="84" y="13035"/>
                  </a:cubicBezTo>
                  <a:cubicBezTo>
                    <a:pt x="84" y="13095"/>
                    <a:pt x="96" y="13154"/>
                    <a:pt x="96" y="13214"/>
                  </a:cubicBezTo>
                  <a:cubicBezTo>
                    <a:pt x="96" y="13238"/>
                    <a:pt x="96" y="13261"/>
                    <a:pt x="108" y="13285"/>
                  </a:cubicBezTo>
                  <a:cubicBezTo>
                    <a:pt x="108" y="13345"/>
                    <a:pt x="120" y="13404"/>
                    <a:pt x="144" y="13452"/>
                  </a:cubicBezTo>
                  <a:cubicBezTo>
                    <a:pt x="144" y="13476"/>
                    <a:pt x="156" y="13512"/>
                    <a:pt x="156" y="13535"/>
                  </a:cubicBezTo>
                  <a:cubicBezTo>
                    <a:pt x="167" y="13631"/>
                    <a:pt x="179" y="13714"/>
                    <a:pt x="203" y="13797"/>
                  </a:cubicBezTo>
                  <a:cubicBezTo>
                    <a:pt x="215" y="13833"/>
                    <a:pt x="215" y="13881"/>
                    <a:pt x="227" y="13928"/>
                  </a:cubicBezTo>
                  <a:cubicBezTo>
                    <a:pt x="239" y="13976"/>
                    <a:pt x="239" y="14012"/>
                    <a:pt x="263" y="14047"/>
                  </a:cubicBezTo>
                  <a:cubicBezTo>
                    <a:pt x="275" y="14095"/>
                    <a:pt x="275" y="14131"/>
                    <a:pt x="287" y="14178"/>
                  </a:cubicBezTo>
                  <a:cubicBezTo>
                    <a:pt x="298" y="14226"/>
                    <a:pt x="298" y="14250"/>
                    <a:pt x="322" y="14297"/>
                  </a:cubicBezTo>
                  <a:cubicBezTo>
                    <a:pt x="334" y="14345"/>
                    <a:pt x="346" y="14404"/>
                    <a:pt x="358" y="14452"/>
                  </a:cubicBezTo>
                  <a:cubicBezTo>
                    <a:pt x="382" y="14476"/>
                    <a:pt x="382" y="14512"/>
                    <a:pt x="394" y="14547"/>
                  </a:cubicBezTo>
                  <a:lnTo>
                    <a:pt x="477" y="14774"/>
                  </a:lnTo>
                  <a:cubicBezTo>
                    <a:pt x="501" y="14809"/>
                    <a:pt x="513" y="14821"/>
                    <a:pt x="513" y="14845"/>
                  </a:cubicBezTo>
                  <a:cubicBezTo>
                    <a:pt x="537" y="14905"/>
                    <a:pt x="560" y="14952"/>
                    <a:pt x="584" y="15012"/>
                  </a:cubicBezTo>
                  <a:lnTo>
                    <a:pt x="632" y="15107"/>
                  </a:lnTo>
                  <a:cubicBezTo>
                    <a:pt x="656" y="15143"/>
                    <a:pt x="691" y="15202"/>
                    <a:pt x="715" y="15250"/>
                  </a:cubicBezTo>
                  <a:cubicBezTo>
                    <a:pt x="739" y="15286"/>
                    <a:pt x="751" y="15297"/>
                    <a:pt x="763" y="15321"/>
                  </a:cubicBezTo>
                  <a:cubicBezTo>
                    <a:pt x="810" y="15405"/>
                    <a:pt x="858" y="15464"/>
                    <a:pt x="918" y="15536"/>
                  </a:cubicBezTo>
                  <a:cubicBezTo>
                    <a:pt x="929" y="15547"/>
                    <a:pt x="929" y="15559"/>
                    <a:pt x="941" y="15559"/>
                  </a:cubicBezTo>
                  <a:cubicBezTo>
                    <a:pt x="989" y="15619"/>
                    <a:pt x="1037" y="15667"/>
                    <a:pt x="1096" y="15726"/>
                  </a:cubicBezTo>
                  <a:lnTo>
                    <a:pt x="1156" y="15786"/>
                  </a:lnTo>
                  <a:lnTo>
                    <a:pt x="1287" y="15917"/>
                  </a:lnTo>
                  <a:cubicBezTo>
                    <a:pt x="1299" y="15940"/>
                    <a:pt x="1334" y="15952"/>
                    <a:pt x="1346" y="15976"/>
                  </a:cubicBezTo>
                  <a:cubicBezTo>
                    <a:pt x="1418" y="16036"/>
                    <a:pt x="1489" y="16095"/>
                    <a:pt x="1572" y="16143"/>
                  </a:cubicBezTo>
                  <a:cubicBezTo>
                    <a:pt x="1337" y="16286"/>
                    <a:pt x="1295" y="16605"/>
                    <a:pt x="1447" y="16805"/>
                  </a:cubicBezTo>
                  <a:lnTo>
                    <a:pt x="1447" y="16805"/>
                  </a:lnTo>
                  <a:cubicBezTo>
                    <a:pt x="1386" y="16766"/>
                    <a:pt x="1312" y="16749"/>
                    <a:pt x="1235" y="16749"/>
                  </a:cubicBezTo>
                  <a:cubicBezTo>
                    <a:pt x="998" y="16749"/>
                    <a:pt x="727" y="16915"/>
                    <a:pt x="679" y="17143"/>
                  </a:cubicBezTo>
                  <a:cubicBezTo>
                    <a:pt x="596" y="17488"/>
                    <a:pt x="858" y="17810"/>
                    <a:pt x="1108" y="18060"/>
                  </a:cubicBezTo>
                  <a:cubicBezTo>
                    <a:pt x="2055" y="18964"/>
                    <a:pt x="3451" y="19463"/>
                    <a:pt x="4840" y="19463"/>
                  </a:cubicBezTo>
                  <a:cubicBezTo>
                    <a:pt x="5371" y="19463"/>
                    <a:pt x="5902" y="19390"/>
                    <a:pt x="6406" y="19238"/>
                  </a:cubicBezTo>
                  <a:lnTo>
                    <a:pt x="6406" y="19238"/>
                  </a:lnTo>
                  <a:cubicBezTo>
                    <a:pt x="6240" y="19298"/>
                    <a:pt x="6109" y="19429"/>
                    <a:pt x="6073" y="19596"/>
                  </a:cubicBezTo>
                  <a:cubicBezTo>
                    <a:pt x="6426" y="19721"/>
                    <a:pt x="6777" y="19771"/>
                    <a:pt x="7125" y="19771"/>
                  </a:cubicBezTo>
                  <a:cubicBezTo>
                    <a:pt x="7540" y="19771"/>
                    <a:pt x="7951" y="19699"/>
                    <a:pt x="8359" y="19596"/>
                  </a:cubicBezTo>
                  <a:cubicBezTo>
                    <a:pt x="8692" y="19667"/>
                    <a:pt x="9038" y="19715"/>
                    <a:pt x="9395" y="19727"/>
                  </a:cubicBezTo>
                  <a:cubicBezTo>
                    <a:pt x="9586" y="19743"/>
                    <a:pt x="9786" y="19754"/>
                    <a:pt x="9987" y="19754"/>
                  </a:cubicBezTo>
                  <a:cubicBezTo>
                    <a:pt x="10362" y="19754"/>
                    <a:pt x="10735" y="19716"/>
                    <a:pt x="11038" y="19608"/>
                  </a:cubicBezTo>
                  <a:cubicBezTo>
                    <a:pt x="11312" y="19822"/>
                    <a:pt x="11574" y="20060"/>
                    <a:pt x="11717" y="20346"/>
                  </a:cubicBezTo>
                  <a:cubicBezTo>
                    <a:pt x="11538" y="20953"/>
                    <a:pt x="11038" y="21501"/>
                    <a:pt x="10478" y="21501"/>
                  </a:cubicBezTo>
                  <a:lnTo>
                    <a:pt x="12907" y="21501"/>
                  </a:lnTo>
                  <a:cubicBezTo>
                    <a:pt x="12610" y="21001"/>
                    <a:pt x="12383" y="20465"/>
                    <a:pt x="12205" y="19893"/>
                  </a:cubicBezTo>
                  <a:cubicBezTo>
                    <a:pt x="12312" y="19691"/>
                    <a:pt x="12431" y="19488"/>
                    <a:pt x="12586" y="19298"/>
                  </a:cubicBezTo>
                  <a:cubicBezTo>
                    <a:pt x="12921" y="19371"/>
                    <a:pt x="13292" y="19399"/>
                    <a:pt x="13672" y="19399"/>
                  </a:cubicBezTo>
                  <a:cubicBezTo>
                    <a:pt x="13912" y="19399"/>
                    <a:pt x="14156" y="19388"/>
                    <a:pt x="14395" y="19369"/>
                  </a:cubicBezTo>
                  <a:cubicBezTo>
                    <a:pt x="14753" y="19346"/>
                    <a:pt x="15122" y="19298"/>
                    <a:pt x="15467" y="19215"/>
                  </a:cubicBezTo>
                  <a:cubicBezTo>
                    <a:pt x="17062" y="19613"/>
                    <a:pt x="18680" y="19982"/>
                    <a:pt x="20242" y="19982"/>
                  </a:cubicBezTo>
                  <a:cubicBezTo>
                    <a:pt x="20639" y="19982"/>
                    <a:pt x="21032" y="19958"/>
                    <a:pt x="21420" y="19905"/>
                  </a:cubicBezTo>
                  <a:cubicBezTo>
                    <a:pt x="21587" y="19893"/>
                    <a:pt x="21754" y="19869"/>
                    <a:pt x="21896" y="19834"/>
                  </a:cubicBezTo>
                  <a:cubicBezTo>
                    <a:pt x="22170" y="19774"/>
                    <a:pt x="22432" y="19715"/>
                    <a:pt x="22646" y="19572"/>
                  </a:cubicBezTo>
                  <a:cubicBezTo>
                    <a:pt x="22849" y="19405"/>
                    <a:pt x="22944" y="19119"/>
                    <a:pt x="22801" y="18929"/>
                  </a:cubicBezTo>
                  <a:lnTo>
                    <a:pt x="22718" y="18834"/>
                  </a:lnTo>
                  <a:lnTo>
                    <a:pt x="22682" y="18810"/>
                  </a:lnTo>
                  <a:cubicBezTo>
                    <a:pt x="22658" y="18798"/>
                    <a:pt x="22646" y="18774"/>
                    <a:pt x="22611" y="18762"/>
                  </a:cubicBezTo>
                  <a:cubicBezTo>
                    <a:pt x="22587" y="18750"/>
                    <a:pt x="22539" y="18738"/>
                    <a:pt x="22492" y="18715"/>
                  </a:cubicBezTo>
                  <a:cubicBezTo>
                    <a:pt x="22420" y="18691"/>
                    <a:pt x="22349" y="18679"/>
                    <a:pt x="22289" y="18655"/>
                  </a:cubicBezTo>
                  <a:cubicBezTo>
                    <a:pt x="21849" y="18560"/>
                    <a:pt x="21432" y="18453"/>
                    <a:pt x="21003" y="18345"/>
                  </a:cubicBezTo>
                  <a:cubicBezTo>
                    <a:pt x="21420" y="18214"/>
                    <a:pt x="21825" y="18048"/>
                    <a:pt x="22194" y="17857"/>
                  </a:cubicBezTo>
                  <a:cubicBezTo>
                    <a:pt x="22385" y="17750"/>
                    <a:pt x="22587" y="17643"/>
                    <a:pt x="22766" y="17524"/>
                  </a:cubicBezTo>
                  <a:cubicBezTo>
                    <a:pt x="22944" y="17405"/>
                    <a:pt x="23123" y="17286"/>
                    <a:pt x="23278" y="17155"/>
                  </a:cubicBezTo>
                  <a:cubicBezTo>
                    <a:pt x="23539" y="16952"/>
                    <a:pt x="23778" y="16726"/>
                    <a:pt x="23861" y="16429"/>
                  </a:cubicBezTo>
                  <a:cubicBezTo>
                    <a:pt x="23873" y="16381"/>
                    <a:pt x="23897" y="16333"/>
                    <a:pt x="23897" y="16298"/>
                  </a:cubicBezTo>
                  <a:lnTo>
                    <a:pt x="23897" y="16250"/>
                  </a:lnTo>
                  <a:cubicBezTo>
                    <a:pt x="23873" y="16250"/>
                    <a:pt x="23873" y="16214"/>
                    <a:pt x="23873" y="16190"/>
                  </a:cubicBezTo>
                  <a:lnTo>
                    <a:pt x="23873" y="16143"/>
                  </a:lnTo>
                  <a:lnTo>
                    <a:pt x="23873" y="16071"/>
                  </a:lnTo>
                  <a:cubicBezTo>
                    <a:pt x="23873" y="16059"/>
                    <a:pt x="23873" y="16036"/>
                    <a:pt x="23861" y="16024"/>
                  </a:cubicBezTo>
                  <a:cubicBezTo>
                    <a:pt x="23861" y="16000"/>
                    <a:pt x="23849" y="15976"/>
                    <a:pt x="23849" y="15952"/>
                  </a:cubicBezTo>
                  <a:cubicBezTo>
                    <a:pt x="23849" y="15940"/>
                    <a:pt x="23837" y="15917"/>
                    <a:pt x="23837" y="15893"/>
                  </a:cubicBezTo>
                  <a:cubicBezTo>
                    <a:pt x="23813" y="15881"/>
                    <a:pt x="23813" y="15845"/>
                    <a:pt x="23801" y="15833"/>
                  </a:cubicBezTo>
                  <a:cubicBezTo>
                    <a:pt x="23801" y="15821"/>
                    <a:pt x="23789" y="15798"/>
                    <a:pt x="23789" y="15786"/>
                  </a:cubicBezTo>
                  <a:cubicBezTo>
                    <a:pt x="23778" y="15762"/>
                    <a:pt x="23754" y="15738"/>
                    <a:pt x="23754" y="15714"/>
                  </a:cubicBezTo>
                  <a:cubicBezTo>
                    <a:pt x="23742" y="15678"/>
                    <a:pt x="23730" y="15667"/>
                    <a:pt x="23718" y="15643"/>
                  </a:cubicBezTo>
                  <a:cubicBezTo>
                    <a:pt x="23694" y="15619"/>
                    <a:pt x="23694" y="15607"/>
                    <a:pt x="23682" y="15595"/>
                  </a:cubicBezTo>
                  <a:cubicBezTo>
                    <a:pt x="23670" y="15583"/>
                    <a:pt x="23659" y="15547"/>
                    <a:pt x="23635" y="15536"/>
                  </a:cubicBezTo>
                  <a:cubicBezTo>
                    <a:pt x="23623" y="15524"/>
                    <a:pt x="23611" y="15500"/>
                    <a:pt x="23599" y="15476"/>
                  </a:cubicBezTo>
                  <a:lnTo>
                    <a:pt x="23551" y="15428"/>
                  </a:lnTo>
                  <a:cubicBezTo>
                    <a:pt x="23539" y="15417"/>
                    <a:pt x="23516" y="15381"/>
                    <a:pt x="23504" y="15369"/>
                  </a:cubicBezTo>
                  <a:cubicBezTo>
                    <a:pt x="23492" y="15357"/>
                    <a:pt x="23480" y="15321"/>
                    <a:pt x="23444" y="15309"/>
                  </a:cubicBezTo>
                  <a:lnTo>
                    <a:pt x="23397" y="15262"/>
                  </a:lnTo>
                  <a:lnTo>
                    <a:pt x="23325" y="15190"/>
                  </a:lnTo>
                  <a:lnTo>
                    <a:pt x="23301" y="15166"/>
                  </a:lnTo>
                  <a:cubicBezTo>
                    <a:pt x="23266" y="15131"/>
                    <a:pt x="23242" y="15119"/>
                    <a:pt x="23206" y="15083"/>
                  </a:cubicBezTo>
                  <a:lnTo>
                    <a:pt x="23182" y="15059"/>
                  </a:lnTo>
                  <a:cubicBezTo>
                    <a:pt x="23147" y="15047"/>
                    <a:pt x="23135" y="15012"/>
                    <a:pt x="23099" y="15000"/>
                  </a:cubicBezTo>
                  <a:cubicBezTo>
                    <a:pt x="23087" y="14988"/>
                    <a:pt x="23075" y="14988"/>
                    <a:pt x="23063" y="14964"/>
                  </a:cubicBezTo>
                  <a:cubicBezTo>
                    <a:pt x="23027" y="14952"/>
                    <a:pt x="23016" y="14928"/>
                    <a:pt x="22980" y="14905"/>
                  </a:cubicBezTo>
                  <a:cubicBezTo>
                    <a:pt x="22968" y="14893"/>
                    <a:pt x="22956" y="14893"/>
                    <a:pt x="22944" y="14881"/>
                  </a:cubicBezTo>
                  <a:cubicBezTo>
                    <a:pt x="22908" y="14869"/>
                    <a:pt x="22897" y="14833"/>
                    <a:pt x="22861" y="14821"/>
                  </a:cubicBezTo>
                  <a:cubicBezTo>
                    <a:pt x="22849" y="14809"/>
                    <a:pt x="22837" y="14809"/>
                    <a:pt x="22825" y="14785"/>
                  </a:cubicBezTo>
                  <a:cubicBezTo>
                    <a:pt x="22789" y="14762"/>
                    <a:pt x="22742" y="14750"/>
                    <a:pt x="22718" y="14714"/>
                  </a:cubicBezTo>
                  <a:cubicBezTo>
                    <a:pt x="22718" y="14714"/>
                    <a:pt x="22706" y="14714"/>
                    <a:pt x="22706" y="14702"/>
                  </a:cubicBezTo>
                  <a:cubicBezTo>
                    <a:pt x="22825" y="14655"/>
                    <a:pt x="22944" y="14595"/>
                    <a:pt x="23039" y="14524"/>
                  </a:cubicBezTo>
                  <a:cubicBezTo>
                    <a:pt x="23063" y="14512"/>
                    <a:pt x="23075" y="14512"/>
                    <a:pt x="23087" y="14488"/>
                  </a:cubicBezTo>
                  <a:cubicBezTo>
                    <a:pt x="23135" y="14464"/>
                    <a:pt x="23158" y="14452"/>
                    <a:pt x="23206" y="14416"/>
                  </a:cubicBezTo>
                  <a:cubicBezTo>
                    <a:pt x="23254" y="14369"/>
                    <a:pt x="23301" y="14345"/>
                    <a:pt x="23337" y="14297"/>
                  </a:cubicBezTo>
                  <a:cubicBezTo>
                    <a:pt x="23373" y="14274"/>
                    <a:pt x="23397" y="14238"/>
                    <a:pt x="23420" y="14214"/>
                  </a:cubicBezTo>
                  <a:cubicBezTo>
                    <a:pt x="23432" y="14190"/>
                    <a:pt x="23432" y="14178"/>
                    <a:pt x="23444" y="14178"/>
                  </a:cubicBezTo>
                  <a:cubicBezTo>
                    <a:pt x="23456" y="14166"/>
                    <a:pt x="23480" y="14154"/>
                    <a:pt x="23480" y="14119"/>
                  </a:cubicBezTo>
                  <a:cubicBezTo>
                    <a:pt x="23480" y="14107"/>
                    <a:pt x="23492" y="14095"/>
                    <a:pt x="23492" y="14095"/>
                  </a:cubicBezTo>
                  <a:cubicBezTo>
                    <a:pt x="23504" y="14071"/>
                    <a:pt x="23504" y="14047"/>
                    <a:pt x="23516" y="14035"/>
                  </a:cubicBezTo>
                  <a:cubicBezTo>
                    <a:pt x="23516" y="14012"/>
                    <a:pt x="23516" y="14000"/>
                    <a:pt x="23539" y="13988"/>
                  </a:cubicBezTo>
                  <a:cubicBezTo>
                    <a:pt x="23539" y="13976"/>
                    <a:pt x="23551" y="13940"/>
                    <a:pt x="23551" y="13928"/>
                  </a:cubicBezTo>
                  <a:lnTo>
                    <a:pt x="23551" y="13881"/>
                  </a:lnTo>
                  <a:lnTo>
                    <a:pt x="23551" y="13821"/>
                  </a:lnTo>
                  <a:lnTo>
                    <a:pt x="23551" y="13773"/>
                  </a:lnTo>
                  <a:lnTo>
                    <a:pt x="23551" y="13714"/>
                  </a:lnTo>
                  <a:lnTo>
                    <a:pt x="23551" y="13678"/>
                  </a:lnTo>
                  <a:cubicBezTo>
                    <a:pt x="23551" y="13654"/>
                    <a:pt x="23551" y="13631"/>
                    <a:pt x="23539" y="13619"/>
                  </a:cubicBezTo>
                  <a:cubicBezTo>
                    <a:pt x="23539" y="13595"/>
                    <a:pt x="23539" y="13583"/>
                    <a:pt x="23516" y="13583"/>
                  </a:cubicBezTo>
                  <a:cubicBezTo>
                    <a:pt x="23516" y="13559"/>
                    <a:pt x="23504" y="13535"/>
                    <a:pt x="23504" y="13512"/>
                  </a:cubicBezTo>
                  <a:cubicBezTo>
                    <a:pt x="23504" y="13500"/>
                    <a:pt x="23492" y="13500"/>
                    <a:pt x="23492" y="13476"/>
                  </a:cubicBezTo>
                  <a:cubicBezTo>
                    <a:pt x="23480" y="13452"/>
                    <a:pt x="23480" y="13440"/>
                    <a:pt x="23456" y="13404"/>
                  </a:cubicBezTo>
                  <a:cubicBezTo>
                    <a:pt x="23456" y="13392"/>
                    <a:pt x="23444" y="13392"/>
                    <a:pt x="23444" y="13381"/>
                  </a:cubicBezTo>
                  <a:cubicBezTo>
                    <a:pt x="23432" y="13345"/>
                    <a:pt x="23420" y="13333"/>
                    <a:pt x="23420" y="13297"/>
                  </a:cubicBezTo>
                  <a:lnTo>
                    <a:pt x="23397" y="13285"/>
                  </a:lnTo>
                  <a:lnTo>
                    <a:pt x="23361" y="13202"/>
                  </a:lnTo>
                  <a:lnTo>
                    <a:pt x="23337" y="13178"/>
                  </a:lnTo>
                  <a:cubicBezTo>
                    <a:pt x="23325" y="13154"/>
                    <a:pt x="23313" y="13119"/>
                    <a:pt x="23278" y="13095"/>
                  </a:cubicBezTo>
                  <a:cubicBezTo>
                    <a:pt x="23278" y="13095"/>
                    <a:pt x="23278" y="13083"/>
                    <a:pt x="23266" y="13083"/>
                  </a:cubicBezTo>
                  <a:cubicBezTo>
                    <a:pt x="23254" y="13047"/>
                    <a:pt x="23218" y="13023"/>
                    <a:pt x="23206" y="12988"/>
                  </a:cubicBezTo>
                  <a:lnTo>
                    <a:pt x="23194" y="12976"/>
                  </a:lnTo>
                  <a:cubicBezTo>
                    <a:pt x="23158" y="12940"/>
                    <a:pt x="23147" y="12916"/>
                    <a:pt x="23123" y="12880"/>
                  </a:cubicBezTo>
                  <a:cubicBezTo>
                    <a:pt x="22640" y="12306"/>
                    <a:pt x="21880" y="11831"/>
                    <a:pt x="21624" y="11831"/>
                  </a:cubicBezTo>
                  <a:cubicBezTo>
                    <a:pt x="21615" y="11831"/>
                    <a:pt x="21607" y="11832"/>
                    <a:pt x="21599" y="11833"/>
                  </a:cubicBezTo>
                  <a:cubicBezTo>
                    <a:pt x="22051" y="11071"/>
                    <a:pt x="22480" y="10285"/>
                    <a:pt x="22551" y="9428"/>
                  </a:cubicBezTo>
                  <a:lnTo>
                    <a:pt x="22551" y="9154"/>
                  </a:lnTo>
                  <a:lnTo>
                    <a:pt x="22551" y="9059"/>
                  </a:lnTo>
                  <a:cubicBezTo>
                    <a:pt x="22551" y="8999"/>
                    <a:pt x="22539" y="8928"/>
                    <a:pt x="22527" y="8868"/>
                  </a:cubicBezTo>
                  <a:cubicBezTo>
                    <a:pt x="22504" y="8809"/>
                    <a:pt x="22492" y="8749"/>
                    <a:pt x="22492" y="8689"/>
                  </a:cubicBezTo>
                  <a:cubicBezTo>
                    <a:pt x="22480" y="8642"/>
                    <a:pt x="22468" y="8594"/>
                    <a:pt x="22468" y="8559"/>
                  </a:cubicBezTo>
                  <a:cubicBezTo>
                    <a:pt x="22444" y="8499"/>
                    <a:pt x="22420" y="8439"/>
                    <a:pt x="22408" y="8380"/>
                  </a:cubicBezTo>
                  <a:cubicBezTo>
                    <a:pt x="22408" y="8356"/>
                    <a:pt x="22385" y="8344"/>
                    <a:pt x="22385" y="8332"/>
                  </a:cubicBezTo>
                  <a:cubicBezTo>
                    <a:pt x="22313" y="8142"/>
                    <a:pt x="22194" y="7963"/>
                    <a:pt x="22063" y="7797"/>
                  </a:cubicBezTo>
                  <a:cubicBezTo>
                    <a:pt x="21884" y="7570"/>
                    <a:pt x="21658" y="7392"/>
                    <a:pt x="21396" y="7261"/>
                  </a:cubicBezTo>
                  <a:cubicBezTo>
                    <a:pt x="20968" y="7060"/>
                    <a:pt x="20481" y="7006"/>
                    <a:pt x="19994" y="7006"/>
                  </a:cubicBezTo>
                  <a:cubicBezTo>
                    <a:pt x="19818" y="7006"/>
                    <a:pt x="19641" y="7013"/>
                    <a:pt x="19468" y="7023"/>
                  </a:cubicBezTo>
                  <a:cubicBezTo>
                    <a:pt x="19789" y="6749"/>
                    <a:pt x="19825" y="6296"/>
                    <a:pt x="19587" y="5975"/>
                  </a:cubicBezTo>
                  <a:cubicBezTo>
                    <a:pt x="19411" y="5746"/>
                    <a:pt x="19091" y="5615"/>
                    <a:pt x="18778" y="5615"/>
                  </a:cubicBezTo>
                  <a:cubicBezTo>
                    <a:pt x="18668" y="5615"/>
                    <a:pt x="18558" y="5631"/>
                    <a:pt x="18455" y="5665"/>
                  </a:cubicBezTo>
                  <a:cubicBezTo>
                    <a:pt x="18491" y="5475"/>
                    <a:pt x="18515" y="5272"/>
                    <a:pt x="18432" y="5106"/>
                  </a:cubicBezTo>
                  <a:cubicBezTo>
                    <a:pt x="18361" y="4996"/>
                    <a:pt x="18213" y="4917"/>
                    <a:pt x="18079" y="4917"/>
                  </a:cubicBezTo>
                  <a:cubicBezTo>
                    <a:pt x="18010" y="4917"/>
                    <a:pt x="17945" y="4938"/>
                    <a:pt x="17896" y="4987"/>
                  </a:cubicBezTo>
                  <a:cubicBezTo>
                    <a:pt x="18182" y="3891"/>
                    <a:pt x="17324" y="2748"/>
                    <a:pt x="16169" y="2332"/>
                  </a:cubicBezTo>
                  <a:cubicBezTo>
                    <a:pt x="15751" y="2182"/>
                    <a:pt x="15310" y="2115"/>
                    <a:pt x="14865" y="2115"/>
                  </a:cubicBezTo>
                  <a:cubicBezTo>
                    <a:pt x="14068" y="2115"/>
                    <a:pt x="13260" y="2329"/>
                    <a:pt x="12550" y="2665"/>
                  </a:cubicBezTo>
                  <a:cubicBezTo>
                    <a:pt x="12461" y="2418"/>
                    <a:pt x="12183" y="2236"/>
                    <a:pt x="11894" y="2236"/>
                  </a:cubicBezTo>
                  <a:cubicBezTo>
                    <a:pt x="11835" y="2236"/>
                    <a:pt x="11775" y="2244"/>
                    <a:pt x="11717" y="2260"/>
                  </a:cubicBezTo>
                  <a:cubicBezTo>
                    <a:pt x="11907" y="2046"/>
                    <a:pt x="11705" y="1712"/>
                    <a:pt x="11407" y="1653"/>
                  </a:cubicBezTo>
                  <a:cubicBezTo>
                    <a:pt x="11354" y="1642"/>
                    <a:pt x="11300" y="1637"/>
                    <a:pt x="11247" y="1637"/>
                  </a:cubicBezTo>
                  <a:cubicBezTo>
                    <a:pt x="11004" y="1637"/>
                    <a:pt x="10767" y="1740"/>
                    <a:pt x="10562" y="1867"/>
                  </a:cubicBezTo>
                  <a:cubicBezTo>
                    <a:pt x="10443" y="1451"/>
                    <a:pt x="10324" y="1022"/>
                    <a:pt x="10204" y="605"/>
                  </a:cubicBezTo>
                  <a:cubicBezTo>
                    <a:pt x="10145" y="403"/>
                    <a:pt x="10062" y="177"/>
                    <a:pt x="9871" y="69"/>
                  </a:cubicBezTo>
                  <a:cubicBezTo>
                    <a:pt x="9786" y="19"/>
                    <a:pt x="9689" y="1"/>
                    <a:pt x="9589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0"/>
            <p:cNvSpPr/>
            <p:nvPr/>
          </p:nvSpPr>
          <p:spPr>
            <a:xfrm>
              <a:off x="4448175" y="4169400"/>
              <a:ext cx="57150" cy="35175"/>
            </a:xfrm>
            <a:custGeom>
              <a:avLst/>
              <a:gdLst/>
              <a:ahLst/>
              <a:cxnLst/>
              <a:rect l="l" t="t" r="r" b="b"/>
              <a:pathLst>
                <a:path w="2286" h="1407" extrusionOk="0">
                  <a:moveTo>
                    <a:pt x="2286" y="0"/>
                  </a:moveTo>
                  <a:lnTo>
                    <a:pt x="2286" y="0"/>
                  </a:lnTo>
                  <a:cubicBezTo>
                    <a:pt x="2286" y="0"/>
                    <a:pt x="0" y="322"/>
                    <a:pt x="750" y="1250"/>
                  </a:cubicBezTo>
                  <a:cubicBezTo>
                    <a:pt x="842" y="1360"/>
                    <a:pt x="941" y="1407"/>
                    <a:pt x="1045" y="1407"/>
                  </a:cubicBezTo>
                  <a:cubicBezTo>
                    <a:pt x="1613" y="1407"/>
                    <a:pt x="2286" y="0"/>
                    <a:pt x="2286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0"/>
            <p:cNvSpPr/>
            <p:nvPr/>
          </p:nvSpPr>
          <p:spPr>
            <a:xfrm>
              <a:off x="4427925" y="4128325"/>
              <a:ext cx="53225" cy="45575"/>
            </a:xfrm>
            <a:custGeom>
              <a:avLst/>
              <a:gdLst/>
              <a:ahLst/>
              <a:cxnLst/>
              <a:rect l="l" t="t" r="r" b="b"/>
              <a:pathLst>
                <a:path w="2129" h="1823" extrusionOk="0">
                  <a:moveTo>
                    <a:pt x="1667" y="0"/>
                  </a:moveTo>
                  <a:cubicBezTo>
                    <a:pt x="1667" y="0"/>
                    <a:pt x="0" y="1465"/>
                    <a:pt x="1239" y="1798"/>
                  </a:cubicBezTo>
                  <a:cubicBezTo>
                    <a:pt x="1298" y="1815"/>
                    <a:pt x="1351" y="1823"/>
                    <a:pt x="1399" y="1823"/>
                  </a:cubicBezTo>
                  <a:cubicBezTo>
                    <a:pt x="2128" y="1823"/>
                    <a:pt x="1667" y="0"/>
                    <a:pt x="1667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0"/>
            <p:cNvSpPr/>
            <p:nvPr/>
          </p:nvSpPr>
          <p:spPr>
            <a:xfrm>
              <a:off x="4238025" y="4042900"/>
              <a:ext cx="51525" cy="45025"/>
            </a:xfrm>
            <a:custGeom>
              <a:avLst/>
              <a:gdLst/>
              <a:ahLst/>
              <a:cxnLst/>
              <a:rect l="l" t="t" r="r" b="b"/>
              <a:pathLst>
                <a:path w="2061" h="1801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786" y="0"/>
                    <a:pt x="0" y="1334"/>
                    <a:pt x="1191" y="1762"/>
                  </a:cubicBezTo>
                  <a:cubicBezTo>
                    <a:pt x="1260" y="1788"/>
                    <a:pt x="1323" y="1800"/>
                    <a:pt x="1378" y="1800"/>
                  </a:cubicBezTo>
                  <a:cubicBezTo>
                    <a:pt x="2061" y="1800"/>
                    <a:pt x="1786" y="0"/>
                    <a:pt x="1786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0"/>
            <p:cNvSpPr/>
            <p:nvPr/>
          </p:nvSpPr>
          <p:spPr>
            <a:xfrm>
              <a:off x="4215075" y="4024125"/>
              <a:ext cx="53925" cy="44125"/>
            </a:xfrm>
            <a:custGeom>
              <a:avLst/>
              <a:gdLst/>
              <a:ahLst/>
              <a:cxnLst/>
              <a:rect l="l" t="t" r="r" b="b"/>
              <a:pathLst>
                <a:path w="2157" h="1765" extrusionOk="0">
                  <a:moveTo>
                    <a:pt x="501" y="1"/>
                  </a:moveTo>
                  <a:cubicBezTo>
                    <a:pt x="501" y="1"/>
                    <a:pt x="1" y="1765"/>
                    <a:pt x="963" y="1765"/>
                  </a:cubicBezTo>
                  <a:cubicBezTo>
                    <a:pt x="1028" y="1765"/>
                    <a:pt x="1100" y="1757"/>
                    <a:pt x="1180" y="1739"/>
                  </a:cubicBezTo>
                  <a:cubicBezTo>
                    <a:pt x="2156" y="1537"/>
                    <a:pt x="502" y="1"/>
                    <a:pt x="501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0"/>
            <p:cNvSpPr/>
            <p:nvPr/>
          </p:nvSpPr>
          <p:spPr>
            <a:xfrm>
              <a:off x="3992725" y="4113725"/>
              <a:ext cx="51850" cy="45000"/>
            </a:xfrm>
            <a:custGeom>
              <a:avLst/>
              <a:gdLst/>
              <a:ahLst/>
              <a:cxnLst/>
              <a:rect l="l" t="t" r="r" b="b"/>
              <a:pathLst>
                <a:path w="2074" h="1800" extrusionOk="0">
                  <a:moveTo>
                    <a:pt x="680" y="1"/>
                  </a:moveTo>
                  <a:cubicBezTo>
                    <a:pt x="680" y="1"/>
                    <a:pt x="0" y="1800"/>
                    <a:pt x="944" y="1800"/>
                  </a:cubicBezTo>
                  <a:cubicBezTo>
                    <a:pt x="1008" y="1800"/>
                    <a:pt x="1078" y="1792"/>
                    <a:pt x="1156" y="1775"/>
                  </a:cubicBezTo>
                  <a:cubicBezTo>
                    <a:pt x="2073" y="1584"/>
                    <a:pt x="680" y="1"/>
                    <a:pt x="680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0"/>
            <p:cNvSpPr/>
            <p:nvPr/>
          </p:nvSpPr>
          <p:spPr>
            <a:xfrm>
              <a:off x="4023100" y="4128625"/>
              <a:ext cx="46175" cy="41025"/>
            </a:xfrm>
            <a:custGeom>
              <a:avLst/>
              <a:gdLst/>
              <a:ahLst/>
              <a:cxnLst/>
              <a:rect l="l" t="t" r="r" b="b"/>
              <a:pathLst>
                <a:path w="1847" h="1641" extrusionOk="0">
                  <a:moveTo>
                    <a:pt x="1846" y="0"/>
                  </a:moveTo>
                  <a:cubicBezTo>
                    <a:pt x="1846" y="0"/>
                    <a:pt x="1" y="774"/>
                    <a:pt x="918" y="1536"/>
                  </a:cubicBezTo>
                  <a:cubicBezTo>
                    <a:pt x="1002" y="1609"/>
                    <a:pt x="1080" y="1641"/>
                    <a:pt x="1152" y="1641"/>
                  </a:cubicBezTo>
                  <a:cubicBezTo>
                    <a:pt x="1663" y="1641"/>
                    <a:pt x="1846" y="0"/>
                    <a:pt x="1846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0"/>
            <p:cNvSpPr/>
            <p:nvPr/>
          </p:nvSpPr>
          <p:spPr>
            <a:xfrm>
              <a:off x="3943925" y="4159225"/>
              <a:ext cx="56100" cy="27500"/>
            </a:xfrm>
            <a:custGeom>
              <a:avLst/>
              <a:gdLst/>
              <a:ahLst/>
              <a:cxnLst/>
              <a:rect l="l" t="t" r="r" b="b"/>
              <a:pathLst>
                <a:path w="2244" h="1100" extrusionOk="0">
                  <a:moveTo>
                    <a:pt x="982" y="0"/>
                  </a:moveTo>
                  <a:cubicBezTo>
                    <a:pt x="484" y="0"/>
                    <a:pt x="1" y="74"/>
                    <a:pt x="1" y="74"/>
                  </a:cubicBezTo>
                  <a:cubicBezTo>
                    <a:pt x="1" y="74"/>
                    <a:pt x="773" y="1099"/>
                    <a:pt x="1417" y="1099"/>
                  </a:cubicBezTo>
                  <a:cubicBezTo>
                    <a:pt x="1645" y="1099"/>
                    <a:pt x="1857" y="970"/>
                    <a:pt x="2013" y="622"/>
                  </a:cubicBezTo>
                  <a:cubicBezTo>
                    <a:pt x="2244" y="114"/>
                    <a:pt x="1601" y="0"/>
                    <a:pt x="982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0"/>
            <p:cNvSpPr/>
            <p:nvPr/>
          </p:nvSpPr>
          <p:spPr>
            <a:xfrm>
              <a:off x="3648075" y="4309050"/>
              <a:ext cx="381000" cy="344650"/>
            </a:xfrm>
            <a:custGeom>
              <a:avLst/>
              <a:gdLst/>
              <a:ahLst/>
              <a:cxnLst/>
              <a:rect l="l" t="t" r="r" b="b"/>
              <a:pathLst>
                <a:path w="15240" h="13786" extrusionOk="0">
                  <a:moveTo>
                    <a:pt x="8442" y="11833"/>
                  </a:moveTo>
                  <a:cubicBezTo>
                    <a:pt x="8846" y="11928"/>
                    <a:pt x="9263" y="12035"/>
                    <a:pt x="9680" y="12154"/>
                  </a:cubicBezTo>
                  <a:cubicBezTo>
                    <a:pt x="9501" y="12166"/>
                    <a:pt x="9323" y="12178"/>
                    <a:pt x="9156" y="12190"/>
                  </a:cubicBezTo>
                  <a:cubicBezTo>
                    <a:pt x="9067" y="12196"/>
                    <a:pt x="8978" y="12199"/>
                    <a:pt x="8891" y="12199"/>
                  </a:cubicBezTo>
                  <a:cubicBezTo>
                    <a:pt x="8629" y="12199"/>
                    <a:pt x="8379" y="12172"/>
                    <a:pt x="8156" y="12119"/>
                  </a:cubicBezTo>
                  <a:lnTo>
                    <a:pt x="8132" y="12119"/>
                  </a:lnTo>
                  <a:cubicBezTo>
                    <a:pt x="8215" y="12012"/>
                    <a:pt x="8322" y="11916"/>
                    <a:pt x="8442" y="11833"/>
                  </a:cubicBezTo>
                  <a:close/>
                  <a:moveTo>
                    <a:pt x="7715" y="11690"/>
                  </a:moveTo>
                  <a:cubicBezTo>
                    <a:pt x="7894" y="11714"/>
                    <a:pt x="8084" y="11762"/>
                    <a:pt x="8275" y="11809"/>
                  </a:cubicBezTo>
                  <a:cubicBezTo>
                    <a:pt x="8049" y="11952"/>
                    <a:pt x="7870" y="12131"/>
                    <a:pt x="7715" y="12345"/>
                  </a:cubicBezTo>
                  <a:cubicBezTo>
                    <a:pt x="7703" y="12274"/>
                    <a:pt x="7680" y="12226"/>
                    <a:pt x="7668" y="12178"/>
                  </a:cubicBezTo>
                  <a:cubicBezTo>
                    <a:pt x="7620" y="12012"/>
                    <a:pt x="7596" y="11857"/>
                    <a:pt x="7584" y="11690"/>
                  </a:cubicBezTo>
                  <a:close/>
                  <a:moveTo>
                    <a:pt x="6358" y="12071"/>
                  </a:moveTo>
                  <a:cubicBezTo>
                    <a:pt x="6429" y="12107"/>
                    <a:pt x="6489" y="12131"/>
                    <a:pt x="6572" y="12166"/>
                  </a:cubicBezTo>
                  <a:cubicBezTo>
                    <a:pt x="6691" y="12226"/>
                    <a:pt x="6810" y="12285"/>
                    <a:pt x="6929" y="12357"/>
                  </a:cubicBezTo>
                  <a:cubicBezTo>
                    <a:pt x="6783" y="12424"/>
                    <a:pt x="6606" y="12445"/>
                    <a:pt x="6424" y="12445"/>
                  </a:cubicBezTo>
                  <a:cubicBezTo>
                    <a:pt x="6282" y="12445"/>
                    <a:pt x="6137" y="12432"/>
                    <a:pt x="6001" y="12416"/>
                  </a:cubicBezTo>
                  <a:cubicBezTo>
                    <a:pt x="5858" y="12404"/>
                    <a:pt x="5715" y="12393"/>
                    <a:pt x="5584" y="12357"/>
                  </a:cubicBezTo>
                  <a:cubicBezTo>
                    <a:pt x="5834" y="12274"/>
                    <a:pt x="6108" y="12178"/>
                    <a:pt x="6358" y="12071"/>
                  </a:cubicBezTo>
                  <a:close/>
                  <a:moveTo>
                    <a:pt x="7358" y="11738"/>
                  </a:moveTo>
                  <a:cubicBezTo>
                    <a:pt x="7370" y="11797"/>
                    <a:pt x="7370" y="11857"/>
                    <a:pt x="7382" y="11893"/>
                  </a:cubicBezTo>
                  <a:cubicBezTo>
                    <a:pt x="7430" y="12095"/>
                    <a:pt x="7489" y="12274"/>
                    <a:pt x="7525" y="12464"/>
                  </a:cubicBezTo>
                  <a:cubicBezTo>
                    <a:pt x="7310" y="12285"/>
                    <a:pt x="7060" y="12119"/>
                    <a:pt x="6822" y="12012"/>
                  </a:cubicBezTo>
                  <a:cubicBezTo>
                    <a:pt x="6775" y="12000"/>
                    <a:pt x="6727" y="11976"/>
                    <a:pt x="6691" y="11952"/>
                  </a:cubicBezTo>
                  <a:cubicBezTo>
                    <a:pt x="6906" y="11881"/>
                    <a:pt x="7120" y="11797"/>
                    <a:pt x="7358" y="11738"/>
                  </a:cubicBezTo>
                  <a:close/>
                  <a:moveTo>
                    <a:pt x="6129" y="1"/>
                  </a:moveTo>
                  <a:cubicBezTo>
                    <a:pt x="6046" y="1"/>
                    <a:pt x="5960" y="20"/>
                    <a:pt x="5882" y="46"/>
                  </a:cubicBezTo>
                  <a:cubicBezTo>
                    <a:pt x="5810" y="58"/>
                    <a:pt x="5727" y="93"/>
                    <a:pt x="5655" y="117"/>
                  </a:cubicBezTo>
                  <a:cubicBezTo>
                    <a:pt x="5632" y="141"/>
                    <a:pt x="5608" y="141"/>
                    <a:pt x="5584" y="153"/>
                  </a:cubicBezTo>
                  <a:cubicBezTo>
                    <a:pt x="5536" y="165"/>
                    <a:pt x="5489" y="189"/>
                    <a:pt x="5453" y="213"/>
                  </a:cubicBezTo>
                  <a:lnTo>
                    <a:pt x="5358" y="260"/>
                  </a:lnTo>
                  <a:cubicBezTo>
                    <a:pt x="5310" y="272"/>
                    <a:pt x="5286" y="284"/>
                    <a:pt x="5239" y="320"/>
                  </a:cubicBezTo>
                  <a:lnTo>
                    <a:pt x="5155" y="355"/>
                  </a:lnTo>
                  <a:cubicBezTo>
                    <a:pt x="5120" y="379"/>
                    <a:pt x="5072" y="403"/>
                    <a:pt x="5048" y="415"/>
                  </a:cubicBezTo>
                  <a:cubicBezTo>
                    <a:pt x="5013" y="439"/>
                    <a:pt x="4989" y="463"/>
                    <a:pt x="4941" y="474"/>
                  </a:cubicBezTo>
                  <a:cubicBezTo>
                    <a:pt x="4917" y="498"/>
                    <a:pt x="4882" y="522"/>
                    <a:pt x="4858" y="534"/>
                  </a:cubicBezTo>
                  <a:cubicBezTo>
                    <a:pt x="4822" y="570"/>
                    <a:pt x="4774" y="582"/>
                    <a:pt x="4751" y="617"/>
                  </a:cubicBezTo>
                  <a:cubicBezTo>
                    <a:pt x="4715" y="629"/>
                    <a:pt x="4703" y="641"/>
                    <a:pt x="4679" y="677"/>
                  </a:cubicBezTo>
                  <a:cubicBezTo>
                    <a:pt x="4643" y="701"/>
                    <a:pt x="4596" y="736"/>
                    <a:pt x="4572" y="760"/>
                  </a:cubicBezTo>
                  <a:cubicBezTo>
                    <a:pt x="4560" y="772"/>
                    <a:pt x="4536" y="796"/>
                    <a:pt x="4524" y="796"/>
                  </a:cubicBezTo>
                  <a:cubicBezTo>
                    <a:pt x="4501" y="808"/>
                    <a:pt x="4477" y="832"/>
                    <a:pt x="4453" y="855"/>
                  </a:cubicBezTo>
                  <a:cubicBezTo>
                    <a:pt x="4441" y="867"/>
                    <a:pt x="4405" y="879"/>
                    <a:pt x="4393" y="915"/>
                  </a:cubicBezTo>
                  <a:lnTo>
                    <a:pt x="4382" y="927"/>
                  </a:lnTo>
                  <a:lnTo>
                    <a:pt x="4298" y="998"/>
                  </a:lnTo>
                  <a:cubicBezTo>
                    <a:pt x="4274" y="1034"/>
                    <a:pt x="4239" y="1058"/>
                    <a:pt x="4227" y="1094"/>
                  </a:cubicBezTo>
                  <a:cubicBezTo>
                    <a:pt x="4215" y="1105"/>
                    <a:pt x="4203" y="1129"/>
                    <a:pt x="4167" y="1153"/>
                  </a:cubicBezTo>
                  <a:cubicBezTo>
                    <a:pt x="4024" y="1308"/>
                    <a:pt x="3881" y="1510"/>
                    <a:pt x="3786" y="1701"/>
                  </a:cubicBezTo>
                  <a:lnTo>
                    <a:pt x="3786" y="1713"/>
                  </a:lnTo>
                  <a:cubicBezTo>
                    <a:pt x="3750" y="1760"/>
                    <a:pt x="3727" y="1820"/>
                    <a:pt x="3703" y="1867"/>
                  </a:cubicBezTo>
                  <a:cubicBezTo>
                    <a:pt x="3643" y="1998"/>
                    <a:pt x="3584" y="2141"/>
                    <a:pt x="3548" y="2296"/>
                  </a:cubicBezTo>
                  <a:cubicBezTo>
                    <a:pt x="3512" y="2403"/>
                    <a:pt x="3489" y="2522"/>
                    <a:pt x="3465" y="2618"/>
                  </a:cubicBezTo>
                  <a:cubicBezTo>
                    <a:pt x="3453" y="2701"/>
                    <a:pt x="3453" y="2772"/>
                    <a:pt x="3393" y="2832"/>
                  </a:cubicBezTo>
                  <a:cubicBezTo>
                    <a:pt x="3346" y="2891"/>
                    <a:pt x="3262" y="2903"/>
                    <a:pt x="3203" y="2951"/>
                  </a:cubicBezTo>
                  <a:cubicBezTo>
                    <a:pt x="3072" y="3034"/>
                    <a:pt x="3036" y="3237"/>
                    <a:pt x="3155" y="3356"/>
                  </a:cubicBezTo>
                  <a:cubicBezTo>
                    <a:pt x="2929" y="3475"/>
                    <a:pt x="2774" y="3689"/>
                    <a:pt x="2738" y="3927"/>
                  </a:cubicBezTo>
                  <a:cubicBezTo>
                    <a:pt x="2655" y="3772"/>
                    <a:pt x="2536" y="3594"/>
                    <a:pt x="2381" y="3475"/>
                  </a:cubicBezTo>
                  <a:cubicBezTo>
                    <a:pt x="2357" y="3439"/>
                    <a:pt x="2322" y="3427"/>
                    <a:pt x="2274" y="3415"/>
                  </a:cubicBezTo>
                  <a:cubicBezTo>
                    <a:pt x="2262" y="3391"/>
                    <a:pt x="2250" y="3391"/>
                    <a:pt x="2215" y="3391"/>
                  </a:cubicBezTo>
                  <a:cubicBezTo>
                    <a:pt x="2203" y="3391"/>
                    <a:pt x="2191" y="3380"/>
                    <a:pt x="2191" y="3380"/>
                  </a:cubicBezTo>
                  <a:cubicBezTo>
                    <a:pt x="2155" y="3368"/>
                    <a:pt x="2131" y="3368"/>
                    <a:pt x="2084" y="3368"/>
                  </a:cubicBezTo>
                  <a:cubicBezTo>
                    <a:pt x="2024" y="3368"/>
                    <a:pt x="1976" y="3368"/>
                    <a:pt x="1941" y="3380"/>
                  </a:cubicBezTo>
                  <a:lnTo>
                    <a:pt x="1917" y="3380"/>
                  </a:lnTo>
                  <a:cubicBezTo>
                    <a:pt x="1893" y="3380"/>
                    <a:pt x="1881" y="3391"/>
                    <a:pt x="1845" y="3391"/>
                  </a:cubicBezTo>
                  <a:lnTo>
                    <a:pt x="1834" y="3391"/>
                  </a:lnTo>
                  <a:cubicBezTo>
                    <a:pt x="1822" y="3415"/>
                    <a:pt x="1786" y="3415"/>
                    <a:pt x="1774" y="3427"/>
                  </a:cubicBezTo>
                  <a:cubicBezTo>
                    <a:pt x="1774" y="3427"/>
                    <a:pt x="1762" y="3427"/>
                    <a:pt x="1762" y="3439"/>
                  </a:cubicBezTo>
                  <a:cubicBezTo>
                    <a:pt x="1738" y="3451"/>
                    <a:pt x="1715" y="3451"/>
                    <a:pt x="1703" y="3475"/>
                  </a:cubicBezTo>
                  <a:lnTo>
                    <a:pt x="1679" y="3487"/>
                  </a:lnTo>
                  <a:cubicBezTo>
                    <a:pt x="1667" y="3499"/>
                    <a:pt x="1655" y="3499"/>
                    <a:pt x="1619" y="3522"/>
                  </a:cubicBezTo>
                  <a:cubicBezTo>
                    <a:pt x="1607" y="3522"/>
                    <a:pt x="1607" y="3534"/>
                    <a:pt x="1595" y="3534"/>
                  </a:cubicBezTo>
                  <a:cubicBezTo>
                    <a:pt x="1584" y="3546"/>
                    <a:pt x="1560" y="3546"/>
                    <a:pt x="1548" y="3558"/>
                  </a:cubicBezTo>
                  <a:lnTo>
                    <a:pt x="1524" y="3594"/>
                  </a:lnTo>
                  <a:cubicBezTo>
                    <a:pt x="1500" y="3606"/>
                    <a:pt x="1488" y="3606"/>
                    <a:pt x="1488" y="3618"/>
                  </a:cubicBezTo>
                  <a:cubicBezTo>
                    <a:pt x="1464" y="3642"/>
                    <a:pt x="1441" y="3653"/>
                    <a:pt x="1429" y="3677"/>
                  </a:cubicBezTo>
                  <a:cubicBezTo>
                    <a:pt x="1381" y="3713"/>
                    <a:pt x="1345" y="3761"/>
                    <a:pt x="1310" y="3784"/>
                  </a:cubicBezTo>
                  <a:lnTo>
                    <a:pt x="1262" y="3832"/>
                  </a:lnTo>
                  <a:lnTo>
                    <a:pt x="1179" y="3915"/>
                  </a:lnTo>
                  <a:lnTo>
                    <a:pt x="1131" y="3963"/>
                  </a:lnTo>
                  <a:cubicBezTo>
                    <a:pt x="1083" y="4011"/>
                    <a:pt x="1060" y="4034"/>
                    <a:pt x="1024" y="4082"/>
                  </a:cubicBezTo>
                  <a:cubicBezTo>
                    <a:pt x="988" y="4130"/>
                    <a:pt x="953" y="4189"/>
                    <a:pt x="929" y="4249"/>
                  </a:cubicBezTo>
                  <a:cubicBezTo>
                    <a:pt x="572" y="4927"/>
                    <a:pt x="1119" y="5725"/>
                    <a:pt x="1107" y="6499"/>
                  </a:cubicBezTo>
                  <a:cubicBezTo>
                    <a:pt x="1089" y="6491"/>
                    <a:pt x="1071" y="6488"/>
                    <a:pt x="1054" y="6488"/>
                  </a:cubicBezTo>
                  <a:cubicBezTo>
                    <a:pt x="942" y="6488"/>
                    <a:pt x="874" y="6645"/>
                    <a:pt x="905" y="6749"/>
                  </a:cubicBezTo>
                  <a:cubicBezTo>
                    <a:pt x="953" y="6868"/>
                    <a:pt x="1060" y="6999"/>
                    <a:pt x="1000" y="7118"/>
                  </a:cubicBezTo>
                  <a:cubicBezTo>
                    <a:pt x="958" y="7100"/>
                    <a:pt x="911" y="7091"/>
                    <a:pt x="863" y="7091"/>
                  </a:cubicBezTo>
                  <a:cubicBezTo>
                    <a:pt x="695" y="7091"/>
                    <a:pt x="516" y="7196"/>
                    <a:pt x="488" y="7344"/>
                  </a:cubicBezTo>
                  <a:cubicBezTo>
                    <a:pt x="488" y="7247"/>
                    <a:pt x="389" y="7197"/>
                    <a:pt x="286" y="7197"/>
                  </a:cubicBezTo>
                  <a:cubicBezTo>
                    <a:pt x="225" y="7197"/>
                    <a:pt x="163" y="7214"/>
                    <a:pt x="119" y="7249"/>
                  </a:cubicBezTo>
                  <a:cubicBezTo>
                    <a:pt x="0" y="7356"/>
                    <a:pt x="0" y="7523"/>
                    <a:pt x="0" y="7666"/>
                  </a:cubicBezTo>
                  <a:cubicBezTo>
                    <a:pt x="0" y="7892"/>
                    <a:pt x="12" y="8130"/>
                    <a:pt x="48" y="8368"/>
                  </a:cubicBezTo>
                  <a:cubicBezTo>
                    <a:pt x="48" y="8416"/>
                    <a:pt x="60" y="8440"/>
                    <a:pt x="60" y="8487"/>
                  </a:cubicBezTo>
                  <a:lnTo>
                    <a:pt x="60" y="8535"/>
                  </a:lnTo>
                  <a:cubicBezTo>
                    <a:pt x="60" y="8559"/>
                    <a:pt x="71" y="8606"/>
                    <a:pt x="71" y="8642"/>
                  </a:cubicBezTo>
                  <a:cubicBezTo>
                    <a:pt x="71" y="8654"/>
                    <a:pt x="71" y="8678"/>
                    <a:pt x="95" y="8702"/>
                  </a:cubicBezTo>
                  <a:cubicBezTo>
                    <a:pt x="107" y="8761"/>
                    <a:pt x="107" y="8797"/>
                    <a:pt x="119" y="8856"/>
                  </a:cubicBezTo>
                  <a:cubicBezTo>
                    <a:pt x="119" y="8892"/>
                    <a:pt x="131" y="8916"/>
                    <a:pt x="131" y="8952"/>
                  </a:cubicBezTo>
                  <a:cubicBezTo>
                    <a:pt x="131" y="8976"/>
                    <a:pt x="155" y="9011"/>
                    <a:pt x="155" y="9023"/>
                  </a:cubicBezTo>
                  <a:cubicBezTo>
                    <a:pt x="155" y="9059"/>
                    <a:pt x="167" y="9083"/>
                    <a:pt x="167" y="9118"/>
                  </a:cubicBezTo>
                  <a:cubicBezTo>
                    <a:pt x="167" y="9142"/>
                    <a:pt x="179" y="9154"/>
                    <a:pt x="179" y="9190"/>
                  </a:cubicBezTo>
                  <a:cubicBezTo>
                    <a:pt x="191" y="9214"/>
                    <a:pt x="191" y="9249"/>
                    <a:pt x="214" y="9273"/>
                  </a:cubicBezTo>
                  <a:cubicBezTo>
                    <a:pt x="214" y="9297"/>
                    <a:pt x="226" y="9321"/>
                    <a:pt x="226" y="9333"/>
                  </a:cubicBezTo>
                  <a:cubicBezTo>
                    <a:pt x="238" y="9380"/>
                    <a:pt x="250" y="9440"/>
                    <a:pt x="286" y="9487"/>
                  </a:cubicBezTo>
                  <a:cubicBezTo>
                    <a:pt x="286" y="9499"/>
                    <a:pt x="298" y="9511"/>
                    <a:pt x="310" y="9535"/>
                  </a:cubicBezTo>
                  <a:cubicBezTo>
                    <a:pt x="333" y="9559"/>
                    <a:pt x="345" y="9607"/>
                    <a:pt x="357" y="9630"/>
                  </a:cubicBezTo>
                  <a:cubicBezTo>
                    <a:pt x="369" y="9654"/>
                    <a:pt x="369" y="9666"/>
                    <a:pt x="393" y="9690"/>
                  </a:cubicBezTo>
                  <a:cubicBezTo>
                    <a:pt x="405" y="9726"/>
                    <a:pt x="429" y="9749"/>
                    <a:pt x="452" y="9797"/>
                  </a:cubicBezTo>
                  <a:cubicBezTo>
                    <a:pt x="464" y="9809"/>
                    <a:pt x="464" y="9833"/>
                    <a:pt x="476" y="9845"/>
                  </a:cubicBezTo>
                  <a:lnTo>
                    <a:pt x="572" y="9976"/>
                  </a:lnTo>
                  <a:cubicBezTo>
                    <a:pt x="572" y="9988"/>
                    <a:pt x="583" y="9988"/>
                    <a:pt x="583" y="10011"/>
                  </a:cubicBezTo>
                  <a:cubicBezTo>
                    <a:pt x="607" y="10035"/>
                    <a:pt x="643" y="10083"/>
                    <a:pt x="667" y="10107"/>
                  </a:cubicBezTo>
                  <a:lnTo>
                    <a:pt x="714" y="10154"/>
                  </a:lnTo>
                  <a:lnTo>
                    <a:pt x="810" y="10249"/>
                  </a:lnTo>
                  <a:cubicBezTo>
                    <a:pt x="822" y="10261"/>
                    <a:pt x="833" y="10273"/>
                    <a:pt x="845" y="10273"/>
                  </a:cubicBezTo>
                  <a:cubicBezTo>
                    <a:pt x="893" y="10309"/>
                    <a:pt x="941" y="10345"/>
                    <a:pt x="988" y="10380"/>
                  </a:cubicBezTo>
                  <a:cubicBezTo>
                    <a:pt x="840" y="10475"/>
                    <a:pt x="814" y="10683"/>
                    <a:pt x="918" y="10812"/>
                  </a:cubicBezTo>
                  <a:lnTo>
                    <a:pt x="918" y="10812"/>
                  </a:lnTo>
                  <a:cubicBezTo>
                    <a:pt x="877" y="10783"/>
                    <a:pt x="827" y="10770"/>
                    <a:pt x="773" y="10770"/>
                  </a:cubicBezTo>
                  <a:cubicBezTo>
                    <a:pt x="622" y="10770"/>
                    <a:pt x="448" y="10873"/>
                    <a:pt x="417" y="11023"/>
                  </a:cubicBezTo>
                  <a:cubicBezTo>
                    <a:pt x="369" y="11238"/>
                    <a:pt x="524" y="11452"/>
                    <a:pt x="702" y="11595"/>
                  </a:cubicBezTo>
                  <a:cubicBezTo>
                    <a:pt x="1308" y="12175"/>
                    <a:pt x="2203" y="12497"/>
                    <a:pt x="3095" y="12497"/>
                  </a:cubicBezTo>
                  <a:cubicBezTo>
                    <a:pt x="3430" y="12497"/>
                    <a:pt x="3765" y="12451"/>
                    <a:pt x="4084" y="12357"/>
                  </a:cubicBezTo>
                  <a:lnTo>
                    <a:pt x="4084" y="12357"/>
                  </a:lnTo>
                  <a:cubicBezTo>
                    <a:pt x="3977" y="12404"/>
                    <a:pt x="3905" y="12476"/>
                    <a:pt x="3870" y="12583"/>
                  </a:cubicBezTo>
                  <a:cubicBezTo>
                    <a:pt x="4094" y="12660"/>
                    <a:pt x="4315" y="12691"/>
                    <a:pt x="4536" y="12691"/>
                  </a:cubicBezTo>
                  <a:cubicBezTo>
                    <a:pt x="4795" y="12691"/>
                    <a:pt x="5053" y="12647"/>
                    <a:pt x="5310" y="12583"/>
                  </a:cubicBezTo>
                  <a:cubicBezTo>
                    <a:pt x="5525" y="12631"/>
                    <a:pt x="5763" y="12655"/>
                    <a:pt x="5989" y="12666"/>
                  </a:cubicBezTo>
                  <a:cubicBezTo>
                    <a:pt x="6111" y="12680"/>
                    <a:pt x="6242" y="12688"/>
                    <a:pt x="6375" y="12688"/>
                  </a:cubicBezTo>
                  <a:cubicBezTo>
                    <a:pt x="6604" y="12688"/>
                    <a:pt x="6836" y="12663"/>
                    <a:pt x="7025" y="12595"/>
                  </a:cubicBezTo>
                  <a:cubicBezTo>
                    <a:pt x="7203" y="12726"/>
                    <a:pt x="7370" y="12881"/>
                    <a:pt x="7453" y="13059"/>
                  </a:cubicBezTo>
                  <a:cubicBezTo>
                    <a:pt x="7338" y="13428"/>
                    <a:pt x="7034" y="13774"/>
                    <a:pt x="6701" y="13786"/>
                  </a:cubicBezTo>
                  <a:lnTo>
                    <a:pt x="8215" y="13786"/>
                  </a:lnTo>
                  <a:cubicBezTo>
                    <a:pt x="8037" y="13464"/>
                    <a:pt x="7894" y="13119"/>
                    <a:pt x="7775" y="12762"/>
                  </a:cubicBezTo>
                  <a:cubicBezTo>
                    <a:pt x="7834" y="12631"/>
                    <a:pt x="7918" y="12512"/>
                    <a:pt x="8013" y="12393"/>
                  </a:cubicBezTo>
                  <a:cubicBezTo>
                    <a:pt x="8222" y="12434"/>
                    <a:pt x="8444" y="12452"/>
                    <a:pt x="8673" y="12452"/>
                  </a:cubicBezTo>
                  <a:cubicBezTo>
                    <a:pt x="8835" y="12452"/>
                    <a:pt x="9000" y="12443"/>
                    <a:pt x="9168" y="12428"/>
                  </a:cubicBezTo>
                  <a:cubicBezTo>
                    <a:pt x="9394" y="12416"/>
                    <a:pt x="9632" y="12393"/>
                    <a:pt x="9858" y="12333"/>
                  </a:cubicBezTo>
                  <a:cubicBezTo>
                    <a:pt x="10873" y="12589"/>
                    <a:pt x="11904" y="12823"/>
                    <a:pt x="12895" y="12823"/>
                  </a:cubicBezTo>
                  <a:cubicBezTo>
                    <a:pt x="13148" y="12823"/>
                    <a:pt x="13398" y="12807"/>
                    <a:pt x="13645" y="12774"/>
                  </a:cubicBezTo>
                  <a:lnTo>
                    <a:pt x="13966" y="12726"/>
                  </a:lnTo>
                  <a:cubicBezTo>
                    <a:pt x="14121" y="12702"/>
                    <a:pt x="14299" y="12655"/>
                    <a:pt x="14442" y="12547"/>
                  </a:cubicBezTo>
                  <a:cubicBezTo>
                    <a:pt x="14573" y="12452"/>
                    <a:pt x="14633" y="12274"/>
                    <a:pt x="14549" y="12131"/>
                  </a:cubicBezTo>
                  <a:cubicBezTo>
                    <a:pt x="14526" y="12119"/>
                    <a:pt x="14514" y="12095"/>
                    <a:pt x="14490" y="12071"/>
                  </a:cubicBezTo>
                  <a:lnTo>
                    <a:pt x="14466" y="12059"/>
                  </a:lnTo>
                  <a:cubicBezTo>
                    <a:pt x="14454" y="12047"/>
                    <a:pt x="14442" y="12047"/>
                    <a:pt x="14430" y="12035"/>
                  </a:cubicBezTo>
                  <a:cubicBezTo>
                    <a:pt x="14395" y="12012"/>
                    <a:pt x="14383" y="12012"/>
                    <a:pt x="14347" y="12000"/>
                  </a:cubicBezTo>
                  <a:lnTo>
                    <a:pt x="14216" y="11952"/>
                  </a:lnTo>
                  <a:cubicBezTo>
                    <a:pt x="13954" y="11893"/>
                    <a:pt x="13668" y="11821"/>
                    <a:pt x="13395" y="11762"/>
                  </a:cubicBezTo>
                  <a:cubicBezTo>
                    <a:pt x="13668" y="11678"/>
                    <a:pt x="13918" y="11571"/>
                    <a:pt x="14157" y="11452"/>
                  </a:cubicBezTo>
                  <a:cubicBezTo>
                    <a:pt x="14276" y="11392"/>
                    <a:pt x="14395" y="11321"/>
                    <a:pt x="14514" y="11238"/>
                  </a:cubicBezTo>
                  <a:cubicBezTo>
                    <a:pt x="14633" y="11166"/>
                    <a:pt x="14740" y="11095"/>
                    <a:pt x="14847" y="11000"/>
                  </a:cubicBezTo>
                  <a:cubicBezTo>
                    <a:pt x="15002" y="10869"/>
                    <a:pt x="15157" y="10726"/>
                    <a:pt x="15216" y="10547"/>
                  </a:cubicBezTo>
                  <a:cubicBezTo>
                    <a:pt x="15228" y="10511"/>
                    <a:pt x="15228" y="10488"/>
                    <a:pt x="15228" y="10464"/>
                  </a:cubicBezTo>
                  <a:lnTo>
                    <a:pt x="15228" y="10440"/>
                  </a:lnTo>
                  <a:cubicBezTo>
                    <a:pt x="15228" y="10285"/>
                    <a:pt x="15240" y="10261"/>
                    <a:pt x="15240" y="10249"/>
                  </a:cubicBezTo>
                  <a:lnTo>
                    <a:pt x="15240" y="10214"/>
                  </a:lnTo>
                  <a:lnTo>
                    <a:pt x="15240" y="10166"/>
                  </a:lnTo>
                  <a:lnTo>
                    <a:pt x="15240" y="10142"/>
                  </a:lnTo>
                  <a:cubicBezTo>
                    <a:pt x="15240" y="10119"/>
                    <a:pt x="15240" y="10107"/>
                    <a:pt x="15228" y="10095"/>
                  </a:cubicBezTo>
                  <a:cubicBezTo>
                    <a:pt x="15228" y="10083"/>
                    <a:pt x="15216" y="10071"/>
                    <a:pt x="15216" y="10071"/>
                  </a:cubicBezTo>
                  <a:cubicBezTo>
                    <a:pt x="15216" y="10047"/>
                    <a:pt x="15192" y="10035"/>
                    <a:pt x="15192" y="10023"/>
                  </a:cubicBezTo>
                  <a:cubicBezTo>
                    <a:pt x="15192" y="10011"/>
                    <a:pt x="15180" y="10011"/>
                    <a:pt x="15180" y="9988"/>
                  </a:cubicBezTo>
                  <a:cubicBezTo>
                    <a:pt x="15180" y="9976"/>
                    <a:pt x="15169" y="9964"/>
                    <a:pt x="15157" y="9952"/>
                  </a:cubicBezTo>
                  <a:cubicBezTo>
                    <a:pt x="15133" y="9928"/>
                    <a:pt x="15133" y="9916"/>
                    <a:pt x="15121" y="9904"/>
                  </a:cubicBezTo>
                  <a:cubicBezTo>
                    <a:pt x="15121" y="9892"/>
                    <a:pt x="15109" y="9892"/>
                    <a:pt x="15109" y="9868"/>
                  </a:cubicBezTo>
                  <a:cubicBezTo>
                    <a:pt x="15097" y="9857"/>
                    <a:pt x="15097" y="9845"/>
                    <a:pt x="15073" y="9833"/>
                  </a:cubicBezTo>
                  <a:cubicBezTo>
                    <a:pt x="15061" y="9809"/>
                    <a:pt x="15061" y="9797"/>
                    <a:pt x="15050" y="9797"/>
                  </a:cubicBezTo>
                  <a:lnTo>
                    <a:pt x="15014" y="9773"/>
                  </a:lnTo>
                  <a:cubicBezTo>
                    <a:pt x="15002" y="9749"/>
                    <a:pt x="15002" y="9738"/>
                    <a:pt x="14990" y="9738"/>
                  </a:cubicBezTo>
                  <a:lnTo>
                    <a:pt x="14954" y="9702"/>
                  </a:lnTo>
                  <a:lnTo>
                    <a:pt x="14930" y="9678"/>
                  </a:lnTo>
                  <a:lnTo>
                    <a:pt x="14883" y="9630"/>
                  </a:lnTo>
                  <a:lnTo>
                    <a:pt x="14871" y="9618"/>
                  </a:lnTo>
                  <a:cubicBezTo>
                    <a:pt x="14859" y="9607"/>
                    <a:pt x="14835" y="9583"/>
                    <a:pt x="14811" y="9571"/>
                  </a:cubicBezTo>
                  <a:lnTo>
                    <a:pt x="14799" y="9559"/>
                  </a:lnTo>
                  <a:lnTo>
                    <a:pt x="14752" y="9511"/>
                  </a:lnTo>
                  <a:cubicBezTo>
                    <a:pt x="14740" y="9511"/>
                    <a:pt x="14740" y="9499"/>
                    <a:pt x="14716" y="9499"/>
                  </a:cubicBezTo>
                  <a:lnTo>
                    <a:pt x="14680" y="9452"/>
                  </a:lnTo>
                  <a:cubicBezTo>
                    <a:pt x="14657" y="9452"/>
                    <a:pt x="14657" y="9440"/>
                    <a:pt x="14645" y="9440"/>
                  </a:cubicBezTo>
                  <a:cubicBezTo>
                    <a:pt x="14633" y="9428"/>
                    <a:pt x="14621" y="9404"/>
                    <a:pt x="14597" y="9404"/>
                  </a:cubicBezTo>
                  <a:cubicBezTo>
                    <a:pt x="14585" y="9404"/>
                    <a:pt x="14585" y="9392"/>
                    <a:pt x="14573" y="9392"/>
                  </a:cubicBezTo>
                  <a:cubicBezTo>
                    <a:pt x="14561" y="9380"/>
                    <a:pt x="14526" y="9368"/>
                    <a:pt x="14514" y="9345"/>
                  </a:cubicBezTo>
                  <a:lnTo>
                    <a:pt x="14502" y="9345"/>
                  </a:lnTo>
                  <a:cubicBezTo>
                    <a:pt x="14573" y="9321"/>
                    <a:pt x="14645" y="9273"/>
                    <a:pt x="14716" y="9249"/>
                  </a:cubicBezTo>
                  <a:cubicBezTo>
                    <a:pt x="14740" y="9249"/>
                    <a:pt x="14740" y="9226"/>
                    <a:pt x="14752" y="9226"/>
                  </a:cubicBezTo>
                  <a:cubicBezTo>
                    <a:pt x="14776" y="9214"/>
                    <a:pt x="14799" y="9202"/>
                    <a:pt x="14823" y="9190"/>
                  </a:cubicBezTo>
                  <a:cubicBezTo>
                    <a:pt x="14859" y="9154"/>
                    <a:pt x="14883" y="9142"/>
                    <a:pt x="14919" y="9106"/>
                  </a:cubicBezTo>
                  <a:cubicBezTo>
                    <a:pt x="14930" y="9095"/>
                    <a:pt x="14942" y="9083"/>
                    <a:pt x="14954" y="9047"/>
                  </a:cubicBezTo>
                  <a:lnTo>
                    <a:pt x="14978" y="9035"/>
                  </a:lnTo>
                  <a:cubicBezTo>
                    <a:pt x="14990" y="9023"/>
                    <a:pt x="14990" y="9011"/>
                    <a:pt x="15002" y="9011"/>
                  </a:cubicBezTo>
                  <a:cubicBezTo>
                    <a:pt x="15002" y="8987"/>
                    <a:pt x="15002" y="8987"/>
                    <a:pt x="15014" y="8976"/>
                  </a:cubicBezTo>
                  <a:cubicBezTo>
                    <a:pt x="15014" y="8964"/>
                    <a:pt x="15038" y="8952"/>
                    <a:pt x="15038" y="8952"/>
                  </a:cubicBezTo>
                  <a:lnTo>
                    <a:pt x="15038" y="8916"/>
                  </a:lnTo>
                  <a:cubicBezTo>
                    <a:pt x="15038" y="8904"/>
                    <a:pt x="15050" y="8892"/>
                    <a:pt x="15050" y="8892"/>
                  </a:cubicBezTo>
                  <a:lnTo>
                    <a:pt x="15050" y="8856"/>
                  </a:lnTo>
                  <a:lnTo>
                    <a:pt x="15050" y="8809"/>
                  </a:lnTo>
                  <a:lnTo>
                    <a:pt x="15050" y="8785"/>
                  </a:lnTo>
                  <a:lnTo>
                    <a:pt x="15050" y="8737"/>
                  </a:lnTo>
                  <a:lnTo>
                    <a:pt x="15050" y="8714"/>
                  </a:lnTo>
                  <a:lnTo>
                    <a:pt x="15050" y="8666"/>
                  </a:lnTo>
                  <a:lnTo>
                    <a:pt x="15050" y="8654"/>
                  </a:lnTo>
                  <a:cubicBezTo>
                    <a:pt x="15050" y="8630"/>
                    <a:pt x="15050" y="8618"/>
                    <a:pt x="15038" y="8606"/>
                  </a:cubicBezTo>
                  <a:lnTo>
                    <a:pt x="15038" y="8595"/>
                  </a:lnTo>
                  <a:cubicBezTo>
                    <a:pt x="15038" y="8571"/>
                    <a:pt x="15014" y="8559"/>
                    <a:pt x="15014" y="8547"/>
                  </a:cubicBezTo>
                  <a:cubicBezTo>
                    <a:pt x="15014" y="8547"/>
                    <a:pt x="15014" y="8535"/>
                    <a:pt x="15002" y="8535"/>
                  </a:cubicBezTo>
                  <a:cubicBezTo>
                    <a:pt x="15002" y="8511"/>
                    <a:pt x="14990" y="8499"/>
                    <a:pt x="14978" y="8487"/>
                  </a:cubicBezTo>
                  <a:cubicBezTo>
                    <a:pt x="14978" y="8487"/>
                    <a:pt x="14978" y="8475"/>
                    <a:pt x="14954" y="8475"/>
                  </a:cubicBezTo>
                  <a:cubicBezTo>
                    <a:pt x="14942" y="8452"/>
                    <a:pt x="14942" y="8440"/>
                    <a:pt x="14930" y="8416"/>
                  </a:cubicBezTo>
                  <a:lnTo>
                    <a:pt x="14930" y="8392"/>
                  </a:lnTo>
                  <a:cubicBezTo>
                    <a:pt x="14919" y="8380"/>
                    <a:pt x="14895" y="8368"/>
                    <a:pt x="14895" y="8333"/>
                  </a:cubicBezTo>
                  <a:lnTo>
                    <a:pt x="14895" y="8321"/>
                  </a:lnTo>
                  <a:cubicBezTo>
                    <a:pt x="14883" y="8309"/>
                    <a:pt x="14871" y="8273"/>
                    <a:pt x="14859" y="8261"/>
                  </a:cubicBezTo>
                  <a:cubicBezTo>
                    <a:pt x="14835" y="8249"/>
                    <a:pt x="14823" y="8214"/>
                    <a:pt x="14811" y="8202"/>
                  </a:cubicBezTo>
                  <a:cubicBezTo>
                    <a:pt x="14508" y="7839"/>
                    <a:pt x="14009" y="7535"/>
                    <a:pt x="13855" y="7535"/>
                  </a:cubicBezTo>
                  <a:cubicBezTo>
                    <a:pt x="13852" y="7535"/>
                    <a:pt x="13850" y="7535"/>
                    <a:pt x="13847" y="7535"/>
                  </a:cubicBezTo>
                  <a:cubicBezTo>
                    <a:pt x="14121" y="7059"/>
                    <a:pt x="14407" y="6547"/>
                    <a:pt x="14454" y="5999"/>
                  </a:cubicBezTo>
                  <a:lnTo>
                    <a:pt x="14454" y="5820"/>
                  </a:lnTo>
                  <a:lnTo>
                    <a:pt x="14454" y="5761"/>
                  </a:lnTo>
                  <a:cubicBezTo>
                    <a:pt x="14454" y="5713"/>
                    <a:pt x="14442" y="5677"/>
                    <a:pt x="14442" y="5642"/>
                  </a:cubicBezTo>
                  <a:cubicBezTo>
                    <a:pt x="14442" y="5594"/>
                    <a:pt x="14418" y="5570"/>
                    <a:pt x="14407" y="5523"/>
                  </a:cubicBezTo>
                  <a:cubicBezTo>
                    <a:pt x="14407" y="5499"/>
                    <a:pt x="14395" y="5463"/>
                    <a:pt x="14383" y="5439"/>
                  </a:cubicBezTo>
                  <a:cubicBezTo>
                    <a:pt x="14359" y="5404"/>
                    <a:pt x="14347" y="5356"/>
                    <a:pt x="14335" y="5332"/>
                  </a:cubicBezTo>
                  <a:cubicBezTo>
                    <a:pt x="14335" y="5320"/>
                    <a:pt x="14323" y="5320"/>
                    <a:pt x="14323" y="5296"/>
                  </a:cubicBezTo>
                  <a:cubicBezTo>
                    <a:pt x="14276" y="5177"/>
                    <a:pt x="14204" y="5058"/>
                    <a:pt x="14109" y="4963"/>
                  </a:cubicBezTo>
                  <a:cubicBezTo>
                    <a:pt x="13990" y="4820"/>
                    <a:pt x="13859" y="4701"/>
                    <a:pt x="13680" y="4618"/>
                  </a:cubicBezTo>
                  <a:cubicBezTo>
                    <a:pt x="13403" y="4484"/>
                    <a:pt x="13086" y="4457"/>
                    <a:pt x="12769" y="4457"/>
                  </a:cubicBezTo>
                  <a:cubicBezTo>
                    <a:pt x="12664" y="4457"/>
                    <a:pt x="12558" y="4460"/>
                    <a:pt x="12454" y="4463"/>
                  </a:cubicBezTo>
                  <a:cubicBezTo>
                    <a:pt x="12656" y="4308"/>
                    <a:pt x="12680" y="4011"/>
                    <a:pt x="12537" y="3796"/>
                  </a:cubicBezTo>
                  <a:cubicBezTo>
                    <a:pt x="12426" y="3651"/>
                    <a:pt x="12228" y="3566"/>
                    <a:pt x="12028" y="3566"/>
                  </a:cubicBezTo>
                  <a:cubicBezTo>
                    <a:pt x="11950" y="3566"/>
                    <a:pt x="11872" y="3579"/>
                    <a:pt x="11799" y="3606"/>
                  </a:cubicBezTo>
                  <a:cubicBezTo>
                    <a:pt x="11823" y="3487"/>
                    <a:pt x="11847" y="3356"/>
                    <a:pt x="11775" y="3249"/>
                  </a:cubicBezTo>
                  <a:cubicBezTo>
                    <a:pt x="11737" y="3179"/>
                    <a:pt x="11643" y="3129"/>
                    <a:pt x="11555" y="3129"/>
                  </a:cubicBezTo>
                  <a:cubicBezTo>
                    <a:pt x="11508" y="3129"/>
                    <a:pt x="11463" y="3144"/>
                    <a:pt x="11430" y="3177"/>
                  </a:cubicBezTo>
                  <a:cubicBezTo>
                    <a:pt x="11609" y="2487"/>
                    <a:pt x="11073" y="1748"/>
                    <a:pt x="10335" y="1486"/>
                  </a:cubicBezTo>
                  <a:cubicBezTo>
                    <a:pt x="10062" y="1391"/>
                    <a:pt x="9775" y="1348"/>
                    <a:pt x="9487" y="1348"/>
                  </a:cubicBezTo>
                  <a:cubicBezTo>
                    <a:pt x="8982" y="1348"/>
                    <a:pt x="8472" y="1481"/>
                    <a:pt x="8025" y="1701"/>
                  </a:cubicBezTo>
                  <a:cubicBezTo>
                    <a:pt x="7976" y="1544"/>
                    <a:pt x="7797" y="1435"/>
                    <a:pt x="7609" y="1435"/>
                  </a:cubicBezTo>
                  <a:cubicBezTo>
                    <a:pt x="7569" y="1435"/>
                    <a:pt x="7529" y="1440"/>
                    <a:pt x="7489" y="1451"/>
                  </a:cubicBezTo>
                  <a:cubicBezTo>
                    <a:pt x="7608" y="1308"/>
                    <a:pt x="7477" y="1094"/>
                    <a:pt x="7299" y="1058"/>
                  </a:cubicBezTo>
                  <a:cubicBezTo>
                    <a:pt x="7275" y="1055"/>
                    <a:pt x="7251" y="1053"/>
                    <a:pt x="7226" y="1053"/>
                  </a:cubicBezTo>
                  <a:cubicBezTo>
                    <a:pt x="7064" y="1053"/>
                    <a:pt x="6887" y="1117"/>
                    <a:pt x="6763" y="1189"/>
                  </a:cubicBezTo>
                  <a:lnTo>
                    <a:pt x="6537" y="391"/>
                  </a:lnTo>
                  <a:cubicBezTo>
                    <a:pt x="6501" y="260"/>
                    <a:pt x="6465" y="117"/>
                    <a:pt x="6322" y="46"/>
                  </a:cubicBezTo>
                  <a:cubicBezTo>
                    <a:pt x="6263" y="14"/>
                    <a:pt x="6197" y="1"/>
                    <a:pt x="6129" y="1"/>
                  </a:cubicBezTo>
                  <a:close/>
                  <a:moveTo>
                    <a:pt x="6668" y="13786"/>
                  </a:moveTo>
                  <a:cubicBezTo>
                    <a:pt x="6673" y="13786"/>
                    <a:pt x="6679" y="13786"/>
                    <a:pt x="6684" y="13786"/>
                  </a:cubicBezTo>
                  <a:cubicBezTo>
                    <a:pt x="6690" y="13786"/>
                    <a:pt x="6696" y="13786"/>
                    <a:pt x="6701" y="13786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0"/>
            <p:cNvSpPr/>
            <p:nvPr/>
          </p:nvSpPr>
          <p:spPr>
            <a:xfrm>
              <a:off x="3967750" y="4387575"/>
              <a:ext cx="36925" cy="22425"/>
            </a:xfrm>
            <a:custGeom>
              <a:avLst/>
              <a:gdLst/>
              <a:ahLst/>
              <a:cxnLst/>
              <a:rect l="l" t="t" r="r" b="b"/>
              <a:pathLst>
                <a:path w="1477" h="897" extrusionOk="0">
                  <a:moveTo>
                    <a:pt x="1477" y="0"/>
                  </a:moveTo>
                  <a:cubicBezTo>
                    <a:pt x="1477" y="0"/>
                    <a:pt x="0" y="215"/>
                    <a:pt x="488" y="798"/>
                  </a:cubicBezTo>
                  <a:cubicBezTo>
                    <a:pt x="549" y="867"/>
                    <a:pt x="614" y="897"/>
                    <a:pt x="680" y="897"/>
                  </a:cubicBezTo>
                  <a:cubicBezTo>
                    <a:pt x="1050" y="897"/>
                    <a:pt x="1477" y="1"/>
                    <a:pt x="1477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0"/>
            <p:cNvSpPr/>
            <p:nvPr/>
          </p:nvSpPr>
          <p:spPr>
            <a:xfrm>
              <a:off x="3955250" y="4361675"/>
              <a:ext cx="33500" cy="29025"/>
            </a:xfrm>
            <a:custGeom>
              <a:avLst/>
              <a:gdLst/>
              <a:ahLst/>
              <a:cxnLst/>
              <a:rect l="l" t="t" r="r" b="b"/>
              <a:pathLst>
                <a:path w="1340" h="1161" extrusionOk="0">
                  <a:moveTo>
                    <a:pt x="1036" y="1"/>
                  </a:moveTo>
                  <a:lnTo>
                    <a:pt x="1036" y="1"/>
                  </a:lnTo>
                  <a:cubicBezTo>
                    <a:pt x="1036" y="1"/>
                    <a:pt x="0" y="917"/>
                    <a:pt x="774" y="1144"/>
                  </a:cubicBezTo>
                  <a:cubicBezTo>
                    <a:pt x="813" y="1155"/>
                    <a:pt x="847" y="1160"/>
                    <a:pt x="878" y="1160"/>
                  </a:cubicBezTo>
                  <a:cubicBezTo>
                    <a:pt x="1339" y="1160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0"/>
            <p:cNvSpPr/>
            <p:nvPr/>
          </p:nvSpPr>
          <p:spPr>
            <a:xfrm>
              <a:off x="3833800" y="4306900"/>
              <a:ext cx="33125" cy="28950"/>
            </a:xfrm>
            <a:custGeom>
              <a:avLst/>
              <a:gdLst/>
              <a:ahLst/>
              <a:cxnLst/>
              <a:rect l="l" t="t" r="r" b="b"/>
              <a:pathLst>
                <a:path w="1325" h="1158" extrusionOk="0">
                  <a:moveTo>
                    <a:pt x="1132" y="1"/>
                  </a:moveTo>
                  <a:cubicBezTo>
                    <a:pt x="1131" y="1"/>
                    <a:pt x="1" y="846"/>
                    <a:pt x="763" y="1132"/>
                  </a:cubicBezTo>
                  <a:cubicBezTo>
                    <a:pt x="808" y="1149"/>
                    <a:pt x="849" y="1157"/>
                    <a:pt x="886" y="1157"/>
                  </a:cubicBezTo>
                  <a:cubicBezTo>
                    <a:pt x="1324" y="1157"/>
                    <a:pt x="1132" y="1"/>
                    <a:pt x="1132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0"/>
            <p:cNvSpPr/>
            <p:nvPr/>
          </p:nvSpPr>
          <p:spPr>
            <a:xfrm>
              <a:off x="3819400" y="4295000"/>
              <a:ext cx="34675" cy="28375"/>
            </a:xfrm>
            <a:custGeom>
              <a:avLst/>
              <a:gdLst/>
              <a:ahLst/>
              <a:cxnLst/>
              <a:rect l="l" t="t" r="r" b="b"/>
              <a:pathLst>
                <a:path w="1387" h="1135" extrusionOk="0">
                  <a:moveTo>
                    <a:pt x="326" y="1"/>
                  </a:moveTo>
                  <a:cubicBezTo>
                    <a:pt x="326" y="1"/>
                    <a:pt x="1" y="1135"/>
                    <a:pt x="622" y="1135"/>
                  </a:cubicBezTo>
                  <a:cubicBezTo>
                    <a:pt x="662" y="1135"/>
                    <a:pt x="707" y="1130"/>
                    <a:pt x="755" y="1120"/>
                  </a:cubicBezTo>
                  <a:cubicBezTo>
                    <a:pt x="1386" y="989"/>
                    <a:pt x="327" y="1"/>
                    <a:pt x="326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0"/>
            <p:cNvSpPr/>
            <p:nvPr/>
          </p:nvSpPr>
          <p:spPr>
            <a:xfrm>
              <a:off x="3677350" y="4352450"/>
              <a:ext cx="32950" cy="28625"/>
            </a:xfrm>
            <a:custGeom>
              <a:avLst/>
              <a:gdLst/>
              <a:ahLst/>
              <a:cxnLst/>
              <a:rect l="l" t="t" r="r" b="b"/>
              <a:pathLst>
                <a:path w="1318" h="1145" extrusionOk="0">
                  <a:moveTo>
                    <a:pt x="424" y="1"/>
                  </a:moveTo>
                  <a:cubicBezTo>
                    <a:pt x="424" y="1"/>
                    <a:pt x="1" y="1145"/>
                    <a:pt x="612" y="1145"/>
                  </a:cubicBezTo>
                  <a:cubicBezTo>
                    <a:pt x="649" y="1145"/>
                    <a:pt x="689" y="1140"/>
                    <a:pt x="734" y="1132"/>
                  </a:cubicBezTo>
                  <a:cubicBezTo>
                    <a:pt x="1317" y="1013"/>
                    <a:pt x="425" y="1"/>
                    <a:pt x="424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0"/>
            <p:cNvSpPr/>
            <p:nvPr/>
          </p:nvSpPr>
          <p:spPr>
            <a:xfrm>
              <a:off x="3696875" y="4361675"/>
              <a:ext cx="29500" cy="26125"/>
            </a:xfrm>
            <a:custGeom>
              <a:avLst/>
              <a:gdLst/>
              <a:ahLst/>
              <a:cxnLst/>
              <a:rect l="l" t="t" r="r" b="b"/>
              <a:pathLst>
                <a:path w="1180" h="1045" extrusionOk="0">
                  <a:moveTo>
                    <a:pt x="1179" y="1"/>
                  </a:moveTo>
                  <a:cubicBezTo>
                    <a:pt x="1179" y="1"/>
                    <a:pt x="1" y="489"/>
                    <a:pt x="584" y="977"/>
                  </a:cubicBezTo>
                  <a:cubicBezTo>
                    <a:pt x="638" y="1024"/>
                    <a:pt x="688" y="1044"/>
                    <a:pt x="734" y="1044"/>
                  </a:cubicBezTo>
                  <a:cubicBezTo>
                    <a:pt x="1060" y="1044"/>
                    <a:pt x="1179" y="1"/>
                    <a:pt x="1179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0"/>
            <p:cNvSpPr/>
            <p:nvPr/>
          </p:nvSpPr>
          <p:spPr>
            <a:xfrm>
              <a:off x="3646275" y="4381200"/>
              <a:ext cx="35725" cy="17550"/>
            </a:xfrm>
            <a:custGeom>
              <a:avLst/>
              <a:gdLst/>
              <a:ahLst/>
              <a:cxnLst/>
              <a:rect l="l" t="t" r="r" b="b"/>
              <a:pathLst>
                <a:path w="1429" h="702" extrusionOk="0">
                  <a:moveTo>
                    <a:pt x="649" y="1"/>
                  </a:moveTo>
                  <a:cubicBezTo>
                    <a:pt x="323" y="1"/>
                    <a:pt x="1" y="53"/>
                    <a:pt x="1" y="53"/>
                  </a:cubicBezTo>
                  <a:cubicBezTo>
                    <a:pt x="1" y="53"/>
                    <a:pt x="487" y="702"/>
                    <a:pt x="900" y="702"/>
                  </a:cubicBezTo>
                  <a:cubicBezTo>
                    <a:pt x="1046" y="702"/>
                    <a:pt x="1184" y="620"/>
                    <a:pt x="1286" y="398"/>
                  </a:cubicBezTo>
                  <a:cubicBezTo>
                    <a:pt x="1429" y="75"/>
                    <a:pt x="1037" y="1"/>
                    <a:pt x="649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0"/>
            <p:cNvSpPr/>
            <p:nvPr/>
          </p:nvSpPr>
          <p:spPr>
            <a:xfrm>
              <a:off x="2982500" y="4345675"/>
              <a:ext cx="381325" cy="344650"/>
            </a:xfrm>
            <a:custGeom>
              <a:avLst/>
              <a:gdLst/>
              <a:ahLst/>
              <a:cxnLst/>
              <a:rect l="l" t="t" r="r" b="b"/>
              <a:pathLst>
                <a:path w="15253" h="13786" extrusionOk="0">
                  <a:moveTo>
                    <a:pt x="8454" y="11821"/>
                  </a:moveTo>
                  <a:cubicBezTo>
                    <a:pt x="8859" y="11904"/>
                    <a:pt x="9276" y="12011"/>
                    <a:pt x="9692" y="12130"/>
                  </a:cubicBezTo>
                  <a:cubicBezTo>
                    <a:pt x="9514" y="12154"/>
                    <a:pt x="9335" y="12178"/>
                    <a:pt x="9168" y="12178"/>
                  </a:cubicBezTo>
                  <a:cubicBezTo>
                    <a:pt x="9094" y="12180"/>
                    <a:pt x="9021" y="12182"/>
                    <a:pt x="8948" y="12182"/>
                  </a:cubicBezTo>
                  <a:cubicBezTo>
                    <a:pt x="8670" y="12182"/>
                    <a:pt x="8404" y="12160"/>
                    <a:pt x="8168" y="12094"/>
                  </a:cubicBezTo>
                  <a:lnTo>
                    <a:pt x="8145" y="12094"/>
                  </a:lnTo>
                  <a:cubicBezTo>
                    <a:pt x="8228" y="11999"/>
                    <a:pt x="8335" y="11892"/>
                    <a:pt x="8454" y="11821"/>
                  </a:cubicBezTo>
                  <a:close/>
                  <a:moveTo>
                    <a:pt x="7728" y="11666"/>
                  </a:moveTo>
                  <a:cubicBezTo>
                    <a:pt x="7906" y="11701"/>
                    <a:pt x="8097" y="11737"/>
                    <a:pt x="8287" y="11785"/>
                  </a:cubicBezTo>
                  <a:cubicBezTo>
                    <a:pt x="8073" y="11940"/>
                    <a:pt x="7883" y="12118"/>
                    <a:pt x="7728" y="12321"/>
                  </a:cubicBezTo>
                  <a:cubicBezTo>
                    <a:pt x="7716" y="12261"/>
                    <a:pt x="7680" y="12213"/>
                    <a:pt x="7680" y="12154"/>
                  </a:cubicBezTo>
                  <a:cubicBezTo>
                    <a:pt x="7633" y="11999"/>
                    <a:pt x="7609" y="11832"/>
                    <a:pt x="7597" y="11666"/>
                  </a:cubicBezTo>
                  <a:close/>
                  <a:moveTo>
                    <a:pt x="6370" y="12071"/>
                  </a:moveTo>
                  <a:cubicBezTo>
                    <a:pt x="6442" y="12094"/>
                    <a:pt x="6501" y="12130"/>
                    <a:pt x="6585" y="12154"/>
                  </a:cubicBezTo>
                  <a:cubicBezTo>
                    <a:pt x="6704" y="12213"/>
                    <a:pt x="6823" y="12273"/>
                    <a:pt x="6942" y="12356"/>
                  </a:cubicBezTo>
                  <a:cubicBezTo>
                    <a:pt x="6782" y="12414"/>
                    <a:pt x="6587" y="12433"/>
                    <a:pt x="6389" y="12433"/>
                  </a:cubicBezTo>
                  <a:cubicBezTo>
                    <a:pt x="6262" y="12433"/>
                    <a:pt x="6134" y="12425"/>
                    <a:pt x="6013" y="12416"/>
                  </a:cubicBezTo>
                  <a:cubicBezTo>
                    <a:pt x="5870" y="12392"/>
                    <a:pt x="5728" y="12380"/>
                    <a:pt x="5597" y="12356"/>
                  </a:cubicBezTo>
                  <a:cubicBezTo>
                    <a:pt x="5847" y="12261"/>
                    <a:pt x="6120" y="12178"/>
                    <a:pt x="6370" y="12071"/>
                  </a:cubicBezTo>
                  <a:close/>
                  <a:moveTo>
                    <a:pt x="7371" y="11713"/>
                  </a:moveTo>
                  <a:cubicBezTo>
                    <a:pt x="7383" y="11773"/>
                    <a:pt x="7383" y="11832"/>
                    <a:pt x="7394" y="11880"/>
                  </a:cubicBezTo>
                  <a:cubicBezTo>
                    <a:pt x="7442" y="12071"/>
                    <a:pt x="7502" y="12249"/>
                    <a:pt x="7537" y="12440"/>
                  </a:cubicBezTo>
                  <a:cubicBezTo>
                    <a:pt x="7323" y="12261"/>
                    <a:pt x="7073" y="12118"/>
                    <a:pt x="6835" y="11999"/>
                  </a:cubicBezTo>
                  <a:cubicBezTo>
                    <a:pt x="6787" y="11975"/>
                    <a:pt x="6740" y="11952"/>
                    <a:pt x="6704" y="11940"/>
                  </a:cubicBezTo>
                  <a:cubicBezTo>
                    <a:pt x="6918" y="11856"/>
                    <a:pt x="7132" y="11773"/>
                    <a:pt x="7371" y="11713"/>
                  </a:cubicBezTo>
                  <a:close/>
                  <a:moveTo>
                    <a:pt x="6129" y="0"/>
                  </a:moveTo>
                  <a:cubicBezTo>
                    <a:pt x="6046" y="0"/>
                    <a:pt x="5961" y="19"/>
                    <a:pt x="5882" y="45"/>
                  </a:cubicBezTo>
                  <a:cubicBezTo>
                    <a:pt x="5799" y="57"/>
                    <a:pt x="5728" y="81"/>
                    <a:pt x="5656" y="117"/>
                  </a:cubicBezTo>
                  <a:cubicBezTo>
                    <a:pt x="5620" y="129"/>
                    <a:pt x="5608" y="129"/>
                    <a:pt x="5585" y="152"/>
                  </a:cubicBezTo>
                  <a:cubicBezTo>
                    <a:pt x="5537" y="164"/>
                    <a:pt x="5489" y="176"/>
                    <a:pt x="5442" y="212"/>
                  </a:cubicBezTo>
                  <a:lnTo>
                    <a:pt x="5358" y="248"/>
                  </a:lnTo>
                  <a:cubicBezTo>
                    <a:pt x="5311" y="272"/>
                    <a:pt x="5287" y="283"/>
                    <a:pt x="5239" y="307"/>
                  </a:cubicBezTo>
                  <a:lnTo>
                    <a:pt x="5144" y="355"/>
                  </a:lnTo>
                  <a:cubicBezTo>
                    <a:pt x="5120" y="367"/>
                    <a:pt x="5073" y="402"/>
                    <a:pt x="5049" y="414"/>
                  </a:cubicBezTo>
                  <a:cubicBezTo>
                    <a:pt x="5013" y="426"/>
                    <a:pt x="4989" y="462"/>
                    <a:pt x="4942" y="474"/>
                  </a:cubicBezTo>
                  <a:cubicBezTo>
                    <a:pt x="4906" y="486"/>
                    <a:pt x="4882" y="522"/>
                    <a:pt x="4846" y="533"/>
                  </a:cubicBezTo>
                  <a:cubicBezTo>
                    <a:pt x="4823" y="557"/>
                    <a:pt x="4775" y="581"/>
                    <a:pt x="4751" y="605"/>
                  </a:cubicBezTo>
                  <a:cubicBezTo>
                    <a:pt x="4716" y="617"/>
                    <a:pt x="4704" y="641"/>
                    <a:pt x="4668" y="664"/>
                  </a:cubicBezTo>
                  <a:cubicBezTo>
                    <a:pt x="4644" y="700"/>
                    <a:pt x="4596" y="724"/>
                    <a:pt x="4573" y="760"/>
                  </a:cubicBezTo>
                  <a:cubicBezTo>
                    <a:pt x="4549" y="772"/>
                    <a:pt x="4537" y="783"/>
                    <a:pt x="4525" y="783"/>
                  </a:cubicBezTo>
                  <a:cubicBezTo>
                    <a:pt x="4489" y="795"/>
                    <a:pt x="4477" y="831"/>
                    <a:pt x="4454" y="843"/>
                  </a:cubicBezTo>
                  <a:cubicBezTo>
                    <a:pt x="4430" y="855"/>
                    <a:pt x="4406" y="879"/>
                    <a:pt x="4394" y="903"/>
                  </a:cubicBezTo>
                  <a:lnTo>
                    <a:pt x="4370" y="914"/>
                  </a:lnTo>
                  <a:lnTo>
                    <a:pt x="4299" y="998"/>
                  </a:lnTo>
                  <a:cubicBezTo>
                    <a:pt x="4275" y="1022"/>
                    <a:pt x="4239" y="1057"/>
                    <a:pt x="4227" y="1081"/>
                  </a:cubicBezTo>
                  <a:cubicBezTo>
                    <a:pt x="4215" y="1093"/>
                    <a:pt x="4192" y="1129"/>
                    <a:pt x="4168" y="1141"/>
                  </a:cubicBezTo>
                  <a:cubicBezTo>
                    <a:pt x="4013" y="1307"/>
                    <a:pt x="3882" y="1498"/>
                    <a:pt x="3775" y="1688"/>
                  </a:cubicBezTo>
                  <a:lnTo>
                    <a:pt x="3775" y="1712"/>
                  </a:lnTo>
                  <a:cubicBezTo>
                    <a:pt x="3751" y="1748"/>
                    <a:pt x="3715" y="1807"/>
                    <a:pt x="3703" y="1855"/>
                  </a:cubicBezTo>
                  <a:cubicBezTo>
                    <a:pt x="3644" y="1986"/>
                    <a:pt x="3584" y="2141"/>
                    <a:pt x="3537" y="2284"/>
                  </a:cubicBezTo>
                  <a:cubicBezTo>
                    <a:pt x="3513" y="2391"/>
                    <a:pt x="3477" y="2510"/>
                    <a:pt x="3465" y="2617"/>
                  </a:cubicBezTo>
                  <a:cubicBezTo>
                    <a:pt x="3453" y="2688"/>
                    <a:pt x="3453" y="2760"/>
                    <a:pt x="3394" y="2819"/>
                  </a:cubicBezTo>
                  <a:cubicBezTo>
                    <a:pt x="3346" y="2879"/>
                    <a:pt x="3263" y="2903"/>
                    <a:pt x="3203" y="2939"/>
                  </a:cubicBezTo>
                  <a:cubicBezTo>
                    <a:pt x="3061" y="3034"/>
                    <a:pt x="3037" y="3224"/>
                    <a:pt x="3156" y="3343"/>
                  </a:cubicBezTo>
                  <a:cubicBezTo>
                    <a:pt x="2930" y="3462"/>
                    <a:pt x="2763" y="3689"/>
                    <a:pt x="2739" y="3927"/>
                  </a:cubicBezTo>
                  <a:cubicBezTo>
                    <a:pt x="2644" y="3760"/>
                    <a:pt x="2525" y="3581"/>
                    <a:pt x="2382" y="3462"/>
                  </a:cubicBezTo>
                  <a:cubicBezTo>
                    <a:pt x="2346" y="3439"/>
                    <a:pt x="2322" y="3415"/>
                    <a:pt x="2275" y="3403"/>
                  </a:cubicBezTo>
                  <a:cubicBezTo>
                    <a:pt x="2263" y="3391"/>
                    <a:pt x="2251" y="3391"/>
                    <a:pt x="2215" y="3391"/>
                  </a:cubicBezTo>
                  <a:cubicBezTo>
                    <a:pt x="2203" y="3391"/>
                    <a:pt x="2191" y="3379"/>
                    <a:pt x="2191" y="3379"/>
                  </a:cubicBezTo>
                  <a:cubicBezTo>
                    <a:pt x="2156" y="3355"/>
                    <a:pt x="2132" y="3355"/>
                    <a:pt x="2084" y="3355"/>
                  </a:cubicBezTo>
                  <a:cubicBezTo>
                    <a:pt x="2025" y="3355"/>
                    <a:pt x="1977" y="3355"/>
                    <a:pt x="1929" y="3379"/>
                  </a:cubicBezTo>
                  <a:lnTo>
                    <a:pt x="1918" y="3379"/>
                  </a:lnTo>
                  <a:cubicBezTo>
                    <a:pt x="1894" y="3379"/>
                    <a:pt x="1870" y="3391"/>
                    <a:pt x="1846" y="3391"/>
                  </a:cubicBezTo>
                  <a:lnTo>
                    <a:pt x="1834" y="3391"/>
                  </a:lnTo>
                  <a:cubicBezTo>
                    <a:pt x="1810" y="3403"/>
                    <a:pt x="1787" y="3403"/>
                    <a:pt x="1775" y="3415"/>
                  </a:cubicBezTo>
                  <a:cubicBezTo>
                    <a:pt x="1775" y="3415"/>
                    <a:pt x="1751" y="3415"/>
                    <a:pt x="1751" y="3439"/>
                  </a:cubicBezTo>
                  <a:cubicBezTo>
                    <a:pt x="1739" y="3450"/>
                    <a:pt x="1715" y="3450"/>
                    <a:pt x="1691" y="3462"/>
                  </a:cubicBezTo>
                  <a:lnTo>
                    <a:pt x="1679" y="3486"/>
                  </a:lnTo>
                  <a:cubicBezTo>
                    <a:pt x="1668" y="3498"/>
                    <a:pt x="1656" y="3498"/>
                    <a:pt x="1620" y="3510"/>
                  </a:cubicBezTo>
                  <a:cubicBezTo>
                    <a:pt x="1608" y="3510"/>
                    <a:pt x="1608" y="3522"/>
                    <a:pt x="1596" y="3522"/>
                  </a:cubicBezTo>
                  <a:cubicBezTo>
                    <a:pt x="1572" y="3546"/>
                    <a:pt x="1560" y="3546"/>
                    <a:pt x="1548" y="3558"/>
                  </a:cubicBezTo>
                  <a:lnTo>
                    <a:pt x="1513" y="3581"/>
                  </a:lnTo>
                  <a:cubicBezTo>
                    <a:pt x="1501" y="3605"/>
                    <a:pt x="1489" y="3605"/>
                    <a:pt x="1489" y="3617"/>
                  </a:cubicBezTo>
                  <a:cubicBezTo>
                    <a:pt x="1453" y="3629"/>
                    <a:pt x="1441" y="3641"/>
                    <a:pt x="1429" y="3677"/>
                  </a:cubicBezTo>
                  <a:cubicBezTo>
                    <a:pt x="1382" y="3701"/>
                    <a:pt x="1334" y="3748"/>
                    <a:pt x="1310" y="3784"/>
                  </a:cubicBezTo>
                  <a:lnTo>
                    <a:pt x="1263" y="3820"/>
                  </a:lnTo>
                  <a:lnTo>
                    <a:pt x="1179" y="3915"/>
                  </a:lnTo>
                  <a:lnTo>
                    <a:pt x="1132" y="3962"/>
                  </a:lnTo>
                  <a:cubicBezTo>
                    <a:pt x="1084" y="3998"/>
                    <a:pt x="1060" y="4034"/>
                    <a:pt x="1025" y="4082"/>
                  </a:cubicBezTo>
                  <a:cubicBezTo>
                    <a:pt x="977" y="4117"/>
                    <a:pt x="953" y="4177"/>
                    <a:pt x="917" y="4236"/>
                  </a:cubicBezTo>
                  <a:cubicBezTo>
                    <a:pt x="560" y="4927"/>
                    <a:pt x="1120" y="5713"/>
                    <a:pt x="1096" y="6487"/>
                  </a:cubicBezTo>
                  <a:cubicBezTo>
                    <a:pt x="1079" y="6479"/>
                    <a:pt x="1062" y="6475"/>
                    <a:pt x="1046" y="6475"/>
                  </a:cubicBezTo>
                  <a:cubicBezTo>
                    <a:pt x="940" y="6475"/>
                    <a:pt x="864" y="6633"/>
                    <a:pt x="906" y="6737"/>
                  </a:cubicBezTo>
                  <a:cubicBezTo>
                    <a:pt x="953" y="6856"/>
                    <a:pt x="1060" y="6999"/>
                    <a:pt x="1001" y="7118"/>
                  </a:cubicBezTo>
                  <a:cubicBezTo>
                    <a:pt x="952" y="7095"/>
                    <a:pt x="899" y="7084"/>
                    <a:pt x="846" y="7084"/>
                  </a:cubicBezTo>
                  <a:cubicBezTo>
                    <a:pt x="680" y="7084"/>
                    <a:pt x="516" y="7187"/>
                    <a:pt x="489" y="7332"/>
                  </a:cubicBezTo>
                  <a:cubicBezTo>
                    <a:pt x="489" y="7242"/>
                    <a:pt x="390" y="7190"/>
                    <a:pt x="288" y="7190"/>
                  </a:cubicBezTo>
                  <a:cubicBezTo>
                    <a:pt x="227" y="7190"/>
                    <a:pt x="164" y="7209"/>
                    <a:pt x="120" y="7249"/>
                  </a:cubicBezTo>
                  <a:cubicBezTo>
                    <a:pt x="1" y="7356"/>
                    <a:pt x="1" y="7511"/>
                    <a:pt x="1" y="7665"/>
                  </a:cubicBezTo>
                  <a:cubicBezTo>
                    <a:pt x="1" y="7892"/>
                    <a:pt x="13" y="8130"/>
                    <a:pt x="48" y="8368"/>
                  </a:cubicBezTo>
                  <a:cubicBezTo>
                    <a:pt x="48" y="8403"/>
                    <a:pt x="60" y="8439"/>
                    <a:pt x="60" y="8487"/>
                  </a:cubicBezTo>
                  <a:lnTo>
                    <a:pt x="60" y="8523"/>
                  </a:lnTo>
                  <a:cubicBezTo>
                    <a:pt x="60" y="8558"/>
                    <a:pt x="72" y="8606"/>
                    <a:pt x="72" y="8630"/>
                  </a:cubicBezTo>
                  <a:cubicBezTo>
                    <a:pt x="72" y="8642"/>
                    <a:pt x="72" y="8677"/>
                    <a:pt x="84" y="8689"/>
                  </a:cubicBezTo>
                  <a:cubicBezTo>
                    <a:pt x="108" y="8749"/>
                    <a:pt x="108" y="8796"/>
                    <a:pt x="120" y="8856"/>
                  </a:cubicBezTo>
                  <a:cubicBezTo>
                    <a:pt x="120" y="8880"/>
                    <a:pt x="132" y="8915"/>
                    <a:pt x="132" y="8939"/>
                  </a:cubicBezTo>
                  <a:cubicBezTo>
                    <a:pt x="132" y="8975"/>
                    <a:pt x="144" y="8999"/>
                    <a:pt x="144" y="9023"/>
                  </a:cubicBezTo>
                  <a:cubicBezTo>
                    <a:pt x="144" y="9046"/>
                    <a:pt x="167" y="9082"/>
                    <a:pt x="167" y="9106"/>
                  </a:cubicBezTo>
                  <a:cubicBezTo>
                    <a:pt x="167" y="9142"/>
                    <a:pt x="179" y="9154"/>
                    <a:pt x="179" y="9177"/>
                  </a:cubicBezTo>
                  <a:cubicBezTo>
                    <a:pt x="191" y="9213"/>
                    <a:pt x="191" y="9237"/>
                    <a:pt x="203" y="9273"/>
                  </a:cubicBezTo>
                  <a:cubicBezTo>
                    <a:pt x="203" y="9285"/>
                    <a:pt x="227" y="9320"/>
                    <a:pt x="227" y="9332"/>
                  </a:cubicBezTo>
                  <a:cubicBezTo>
                    <a:pt x="239" y="9380"/>
                    <a:pt x="251" y="9439"/>
                    <a:pt x="286" y="9475"/>
                  </a:cubicBezTo>
                  <a:cubicBezTo>
                    <a:pt x="286" y="9499"/>
                    <a:pt x="298" y="9511"/>
                    <a:pt x="310" y="9523"/>
                  </a:cubicBezTo>
                  <a:cubicBezTo>
                    <a:pt x="322" y="9558"/>
                    <a:pt x="346" y="9594"/>
                    <a:pt x="358" y="9630"/>
                  </a:cubicBezTo>
                  <a:cubicBezTo>
                    <a:pt x="370" y="9642"/>
                    <a:pt x="370" y="9654"/>
                    <a:pt x="382" y="9689"/>
                  </a:cubicBezTo>
                  <a:cubicBezTo>
                    <a:pt x="405" y="9713"/>
                    <a:pt x="429" y="9749"/>
                    <a:pt x="441" y="9797"/>
                  </a:cubicBezTo>
                  <a:cubicBezTo>
                    <a:pt x="465" y="9808"/>
                    <a:pt x="465" y="9820"/>
                    <a:pt x="477" y="9832"/>
                  </a:cubicBezTo>
                  <a:lnTo>
                    <a:pt x="560" y="9975"/>
                  </a:lnTo>
                  <a:cubicBezTo>
                    <a:pt x="560" y="9987"/>
                    <a:pt x="584" y="9987"/>
                    <a:pt x="584" y="9999"/>
                  </a:cubicBezTo>
                  <a:cubicBezTo>
                    <a:pt x="608" y="10035"/>
                    <a:pt x="644" y="10070"/>
                    <a:pt x="667" y="10106"/>
                  </a:cubicBezTo>
                  <a:lnTo>
                    <a:pt x="715" y="10154"/>
                  </a:lnTo>
                  <a:lnTo>
                    <a:pt x="798" y="10237"/>
                  </a:lnTo>
                  <a:cubicBezTo>
                    <a:pt x="822" y="10249"/>
                    <a:pt x="834" y="10273"/>
                    <a:pt x="846" y="10273"/>
                  </a:cubicBezTo>
                  <a:cubicBezTo>
                    <a:pt x="894" y="10297"/>
                    <a:pt x="941" y="10344"/>
                    <a:pt x="977" y="10368"/>
                  </a:cubicBezTo>
                  <a:cubicBezTo>
                    <a:pt x="841" y="10462"/>
                    <a:pt x="806" y="10665"/>
                    <a:pt x="912" y="10794"/>
                  </a:cubicBezTo>
                  <a:lnTo>
                    <a:pt x="912" y="10794"/>
                  </a:lnTo>
                  <a:cubicBezTo>
                    <a:pt x="872" y="10769"/>
                    <a:pt x="824" y="10758"/>
                    <a:pt x="773" y="10758"/>
                  </a:cubicBezTo>
                  <a:cubicBezTo>
                    <a:pt x="622" y="10758"/>
                    <a:pt x="449" y="10861"/>
                    <a:pt x="417" y="11011"/>
                  </a:cubicBezTo>
                  <a:cubicBezTo>
                    <a:pt x="370" y="11237"/>
                    <a:pt x="525" y="11440"/>
                    <a:pt x="703" y="11594"/>
                  </a:cubicBezTo>
                  <a:cubicBezTo>
                    <a:pt x="1313" y="12169"/>
                    <a:pt x="2215" y="12489"/>
                    <a:pt x="3108" y="12489"/>
                  </a:cubicBezTo>
                  <a:cubicBezTo>
                    <a:pt x="3436" y="12489"/>
                    <a:pt x="3762" y="12446"/>
                    <a:pt x="4073" y="12356"/>
                  </a:cubicBezTo>
                  <a:lnTo>
                    <a:pt x="4073" y="12356"/>
                  </a:lnTo>
                  <a:cubicBezTo>
                    <a:pt x="3977" y="12392"/>
                    <a:pt x="3894" y="12475"/>
                    <a:pt x="3870" y="12571"/>
                  </a:cubicBezTo>
                  <a:cubicBezTo>
                    <a:pt x="4094" y="12647"/>
                    <a:pt x="4316" y="12679"/>
                    <a:pt x="4536" y="12679"/>
                  </a:cubicBezTo>
                  <a:cubicBezTo>
                    <a:pt x="4796" y="12679"/>
                    <a:pt x="5053" y="12635"/>
                    <a:pt x="5311" y="12571"/>
                  </a:cubicBezTo>
                  <a:cubicBezTo>
                    <a:pt x="5525" y="12618"/>
                    <a:pt x="5763" y="12654"/>
                    <a:pt x="5978" y="12666"/>
                  </a:cubicBezTo>
                  <a:cubicBezTo>
                    <a:pt x="6093" y="12674"/>
                    <a:pt x="6214" y="12679"/>
                    <a:pt x="6337" y="12679"/>
                  </a:cubicBezTo>
                  <a:cubicBezTo>
                    <a:pt x="6581" y="12679"/>
                    <a:pt x="6827" y="12658"/>
                    <a:pt x="7025" y="12594"/>
                  </a:cubicBezTo>
                  <a:cubicBezTo>
                    <a:pt x="7204" y="12725"/>
                    <a:pt x="7371" y="12868"/>
                    <a:pt x="7454" y="13047"/>
                  </a:cubicBezTo>
                  <a:cubicBezTo>
                    <a:pt x="7339" y="13427"/>
                    <a:pt x="7034" y="13774"/>
                    <a:pt x="6702" y="13785"/>
                  </a:cubicBezTo>
                  <a:lnTo>
                    <a:pt x="8252" y="13785"/>
                  </a:lnTo>
                  <a:cubicBezTo>
                    <a:pt x="8073" y="13452"/>
                    <a:pt x="7918" y="13106"/>
                    <a:pt x="7799" y="12749"/>
                  </a:cubicBezTo>
                  <a:cubicBezTo>
                    <a:pt x="7859" y="12618"/>
                    <a:pt x="7954" y="12499"/>
                    <a:pt x="8037" y="12380"/>
                  </a:cubicBezTo>
                  <a:cubicBezTo>
                    <a:pt x="8264" y="12425"/>
                    <a:pt x="8509" y="12442"/>
                    <a:pt x="8762" y="12442"/>
                  </a:cubicBezTo>
                  <a:cubicBezTo>
                    <a:pt x="8908" y="12442"/>
                    <a:pt x="9056" y="12436"/>
                    <a:pt x="9204" y="12428"/>
                  </a:cubicBezTo>
                  <a:cubicBezTo>
                    <a:pt x="9418" y="12416"/>
                    <a:pt x="9657" y="12380"/>
                    <a:pt x="9883" y="12321"/>
                  </a:cubicBezTo>
                  <a:cubicBezTo>
                    <a:pt x="10915" y="12588"/>
                    <a:pt x="11947" y="12817"/>
                    <a:pt x="12948" y="12817"/>
                  </a:cubicBezTo>
                  <a:cubicBezTo>
                    <a:pt x="13195" y="12817"/>
                    <a:pt x="13439" y="12804"/>
                    <a:pt x="13681" y="12773"/>
                  </a:cubicBezTo>
                  <a:lnTo>
                    <a:pt x="13990" y="12725"/>
                  </a:lnTo>
                  <a:cubicBezTo>
                    <a:pt x="14157" y="12690"/>
                    <a:pt x="14336" y="12654"/>
                    <a:pt x="14467" y="12547"/>
                  </a:cubicBezTo>
                  <a:cubicBezTo>
                    <a:pt x="14598" y="12440"/>
                    <a:pt x="14657" y="12261"/>
                    <a:pt x="14574" y="12130"/>
                  </a:cubicBezTo>
                  <a:cubicBezTo>
                    <a:pt x="14562" y="12118"/>
                    <a:pt x="14538" y="12082"/>
                    <a:pt x="14514" y="12071"/>
                  </a:cubicBezTo>
                  <a:lnTo>
                    <a:pt x="14502" y="12059"/>
                  </a:lnTo>
                  <a:cubicBezTo>
                    <a:pt x="14479" y="12035"/>
                    <a:pt x="14467" y="12035"/>
                    <a:pt x="14455" y="12023"/>
                  </a:cubicBezTo>
                  <a:cubicBezTo>
                    <a:pt x="14419" y="12011"/>
                    <a:pt x="14407" y="12011"/>
                    <a:pt x="14383" y="11999"/>
                  </a:cubicBezTo>
                  <a:lnTo>
                    <a:pt x="14241" y="11952"/>
                  </a:lnTo>
                  <a:cubicBezTo>
                    <a:pt x="13979" y="11892"/>
                    <a:pt x="13693" y="11821"/>
                    <a:pt x="13431" y="11761"/>
                  </a:cubicBezTo>
                  <a:cubicBezTo>
                    <a:pt x="13693" y="11666"/>
                    <a:pt x="13943" y="11559"/>
                    <a:pt x="14181" y="11440"/>
                  </a:cubicBezTo>
                  <a:cubicBezTo>
                    <a:pt x="14300" y="11380"/>
                    <a:pt x="14419" y="11309"/>
                    <a:pt x="14538" y="11237"/>
                  </a:cubicBezTo>
                  <a:cubicBezTo>
                    <a:pt x="14657" y="11166"/>
                    <a:pt x="14764" y="11082"/>
                    <a:pt x="14872" y="10999"/>
                  </a:cubicBezTo>
                  <a:cubicBezTo>
                    <a:pt x="15038" y="10868"/>
                    <a:pt x="15181" y="10713"/>
                    <a:pt x="15241" y="10535"/>
                  </a:cubicBezTo>
                  <a:cubicBezTo>
                    <a:pt x="15253" y="10511"/>
                    <a:pt x="15253" y="10475"/>
                    <a:pt x="15253" y="10463"/>
                  </a:cubicBezTo>
                  <a:lnTo>
                    <a:pt x="15253" y="10428"/>
                  </a:lnTo>
                  <a:cubicBezTo>
                    <a:pt x="15241" y="10273"/>
                    <a:pt x="15241" y="10249"/>
                    <a:pt x="15241" y="10237"/>
                  </a:cubicBezTo>
                  <a:lnTo>
                    <a:pt x="15241" y="10213"/>
                  </a:lnTo>
                  <a:lnTo>
                    <a:pt x="15241" y="10166"/>
                  </a:lnTo>
                  <a:lnTo>
                    <a:pt x="15241" y="10130"/>
                  </a:lnTo>
                  <a:cubicBezTo>
                    <a:pt x="15241" y="10118"/>
                    <a:pt x="15241" y="10106"/>
                    <a:pt x="15229" y="10094"/>
                  </a:cubicBezTo>
                  <a:cubicBezTo>
                    <a:pt x="15229" y="10070"/>
                    <a:pt x="15217" y="10058"/>
                    <a:pt x="15217" y="10058"/>
                  </a:cubicBezTo>
                  <a:cubicBezTo>
                    <a:pt x="15217" y="10047"/>
                    <a:pt x="15193" y="10035"/>
                    <a:pt x="15193" y="10011"/>
                  </a:cubicBezTo>
                  <a:cubicBezTo>
                    <a:pt x="15193" y="9999"/>
                    <a:pt x="15181" y="9999"/>
                    <a:pt x="15181" y="9987"/>
                  </a:cubicBezTo>
                  <a:cubicBezTo>
                    <a:pt x="15181" y="9975"/>
                    <a:pt x="15169" y="9951"/>
                    <a:pt x="15145" y="9939"/>
                  </a:cubicBezTo>
                  <a:cubicBezTo>
                    <a:pt x="15133" y="9927"/>
                    <a:pt x="15133" y="9916"/>
                    <a:pt x="15122" y="9892"/>
                  </a:cubicBezTo>
                  <a:cubicBezTo>
                    <a:pt x="15122" y="9880"/>
                    <a:pt x="15110" y="9880"/>
                    <a:pt x="15110" y="9868"/>
                  </a:cubicBezTo>
                  <a:cubicBezTo>
                    <a:pt x="15086" y="9856"/>
                    <a:pt x="15086" y="9832"/>
                    <a:pt x="15074" y="9820"/>
                  </a:cubicBezTo>
                  <a:cubicBezTo>
                    <a:pt x="15062" y="9808"/>
                    <a:pt x="15062" y="9797"/>
                    <a:pt x="15050" y="9797"/>
                  </a:cubicBezTo>
                  <a:lnTo>
                    <a:pt x="15014" y="9761"/>
                  </a:lnTo>
                  <a:cubicBezTo>
                    <a:pt x="15003" y="9749"/>
                    <a:pt x="15003" y="9737"/>
                    <a:pt x="14991" y="9737"/>
                  </a:cubicBezTo>
                  <a:lnTo>
                    <a:pt x="14955" y="9701"/>
                  </a:lnTo>
                  <a:lnTo>
                    <a:pt x="14931" y="9666"/>
                  </a:lnTo>
                  <a:lnTo>
                    <a:pt x="14883" y="9630"/>
                  </a:lnTo>
                  <a:lnTo>
                    <a:pt x="14872" y="9606"/>
                  </a:lnTo>
                  <a:cubicBezTo>
                    <a:pt x="14848" y="9594"/>
                    <a:pt x="14836" y="9582"/>
                    <a:pt x="14812" y="9570"/>
                  </a:cubicBezTo>
                  <a:lnTo>
                    <a:pt x="14788" y="9546"/>
                  </a:lnTo>
                  <a:lnTo>
                    <a:pt x="14752" y="9511"/>
                  </a:lnTo>
                  <a:cubicBezTo>
                    <a:pt x="14729" y="9511"/>
                    <a:pt x="14729" y="9499"/>
                    <a:pt x="14717" y="9499"/>
                  </a:cubicBezTo>
                  <a:lnTo>
                    <a:pt x="14669" y="9451"/>
                  </a:lnTo>
                  <a:cubicBezTo>
                    <a:pt x="14657" y="9451"/>
                    <a:pt x="14657" y="9439"/>
                    <a:pt x="14645" y="9439"/>
                  </a:cubicBezTo>
                  <a:cubicBezTo>
                    <a:pt x="14633" y="9416"/>
                    <a:pt x="14610" y="9404"/>
                    <a:pt x="14598" y="9404"/>
                  </a:cubicBezTo>
                  <a:cubicBezTo>
                    <a:pt x="14586" y="9404"/>
                    <a:pt x="14586" y="9392"/>
                    <a:pt x="14574" y="9392"/>
                  </a:cubicBezTo>
                  <a:cubicBezTo>
                    <a:pt x="14550" y="9368"/>
                    <a:pt x="14526" y="9356"/>
                    <a:pt x="14514" y="9344"/>
                  </a:cubicBezTo>
                  <a:lnTo>
                    <a:pt x="14491" y="9344"/>
                  </a:lnTo>
                  <a:cubicBezTo>
                    <a:pt x="14574" y="9308"/>
                    <a:pt x="14645" y="9273"/>
                    <a:pt x="14717" y="9237"/>
                  </a:cubicBezTo>
                  <a:cubicBezTo>
                    <a:pt x="14729" y="9237"/>
                    <a:pt x="14729" y="9225"/>
                    <a:pt x="14752" y="9225"/>
                  </a:cubicBezTo>
                  <a:cubicBezTo>
                    <a:pt x="14776" y="9213"/>
                    <a:pt x="14788" y="9189"/>
                    <a:pt x="14824" y="9177"/>
                  </a:cubicBezTo>
                  <a:cubicBezTo>
                    <a:pt x="14848" y="9154"/>
                    <a:pt x="14883" y="9142"/>
                    <a:pt x="14907" y="9106"/>
                  </a:cubicBezTo>
                  <a:cubicBezTo>
                    <a:pt x="14931" y="9094"/>
                    <a:pt x="14943" y="9070"/>
                    <a:pt x="14955" y="9046"/>
                  </a:cubicBezTo>
                  <a:lnTo>
                    <a:pt x="14967" y="9035"/>
                  </a:lnTo>
                  <a:cubicBezTo>
                    <a:pt x="14991" y="9011"/>
                    <a:pt x="14991" y="8999"/>
                    <a:pt x="15003" y="8999"/>
                  </a:cubicBezTo>
                  <a:cubicBezTo>
                    <a:pt x="15003" y="8987"/>
                    <a:pt x="15003" y="8987"/>
                    <a:pt x="15014" y="8975"/>
                  </a:cubicBezTo>
                  <a:cubicBezTo>
                    <a:pt x="15014" y="8951"/>
                    <a:pt x="15026" y="8939"/>
                    <a:pt x="15026" y="8939"/>
                  </a:cubicBezTo>
                  <a:lnTo>
                    <a:pt x="15026" y="8915"/>
                  </a:lnTo>
                  <a:cubicBezTo>
                    <a:pt x="15026" y="8892"/>
                    <a:pt x="15050" y="8880"/>
                    <a:pt x="15050" y="8880"/>
                  </a:cubicBezTo>
                  <a:lnTo>
                    <a:pt x="15050" y="8856"/>
                  </a:lnTo>
                  <a:lnTo>
                    <a:pt x="15050" y="8808"/>
                  </a:lnTo>
                  <a:lnTo>
                    <a:pt x="15050" y="8773"/>
                  </a:lnTo>
                  <a:lnTo>
                    <a:pt x="15050" y="8737"/>
                  </a:lnTo>
                  <a:lnTo>
                    <a:pt x="15050" y="8701"/>
                  </a:lnTo>
                  <a:lnTo>
                    <a:pt x="15050" y="8654"/>
                  </a:lnTo>
                  <a:lnTo>
                    <a:pt x="15050" y="8642"/>
                  </a:lnTo>
                  <a:cubicBezTo>
                    <a:pt x="15050" y="8630"/>
                    <a:pt x="15050" y="8618"/>
                    <a:pt x="15026" y="8594"/>
                  </a:cubicBezTo>
                  <a:lnTo>
                    <a:pt x="15026" y="8582"/>
                  </a:lnTo>
                  <a:cubicBezTo>
                    <a:pt x="15026" y="8570"/>
                    <a:pt x="15014" y="8558"/>
                    <a:pt x="15014" y="8534"/>
                  </a:cubicBezTo>
                  <a:cubicBezTo>
                    <a:pt x="15014" y="8534"/>
                    <a:pt x="15014" y="8523"/>
                    <a:pt x="15003" y="8523"/>
                  </a:cubicBezTo>
                  <a:cubicBezTo>
                    <a:pt x="15003" y="8511"/>
                    <a:pt x="14991" y="8499"/>
                    <a:pt x="14967" y="8475"/>
                  </a:cubicBezTo>
                  <a:cubicBezTo>
                    <a:pt x="14967" y="8475"/>
                    <a:pt x="14967" y="8463"/>
                    <a:pt x="14955" y="8463"/>
                  </a:cubicBezTo>
                  <a:cubicBezTo>
                    <a:pt x="14943" y="8451"/>
                    <a:pt x="14943" y="8439"/>
                    <a:pt x="14931" y="8403"/>
                  </a:cubicBezTo>
                  <a:lnTo>
                    <a:pt x="14931" y="8392"/>
                  </a:lnTo>
                  <a:cubicBezTo>
                    <a:pt x="14907" y="8380"/>
                    <a:pt x="14895" y="8356"/>
                    <a:pt x="14895" y="8332"/>
                  </a:cubicBezTo>
                  <a:lnTo>
                    <a:pt x="14895" y="8320"/>
                  </a:lnTo>
                  <a:cubicBezTo>
                    <a:pt x="14883" y="8296"/>
                    <a:pt x="14872" y="8273"/>
                    <a:pt x="14848" y="8261"/>
                  </a:cubicBezTo>
                  <a:cubicBezTo>
                    <a:pt x="14836" y="8237"/>
                    <a:pt x="14824" y="8213"/>
                    <a:pt x="14812" y="8201"/>
                  </a:cubicBezTo>
                  <a:cubicBezTo>
                    <a:pt x="14497" y="7827"/>
                    <a:pt x="14009" y="7522"/>
                    <a:pt x="13845" y="7522"/>
                  </a:cubicBezTo>
                  <a:cubicBezTo>
                    <a:pt x="13842" y="7522"/>
                    <a:pt x="13839" y="7522"/>
                    <a:pt x="13836" y="7522"/>
                  </a:cubicBezTo>
                  <a:cubicBezTo>
                    <a:pt x="14121" y="7046"/>
                    <a:pt x="14407" y="6546"/>
                    <a:pt x="14455" y="5998"/>
                  </a:cubicBezTo>
                  <a:lnTo>
                    <a:pt x="14455" y="5820"/>
                  </a:lnTo>
                  <a:lnTo>
                    <a:pt x="14455" y="5760"/>
                  </a:lnTo>
                  <a:cubicBezTo>
                    <a:pt x="14455" y="5713"/>
                    <a:pt x="14431" y="5665"/>
                    <a:pt x="14431" y="5641"/>
                  </a:cubicBezTo>
                  <a:cubicBezTo>
                    <a:pt x="14431" y="5594"/>
                    <a:pt x="14419" y="5558"/>
                    <a:pt x="14407" y="5522"/>
                  </a:cubicBezTo>
                  <a:cubicBezTo>
                    <a:pt x="14407" y="5486"/>
                    <a:pt x="14395" y="5463"/>
                    <a:pt x="14371" y="5427"/>
                  </a:cubicBezTo>
                  <a:cubicBezTo>
                    <a:pt x="14360" y="5403"/>
                    <a:pt x="14348" y="5355"/>
                    <a:pt x="14336" y="5320"/>
                  </a:cubicBezTo>
                  <a:cubicBezTo>
                    <a:pt x="14336" y="5308"/>
                    <a:pt x="14312" y="5308"/>
                    <a:pt x="14312" y="5296"/>
                  </a:cubicBezTo>
                  <a:cubicBezTo>
                    <a:pt x="14276" y="5177"/>
                    <a:pt x="14193" y="5058"/>
                    <a:pt x="14110" y="4951"/>
                  </a:cubicBezTo>
                  <a:cubicBezTo>
                    <a:pt x="13990" y="4820"/>
                    <a:pt x="13860" y="4701"/>
                    <a:pt x="13681" y="4605"/>
                  </a:cubicBezTo>
                  <a:cubicBezTo>
                    <a:pt x="13413" y="4480"/>
                    <a:pt x="13122" y="4454"/>
                    <a:pt x="12828" y="4454"/>
                  </a:cubicBezTo>
                  <a:cubicBezTo>
                    <a:pt x="12704" y="4454"/>
                    <a:pt x="12579" y="4459"/>
                    <a:pt x="12455" y="4463"/>
                  </a:cubicBezTo>
                  <a:cubicBezTo>
                    <a:pt x="12645" y="4296"/>
                    <a:pt x="12681" y="3998"/>
                    <a:pt x="12526" y="3796"/>
                  </a:cubicBezTo>
                  <a:cubicBezTo>
                    <a:pt x="12422" y="3640"/>
                    <a:pt x="12217" y="3559"/>
                    <a:pt x="12017" y="3559"/>
                  </a:cubicBezTo>
                  <a:cubicBezTo>
                    <a:pt x="11942" y="3559"/>
                    <a:pt x="11868" y="3571"/>
                    <a:pt x="11800" y="3593"/>
                  </a:cubicBezTo>
                  <a:cubicBezTo>
                    <a:pt x="11812" y="3486"/>
                    <a:pt x="11847" y="3343"/>
                    <a:pt x="11776" y="3248"/>
                  </a:cubicBezTo>
                  <a:cubicBezTo>
                    <a:pt x="11736" y="3176"/>
                    <a:pt x="11631" y="3125"/>
                    <a:pt x="11542" y="3125"/>
                  </a:cubicBezTo>
                  <a:cubicBezTo>
                    <a:pt x="11498" y="3125"/>
                    <a:pt x="11458" y="3137"/>
                    <a:pt x="11431" y="3165"/>
                  </a:cubicBezTo>
                  <a:cubicBezTo>
                    <a:pt x="11609" y="2486"/>
                    <a:pt x="11073" y="1736"/>
                    <a:pt x="10323" y="1486"/>
                  </a:cubicBezTo>
                  <a:cubicBezTo>
                    <a:pt x="10055" y="1391"/>
                    <a:pt x="9770" y="1347"/>
                    <a:pt x="9482" y="1347"/>
                  </a:cubicBezTo>
                  <a:cubicBezTo>
                    <a:pt x="8977" y="1347"/>
                    <a:pt x="8465" y="1480"/>
                    <a:pt x="8025" y="1700"/>
                  </a:cubicBezTo>
                  <a:cubicBezTo>
                    <a:pt x="7976" y="1533"/>
                    <a:pt x="7789" y="1423"/>
                    <a:pt x="7605" y="1423"/>
                  </a:cubicBezTo>
                  <a:cubicBezTo>
                    <a:pt x="7566" y="1423"/>
                    <a:pt x="7527" y="1428"/>
                    <a:pt x="7490" y="1438"/>
                  </a:cubicBezTo>
                  <a:cubicBezTo>
                    <a:pt x="7609" y="1307"/>
                    <a:pt x="7466" y="1081"/>
                    <a:pt x="7287" y="1057"/>
                  </a:cubicBezTo>
                  <a:cubicBezTo>
                    <a:pt x="7255" y="1051"/>
                    <a:pt x="7223" y="1048"/>
                    <a:pt x="7189" y="1048"/>
                  </a:cubicBezTo>
                  <a:cubicBezTo>
                    <a:pt x="7038" y="1048"/>
                    <a:pt x="6879" y="1110"/>
                    <a:pt x="6751" y="1188"/>
                  </a:cubicBezTo>
                  <a:lnTo>
                    <a:pt x="6537" y="379"/>
                  </a:lnTo>
                  <a:cubicBezTo>
                    <a:pt x="6501" y="248"/>
                    <a:pt x="6454" y="117"/>
                    <a:pt x="6323" y="45"/>
                  </a:cubicBezTo>
                  <a:cubicBezTo>
                    <a:pt x="6264" y="13"/>
                    <a:pt x="6197" y="0"/>
                    <a:pt x="6129" y="0"/>
                  </a:cubicBezTo>
                  <a:close/>
                  <a:moveTo>
                    <a:pt x="6668" y="13785"/>
                  </a:moveTo>
                  <a:cubicBezTo>
                    <a:pt x="6674" y="13785"/>
                    <a:pt x="6679" y="13785"/>
                    <a:pt x="6685" y="13785"/>
                  </a:cubicBezTo>
                  <a:cubicBezTo>
                    <a:pt x="6691" y="13785"/>
                    <a:pt x="6696" y="13785"/>
                    <a:pt x="6702" y="13785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3302475" y="4424175"/>
              <a:ext cx="36950" cy="22275"/>
            </a:xfrm>
            <a:custGeom>
              <a:avLst/>
              <a:gdLst/>
              <a:ahLst/>
              <a:cxnLst/>
              <a:rect l="l" t="t" r="r" b="b"/>
              <a:pathLst>
                <a:path w="1478" h="891" extrusionOk="0">
                  <a:moveTo>
                    <a:pt x="1477" y="1"/>
                  </a:moveTo>
                  <a:cubicBezTo>
                    <a:pt x="1477" y="1"/>
                    <a:pt x="1" y="203"/>
                    <a:pt x="489" y="787"/>
                  </a:cubicBezTo>
                  <a:cubicBezTo>
                    <a:pt x="551" y="859"/>
                    <a:pt x="617" y="890"/>
                    <a:pt x="685" y="890"/>
                  </a:cubicBezTo>
                  <a:cubicBezTo>
                    <a:pt x="1054" y="890"/>
                    <a:pt x="1477" y="1"/>
                    <a:pt x="1477" y="1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3289975" y="4397700"/>
              <a:ext cx="33500" cy="29000"/>
            </a:xfrm>
            <a:custGeom>
              <a:avLst/>
              <a:gdLst/>
              <a:ahLst/>
              <a:cxnLst/>
              <a:rect l="l" t="t" r="r" b="b"/>
              <a:pathLst>
                <a:path w="1340" h="1160" extrusionOk="0">
                  <a:moveTo>
                    <a:pt x="1037" y="0"/>
                  </a:moveTo>
                  <a:cubicBezTo>
                    <a:pt x="1037" y="0"/>
                    <a:pt x="1" y="929"/>
                    <a:pt x="775" y="1143"/>
                  </a:cubicBezTo>
                  <a:cubicBezTo>
                    <a:pt x="813" y="1155"/>
                    <a:pt x="848" y="1160"/>
                    <a:pt x="879" y="1160"/>
                  </a:cubicBezTo>
                  <a:cubicBezTo>
                    <a:pt x="1340" y="1160"/>
                    <a:pt x="1037" y="0"/>
                    <a:pt x="1037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3168550" y="4343525"/>
              <a:ext cx="33150" cy="28875"/>
            </a:xfrm>
            <a:custGeom>
              <a:avLst/>
              <a:gdLst/>
              <a:ahLst/>
              <a:cxnLst/>
              <a:rect l="l" t="t" r="r" b="b"/>
              <a:pathLst>
                <a:path w="1326" h="1155" extrusionOk="0">
                  <a:moveTo>
                    <a:pt x="1131" y="0"/>
                  </a:moveTo>
                  <a:cubicBezTo>
                    <a:pt x="1131" y="0"/>
                    <a:pt x="0" y="846"/>
                    <a:pt x="762" y="1131"/>
                  </a:cubicBezTo>
                  <a:cubicBezTo>
                    <a:pt x="806" y="1147"/>
                    <a:pt x="845" y="1155"/>
                    <a:pt x="881" y="1155"/>
                  </a:cubicBezTo>
                  <a:cubicBezTo>
                    <a:pt x="1325" y="1155"/>
                    <a:pt x="1131" y="0"/>
                    <a:pt x="1131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3154125" y="4331025"/>
              <a:ext cx="34075" cy="28375"/>
            </a:xfrm>
            <a:custGeom>
              <a:avLst/>
              <a:gdLst/>
              <a:ahLst/>
              <a:cxnLst/>
              <a:rect l="l" t="t" r="r" b="b"/>
              <a:pathLst>
                <a:path w="1363" h="1135" extrusionOk="0">
                  <a:moveTo>
                    <a:pt x="315" y="0"/>
                  </a:moveTo>
                  <a:lnTo>
                    <a:pt x="315" y="0"/>
                  </a:lnTo>
                  <a:cubicBezTo>
                    <a:pt x="315" y="0"/>
                    <a:pt x="0" y="1134"/>
                    <a:pt x="613" y="1134"/>
                  </a:cubicBezTo>
                  <a:cubicBezTo>
                    <a:pt x="652" y="1134"/>
                    <a:pt x="696" y="1130"/>
                    <a:pt x="744" y="1119"/>
                  </a:cubicBezTo>
                  <a:cubicBezTo>
                    <a:pt x="1363" y="9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3012250" y="4388475"/>
              <a:ext cx="32775" cy="28700"/>
            </a:xfrm>
            <a:custGeom>
              <a:avLst/>
              <a:gdLst/>
              <a:ahLst/>
              <a:cxnLst/>
              <a:rect l="l" t="t" r="r" b="b"/>
              <a:pathLst>
                <a:path w="1311" h="1148" extrusionOk="0">
                  <a:moveTo>
                    <a:pt x="418" y="0"/>
                  </a:moveTo>
                  <a:cubicBezTo>
                    <a:pt x="418" y="0"/>
                    <a:pt x="1" y="1148"/>
                    <a:pt x="592" y="1148"/>
                  </a:cubicBezTo>
                  <a:cubicBezTo>
                    <a:pt x="632" y="1148"/>
                    <a:pt x="677" y="1143"/>
                    <a:pt x="728" y="1131"/>
                  </a:cubicBezTo>
                  <a:cubicBezTo>
                    <a:pt x="1311" y="1012"/>
                    <a:pt x="418" y="0"/>
                    <a:pt x="418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3031625" y="4397700"/>
              <a:ext cx="29475" cy="26400"/>
            </a:xfrm>
            <a:custGeom>
              <a:avLst/>
              <a:gdLst/>
              <a:ahLst/>
              <a:cxnLst/>
              <a:rect l="l" t="t" r="r" b="b"/>
              <a:pathLst>
                <a:path w="1179" h="1056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1179" y="0"/>
                    <a:pt x="0" y="488"/>
                    <a:pt x="584" y="988"/>
                  </a:cubicBezTo>
                  <a:cubicBezTo>
                    <a:pt x="637" y="1035"/>
                    <a:pt x="687" y="1055"/>
                    <a:pt x="732" y="1055"/>
                  </a:cubicBezTo>
                  <a:cubicBezTo>
                    <a:pt x="1060" y="1055"/>
                    <a:pt x="1179" y="0"/>
                    <a:pt x="1179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2981025" y="4417525"/>
              <a:ext cx="35725" cy="17400"/>
            </a:xfrm>
            <a:custGeom>
              <a:avLst/>
              <a:gdLst/>
              <a:ahLst/>
              <a:cxnLst/>
              <a:rect l="l" t="t" r="r" b="b"/>
              <a:pathLst>
                <a:path w="1429" h="696" extrusionOk="0">
                  <a:moveTo>
                    <a:pt x="648" y="0"/>
                  </a:moveTo>
                  <a:cubicBezTo>
                    <a:pt x="323" y="0"/>
                    <a:pt x="0" y="53"/>
                    <a:pt x="0" y="53"/>
                  </a:cubicBezTo>
                  <a:cubicBezTo>
                    <a:pt x="0" y="53"/>
                    <a:pt x="488" y="696"/>
                    <a:pt x="901" y="696"/>
                  </a:cubicBezTo>
                  <a:cubicBezTo>
                    <a:pt x="1047" y="696"/>
                    <a:pt x="1183" y="616"/>
                    <a:pt x="1286" y="398"/>
                  </a:cubicBezTo>
                  <a:cubicBezTo>
                    <a:pt x="1428" y="74"/>
                    <a:pt x="1036" y="0"/>
                    <a:pt x="648" y="0"/>
                  </a:cubicBezTo>
                  <a:close/>
                </a:path>
              </a:pathLst>
            </a:custGeom>
            <a:solidFill>
              <a:srgbClr val="7E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253000" y="4467940"/>
              <a:ext cx="6681800" cy="461675"/>
            </a:xfrm>
            <a:custGeom>
              <a:avLst/>
              <a:gdLst/>
              <a:ahLst/>
              <a:cxnLst/>
              <a:rect l="l" t="t" r="r" b="b"/>
              <a:pathLst>
                <a:path w="267272" h="18467" extrusionOk="0">
                  <a:moveTo>
                    <a:pt x="267272" y="0"/>
                  </a:moveTo>
                  <a:lnTo>
                    <a:pt x="0" y="7656"/>
                  </a:lnTo>
                  <a:lnTo>
                    <a:pt x="0" y="18467"/>
                  </a:lnTo>
                  <a:lnTo>
                    <a:pt x="267272" y="18467"/>
                  </a:lnTo>
                  <a:lnTo>
                    <a:pt x="267272" y="0"/>
                  </a:lnTo>
                  <a:close/>
                </a:path>
              </a:pathLst>
            </a:custGeom>
            <a:solidFill>
              <a:srgbClr val="908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5147350" y="4021750"/>
              <a:ext cx="214650" cy="182200"/>
            </a:xfrm>
            <a:custGeom>
              <a:avLst/>
              <a:gdLst/>
              <a:ahLst/>
              <a:cxnLst/>
              <a:rect l="l" t="t" r="r" b="b"/>
              <a:pathLst>
                <a:path w="8586" h="7288" extrusionOk="0">
                  <a:moveTo>
                    <a:pt x="4303" y="0"/>
                  </a:moveTo>
                  <a:cubicBezTo>
                    <a:pt x="4286" y="0"/>
                    <a:pt x="4269" y="1"/>
                    <a:pt x="4251" y="1"/>
                  </a:cubicBezTo>
                  <a:cubicBezTo>
                    <a:pt x="1894" y="25"/>
                    <a:pt x="1" y="1668"/>
                    <a:pt x="25" y="3680"/>
                  </a:cubicBezTo>
                  <a:cubicBezTo>
                    <a:pt x="36" y="5689"/>
                    <a:pt x="1937" y="7288"/>
                    <a:pt x="4271" y="7288"/>
                  </a:cubicBezTo>
                  <a:cubicBezTo>
                    <a:pt x="4288" y="7288"/>
                    <a:pt x="4306" y="7287"/>
                    <a:pt x="4323" y="7287"/>
                  </a:cubicBezTo>
                  <a:cubicBezTo>
                    <a:pt x="6680" y="7264"/>
                    <a:pt x="8585" y="5620"/>
                    <a:pt x="8561" y="3608"/>
                  </a:cubicBezTo>
                  <a:cubicBezTo>
                    <a:pt x="8538" y="1599"/>
                    <a:pt x="6637" y="0"/>
                    <a:pt x="4303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5035725" y="4052050"/>
              <a:ext cx="217325" cy="182325"/>
            </a:xfrm>
            <a:custGeom>
              <a:avLst/>
              <a:gdLst/>
              <a:ahLst/>
              <a:cxnLst/>
              <a:rect l="l" t="t" r="r" b="b"/>
              <a:pathLst>
                <a:path w="8693" h="7293" extrusionOk="0">
                  <a:moveTo>
                    <a:pt x="4358" y="1"/>
                  </a:moveTo>
                  <a:cubicBezTo>
                    <a:pt x="4307" y="1"/>
                    <a:pt x="4256" y="2"/>
                    <a:pt x="4204" y="3"/>
                  </a:cubicBezTo>
                  <a:cubicBezTo>
                    <a:pt x="1858" y="75"/>
                    <a:pt x="1" y="1753"/>
                    <a:pt x="84" y="3777"/>
                  </a:cubicBezTo>
                  <a:cubicBezTo>
                    <a:pt x="154" y="5739"/>
                    <a:pt x="2045" y="7293"/>
                    <a:pt x="4313" y="7293"/>
                  </a:cubicBezTo>
                  <a:cubicBezTo>
                    <a:pt x="4371" y="7293"/>
                    <a:pt x="4430" y="7292"/>
                    <a:pt x="4490" y="7290"/>
                  </a:cubicBezTo>
                  <a:cubicBezTo>
                    <a:pt x="6847" y="7206"/>
                    <a:pt x="8693" y="5528"/>
                    <a:pt x="8609" y="3515"/>
                  </a:cubicBezTo>
                  <a:cubicBezTo>
                    <a:pt x="8539" y="1547"/>
                    <a:pt x="6647" y="1"/>
                    <a:pt x="4358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5223250" y="4165525"/>
              <a:ext cx="47650" cy="44675"/>
            </a:xfrm>
            <a:custGeom>
              <a:avLst/>
              <a:gdLst/>
              <a:ahLst/>
              <a:cxnLst/>
              <a:rect l="l" t="t" r="r" b="b"/>
              <a:pathLst>
                <a:path w="1906" h="1787" extrusionOk="0">
                  <a:moveTo>
                    <a:pt x="1692" y="0"/>
                  </a:moveTo>
                  <a:cubicBezTo>
                    <a:pt x="1692" y="12"/>
                    <a:pt x="1251" y="1084"/>
                    <a:pt x="1" y="1596"/>
                  </a:cubicBezTo>
                  <a:lnTo>
                    <a:pt x="84" y="1786"/>
                  </a:lnTo>
                  <a:cubicBezTo>
                    <a:pt x="1430" y="1239"/>
                    <a:pt x="1882" y="119"/>
                    <a:pt x="1906" y="72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5176525" y="4196475"/>
              <a:ext cx="49150" cy="43200"/>
            </a:xfrm>
            <a:custGeom>
              <a:avLst/>
              <a:gdLst/>
              <a:ahLst/>
              <a:cxnLst/>
              <a:rect l="l" t="t" r="r" b="b"/>
              <a:pathLst>
                <a:path w="1966" h="1728" extrusionOk="0">
                  <a:moveTo>
                    <a:pt x="215" y="1"/>
                  </a:moveTo>
                  <a:lnTo>
                    <a:pt x="1" y="72"/>
                  </a:lnTo>
                  <a:cubicBezTo>
                    <a:pt x="24" y="120"/>
                    <a:pt x="513" y="1215"/>
                    <a:pt x="1882" y="1727"/>
                  </a:cubicBezTo>
                  <a:lnTo>
                    <a:pt x="1965" y="1548"/>
                  </a:lnTo>
                  <a:cubicBezTo>
                    <a:pt x="691" y="1072"/>
                    <a:pt x="215" y="13"/>
                    <a:pt x="215" y="1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5039000" y="4055050"/>
              <a:ext cx="187850" cy="157575"/>
            </a:xfrm>
            <a:custGeom>
              <a:avLst/>
              <a:gdLst/>
              <a:ahLst/>
              <a:cxnLst/>
              <a:rect l="l" t="t" r="r" b="b"/>
              <a:pathLst>
                <a:path w="7514" h="6303" extrusionOk="0">
                  <a:moveTo>
                    <a:pt x="3761" y="0"/>
                  </a:moveTo>
                  <a:cubicBezTo>
                    <a:pt x="3718" y="0"/>
                    <a:pt x="3675" y="1"/>
                    <a:pt x="3632" y="2"/>
                  </a:cubicBezTo>
                  <a:cubicBezTo>
                    <a:pt x="1596" y="62"/>
                    <a:pt x="1" y="1514"/>
                    <a:pt x="60" y="3265"/>
                  </a:cubicBezTo>
                  <a:cubicBezTo>
                    <a:pt x="119" y="4966"/>
                    <a:pt x="1763" y="6302"/>
                    <a:pt x="3742" y="6302"/>
                  </a:cubicBezTo>
                  <a:cubicBezTo>
                    <a:pt x="3784" y="6302"/>
                    <a:pt x="3827" y="6302"/>
                    <a:pt x="3870" y="6301"/>
                  </a:cubicBezTo>
                  <a:cubicBezTo>
                    <a:pt x="5918" y="6241"/>
                    <a:pt x="7514" y="4777"/>
                    <a:pt x="7442" y="3038"/>
                  </a:cubicBezTo>
                  <a:cubicBezTo>
                    <a:pt x="7384" y="1337"/>
                    <a:pt x="5740" y="0"/>
                    <a:pt x="3761" y="0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5220275" y="4130700"/>
              <a:ext cx="13725" cy="326850"/>
            </a:xfrm>
            <a:custGeom>
              <a:avLst/>
              <a:gdLst/>
              <a:ahLst/>
              <a:cxnLst/>
              <a:rect l="l" t="t" r="r" b="b"/>
              <a:pathLst>
                <a:path w="549" h="13074" extrusionOk="0">
                  <a:moveTo>
                    <a:pt x="132" y="0"/>
                  </a:moveTo>
                  <a:lnTo>
                    <a:pt x="1" y="203"/>
                  </a:lnTo>
                  <a:lnTo>
                    <a:pt x="132" y="13073"/>
                  </a:lnTo>
                  <a:lnTo>
                    <a:pt x="549" y="1307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5048825" y="3967575"/>
              <a:ext cx="256900" cy="203625"/>
            </a:xfrm>
            <a:custGeom>
              <a:avLst/>
              <a:gdLst/>
              <a:ahLst/>
              <a:cxnLst/>
              <a:rect l="l" t="t" r="r" b="b"/>
              <a:pathLst>
                <a:path w="10276" h="8145" extrusionOk="0">
                  <a:moveTo>
                    <a:pt x="4719" y="1"/>
                  </a:moveTo>
                  <a:cubicBezTo>
                    <a:pt x="2837" y="1"/>
                    <a:pt x="1179" y="1022"/>
                    <a:pt x="668" y="2668"/>
                  </a:cubicBezTo>
                  <a:cubicBezTo>
                    <a:pt x="1" y="4775"/>
                    <a:pt x="1465" y="7121"/>
                    <a:pt x="3942" y="7895"/>
                  </a:cubicBezTo>
                  <a:cubicBezTo>
                    <a:pt x="4482" y="8064"/>
                    <a:pt x="5025" y="8145"/>
                    <a:pt x="5552" y="8145"/>
                  </a:cubicBezTo>
                  <a:cubicBezTo>
                    <a:pt x="7428" y="8145"/>
                    <a:pt x="9089" y="7123"/>
                    <a:pt x="9609" y="5478"/>
                  </a:cubicBezTo>
                  <a:cubicBezTo>
                    <a:pt x="10276" y="3370"/>
                    <a:pt x="8800" y="1025"/>
                    <a:pt x="6335" y="251"/>
                  </a:cubicBezTo>
                  <a:cubicBezTo>
                    <a:pt x="5792" y="81"/>
                    <a:pt x="5247" y="1"/>
                    <a:pt x="4719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5059850" y="3941675"/>
              <a:ext cx="255700" cy="217325"/>
            </a:xfrm>
            <a:custGeom>
              <a:avLst/>
              <a:gdLst/>
              <a:ahLst/>
              <a:cxnLst/>
              <a:rect l="l" t="t" r="r" b="b"/>
              <a:pathLst>
                <a:path w="10228" h="8693" extrusionOk="0">
                  <a:moveTo>
                    <a:pt x="5124" y="1"/>
                  </a:moveTo>
                  <a:cubicBezTo>
                    <a:pt x="5107" y="1"/>
                    <a:pt x="5090" y="1"/>
                    <a:pt x="5072" y="1"/>
                  </a:cubicBezTo>
                  <a:cubicBezTo>
                    <a:pt x="2263" y="25"/>
                    <a:pt x="0" y="1989"/>
                    <a:pt x="24" y="4394"/>
                  </a:cubicBezTo>
                  <a:cubicBezTo>
                    <a:pt x="48" y="6785"/>
                    <a:pt x="2318" y="8693"/>
                    <a:pt x="5104" y="8693"/>
                  </a:cubicBezTo>
                  <a:cubicBezTo>
                    <a:pt x="5121" y="8693"/>
                    <a:pt x="5138" y="8693"/>
                    <a:pt x="5156" y="8692"/>
                  </a:cubicBezTo>
                  <a:cubicBezTo>
                    <a:pt x="7966" y="8669"/>
                    <a:pt x="10228" y="6704"/>
                    <a:pt x="10204" y="4299"/>
                  </a:cubicBezTo>
                  <a:cubicBezTo>
                    <a:pt x="10180" y="1909"/>
                    <a:pt x="7910" y="1"/>
                    <a:pt x="5124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5093175" y="3949325"/>
              <a:ext cx="203325" cy="101400"/>
            </a:xfrm>
            <a:custGeom>
              <a:avLst/>
              <a:gdLst/>
              <a:ahLst/>
              <a:cxnLst/>
              <a:rect l="l" t="t" r="r" b="b"/>
              <a:pathLst>
                <a:path w="8133" h="4056" extrusionOk="0">
                  <a:moveTo>
                    <a:pt x="3854" y="1"/>
                  </a:moveTo>
                  <a:cubicBezTo>
                    <a:pt x="3789" y="1"/>
                    <a:pt x="3722" y="2"/>
                    <a:pt x="3656" y="4"/>
                  </a:cubicBezTo>
                  <a:cubicBezTo>
                    <a:pt x="2108" y="52"/>
                    <a:pt x="751" y="778"/>
                    <a:pt x="1" y="1850"/>
                  </a:cubicBezTo>
                  <a:cubicBezTo>
                    <a:pt x="785" y="3165"/>
                    <a:pt x="2553" y="4055"/>
                    <a:pt x="4590" y="4055"/>
                  </a:cubicBezTo>
                  <a:cubicBezTo>
                    <a:pt x="4656" y="4055"/>
                    <a:pt x="4721" y="4054"/>
                    <a:pt x="4787" y="4053"/>
                  </a:cubicBezTo>
                  <a:cubicBezTo>
                    <a:pt x="6073" y="4005"/>
                    <a:pt x="7252" y="3600"/>
                    <a:pt x="8133" y="2981"/>
                  </a:cubicBezTo>
                  <a:cubicBezTo>
                    <a:pt x="7717" y="1273"/>
                    <a:pt x="5948" y="1"/>
                    <a:pt x="3854" y="1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4867275" y="4347400"/>
              <a:ext cx="111925" cy="136925"/>
            </a:xfrm>
            <a:custGeom>
              <a:avLst/>
              <a:gdLst/>
              <a:ahLst/>
              <a:cxnLst/>
              <a:rect l="l" t="t" r="r" b="b"/>
              <a:pathLst>
                <a:path w="4477" h="5477" extrusionOk="0">
                  <a:moveTo>
                    <a:pt x="2238" y="0"/>
                  </a:moveTo>
                  <a:cubicBezTo>
                    <a:pt x="1000" y="0"/>
                    <a:pt x="0" y="1238"/>
                    <a:pt x="12" y="2750"/>
                  </a:cubicBezTo>
                  <a:cubicBezTo>
                    <a:pt x="12" y="4263"/>
                    <a:pt x="1012" y="5477"/>
                    <a:pt x="2238" y="5477"/>
                  </a:cubicBezTo>
                  <a:cubicBezTo>
                    <a:pt x="3477" y="5477"/>
                    <a:pt x="4477" y="4251"/>
                    <a:pt x="4477" y="2739"/>
                  </a:cubicBezTo>
                  <a:cubicBezTo>
                    <a:pt x="4465" y="1226"/>
                    <a:pt x="3465" y="0"/>
                    <a:pt x="223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4757425" y="4366150"/>
              <a:ext cx="165225" cy="192000"/>
            </a:xfrm>
            <a:custGeom>
              <a:avLst/>
              <a:gdLst/>
              <a:ahLst/>
              <a:cxnLst/>
              <a:rect l="l" t="t" r="r" b="b"/>
              <a:pathLst>
                <a:path w="6609" h="7680" extrusionOk="0">
                  <a:moveTo>
                    <a:pt x="3299" y="0"/>
                  </a:moveTo>
                  <a:cubicBezTo>
                    <a:pt x="1477" y="0"/>
                    <a:pt x="1" y="1715"/>
                    <a:pt x="1" y="3834"/>
                  </a:cubicBezTo>
                  <a:cubicBezTo>
                    <a:pt x="1" y="5953"/>
                    <a:pt x="1477" y="7680"/>
                    <a:pt x="3299" y="7680"/>
                  </a:cubicBezTo>
                  <a:cubicBezTo>
                    <a:pt x="5120" y="7680"/>
                    <a:pt x="6609" y="5953"/>
                    <a:pt x="6609" y="3834"/>
                  </a:cubicBezTo>
                  <a:cubicBezTo>
                    <a:pt x="6609" y="1715"/>
                    <a:pt x="5120" y="0"/>
                    <a:pt x="3299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0"/>
            <p:cNvSpPr/>
            <p:nvPr/>
          </p:nvSpPr>
          <p:spPr>
            <a:xfrm>
              <a:off x="4760100" y="4365850"/>
              <a:ext cx="131000" cy="91100"/>
            </a:xfrm>
            <a:custGeom>
              <a:avLst/>
              <a:gdLst/>
              <a:ahLst/>
              <a:cxnLst/>
              <a:rect l="l" t="t" r="r" b="b"/>
              <a:pathLst>
                <a:path w="5240" h="3644" extrusionOk="0">
                  <a:moveTo>
                    <a:pt x="3180" y="0"/>
                  </a:moveTo>
                  <a:cubicBezTo>
                    <a:pt x="1656" y="12"/>
                    <a:pt x="394" y="1191"/>
                    <a:pt x="1" y="2810"/>
                  </a:cubicBezTo>
                  <a:cubicBezTo>
                    <a:pt x="584" y="3334"/>
                    <a:pt x="1299" y="3644"/>
                    <a:pt x="2072" y="3644"/>
                  </a:cubicBezTo>
                  <a:cubicBezTo>
                    <a:pt x="3596" y="3632"/>
                    <a:pt x="4859" y="2453"/>
                    <a:pt x="5240" y="834"/>
                  </a:cubicBezTo>
                  <a:cubicBezTo>
                    <a:pt x="4680" y="310"/>
                    <a:pt x="3966" y="0"/>
                    <a:pt x="3180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0"/>
            <p:cNvSpPr/>
            <p:nvPr/>
          </p:nvSpPr>
          <p:spPr>
            <a:xfrm>
              <a:off x="4950300" y="4370300"/>
              <a:ext cx="136350" cy="171775"/>
            </a:xfrm>
            <a:custGeom>
              <a:avLst/>
              <a:gdLst/>
              <a:ahLst/>
              <a:cxnLst/>
              <a:rect l="l" t="t" r="r" b="b"/>
              <a:pathLst>
                <a:path w="5454" h="6871" extrusionOk="0">
                  <a:moveTo>
                    <a:pt x="2733" y="1"/>
                  </a:moveTo>
                  <a:cubicBezTo>
                    <a:pt x="2727" y="1"/>
                    <a:pt x="2721" y="1"/>
                    <a:pt x="2715" y="1"/>
                  </a:cubicBezTo>
                  <a:cubicBezTo>
                    <a:pt x="1215" y="1"/>
                    <a:pt x="1" y="1537"/>
                    <a:pt x="1" y="3442"/>
                  </a:cubicBezTo>
                  <a:cubicBezTo>
                    <a:pt x="13" y="5335"/>
                    <a:pt x="1227" y="6871"/>
                    <a:pt x="2739" y="6871"/>
                  </a:cubicBezTo>
                  <a:cubicBezTo>
                    <a:pt x="4239" y="6871"/>
                    <a:pt x="5454" y="5323"/>
                    <a:pt x="5454" y="3430"/>
                  </a:cubicBezTo>
                  <a:cubicBezTo>
                    <a:pt x="5442" y="1532"/>
                    <a:pt x="4237" y="1"/>
                    <a:pt x="2733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0"/>
            <p:cNvSpPr/>
            <p:nvPr/>
          </p:nvSpPr>
          <p:spPr>
            <a:xfrm>
              <a:off x="4987225" y="4369725"/>
              <a:ext cx="97950" cy="78900"/>
            </a:xfrm>
            <a:custGeom>
              <a:avLst/>
              <a:gdLst/>
              <a:ahLst/>
              <a:cxnLst/>
              <a:rect l="l" t="t" r="r" b="b"/>
              <a:pathLst>
                <a:path w="3918" h="3156" extrusionOk="0">
                  <a:moveTo>
                    <a:pt x="1238" y="0"/>
                  </a:moveTo>
                  <a:cubicBezTo>
                    <a:pt x="786" y="24"/>
                    <a:pt x="369" y="155"/>
                    <a:pt x="0" y="393"/>
                  </a:cubicBezTo>
                  <a:cubicBezTo>
                    <a:pt x="250" y="1965"/>
                    <a:pt x="1358" y="3155"/>
                    <a:pt x="2679" y="3155"/>
                  </a:cubicBezTo>
                  <a:cubicBezTo>
                    <a:pt x="3132" y="3143"/>
                    <a:pt x="3548" y="3012"/>
                    <a:pt x="3917" y="2774"/>
                  </a:cubicBezTo>
                  <a:cubicBezTo>
                    <a:pt x="3667" y="1191"/>
                    <a:pt x="2560" y="0"/>
                    <a:pt x="123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0"/>
            <p:cNvSpPr/>
            <p:nvPr/>
          </p:nvSpPr>
          <p:spPr>
            <a:xfrm>
              <a:off x="4850000" y="4402450"/>
              <a:ext cx="245600" cy="155700"/>
            </a:xfrm>
            <a:custGeom>
              <a:avLst/>
              <a:gdLst/>
              <a:ahLst/>
              <a:cxnLst/>
              <a:rect l="l" t="t" r="r" b="b"/>
              <a:pathLst>
                <a:path w="9824" h="6228" extrusionOk="0">
                  <a:moveTo>
                    <a:pt x="4912" y="1"/>
                  </a:moveTo>
                  <a:cubicBezTo>
                    <a:pt x="4906" y="1"/>
                    <a:pt x="4900" y="1"/>
                    <a:pt x="4894" y="1"/>
                  </a:cubicBezTo>
                  <a:cubicBezTo>
                    <a:pt x="2191" y="25"/>
                    <a:pt x="0" y="2727"/>
                    <a:pt x="12" y="6049"/>
                  </a:cubicBezTo>
                  <a:cubicBezTo>
                    <a:pt x="12" y="6109"/>
                    <a:pt x="12" y="6168"/>
                    <a:pt x="24" y="6228"/>
                  </a:cubicBezTo>
                  <a:lnTo>
                    <a:pt x="9823" y="6180"/>
                  </a:lnTo>
                  <a:lnTo>
                    <a:pt x="9823" y="6002"/>
                  </a:lnTo>
                  <a:cubicBezTo>
                    <a:pt x="9811" y="2687"/>
                    <a:pt x="7606" y="1"/>
                    <a:pt x="4912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0"/>
            <p:cNvSpPr/>
            <p:nvPr/>
          </p:nvSpPr>
          <p:spPr>
            <a:xfrm>
              <a:off x="5063125" y="4476575"/>
              <a:ext cx="111950" cy="80400"/>
            </a:xfrm>
            <a:custGeom>
              <a:avLst/>
              <a:gdLst/>
              <a:ahLst/>
              <a:cxnLst/>
              <a:rect l="l" t="t" r="r" b="b"/>
              <a:pathLst>
                <a:path w="4478" h="3216" extrusionOk="0">
                  <a:moveTo>
                    <a:pt x="2239" y="0"/>
                  </a:moveTo>
                  <a:cubicBezTo>
                    <a:pt x="1000" y="0"/>
                    <a:pt x="0" y="1239"/>
                    <a:pt x="12" y="2751"/>
                  </a:cubicBezTo>
                  <a:cubicBezTo>
                    <a:pt x="12" y="2906"/>
                    <a:pt x="36" y="3072"/>
                    <a:pt x="48" y="3215"/>
                  </a:cubicBezTo>
                  <a:lnTo>
                    <a:pt x="4453" y="3203"/>
                  </a:lnTo>
                  <a:cubicBezTo>
                    <a:pt x="4465" y="3048"/>
                    <a:pt x="4477" y="2906"/>
                    <a:pt x="4477" y="2739"/>
                  </a:cubicBezTo>
                  <a:cubicBezTo>
                    <a:pt x="4477" y="1227"/>
                    <a:pt x="3465" y="0"/>
                    <a:pt x="2239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0"/>
            <p:cNvSpPr/>
            <p:nvPr/>
          </p:nvSpPr>
          <p:spPr>
            <a:xfrm>
              <a:off x="4885425" y="4402450"/>
              <a:ext cx="191125" cy="86850"/>
            </a:xfrm>
            <a:custGeom>
              <a:avLst/>
              <a:gdLst/>
              <a:ahLst/>
              <a:cxnLst/>
              <a:rect l="l" t="t" r="r" b="b"/>
              <a:pathLst>
                <a:path w="7645" h="3474" extrusionOk="0">
                  <a:moveTo>
                    <a:pt x="3504" y="1"/>
                  </a:moveTo>
                  <a:cubicBezTo>
                    <a:pt x="3495" y="1"/>
                    <a:pt x="3486" y="1"/>
                    <a:pt x="3477" y="1"/>
                  </a:cubicBezTo>
                  <a:cubicBezTo>
                    <a:pt x="2120" y="25"/>
                    <a:pt x="893" y="703"/>
                    <a:pt x="0" y="1822"/>
                  </a:cubicBezTo>
                  <a:cubicBezTo>
                    <a:pt x="774" y="2406"/>
                    <a:pt x="1798" y="2894"/>
                    <a:pt x="2953" y="3192"/>
                  </a:cubicBezTo>
                  <a:cubicBezTo>
                    <a:pt x="3707" y="3383"/>
                    <a:pt x="4434" y="3474"/>
                    <a:pt x="5098" y="3474"/>
                  </a:cubicBezTo>
                  <a:cubicBezTo>
                    <a:pt x="6163" y="3474"/>
                    <a:pt x="7064" y="3241"/>
                    <a:pt x="7644" y="2823"/>
                  </a:cubicBezTo>
                  <a:cubicBezTo>
                    <a:pt x="6768" y="1129"/>
                    <a:pt x="5255" y="1"/>
                    <a:pt x="3504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4887500" y="4347100"/>
              <a:ext cx="82175" cy="46450"/>
            </a:xfrm>
            <a:custGeom>
              <a:avLst/>
              <a:gdLst/>
              <a:ahLst/>
              <a:cxnLst/>
              <a:rect l="l" t="t" r="r" b="b"/>
              <a:pathLst>
                <a:path w="3287" h="1858" extrusionOk="0">
                  <a:moveTo>
                    <a:pt x="1429" y="0"/>
                  </a:moveTo>
                  <a:cubicBezTo>
                    <a:pt x="882" y="0"/>
                    <a:pt x="394" y="238"/>
                    <a:pt x="1" y="643"/>
                  </a:cubicBezTo>
                  <a:cubicBezTo>
                    <a:pt x="405" y="1381"/>
                    <a:pt x="1084" y="1858"/>
                    <a:pt x="1858" y="1858"/>
                  </a:cubicBezTo>
                  <a:cubicBezTo>
                    <a:pt x="2418" y="1858"/>
                    <a:pt x="2906" y="1619"/>
                    <a:pt x="3287" y="1227"/>
                  </a:cubicBezTo>
                  <a:cubicBezTo>
                    <a:pt x="2894" y="488"/>
                    <a:pt x="2203" y="0"/>
                    <a:pt x="1429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0"/>
            <p:cNvSpPr/>
            <p:nvPr/>
          </p:nvSpPr>
          <p:spPr>
            <a:xfrm>
              <a:off x="5087225" y="4479550"/>
              <a:ext cx="80400" cy="46150"/>
            </a:xfrm>
            <a:custGeom>
              <a:avLst/>
              <a:gdLst/>
              <a:ahLst/>
              <a:cxnLst/>
              <a:rect l="l" t="t" r="r" b="b"/>
              <a:pathLst>
                <a:path w="3216" h="1846" extrusionOk="0">
                  <a:moveTo>
                    <a:pt x="1287" y="0"/>
                  </a:moveTo>
                  <a:cubicBezTo>
                    <a:pt x="810" y="0"/>
                    <a:pt x="358" y="191"/>
                    <a:pt x="1" y="512"/>
                  </a:cubicBezTo>
                  <a:cubicBezTo>
                    <a:pt x="394" y="1310"/>
                    <a:pt x="1108" y="1846"/>
                    <a:pt x="1941" y="1846"/>
                  </a:cubicBezTo>
                  <a:cubicBezTo>
                    <a:pt x="2418" y="1846"/>
                    <a:pt x="2858" y="1655"/>
                    <a:pt x="3215" y="1346"/>
                  </a:cubicBezTo>
                  <a:cubicBezTo>
                    <a:pt x="2811" y="536"/>
                    <a:pt x="2108" y="0"/>
                    <a:pt x="1287" y="0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0"/>
            <p:cNvSpPr/>
            <p:nvPr/>
          </p:nvSpPr>
          <p:spPr>
            <a:xfrm>
              <a:off x="5125625" y="4304825"/>
              <a:ext cx="134875" cy="164625"/>
            </a:xfrm>
            <a:custGeom>
              <a:avLst/>
              <a:gdLst/>
              <a:ahLst/>
              <a:cxnLst/>
              <a:rect l="l" t="t" r="r" b="b"/>
              <a:pathLst>
                <a:path w="5395" h="6585" extrusionOk="0">
                  <a:moveTo>
                    <a:pt x="2680" y="1"/>
                  </a:moveTo>
                  <a:cubicBezTo>
                    <a:pt x="1191" y="1"/>
                    <a:pt x="1" y="1489"/>
                    <a:pt x="1" y="3299"/>
                  </a:cubicBezTo>
                  <a:cubicBezTo>
                    <a:pt x="1" y="5120"/>
                    <a:pt x="1227" y="6585"/>
                    <a:pt x="2691" y="6585"/>
                  </a:cubicBezTo>
                  <a:cubicBezTo>
                    <a:pt x="4180" y="6573"/>
                    <a:pt x="5394" y="5096"/>
                    <a:pt x="5370" y="3287"/>
                  </a:cubicBezTo>
                  <a:cubicBezTo>
                    <a:pt x="5370" y="1465"/>
                    <a:pt x="4156" y="1"/>
                    <a:pt x="268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0"/>
            <p:cNvSpPr/>
            <p:nvPr/>
          </p:nvSpPr>
          <p:spPr>
            <a:xfrm>
              <a:off x="4993475" y="4327450"/>
              <a:ext cx="198850" cy="230700"/>
            </a:xfrm>
            <a:custGeom>
              <a:avLst/>
              <a:gdLst/>
              <a:ahLst/>
              <a:cxnLst/>
              <a:rect l="l" t="t" r="r" b="b"/>
              <a:pathLst>
                <a:path w="7954" h="9228" extrusionOk="0">
                  <a:moveTo>
                    <a:pt x="3977" y="0"/>
                  </a:moveTo>
                  <a:cubicBezTo>
                    <a:pt x="1786" y="0"/>
                    <a:pt x="0" y="2060"/>
                    <a:pt x="0" y="4608"/>
                  </a:cubicBezTo>
                  <a:cubicBezTo>
                    <a:pt x="0" y="7156"/>
                    <a:pt x="1786" y="9228"/>
                    <a:pt x="3977" y="9228"/>
                  </a:cubicBezTo>
                  <a:cubicBezTo>
                    <a:pt x="6168" y="9228"/>
                    <a:pt x="7954" y="7156"/>
                    <a:pt x="7954" y="4608"/>
                  </a:cubicBezTo>
                  <a:cubicBezTo>
                    <a:pt x="7954" y="2060"/>
                    <a:pt x="6168" y="0"/>
                    <a:pt x="3977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0"/>
            <p:cNvSpPr/>
            <p:nvPr/>
          </p:nvSpPr>
          <p:spPr>
            <a:xfrm>
              <a:off x="4997050" y="4327150"/>
              <a:ext cx="157175" cy="109275"/>
            </a:xfrm>
            <a:custGeom>
              <a:avLst/>
              <a:gdLst/>
              <a:ahLst/>
              <a:cxnLst/>
              <a:rect l="l" t="t" r="r" b="b"/>
              <a:pathLst>
                <a:path w="6287" h="4371" extrusionOk="0">
                  <a:moveTo>
                    <a:pt x="3798" y="0"/>
                  </a:moveTo>
                  <a:cubicBezTo>
                    <a:pt x="1988" y="0"/>
                    <a:pt x="453" y="1441"/>
                    <a:pt x="0" y="3370"/>
                  </a:cubicBezTo>
                  <a:cubicBezTo>
                    <a:pt x="679" y="4001"/>
                    <a:pt x="1548" y="4370"/>
                    <a:pt x="2477" y="4370"/>
                  </a:cubicBezTo>
                  <a:cubicBezTo>
                    <a:pt x="4298" y="4358"/>
                    <a:pt x="5834" y="2929"/>
                    <a:pt x="6287" y="989"/>
                  </a:cubicBezTo>
                  <a:cubicBezTo>
                    <a:pt x="5608" y="370"/>
                    <a:pt x="4739" y="0"/>
                    <a:pt x="379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0"/>
            <p:cNvSpPr/>
            <p:nvPr/>
          </p:nvSpPr>
          <p:spPr>
            <a:xfrm>
              <a:off x="5225350" y="4331900"/>
              <a:ext cx="163725" cy="206900"/>
            </a:xfrm>
            <a:custGeom>
              <a:avLst/>
              <a:gdLst/>
              <a:ahLst/>
              <a:cxnLst/>
              <a:rect l="l" t="t" r="r" b="b"/>
              <a:pathLst>
                <a:path w="6549" h="8276" extrusionOk="0">
                  <a:moveTo>
                    <a:pt x="3280" y="1"/>
                  </a:moveTo>
                  <a:cubicBezTo>
                    <a:pt x="3274" y="1"/>
                    <a:pt x="3268" y="1"/>
                    <a:pt x="3263" y="1"/>
                  </a:cubicBezTo>
                  <a:cubicBezTo>
                    <a:pt x="1465" y="1"/>
                    <a:pt x="0" y="1858"/>
                    <a:pt x="0" y="4144"/>
                  </a:cubicBezTo>
                  <a:cubicBezTo>
                    <a:pt x="0" y="6430"/>
                    <a:pt x="1477" y="8276"/>
                    <a:pt x="3286" y="8276"/>
                  </a:cubicBezTo>
                  <a:cubicBezTo>
                    <a:pt x="5096" y="8264"/>
                    <a:pt x="6549" y="6418"/>
                    <a:pt x="6549" y="4132"/>
                  </a:cubicBezTo>
                  <a:cubicBezTo>
                    <a:pt x="6549" y="1854"/>
                    <a:pt x="5082" y="1"/>
                    <a:pt x="328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0"/>
            <p:cNvSpPr/>
            <p:nvPr/>
          </p:nvSpPr>
          <p:spPr>
            <a:xfrm>
              <a:off x="5270000" y="4332200"/>
              <a:ext cx="117600" cy="94700"/>
            </a:xfrm>
            <a:custGeom>
              <a:avLst/>
              <a:gdLst/>
              <a:ahLst/>
              <a:cxnLst/>
              <a:rect l="l" t="t" r="r" b="b"/>
              <a:pathLst>
                <a:path w="4704" h="3788" extrusionOk="0">
                  <a:moveTo>
                    <a:pt x="1496" y="1"/>
                  </a:moveTo>
                  <a:cubicBezTo>
                    <a:pt x="1490" y="1"/>
                    <a:pt x="1483" y="1"/>
                    <a:pt x="1477" y="1"/>
                  </a:cubicBezTo>
                  <a:cubicBezTo>
                    <a:pt x="953" y="1"/>
                    <a:pt x="453" y="179"/>
                    <a:pt x="0" y="465"/>
                  </a:cubicBezTo>
                  <a:cubicBezTo>
                    <a:pt x="308" y="2351"/>
                    <a:pt x="1632" y="3787"/>
                    <a:pt x="3207" y="3787"/>
                  </a:cubicBezTo>
                  <a:cubicBezTo>
                    <a:pt x="3214" y="3787"/>
                    <a:pt x="3220" y="3787"/>
                    <a:pt x="3227" y="3787"/>
                  </a:cubicBezTo>
                  <a:cubicBezTo>
                    <a:pt x="3751" y="3787"/>
                    <a:pt x="4263" y="3608"/>
                    <a:pt x="4703" y="3323"/>
                  </a:cubicBezTo>
                  <a:cubicBezTo>
                    <a:pt x="4407" y="1426"/>
                    <a:pt x="3083" y="1"/>
                    <a:pt x="1496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0"/>
            <p:cNvSpPr/>
            <p:nvPr/>
          </p:nvSpPr>
          <p:spPr>
            <a:xfrm>
              <a:off x="5105100" y="4371200"/>
              <a:ext cx="295300" cy="186950"/>
            </a:xfrm>
            <a:custGeom>
              <a:avLst/>
              <a:gdLst/>
              <a:ahLst/>
              <a:cxnLst/>
              <a:rect l="l" t="t" r="r" b="b"/>
              <a:pathLst>
                <a:path w="11812" h="7478" extrusionOk="0">
                  <a:moveTo>
                    <a:pt x="5900" y="1"/>
                  </a:moveTo>
                  <a:cubicBezTo>
                    <a:pt x="5894" y="1"/>
                    <a:pt x="5888" y="1"/>
                    <a:pt x="5882" y="1"/>
                  </a:cubicBezTo>
                  <a:cubicBezTo>
                    <a:pt x="2619" y="24"/>
                    <a:pt x="0" y="3275"/>
                    <a:pt x="12" y="7263"/>
                  </a:cubicBezTo>
                  <a:cubicBezTo>
                    <a:pt x="12" y="7347"/>
                    <a:pt x="36" y="7406"/>
                    <a:pt x="36" y="7478"/>
                  </a:cubicBezTo>
                  <a:lnTo>
                    <a:pt x="11787" y="7418"/>
                  </a:lnTo>
                  <a:cubicBezTo>
                    <a:pt x="11787" y="7347"/>
                    <a:pt x="11811" y="7287"/>
                    <a:pt x="11811" y="7204"/>
                  </a:cubicBezTo>
                  <a:cubicBezTo>
                    <a:pt x="11787" y="3211"/>
                    <a:pt x="9154" y="1"/>
                    <a:pt x="5900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0"/>
            <p:cNvSpPr/>
            <p:nvPr/>
          </p:nvSpPr>
          <p:spPr>
            <a:xfrm>
              <a:off x="5361675" y="4460200"/>
              <a:ext cx="134250" cy="96475"/>
            </a:xfrm>
            <a:custGeom>
              <a:avLst/>
              <a:gdLst/>
              <a:ahLst/>
              <a:cxnLst/>
              <a:rect l="l" t="t" r="r" b="b"/>
              <a:pathLst>
                <a:path w="5370" h="3859" extrusionOk="0">
                  <a:moveTo>
                    <a:pt x="2679" y="1"/>
                  </a:moveTo>
                  <a:cubicBezTo>
                    <a:pt x="1191" y="1"/>
                    <a:pt x="0" y="1489"/>
                    <a:pt x="0" y="3311"/>
                  </a:cubicBezTo>
                  <a:cubicBezTo>
                    <a:pt x="0" y="3501"/>
                    <a:pt x="12" y="3680"/>
                    <a:pt x="36" y="3858"/>
                  </a:cubicBezTo>
                  <a:lnTo>
                    <a:pt x="5322" y="3846"/>
                  </a:lnTo>
                  <a:cubicBezTo>
                    <a:pt x="5358" y="3668"/>
                    <a:pt x="5370" y="3489"/>
                    <a:pt x="5370" y="3287"/>
                  </a:cubicBezTo>
                  <a:cubicBezTo>
                    <a:pt x="5370" y="1477"/>
                    <a:pt x="4144" y="1"/>
                    <a:pt x="2679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0"/>
            <p:cNvSpPr/>
            <p:nvPr/>
          </p:nvSpPr>
          <p:spPr>
            <a:xfrm>
              <a:off x="5147650" y="4371200"/>
              <a:ext cx="229525" cy="104475"/>
            </a:xfrm>
            <a:custGeom>
              <a:avLst/>
              <a:gdLst/>
              <a:ahLst/>
              <a:cxnLst/>
              <a:rect l="l" t="t" r="r" b="b"/>
              <a:pathLst>
                <a:path w="9181" h="4179" extrusionOk="0">
                  <a:moveTo>
                    <a:pt x="4207" y="1"/>
                  </a:moveTo>
                  <a:cubicBezTo>
                    <a:pt x="4198" y="1"/>
                    <a:pt x="4189" y="1"/>
                    <a:pt x="4180" y="1"/>
                  </a:cubicBezTo>
                  <a:cubicBezTo>
                    <a:pt x="2525" y="1"/>
                    <a:pt x="1060" y="834"/>
                    <a:pt x="1" y="2191"/>
                  </a:cubicBezTo>
                  <a:cubicBezTo>
                    <a:pt x="941" y="2882"/>
                    <a:pt x="2168" y="3477"/>
                    <a:pt x="3561" y="3834"/>
                  </a:cubicBezTo>
                  <a:cubicBezTo>
                    <a:pt x="4462" y="4068"/>
                    <a:pt x="5334" y="4178"/>
                    <a:pt x="6129" y="4178"/>
                  </a:cubicBezTo>
                  <a:cubicBezTo>
                    <a:pt x="7404" y="4178"/>
                    <a:pt x="8484" y="3895"/>
                    <a:pt x="9180" y="3382"/>
                  </a:cubicBezTo>
                  <a:cubicBezTo>
                    <a:pt x="8137" y="1355"/>
                    <a:pt x="6291" y="1"/>
                    <a:pt x="4207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0"/>
            <p:cNvSpPr/>
            <p:nvPr/>
          </p:nvSpPr>
          <p:spPr>
            <a:xfrm>
              <a:off x="5149750" y="4304825"/>
              <a:ext cx="99125" cy="55675"/>
            </a:xfrm>
            <a:custGeom>
              <a:avLst/>
              <a:gdLst/>
              <a:ahLst/>
              <a:cxnLst/>
              <a:rect l="l" t="t" r="r" b="b"/>
              <a:pathLst>
                <a:path w="3965" h="2227" extrusionOk="0">
                  <a:moveTo>
                    <a:pt x="1715" y="1"/>
                  </a:moveTo>
                  <a:cubicBezTo>
                    <a:pt x="1060" y="1"/>
                    <a:pt x="464" y="298"/>
                    <a:pt x="0" y="774"/>
                  </a:cubicBezTo>
                  <a:cubicBezTo>
                    <a:pt x="500" y="1644"/>
                    <a:pt x="1310" y="2227"/>
                    <a:pt x="2250" y="2227"/>
                  </a:cubicBezTo>
                  <a:cubicBezTo>
                    <a:pt x="2905" y="2227"/>
                    <a:pt x="3500" y="1929"/>
                    <a:pt x="3965" y="1453"/>
                  </a:cubicBezTo>
                  <a:cubicBezTo>
                    <a:pt x="3477" y="572"/>
                    <a:pt x="2655" y="1"/>
                    <a:pt x="1715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0"/>
            <p:cNvSpPr/>
            <p:nvPr/>
          </p:nvSpPr>
          <p:spPr>
            <a:xfrm>
              <a:off x="5389950" y="4463475"/>
              <a:ext cx="96175" cy="55975"/>
            </a:xfrm>
            <a:custGeom>
              <a:avLst/>
              <a:gdLst/>
              <a:ahLst/>
              <a:cxnLst/>
              <a:rect l="l" t="t" r="r" b="b"/>
              <a:pathLst>
                <a:path w="3847" h="2239" extrusionOk="0">
                  <a:moveTo>
                    <a:pt x="1524" y="1"/>
                  </a:moveTo>
                  <a:cubicBezTo>
                    <a:pt x="965" y="1"/>
                    <a:pt x="429" y="239"/>
                    <a:pt x="0" y="620"/>
                  </a:cubicBezTo>
                  <a:cubicBezTo>
                    <a:pt x="477" y="1584"/>
                    <a:pt x="1334" y="2239"/>
                    <a:pt x="2310" y="2239"/>
                  </a:cubicBezTo>
                  <a:cubicBezTo>
                    <a:pt x="2882" y="2227"/>
                    <a:pt x="3417" y="2001"/>
                    <a:pt x="3846" y="1632"/>
                  </a:cubicBezTo>
                  <a:cubicBezTo>
                    <a:pt x="3370" y="643"/>
                    <a:pt x="2513" y="1"/>
                    <a:pt x="1524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0"/>
            <p:cNvSpPr/>
            <p:nvPr/>
          </p:nvSpPr>
          <p:spPr>
            <a:xfrm>
              <a:off x="4738075" y="4482825"/>
              <a:ext cx="135750" cy="75625"/>
            </a:xfrm>
            <a:custGeom>
              <a:avLst/>
              <a:gdLst/>
              <a:ahLst/>
              <a:cxnLst/>
              <a:rect l="l" t="t" r="r" b="b"/>
              <a:pathLst>
                <a:path w="5430" h="3025" extrusionOk="0">
                  <a:moveTo>
                    <a:pt x="2703" y="0"/>
                  </a:moveTo>
                  <a:cubicBezTo>
                    <a:pt x="1203" y="0"/>
                    <a:pt x="1" y="834"/>
                    <a:pt x="1" y="1846"/>
                  </a:cubicBezTo>
                  <a:cubicBezTo>
                    <a:pt x="1" y="2298"/>
                    <a:pt x="251" y="2715"/>
                    <a:pt x="632" y="3025"/>
                  </a:cubicBezTo>
                  <a:lnTo>
                    <a:pt x="4799" y="3013"/>
                  </a:lnTo>
                  <a:cubicBezTo>
                    <a:pt x="5192" y="2703"/>
                    <a:pt x="5430" y="2286"/>
                    <a:pt x="5430" y="1834"/>
                  </a:cubicBezTo>
                  <a:cubicBezTo>
                    <a:pt x="5430" y="822"/>
                    <a:pt x="4204" y="0"/>
                    <a:pt x="270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0"/>
            <p:cNvSpPr/>
            <p:nvPr/>
          </p:nvSpPr>
          <p:spPr>
            <a:xfrm>
              <a:off x="4619025" y="4431925"/>
              <a:ext cx="163425" cy="126825"/>
            </a:xfrm>
            <a:custGeom>
              <a:avLst/>
              <a:gdLst/>
              <a:ahLst/>
              <a:cxnLst/>
              <a:rect l="l" t="t" r="r" b="b"/>
              <a:pathLst>
                <a:path w="6537" h="5073" extrusionOk="0">
                  <a:moveTo>
                    <a:pt x="3251" y="0"/>
                  </a:moveTo>
                  <a:cubicBezTo>
                    <a:pt x="1453" y="0"/>
                    <a:pt x="0" y="1382"/>
                    <a:pt x="12" y="3096"/>
                  </a:cubicBezTo>
                  <a:cubicBezTo>
                    <a:pt x="24" y="3858"/>
                    <a:pt x="310" y="4537"/>
                    <a:pt x="786" y="5073"/>
                  </a:cubicBezTo>
                  <a:lnTo>
                    <a:pt x="5799" y="5061"/>
                  </a:lnTo>
                  <a:cubicBezTo>
                    <a:pt x="6263" y="4525"/>
                    <a:pt x="6537" y="3846"/>
                    <a:pt x="6537" y="3084"/>
                  </a:cubicBezTo>
                  <a:cubicBezTo>
                    <a:pt x="6525" y="1370"/>
                    <a:pt x="5048" y="0"/>
                    <a:pt x="3251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0"/>
            <p:cNvSpPr/>
            <p:nvPr/>
          </p:nvSpPr>
          <p:spPr>
            <a:xfrm>
              <a:off x="4619900" y="4458125"/>
              <a:ext cx="163150" cy="100625"/>
            </a:xfrm>
            <a:custGeom>
              <a:avLst/>
              <a:gdLst/>
              <a:ahLst/>
              <a:cxnLst/>
              <a:rect l="l" t="t" r="r" b="b"/>
              <a:pathLst>
                <a:path w="6526" h="4025" extrusionOk="0">
                  <a:moveTo>
                    <a:pt x="5692" y="0"/>
                  </a:moveTo>
                  <a:cubicBezTo>
                    <a:pt x="5263" y="810"/>
                    <a:pt x="4347" y="1584"/>
                    <a:pt x="3144" y="2024"/>
                  </a:cubicBezTo>
                  <a:cubicBezTo>
                    <a:pt x="2487" y="2255"/>
                    <a:pt x="1827" y="2367"/>
                    <a:pt x="1212" y="2367"/>
                  </a:cubicBezTo>
                  <a:cubicBezTo>
                    <a:pt x="780" y="2367"/>
                    <a:pt x="370" y="2311"/>
                    <a:pt x="1" y="2203"/>
                  </a:cubicBezTo>
                  <a:lnTo>
                    <a:pt x="1" y="2203"/>
                  </a:lnTo>
                  <a:cubicBezTo>
                    <a:pt x="49" y="2893"/>
                    <a:pt x="310" y="3536"/>
                    <a:pt x="763" y="4025"/>
                  </a:cubicBezTo>
                  <a:lnTo>
                    <a:pt x="5775" y="4013"/>
                  </a:lnTo>
                  <a:cubicBezTo>
                    <a:pt x="6240" y="3477"/>
                    <a:pt x="6526" y="2798"/>
                    <a:pt x="6526" y="2036"/>
                  </a:cubicBezTo>
                  <a:cubicBezTo>
                    <a:pt x="6526" y="1250"/>
                    <a:pt x="6192" y="548"/>
                    <a:pt x="5692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0"/>
            <p:cNvSpPr/>
            <p:nvPr/>
          </p:nvSpPr>
          <p:spPr>
            <a:xfrm>
              <a:off x="5420300" y="4480750"/>
              <a:ext cx="116425" cy="75625"/>
            </a:xfrm>
            <a:custGeom>
              <a:avLst/>
              <a:gdLst/>
              <a:ahLst/>
              <a:cxnLst/>
              <a:rect l="l" t="t" r="r" b="b"/>
              <a:pathLst>
                <a:path w="4657" h="3025" extrusionOk="0">
                  <a:moveTo>
                    <a:pt x="2323" y="0"/>
                  </a:moveTo>
                  <a:cubicBezTo>
                    <a:pt x="1025" y="0"/>
                    <a:pt x="1" y="834"/>
                    <a:pt x="1" y="1846"/>
                  </a:cubicBezTo>
                  <a:cubicBezTo>
                    <a:pt x="1" y="2286"/>
                    <a:pt x="215" y="2703"/>
                    <a:pt x="549" y="3024"/>
                  </a:cubicBezTo>
                  <a:lnTo>
                    <a:pt x="4120" y="3000"/>
                  </a:lnTo>
                  <a:cubicBezTo>
                    <a:pt x="4466" y="2691"/>
                    <a:pt x="4656" y="2274"/>
                    <a:pt x="4656" y="1834"/>
                  </a:cubicBezTo>
                  <a:cubicBezTo>
                    <a:pt x="4656" y="822"/>
                    <a:pt x="3597" y="0"/>
                    <a:pt x="232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0"/>
            <p:cNvSpPr/>
            <p:nvPr/>
          </p:nvSpPr>
          <p:spPr>
            <a:xfrm>
              <a:off x="5299750" y="4429850"/>
              <a:ext cx="163750" cy="126825"/>
            </a:xfrm>
            <a:custGeom>
              <a:avLst/>
              <a:gdLst/>
              <a:ahLst/>
              <a:cxnLst/>
              <a:rect l="l" t="t" r="r" b="b"/>
              <a:pathLst>
                <a:path w="6550" h="5073" extrusionOk="0">
                  <a:moveTo>
                    <a:pt x="3263" y="0"/>
                  </a:moveTo>
                  <a:cubicBezTo>
                    <a:pt x="1465" y="0"/>
                    <a:pt x="1" y="1381"/>
                    <a:pt x="13" y="3096"/>
                  </a:cubicBezTo>
                  <a:cubicBezTo>
                    <a:pt x="37" y="3846"/>
                    <a:pt x="310" y="4536"/>
                    <a:pt x="787" y="5072"/>
                  </a:cubicBezTo>
                  <a:lnTo>
                    <a:pt x="5811" y="5060"/>
                  </a:lnTo>
                  <a:cubicBezTo>
                    <a:pt x="6263" y="4525"/>
                    <a:pt x="6549" y="3834"/>
                    <a:pt x="6549" y="3072"/>
                  </a:cubicBezTo>
                  <a:cubicBezTo>
                    <a:pt x="6537" y="1369"/>
                    <a:pt x="5061" y="0"/>
                    <a:pt x="3263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0"/>
            <p:cNvSpPr/>
            <p:nvPr/>
          </p:nvSpPr>
          <p:spPr>
            <a:xfrm>
              <a:off x="5300650" y="4455725"/>
              <a:ext cx="162850" cy="100950"/>
            </a:xfrm>
            <a:custGeom>
              <a:avLst/>
              <a:gdLst/>
              <a:ahLst/>
              <a:cxnLst/>
              <a:rect l="l" t="t" r="r" b="b"/>
              <a:pathLst>
                <a:path w="6514" h="4038" extrusionOk="0">
                  <a:moveTo>
                    <a:pt x="5680" y="1"/>
                  </a:moveTo>
                  <a:cubicBezTo>
                    <a:pt x="5251" y="823"/>
                    <a:pt x="4346" y="1596"/>
                    <a:pt x="3132" y="2025"/>
                  </a:cubicBezTo>
                  <a:cubicBezTo>
                    <a:pt x="2498" y="2259"/>
                    <a:pt x="1853" y="2366"/>
                    <a:pt x="1246" y="2366"/>
                  </a:cubicBezTo>
                  <a:cubicBezTo>
                    <a:pt x="804" y="2366"/>
                    <a:pt x="382" y="2309"/>
                    <a:pt x="1" y="2204"/>
                  </a:cubicBezTo>
                  <a:lnTo>
                    <a:pt x="1" y="2204"/>
                  </a:lnTo>
                  <a:cubicBezTo>
                    <a:pt x="36" y="2906"/>
                    <a:pt x="310" y="3549"/>
                    <a:pt x="751" y="4037"/>
                  </a:cubicBezTo>
                  <a:lnTo>
                    <a:pt x="5775" y="4025"/>
                  </a:lnTo>
                  <a:cubicBezTo>
                    <a:pt x="6227" y="3490"/>
                    <a:pt x="6513" y="2799"/>
                    <a:pt x="6513" y="2037"/>
                  </a:cubicBezTo>
                  <a:cubicBezTo>
                    <a:pt x="6513" y="1251"/>
                    <a:pt x="6192" y="549"/>
                    <a:pt x="568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0"/>
            <p:cNvSpPr/>
            <p:nvPr/>
          </p:nvSpPr>
          <p:spPr>
            <a:xfrm>
              <a:off x="5780775" y="4479250"/>
              <a:ext cx="100925" cy="75625"/>
            </a:xfrm>
            <a:custGeom>
              <a:avLst/>
              <a:gdLst/>
              <a:ahLst/>
              <a:cxnLst/>
              <a:rect l="l" t="t" r="r" b="b"/>
              <a:pathLst>
                <a:path w="4037" h="3025" extrusionOk="0">
                  <a:moveTo>
                    <a:pt x="2012" y="1"/>
                  </a:moveTo>
                  <a:cubicBezTo>
                    <a:pt x="893" y="1"/>
                    <a:pt x="0" y="834"/>
                    <a:pt x="0" y="1846"/>
                  </a:cubicBezTo>
                  <a:cubicBezTo>
                    <a:pt x="0" y="2287"/>
                    <a:pt x="179" y="2703"/>
                    <a:pt x="477" y="3025"/>
                  </a:cubicBezTo>
                  <a:lnTo>
                    <a:pt x="3572" y="3001"/>
                  </a:lnTo>
                  <a:cubicBezTo>
                    <a:pt x="3870" y="2691"/>
                    <a:pt x="4037" y="2275"/>
                    <a:pt x="4037" y="1834"/>
                  </a:cubicBezTo>
                  <a:cubicBezTo>
                    <a:pt x="4037" y="822"/>
                    <a:pt x="3132" y="1"/>
                    <a:pt x="2012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0"/>
            <p:cNvSpPr/>
            <p:nvPr/>
          </p:nvSpPr>
          <p:spPr>
            <a:xfrm>
              <a:off x="5656350" y="4428350"/>
              <a:ext cx="163425" cy="126825"/>
            </a:xfrm>
            <a:custGeom>
              <a:avLst/>
              <a:gdLst/>
              <a:ahLst/>
              <a:cxnLst/>
              <a:rect l="l" t="t" r="r" b="b"/>
              <a:pathLst>
                <a:path w="6537" h="5073" extrusionOk="0">
                  <a:moveTo>
                    <a:pt x="3251" y="1"/>
                  </a:moveTo>
                  <a:cubicBezTo>
                    <a:pt x="1453" y="1"/>
                    <a:pt x="0" y="1382"/>
                    <a:pt x="12" y="3096"/>
                  </a:cubicBezTo>
                  <a:cubicBezTo>
                    <a:pt x="24" y="3846"/>
                    <a:pt x="310" y="4537"/>
                    <a:pt x="786" y="5073"/>
                  </a:cubicBezTo>
                  <a:lnTo>
                    <a:pt x="5799" y="5061"/>
                  </a:lnTo>
                  <a:cubicBezTo>
                    <a:pt x="6263" y="4525"/>
                    <a:pt x="6537" y="3834"/>
                    <a:pt x="6537" y="3072"/>
                  </a:cubicBezTo>
                  <a:cubicBezTo>
                    <a:pt x="6525" y="1370"/>
                    <a:pt x="5049" y="1"/>
                    <a:pt x="3251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0"/>
            <p:cNvSpPr/>
            <p:nvPr/>
          </p:nvSpPr>
          <p:spPr>
            <a:xfrm>
              <a:off x="5657250" y="4454250"/>
              <a:ext cx="163125" cy="100925"/>
            </a:xfrm>
            <a:custGeom>
              <a:avLst/>
              <a:gdLst/>
              <a:ahLst/>
              <a:cxnLst/>
              <a:rect l="l" t="t" r="r" b="b"/>
              <a:pathLst>
                <a:path w="6525" h="4037" extrusionOk="0">
                  <a:moveTo>
                    <a:pt x="5691" y="0"/>
                  </a:moveTo>
                  <a:cubicBezTo>
                    <a:pt x="5263" y="822"/>
                    <a:pt x="4346" y="1596"/>
                    <a:pt x="3143" y="2025"/>
                  </a:cubicBezTo>
                  <a:cubicBezTo>
                    <a:pt x="2504" y="2261"/>
                    <a:pt x="1844" y="2375"/>
                    <a:pt x="1228" y="2375"/>
                  </a:cubicBezTo>
                  <a:cubicBezTo>
                    <a:pt x="789" y="2375"/>
                    <a:pt x="372" y="2317"/>
                    <a:pt x="0" y="2203"/>
                  </a:cubicBezTo>
                  <a:lnTo>
                    <a:pt x="0" y="2203"/>
                  </a:lnTo>
                  <a:cubicBezTo>
                    <a:pt x="48" y="2906"/>
                    <a:pt x="310" y="3549"/>
                    <a:pt x="762" y="4037"/>
                  </a:cubicBezTo>
                  <a:lnTo>
                    <a:pt x="5775" y="4025"/>
                  </a:lnTo>
                  <a:cubicBezTo>
                    <a:pt x="6239" y="3489"/>
                    <a:pt x="6525" y="2798"/>
                    <a:pt x="6525" y="2036"/>
                  </a:cubicBezTo>
                  <a:cubicBezTo>
                    <a:pt x="6525" y="1251"/>
                    <a:pt x="6191" y="548"/>
                    <a:pt x="5691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0"/>
            <p:cNvSpPr/>
            <p:nvPr/>
          </p:nvSpPr>
          <p:spPr>
            <a:xfrm>
              <a:off x="5567650" y="4248575"/>
              <a:ext cx="164925" cy="306900"/>
            </a:xfrm>
            <a:custGeom>
              <a:avLst/>
              <a:gdLst/>
              <a:ahLst/>
              <a:cxnLst/>
              <a:rect l="l" t="t" r="r" b="b"/>
              <a:pathLst>
                <a:path w="6597" h="12276" extrusionOk="0">
                  <a:moveTo>
                    <a:pt x="3263" y="0"/>
                  </a:moveTo>
                  <a:cubicBezTo>
                    <a:pt x="1441" y="0"/>
                    <a:pt x="0" y="3346"/>
                    <a:pt x="12" y="7477"/>
                  </a:cubicBezTo>
                  <a:cubicBezTo>
                    <a:pt x="36" y="9311"/>
                    <a:pt x="334" y="10978"/>
                    <a:pt x="810" y="12276"/>
                  </a:cubicBezTo>
                  <a:lnTo>
                    <a:pt x="5834" y="12264"/>
                  </a:lnTo>
                  <a:cubicBezTo>
                    <a:pt x="6311" y="10966"/>
                    <a:pt x="6596" y="9287"/>
                    <a:pt x="6585" y="7465"/>
                  </a:cubicBezTo>
                  <a:cubicBezTo>
                    <a:pt x="6561" y="3334"/>
                    <a:pt x="5072" y="0"/>
                    <a:pt x="326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0"/>
            <p:cNvSpPr/>
            <p:nvPr/>
          </p:nvSpPr>
          <p:spPr>
            <a:xfrm>
              <a:off x="5567650" y="4317625"/>
              <a:ext cx="164925" cy="237850"/>
            </a:xfrm>
            <a:custGeom>
              <a:avLst/>
              <a:gdLst/>
              <a:ahLst/>
              <a:cxnLst/>
              <a:rect l="l" t="t" r="r" b="b"/>
              <a:pathLst>
                <a:path w="6597" h="9514" extrusionOk="0">
                  <a:moveTo>
                    <a:pt x="727" y="0"/>
                  </a:moveTo>
                  <a:cubicBezTo>
                    <a:pt x="286" y="1286"/>
                    <a:pt x="12" y="2941"/>
                    <a:pt x="0" y="4727"/>
                  </a:cubicBezTo>
                  <a:cubicBezTo>
                    <a:pt x="12" y="6549"/>
                    <a:pt x="310" y="8216"/>
                    <a:pt x="786" y="9514"/>
                  </a:cubicBezTo>
                  <a:lnTo>
                    <a:pt x="5834" y="9502"/>
                  </a:lnTo>
                  <a:cubicBezTo>
                    <a:pt x="6311" y="8204"/>
                    <a:pt x="6596" y="6525"/>
                    <a:pt x="6585" y="4703"/>
                  </a:cubicBezTo>
                  <a:cubicBezTo>
                    <a:pt x="6585" y="3846"/>
                    <a:pt x="6501" y="3013"/>
                    <a:pt x="6382" y="2239"/>
                  </a:cubicBezTo>
                  <a:cubicBezTo>
                    <a:pt x="5763" y="3001"/>
                    <a:pt x="4977" y="3453"/>
                    <a:pt x="4108" y="3453"/>
                  </a:cubicBezTo>
                  <a:cubicBezTo>
                    <a:pt x="4096" y="3453"/>
                    <a:pt x="4083" y="3454"/>
                    <a:pt x="4071" y="3454"/>
                  </a:cubicBezTo>
                  <a:cubicBezTo>
                    <a:pt x="2551" y="3454"/>
                    <a:pt x="1246" y="2008"/>
                    <a:pt x="727" y="0"/>
                  </a:cubicBezTo>
                  <a:close/>
                </a:path>
              </a:pathLst>
            </a:custGeom>
            <a:solidFill>
              <a:srgbClr val="A1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0"/>
            <p:cNvSpPr/>
            <p:nvPr/>
          </p:nvSpPr>
          <p:spPr>
            <a:xfrm>
              <a:off x="5433400" y="4076525"/>
              <a:ext cx="190225" cy="479250"/>
            </a:xfrm>
            <a:custGeom>
              <a:avLst/>
              <a:gdLst/>
              <a:ahLst/>
              <a:cxnLst/>
              <a:rect l="l" t="t" r="r" b="b"/>
              <a:pathLst>
                <a:path w="7609" h="19170" extrusionOk="0">
                  <a:moveTo>
                    <a:pt x="3758" y="0"/>
                  </a:moveTo>
                  <a:cubicBezTo>
                    <a:pt x="3756" y="0"/>
                    <a:pt x="3754" y="0"/>
                    <a:pt x="3751" y="0"/>
                  </a:cubicBezTo>
                  <a:cubicBezTo>
                    <a:pt x="1668" y="24"/>
                    <a:pt x="1" y="5263"/>
                    <a:pt x="25" y="11704"/>
                  </a:cubicBezTo>
                  <a:cubicBezTo>
                    <a:pt x="48" y="14550"/>
                    <a:pt x="382" y="17145"/>
                    <a:pt x="953" y="19169"/>
                  </a:cubicBezTo>
                  <a:lnTo>
                    <a:pt x="6752" y="19158"/>
                  </a:lnTo>
                  <a:cubicBezTo>
                    <a:pt x="7287" y="17122"/>
                    <a:pt x="7609" y="14514"/>
                    <a:pt x="7585" y="11669"/>
                  </a:cubicBezTo>
                  <a:cubicBezTo>
                    <a:pt x="7561" y="5223"/>
                    <a:pt x="5839" y="0"/>
                    <a:pt x="375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0"/>
            <p:cNvSpPr/>
            <p:nvPr/>
          </p:nvSpPr>
          <p:spPr>
            <a:xfrm>
              <a:off x="5436375" y="4170875"/>
              <a:ext cx="187850" cy="385500"/>
            </a:xfrm>
            <a:custGeom>
              <a:avLst/>
              <a:gdLst/>
              <a:ahLst/>
              <a:cxnLst/>
              <a:rect l="l" t="t" r="r" b="b"/>
              <a:pathLst>
                <a:path w="7514" h="15420" extrusionOk="0">
                  <a:moveTo>
                    <a:pt x="6454" y="1"/>
                  </a:moveTo>
                  <a:lnTo>
                    <a:pt x="6454" y="72"/>
                  </a:lnTo>
                  <a:cubicBezTo>
                    <a:pt x="6490" y="6287"/>
                    <a:pt x="4525" y="11335"/>
                    <a:pt x="2084" y="11347"/>
                  </a:cubicBezTo>
                  <a:cubicBezTo>
                    <a:pt x="1322" y="11347"/>
                    <a:pt x="608" y="10871"/>
                    <a:pt x="1" y="10038"/>
                  </a:cubicBezTo>
                  <a:lnTo>
                    <a:pt x="1" y="10038"/>
                  </a:lnTo>
                  <a:cubicBezTo>
                    <a:pt x="132" y="12062"/>
                    <a:pt x="429" y="13895"/>
                    <a:pt x="846" y="15419"/>
                  </a:cubicBezTo>
                  <a:lnTo>
                    <a:pt x="6668" y="15395"/>
                  </a:lnTo>
                  <a:cubicBezTo>
                    <a:pt x="7204" y="13360"/>
                    <a:pt x="7514" y="10752"/>
                    <a:pt x="7502" y="7918"/>
                  </a:cubicBezTo>
                  <a:cubicBezTo>
                    <a:pt x="7490" y="4858"/>
                    <a:pt x="7097" y="2084"/>
                    <a:pt x="6454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0"/>
            <p:cNvSpPr/>
            <p:nvPr/>
          </p:nvSpPr>
          <p:spPr>
            <a:xfrm>
              <a:off x="5961450" y="4478350"/>
              <a:ext cx="101525" cy="75925"/>
            </a:xfrm>
            <a:custGeom>
              <a:avLst/>
              <a:gdLst/>
              <a:ahLst/>
              <a:cxnLst/>
              <a:rect l="l" t="t" r="r" b="b"/>
              <a:pathLst>
                <a:path w="4061" h="3037" extrusionOk="0">
                  <a:moveTo>
                    <a:pt x="2024" y="1"/>
                  </a:moveTo>
                  <a:cubicBezTo>
                    <a:pt x="893" y="25"/>
                    <a:pt x="0" y="834"/>
                    <a:pt x="0" y="1870"/>
                  </a:cubicBezTo>
                  <a:cubicBezTo>
                    <a:pt x="0" y="2311"/>
                    <a:pt x="179" y="2727"/>
                    <a:pt x="477" y="3037"/>
                  </a:cubicBezTo>
                  <a:lnTo>
                    <a:pt x="3596" y="3037"/>
                  </a:lnTo>
                  <a:cubicBezTo>
                    <a:pt x="3882" y="2715"/>
                    <a:pt x="4060" y="2299"/>
                    <a:pt x="4060" y="1846"/>
                  </a:cubicBezTo>
                  <a:cubicBezTo>
                    <a:pt x="4049" y="822"/>
                    <a:pt x="3132" y="1"/>
                    <a:pt x="2024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0"/>
            <p:cNvSpPr/>
            <p:nvPr/>
          </p:nvSpPr>
          <p:spPr>
            <a:xfrm>
              <a:off x="5835825" y="4426875"/>
              <a:ext cx="164925" cy="128000"/>
            </a:xfrm>
            <a:custGeom>
              <a:avLst/>
              <a:gdLst/>
              <a:ahLst/>
              <a:cxnLst/>
              <a:rect l="l" t="t" r="r" b="b"/>
              <a:pathLst>
                <a:path w="6597" h="5120" extrusionOk="0">
                  <a:moveTo>
                    <a:pt x="3299" y="0"/>
                  </a:moveTo>
                  <a:cubicBezTo>
                    <a:pt x="1477" y="12"/>
                    <a:pt x="1" y="1405"/>
                    <a:pt x="25" y="3120"/>
                  </a:cubicBezTo>
                  <a:cubicBezTo>
                    <a:pt x="25" y="3882"/>
                    <a:pt x="322" y="4584"/>
                    <a:pt x="799" y="5120"/>
                  </a:cubicBezTo>
                  <a:lnTo>
                    <a:pt x="5835" y="5084"/>
                  </a:lnTo>
                  <a:cubicBezTo>
                    <a:pt x="6311" y="4548"/>
                    <a:pt x="6597" y="3846"/>
                    <a:pt x="6597" y="3096"/>
                  </a:cubicBezTo>
                  <a:cubicBezTo>
                    <a:pt x="6597" y="1381"/>
                    <a:pt x="5109" y="0"/>
                    <a:pt x="3299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0"/>
            <p:cNvSpPr/>
            <p:nvPr/>
          </p:nvSpPr>
          <p:spPr>
            <a:xfrm>
              <a:off x="5836425" y="4453050"/>
              <a:ext cx="164325" cy="101525"/>
            </a:xfrm>
            <a:custGeom>
              <a:avLst/>
              <a:gdLst/>
              <a:ahLst/>
              <a:cxnLst/>
              <a:rect l="l" t="t" r="r" b="b"/>
              <a:pathLst>
                <a:path w="6573" h="4061" extrusionOk="0">
                  <a:moveTo>
                    <a:pt x="5740" y="1"/>
                  </a:moveTo>
                  <a:cubicBezTo>
                    <a:pt x="5311" y="834"/>
                    <a:pt x="4382" y="1596"/>
                    <a:pt x="3180" y="2049"/>
                  </a:cubicBezTo>
                  <a:cubicBezTo>
                    <a:pt x="2523" y="2279"/>
                    <a:pt x="1858" y="2391"/>
                    <a:pt x="1236" y="2391"/>
                  </a:cubicBezTo>
                  <a:cubicBezTo>
                    <a:pt x="797" y="2391"/>
                    <a:pt x="380" y="2336"/>
                    <a:pt x="1" y="2227"/>
                  </a:cubicBezTo>
                  <a:lnTo>
                    <a:pt x="1" y="2227"/>
                  </a:lnTo>
                  <a:cubicBezTo>
                    <a:pt x="25" y="2918"/>
                    <a:pt x="310" y="3561"/>
                    <a:pt x="751" y="4061"/>
                  </a:cubicBezTo>
                  <a:lnTo>
                    <a:pt x="5811" y="4049"/>
                  </a:lnTo>
                  <a:cubicBezTo>
                    <a:pt x="6287" y="3513"/>
                    <a:pt x="6573" y="2823"/>
                    <a:pt x="6573" y="2061"/>
                  </a:cubicBezTo>
                  <a:cubicBezTo>
                    <a:pt x="6573" y="1275"/>
                    <a:pt x="6263" y="560"/>
                    <a:pt x="5740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0"/>
            <p:cNvSpPr/>
            <p:nvPr/>
          </p:nvSpPr>
          <p:spPr>
            <a:xfrm>
              <a:off x="5993900" y="3960725"/>
              <a:ext cx="247975" cy="224775"/>
            </a:xfrm>
            <a:custGeom>
              <a:avLst/>
              <a:gdLst/>
              <a:ahLst/>
              <a:cxnLst/>
              <a:rect l="l" t="t" r="r" b="b"/>
              <a:pathLst>
                <a:path w="9919" h="8991" extrusionOk="0">
                  <a:moveTo>
                    <a:pt x="4978" y="0"/>
                  </a:moveTo>
                  <a:cubicBezTo>
                    <a:pt x="4946" y="0"/>
                    <a:pt x="4914" y="0"/>
                    <a:pt x="4882" y="1"/>
                  </a:cubicBezTo>
                  <a:cubicBezTo>
                    <a:pt x="2167" y="49"/>
                    <a:pt x="0" y="2096"/>
                    <a:pt x="48" y="4573"/>
                  </a:cubicBezTo>
                  <a:cubicBezTo>
                    <a:pt x="95" y="7032"/>
                    <a:pt x="2270" y="8991"/>
                    <a:pt x="4940" y="8991"/>
                  </a:cubicBezTo>
                  <a:cubicBezTo>
                    <a:pt x="4972" y="8991"/>
                    <a:pt x="5004" y="8991"/>
                    <a:pt x="5037" y="8990"/>
                  </a:cubicBezTo>
                  <a:cubicBezTo>
                    <a:pt x="7751" y="8943"/>
                    <a:pt x="9918" y="6895"/>
                    <a:pt x="9870" y="4406"/>
                  </a:cubicBezTo>
                  <a:cubicBezTo>
                    <a:pt x="9823" y="1959"/>
                    <a:pt x="7649" y="0"/>
                    <a:pt x="4978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5867100" y="3998225"/>
              <a:ext cx="247675" cy="224800"/>
            </a:xfrm>
            <a:custGeom>
              <a:avLst/>
              <a:gdLst/>
              <a:ahLst/>
              <a:cxnLst/>
              <a:rect l="l" t="t" r="r" b="b"/>
              <a:pathLst>
                <a:path w="9907" h="8992" extrusionOk="0">
                  <a:moveTo>
                    <a:pt x="4977" y="0"/>
                  </a:moveTo>
                  <a:cubicBezTo>
                    <a:pt x="4945" y="0"/>
                    <a:pt x="4914" y="1"/>
                    <a:pt x="4882" y="1"/>
                  </a:cubicBezTo>
                  <a:cubicBezTo>
                    <a:pt x="2167" y="49"/>
                    <a:pt x="0" y="2097"/>
                    <a:pt x="48" y="4585"/>
                  </a:cubicBezTo>
                  <a:cubicBezTo>
                    <a:pt x="83" y="7032"/>
                    <a:pt x="2269" y="8991"/>
                    <a:pt x="4940" y="8991"/>
                  </a:cubicBezTo>
                  <a:cubicBezTo>
                    <a:pt x="4972" y="8991"/>
                    <a:pt x="5004" y="8991"/>
                    <a:pt x="5036" y="8990"/>
                  </a:cubicBezTo>
                  <a:cubicBezTo>
                    <a:pt x="7751" y="8943"/>
                    <a:pt x="9906" y="6895"/>
                    <a:pt x="9870" y="4406"/>
                  </a:cubicBezTo>
                  <a:cubicBezTo>
                    <a:pt x="9823" y="1959"/>
                    <a:pt x="7637" y="0"/>
                    <a:pt x="4977" y="0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6081400" y="4138725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953" y="1"/>
                  </a:moveTo>
                  <a:cubicBezTo>
                    <a:pt x="1953" y="13"/>
                    <a:pt x="1453" y="1322"/>
                    <a:pt x="1" y="1965"/>
                  </a:cubicBezTo>
                  <a:lnTo>
                    <a:pt x="108" y="2192"/>
                  </a:lnTo>
                  <a:cubicBezTo>
                    <a:pt x="1656" y="1525"/>
                    <a:pt x="2179" y="132"/>
                    <a:pt x="2191" y="9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6027825" y="4176525"/>
              <a:ext cx="56275" cy="53325"/>
            </a:xfrm>
            <a:custGeom>
              <a:avLst/>
              <a:gdLst/>
              <a:ahLst/>
              <a:cxnLst/>
              <a:rect l="l" t="t" r="r" b="b"/>
              <a:pathLst>
                <a:path w="2251" h="2133" extrusionOk="0">
                  <a:moveTo>
                    <a:pt x="239" y="1"/>
                  </a:moveTo>
                  <a:lnTo>
                    <a:pt x="0" y="96"/>
                  </a:lnTo>
                  <a:cubicBezTo>
                    <a:pt x="36" y="156"/>
                    <a:pt x="596" y="1513"/>
                    <a:pt x="2167" y="2132"/>
                  </a:cubicBezTo>
                  <a:lnTo>
                    <a:pt x="2251" y="1906"/>
                  </a:lnTo>
                  <a:cubicBezTo>
                    <a:pt x="798" y="1311"/>
                    <a:pt x="239" y="25"/>
                    <a:pt x="239" y="1"/>
                  </a:cubicBez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5870950" y="4002375"/>
              <a:ext cx="214050" cy="194150"/>
            </a:xfrm>
            <a:custGeom>
              <a:avLst/>
              <a:gdLst/>
              <a:ahLst/>
              <a:cxnLst/>
              <a:rect l="l" t="t" r="r" b="b"/>
              <a:pathLst>
                <a:path w="8562" h="7766" extrusionOk="0">
                  <a:moveTo>
                    <a:pt x="4311" y="1"/>
                  </a:moveTo>
                  <a:cubicBezTo>
                    <a:pt x="4279" y="1"/>
                    <a:pt x="4248" y="1"/>
                    <a:pt x="4216" y="2"/>
                  </a:cubicBezTo>
                  <a:cubicBezTo>
                    <a:pt x="1870" y="38"/>
                    <a:pt x="1" y="1812"/>
                    <a:pt x="37" y="3955"/>
                  </a:cubicBezTo>
                  <a:cubicBezTo>
                    <a:pt x="72" y="6069"/>
                    <a:pt x="1949" y="7766"/>
                    <a:pt x="4251" y="7766"/>
                  </a:cubicBezTo>
                  <a:cubicBezTo>
                    <a:pt x="4283" y="7766"/>
                    <a:pt x="4315" y="7765"/>
                    <a:pt x="4347" y="7765"/>
                  </a:cubicBezTo>
                  <a:cubicBezTo>
                    <a:pt x="6692" y="7729"/>
                    <a:pt x="8561" y="5955"/>
                    <a:pt x="8526" y="3812"/>
                  </a:cubicBezTo>
                  <a:cubicBezTo>
                    <a:pt x="8491" y="1698"/>
                    <a:pt x="6613" y="1"/>
                    <a:pt x="4311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6077825" y="4095275"/>
              <a:ext cx="16400" cy="403650"/>
            </a:xfrm>
            <a:custGeom>
              <a:avLst/>
              <a:gdLst/>
              <a:ahLst/>
              <a:cxnLst/>
              <a:rect l="l" t="t" r="r" b="b"/>
              <a:pathLst>
                <a:path w="656" h="16146" extrusionOk="0">
                  <a:moveTo>
                    <a:pt x="167" y="1"/>
                  </a:moveTo>
                  <a:lnTo>
                    <a:pt x="1" y="251"/>
                  </a:lnTo>
                  <a:lnTo>
                    <a:pt x="144" y="16145"/>
                  </a:lnTo>
                  <a:lnTo>
                    <a:pt x="656" y="16133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8D3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5876925" y="3894000"/>
              <a:ext cx="303625" cy="250875"/>
            </a:xfrm>
            <a:custGeom>
              <a:avLst/>
              <a:gdLst/>
              <a:ahLst/>
              <a:cxnLst/>
              <a:rect l="l" t="t" r="r" b="b"/>
              <a:pathLst>
                <a:path w="12145" h="10035" extrusionOk="0">
                  <a:moveTo>
                    <a:pt x="5583" y="1"/>
                  </a:moveTo>
                  <a:cubicBezTo>
                    <a:pt x="3788" y="1"/>
                    <a:pt x="2119" y="866"/>
                    <a:pt x="1274" y="2432"/>
                  </a:cubicBezTo>
                  <a:cubicBezTo>
                    <a:pt x="0" y="4801"/>
                    <a:pt x="1107" y="7885"/>
                    <a:pt x="3750" y="9314"/>
                  </a:cubicBezTo>
                  <a:cubicBezTo>
                    <a:pt x="4653" y="9802"/>
                    <a:pt x="5619" y="10034"/>
                    <a:pt x="6550" y="10034"/>
                  </a:cubicBezTo>
                  <a:cubicBezTo>
                    <a:pt x="8345" y="10034"/>
                    <a:pt x="10012" y="9171"/>
                    <a:pt x="10859" y="7611"/>
                  </a:cubicBezTo>
                  <a:cubicBezTo>
                    <a:pt x="12144" y="5242"/>
                    <a:pt x="11037" y="2158"/>
                    <a:pt x="8394" y="729"/>
                  </a:cubicBezTo>
                  <a:cubicBezTo>
                    <a:pt x="7488" y="236"/>
                    <a:pt x="6519" y="1"/>
                    <a:pt x="5583" y="1"/>
                  </a:cubicBezTo>
                  <a:close/>
                </a:path>
              </a:pathLst>
            </a:custGeom>
            <a:solidFill>
              <a:srgbClr val="A89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5892975" y="3862475"/>
              <a:ext cx="295025" cy="267975"/>
            </a:xfrm>
            <a:custGeom>
              <a:avLst/>
              <a:gdLst/>
              <a:ahLst/>
              <a:cxnLst/>
              <a:rect l="l" t="t" r="r" b="b"/>
              <a:pathLst>
                <a:path w="11801" h="10719" extrusionOk="0">
                  <a:moveTo>
                    <a:pt x="5931" y="1"/>
                  </a:moveTo>
                  <a:cubicBezTo>
                    <a:pt x="5891" y="1"/>
                    <a:pt x="5851" y="1"/>
                    <a:pt x="5811" y="2"/>
                  </a:cubicBezTo>
                  <a:cubicBezTo>
                    <a:pt x="2573" y="61"/>
                    <a:pt x="1" y="2502"/>
                    <a:pt x="49" y="5455"/>
                  </a:cubicBezTo>
                  <a:cubicBezTo>
                    <a:pt x="108" y="8390"/>
                    <a:pt x="2710" y="10718"/>
                    <a:pt x="5893" y="10718"/>
                  </a:cubicBezTo>
                  <a:cubicBezTo>
                    <a:pt x="5925" y="10718"/>
                    <a:pt x="5958" y="10718"/>
                    <a:pt x="5990" y="10717"/>
                  </a:cubicBezTo>
                  <a:cubicBezTo>
                    <a:pt x="9228" y="10658"/>
                    <a:pt x="11800" y="8217"/>
                    <a:pt x="11752" y="5253"/>
                  </a:cubicBezTo>
                  <a:cubicBezTo>
                    <a:pt x="11694" y="2336"/>
                    <a:pt x="9103" y="1"/>
                    <a:pt x="5931" y="1"/>
                  </a:cubicBezTo>
                  <a:close/>
                </a:path>
              </a:pathLst>
            </a:custGeom>
            <a:solidFill>
              <a:srgbClr val="BBB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5932275" y="3871625"/>
              <a:ext cx="233400" cy="125250"/>
            </a:xfrm>
            <a:custGeom>
              <a:avLst/>
              <a:gdLst/>
              <a:ahLst/>
              <a:cxnLst/>
              <a:rect l="l" t="t" r="r" b="b"/>
              <a:pathLst>
                <a:path w="9336" h="5010" extrusionOk="0">
                  <a:moveTo>
                    <a:pt x="4416" y="1"/>
                  </a:moveTo>
                  <a:cubicBezTo>
                    <a:pt x="4345" y="1"/>
                    <a:pt x="4275" y="2"/>
                    <a:pt x="4203" y="5"/>
                  </a:cubicBezTo>
                  <a:cubicBezTo>
                    <a:pt x="2418" y="64"/>
                    <a:pt x="870" y="969"/>
                    <a:pt x="1" y="2291"/>
                  </a:cubicBezTo>
                  <a:cubicBezTo>
                    <a:pt x="909" y="3900"/>
                    <a:pt x="2926" y="5010"/>
                    <a:pt x="5239" y="5010"/>
                  </a:cubicBezTo>
                  <a:cubicBezTo>
                    <a:pt x="5322" y="5010"/>
                    <a:pt x="5406" y="5008"/>
                    <a:pt x="5489" y="5006"/>
                  </a:cubicBezTo>
                  <a:cubicBezTo>
                    <a:pt x="6978" y="4958"/>
                    <a:pt x="8335" y="4446"/>
                    <a:pt x="9335" y="3672"/>
                  </a:cubicBezTo>
                  <a:cubicBezTo>
                    <a:pt x="8838" y="1567"/>
                    <a:pt x="6823" y="1"/>
                    <a:pt x="4416" y="1"/>
                  </a:cubicBezTo>
                  <a:close/>
                </a:path>
              </a:pathLst>
            </a:custGeom>
            <a:solidFill>
              <a:srgbClr val="CCB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265500" y="4129200"/>
              <a:ext cx="288150" cy="332525"/>
            </a:xfrm>
            <a:custGeom>
              <a:avLst/>
              <a:gdLst/>
              <a:ahLst/>
              <a:cxnLst/>
              <a:rect l="l" t="t" r="r" b="b"/>
              <a:pathLst>
                <a:path w="11526" h="13301" extrusionOk="0">
                  <a:moveTo>
                    <a:pt x="5763" y="1"/>
                  </a:moveTo>
                  <a:cubicBezTo>
                    <a:pt x="2584" y="1"/>
                    <a:pt x="0" y="2977"/>
                    <a:pt x="0" y="6645"/>
                  </a:cubicBezTo>
                  <a:cubicBezTo>
                    <a:pt x="0" y="10324"/>
                    <a:pt x="2584" y="13300"/>
                    <a:pt x="5763" y="13300"/>
                  </a:cubicBezTo>
                  <a:cubicBezTo>
                    <a:pt x="8942" y="13300"/>
                    <a:pt x="11526" y="10324"/>
                    <a:pt x="11526" y="6645"/>
                  </a:cubicBezTo>
                  <a:cubicBezTo>
                    <a:pt x="11526" y="2977"/>
                    <a:pt x="8942" y="1"/>
                    <a:pt x="5763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0"/>
            <p:cNvSpPr/>
            <p:nvPr/>
          </p:nvSpPr>
          <p:spPr>
            <a:xfrm>
              <a:off x="22900" y="4173250"/>
              <a:ext cx="403650" cy="466750"/>
            </a:xfrm>
            <a:custGeom>
              <a:avLst/>
              <a:gdLst/>
              <a:ahLst/>
              <a:cxnLst/>
              <a:rect l="l" t="t" r="r" b="b"/>
              <a:pathLst>
                <a:path w="16146" h="18670" extrusionOk="0">
                  <a:moveTo>
                    <a:pt x="8073" y="1"/>
                  </a:moveTo>
                  <a:cubicBezTo>
                    <a:pt x="3620" y="1"/>
                    <a:pt x="1" y="4180"/>
                    <a:pt x="1" y="9335"/>
                  </a:cubicBezTo>
                  <a:cubicBezTo>
                    <a:pt x="1" y="14491"/>
                    <a:pt x="3620" y="18670"/>
                    <a:pt x="8073" y="18670"/>
                  </a:cubicBezTo>
                  <a:cubicBezTo>
                    <a:pt x="12526" y="18670"/>
                    <a:pt x="16146" y="14491"/>
                    <a:pt x="16146" y="9335"/>
                  </a:cubicBezTo>
                  <a:cubicBezTo>
                    <a:pt x="16146" y="4180"/>
                    <a:pt x="12526" y="1"/>
                    <a:pt x="8073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0"/>
            <p:cNvSpPr/>
            <p:nvPr/>
          </p:nvSpPr>
          <p:spPr>
            <a:xfrm>
              <a:off x="30050" y="4173850"/>
              <a:ext cx="320000" cy="220600"/>
            </a:xfrm>
            <a:custGeom>
              <a:avLst/>
              <a:gdLst/>
              <a:ahLst/>
              <a:cxnLst/>
              <a:rect l="l" t="t" r="r" b="b"/>
              <a:pathLst>
                <a:path w="12800" h="8824" extrusionOk="0">
                  <a:moveTo>
                    <a:pt x="7775" y="1"/>
                  </a:moveTo>
                  <a:cubicBezTo>
                    <a:pt x="4061" y="1"/>
                    <a:pt x="953" y="2870"/>
                    <a:pt x="1" y="6787"/>
                  </a:cubicBezTo>
                  <a:cubicBezTo>
                    <a:pt x="1382" y="8061"/>
                    <a:pt x="3132" y="8823"/>
                    <a:pt x="5037" y="8823"/>
                  </a:cubicBezTo>
                  <a:cubicBezTo>
                    <a:pt x="8740" y="8823"/>
                    <a:pt x="11847" y="5954"/>
                    <a:pt x="12800" y="2037"/>
                  </a:cubicBezTo>
                  <a:cubicBezTo>
                    <a:pt x="11431" y="751"/>
                    <a:pt x="9692" y="1"/>
                    <a:pt x="7775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478925" y="4185775"/>
              <a:ext cx="351250" cy="417325"/>
            </a:xfrm>
            <a:custGeom>
              <a:avLst/>
              <a:gdLst/>
              <a:ahLst/>
              <a:cxnLst/>
              <a:rect l="l" t="t" r="r" b="b"/>
              <a:pathLst>
                <a:path w="14050" h="16693" extrusionOk="0">
                  <a:moveTo>
                    <a:pt x="7025" y="0"/>
                  </a:moveTo>
                  <a:cubicBezTo>
                    <a:pt x="3143" y="0"/>
                    <a:pt x="0" y="3727"/>
                    <a:pt x="0" y="8346"/>
                  </a:cubicBezTo>
                  <a:cubicBezTo>
                    <a:pt x="0" y="12954"/>
                    <a:pt x="3143" y="16693"/>
                    <a:pt x="7025" y="16693"/>
                  </a:cubicBezTo>
                  <a:cubicBezTo>
                    <a:pt x="10906" y="16693"/>
                    <a:pt x="14050" y="12954"/>
                    <a:pt x="14050" y="8346"/>
                  </a:cubicBezTo>
                  <a:cubicBezTo>
                    <a:pt x="14050" y="3727"/>
                    <a:pt x="10906" y="0"/>
                    <a:pt x="7025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575050" y="4185175"/>
              <a:ext cx="251550" cy="191400"/>
            </a:xfrm>
            <a:custGeom>
              <a:avLst/>
              <a:gdLst/>
              <a:ahLst/>
              <a:cxnLst/>
              <a:rect l="l" t="t" r="r" b="b"/>
              <a:pathLst>
                <a:path w="10062" h="7656" extrusionOk="0">
                  <a:moveTo>
                    <a:pt x="3180" y="0"/>
                  </a:moveTo>
                  <a:cubicBezTo>
                    <a:pt x="2049" y="0"/>
                    <a:pt x="953" y="334"/>
                    <a:pt x="1" y="917"/>
                  </a:cubicBezTo>
                  <a:cubicBezTo>
                    <a:pt x="644" y="4751"/>
                    <a:pt x="3489" y="7656"/>
                    <a:pt x="6895" y="7656"/>
                  </a:cubicBezTo>
                  <a:cubicBezTo>
                    <a:pt x="8026" y="7656"/>
                    <a:pt x="9109" y="7323"/>
                    <a:pt x="10062" y="6751"/>
                  </a:cubicBezTo>
                  <a:cubicBezTo>
                    <a:pt x="9431" y="2905"/>
                    <a:pt x="6585" y="24"/>
                    <a:pt x="3180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219950" y="4264650"/>
              <a:ext cx="632550" cy="375350"/>
            </a:xfrm>
            <a:custGeom>
              <a:avLst/>
              <a:gdLst/>
              <a:ahLst/>
              <a:cxnLst/>
              <a:rect l="l" t="t" r="r" b="b"/>
              <a:pathLst>
                <a:path w="25302" h="15014" extrusionOk="0">
                  <a:moveTo>
                    <a:pt x="12645" y="0"/>
                  </a:moveTo>
                  <a:cubicBezTo>
                    <a:pt x="5668" y="0"/>
                    <a:pt x="1" y="6525"/>
                    <a:pt x="1" y="14597"/>
                  </a:cubicBezTo>
                  <a:cubicBezTo>
                    <a:pt x="1" y="14740"/>
                    <a:pt x="13" y="14883"/>
                    <a:pt x="13" y="15014"/>
                  </a:cubicBezTo>
                  <a:lnTo>
                    <a:pt x="25290" y="15014"/>
                  </a:lnTo>
                  <a:cubicBezTo>
                    <a:pt x="25290" y="14859"/>
                    <a:pt x="25302" y="14728"/>
                    <a:pt x="25302" y="14597"/>
                  </a:cubicBezTo>
                  <a:cubicBezTo>
                    <a:pt x="25302" y="6525"/>
                    <a:pt x="19646" y="0"/>
                    <a:pt x="12645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769725" y="4446200"/>
              <a:ext cx="288150" cy="193800"/>
            </a:xfrm>
            <a:custGeom>
              <a:avLst/>
              <a:gdLst/>
              <a:ahLst/>
              <a:cxnLst/>
              <a:rect l="l" t="t" r="r" b="b"/>
              <a:pathLst>
                <a:path w="11526" h="7752" extrusionOk="0">
                  <a:moveTo>
                    <a:pt x="5763" y="1"/>
                  </a:moveTo>
                  <a:cubicBezTo>
                    <a:pt x="2572" y="1"/>
                    <a:pt x="1" y="2978"/>
                    <a:pt x="1" y="6645"/>
                  </a:cubicBezTo>
                  <a:cubicBezTo>
                    <a:pt x="1" y="7026"/>
                    <a:pt x="36" y="7395"/>
                    <a:pt x="96" y="7752"/>
                  </a:cubicBezTo>
                  <a:lnTo>
                    <a:pt x="11431" y="7752"/>
                  </a:lnTo>
                  <a:cubicBezTo>
                    <a:pt x="11490" y="7395"/>
                    <a:pt x="11526" y="7026"/>
                    <a:pt x="11526" y="6645"/>
                  </a:cubicBezTo>
                  <a:cubicBezTo>
                    <a:pt x="11526" y="2978"/>
                    <a:pt x="8942" y="1"/>
                    <a:pt x="5763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311050" y="4264050"/>
              <a:ext cx="492925" cy="210975"/>
            </a:xfrm>
            <a:custGeom>
              <a:avLst/>
              <a:gdLst/>
              <a:ahLst/>
              <a:cxnLst/>
              <a:rect l="l" t="t" r="r" b="b"/>
              <a:pathLst>
                <a:path w="19717" h="8439" extrusionOk="0">
                  <a:moveTo>
                    <a:pt x="9025" y="0"/>
                  </a:moveTo>
                  <a:cubicBezTo>
                    <a:pt x="5489" y="0"/>
                    <a:pt x="2310" y="1667"/>
                    <a:pt x="0" y="4370"/>
                  </a:cubicBezTo>
                  <a:cubicBezTo>
                    <a:pt x="2012" y="5775"/>
                    <a:pt x="4655" y="6989"/>
                    <a:pt x="7632" y="7716"/>
                  </a:cubicBezTo>
                  <a:cubicBezTo>
                    <a:pt x="9614" y="8206"/>
                    <a:pt x="11529" y="8438"/>
                    <a:pt x="13272" y="8438"/>
                  </a:cubicBezTo>
                  <a:cubicBezTo>
                    <a:pt x="15968" y="8438"/>
                    <a:pt x="18249" y="7883"/>
                    <a:pt x="19717" y="6870"/>
                  </a:cubicBezTo>
                  <a:cubicBezTo>
                    <a:pt x="17490" y="2739"/>
                    <a:pt x="13526" y="0"/>
                    <a:pt x="9025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317300" y="4129500"/>
              <a:ext cx="212250" cy="113150"/>
            </a:xfrm>
            <a:custGeom>
              <a:avLst/>
              <a:gdLst/>
              <a:ahLst/>
              <a:cxnLst/>
              <a:rect l="l" t="t" r="r" b="b"/>
              <a:pathLst>
                <a:path w="8490" h="4526" extrusionOk="0">
                  <a:moveTo>
                    <a:pt x="3691" y="1"/>
                  </a:moveTo>
                  <a:cubicBezTo>
                    <a:pt x="2298" y="1"/>
                    <a:pt x="1000" y="584"/>
                    <a:pt x="0" y="1549"/>
                  </a:cubicBezTo>
                  <a:cubicBezTo>
                    <a:pt x="1036" y="3335"/>
                    <a:pt x="2786" y="4525"/>
                    <a:pt x="4798" y="4525"/>
                  </a:cubicBezTo>
                  <a:cubicBezTo>
                    <a:pt x="6191" y="4525"/>
                    <a:pt x="7489" y="3942"/>
                    <a:pt x="8489" y="2977"/>
                  </a:cubicBezTo>
                  <a:cubicBezTo>
                    <a:pt x="7465" y="1179"/>
                    <a:pt x="5691" y="1"/>
                    <a:pt x="3691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831350" y="4446800"/>
              <a:ext cx="206300" cy="112550"/>
            </a:xfrm>
            <a:custGeom>
              <a:avLst/>
              <a:gdLst/>
              <a:ahLst/>
              <a:cxnLst/>
              <a:rect l="l" t="t" r="r" b="b"/>
              <a:pathLst>
                <a:path w="8252" h="4502" extrusionOk="0">
                  <a:moveTo>
                    <a:pt x="3298" y="1"/>
                  </a:moveTo>
                  <a:cubicBezTo>
                    <a:pt x="2060" y="1"/>
                    <a:pt x="929" y="453"/>
                    <a:pt x="0" y="1203"/>
                  </a:cubicBezTo>
                  <a:cubicBezTo>
                    <a:pt x="1012" y="3168"/>
                    <a:pt x="2858" y="4501"/>
                    <a:pt x="4953" y="4501"/>
                  </a:cubicBezTo>
                  <a:cubicBezTo>
                    <a:pt x="6180" y="4501"/>
                    <a:pt x="7311" y="4049"/>
                    <a:pt x="8251" y="3287"/>
                  </a:cubicBezTo>
                  <a:cubicBezTo>
                    <a:pt x="7263" y="1322"/>
                    <a:pt x="5418" y="1"/>
                    <a:pt x="3298" y="1"/>
                  </a:cubicBezTo>
                  <a:close/>
                </a:path>
              </a:pathLst>
            </a:custGeom>
            <a:solidFill>
              <a:srgbClr val="E0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1151325" y="4508125"/>
              <a:ext cx="183675" cy="131875"/>
            </a:xfrm>
            <a:custGeom>
              <a:avLst/>
              <a:gdLst/>
              <a:ahLst/>
              <a:cxnLst/>
              <a:rect l="l" t="t" r="r" b="b"/>
              <a:pathLst>
                <a:path w="7347" h="5275" extrusionOk="0">
                  <a:moveTo>
                    <a:pt x="3668" y="0"/>
                  </a:moveTo>
                  <a:cubicBezTo>
                    <a:pt x="1643" y="0"/>
                    <a:pt x="0" y="1453"/>
                    <a:pt x="0" y="3215"/>
                  </a:cubicBezTo>
                  <a:cubicBezTo>
                    <a:pt x="0" y="3989"/>
                    <a:pt x="310" y="4703"/>
                    <a:pt x="846" y="5275"/>
                  </a:cubicBezTo>
                  <a:lnTo>
                    <a:pt x="6501" y="5275"/>
                  </a:lnTo>
                  <a:cubicBezTo>
                    <a:pt x="7025" y="4727"/>
                    <a:pt x="7347" y="4013"/>
                    <a:pt x="7347" y="3215"/>
                  </a:cubicBezTo>
                  <a:cubicBezTo>
                    <a:pt x="7347" y="1453"/>
                    <a:pt x="5692" y="0"/>
                    <a:pt x="3668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0"/>
            <p:cNvSpPr/>
            <p:nvPr/>
          </p:nvSpPr>
          <p:spPr>
            <a:xfrm>
              <a:off x="990600" y="4417925"/>
              <a:ext cx="221775" cy="222075"/>
            </a:xfrm>
            <a:custGeom>
              <a:avLst/>
              <a:gdLst/>
              <a:ahLst/>
              <a:cxnLst/>
              <a:rect l="l" t="t" r="r" b="b"/>
              <a:pathLst>
                <a:path w="8871" h="8883" extrusionOk="0">
                  <a:moveTo>
                    <a:pt x="4429" y="1"/>
                  </a:moveTo>
                  <a:cubicBezTo>
                    <a:pt x="1976" y="1"/>
                    <a:pt x="0" y="2418"/>
                    <a:pt x="0" y="5418"/>
                  </a:cubicBezTo>
                  <a:cubicBezTo>
                    <a:pt x="0" y="6740"/>
                    <a:pt x="381" y="7942"/>
                    <a:pt x="1024" y="8883"/>
                  </a:cubicBezTo>
                  <a:lnTo>
                    <a:pt x="7834" y="8883"/>
                  </a:lnTo>
                  <a:cubicBezTo>
                    <a:pt x="8477" y="7942"/>
                    <a:pt x="8870" y="6740"/>
                    <a:pt x="8870" y="5418"/>
                  </a:cubicBezTo>
                  <a:cubicBezTo>
                    <a:pt x="8870" y="2418"/>
                    <a:pt x="6870" y="1"/>
                    <a:pt x="4429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0"/>
            <p:cNvSpPr/>
            <p:nvPr/>
          </p:nvSpPr>
          <p:spPr>
            <a:xfrm>
              <a:off x="990875" y="4463475"/>
              <a:ext cx="220900" cy="176525"/>
            </a:xfrm>
            <a:custGeom>
              <a:avLst/>
              <a:gdLst/>
              <a:ahLst/>
              <a:cxnLst/>
              <a:rect l="l" t="t" r="r" b="b"/>
              <a:pathLst>
                <a:path w="8836" h="7061" extrusionOk="0">
                  <a:moveTo>
                    <a:pt x="7728" y="1"/>
                  </a:moveTo>
                  <a:cubicBezTo>
                    <a:pt x="7133" y="1465"/>
                    <a:pt x="5895" y="2787"/>
                    <a:pt x="4251" y="3549"/>
                  </a:cubicBezTo>
                  <a:cubicBezTo>
                    <a:pt x="3380" y="3956"/>
                    <a:pt x="2497" y="4148"/>
                    <a:pt x="1672" y="4148"/>
                  </a:cubicBezTo>
                  <a:cubicBezTo>
                    <a:pt x="1076" y="4148"/>
                    <a:pt x="510" y="4048"/>
                    <a:pt x="1" y="3858"/>
                  </a:cubicBezTo>
                  <a:lnTo>
                    <a:pt x="1" y="3858"/>
                  </a:lnTo>
                  <a:cubicBezTo>
                    <a:pt x="49" y="5061"/>
                    <a:pt x="418" y="6180"/>
                    <a:pt x="1013" y="7061"/>
                  </a:cubicBezTo>
                  <a:lnTo>
                    <a:pt x="7811" y="7061"/>
                  </a:lnTo>
                  <a:cubicBezTo>
                    <a:pt x="8454" y="6120"/>
                    <a:pt x="8835" y="4918"/>
                    <a:pt x="8835" y="3596"/>
                  </a:cubicBezTo>
                  <a:cubicBezTo>
                    <a:pt x="8835" y="2203"/>
                    <a:pt x="8407" y="953"/>
                    <a:pt x="7728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0"/>
            <p:cNvSpPr/>
            <p:nvPr/>
          </p:nvSpPr>
          <p:spPr>
            <a:xfrm>
              <a:off x="7041350" y="3951800"/>
              <a:ext cx="328925" cy="379550"/>
            </a:xfrm>
            <a:custGeom>
              <a:avLst/>
              <a:gdLst/>
              <a:ahLst/>
              <a:cxnLst/>
              <a:rect l="l" t="t" r="r" b="b"/>
              <a:pathLst>
                <a:path w="13157" h="15182" extrusionOk="0">
                  <a:moveTo>
                    <a:pt x="6584" y="1"/>
                  </a:moveTo>
                  <a:cubicBezTo>
                    <a:pt x="2953" y="1"/>
                    <a:pt x="0" y="3406"/>
                    <a:pt x="0" y="7597"/>
                  </a:cubicBezTo>
                  <a:cubicBezTo>
                    <a:pt x="0" y="11788"/>
                    <a:pt x="2953" y="15181"/>
                    <a:pt x="6584" y="15181"/>
                  </a:cubicBezTo>
                  <a:cubicBezTo>
                    <a:pt x="10216" y="15181"/>
                    <a:pt x="13157" y="11788"/>
                    <a:pt x="13157" y="7597"/>
                  </a:cubicBezTo>
                  <a:cubicBezTo>
                    <a:pt x="13157" y="3406"/>
                    <a:pt x="10216" y="1"/>
                    <a:pt x="6584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0"/>
            <p:cNvSpPr/>
            <p:nvPr/>
          </p:nvSpPr>
          <p:spPr>
            <a:xfrm>
              <a:off x="7186600" y="4003000"/>
              <a:ext cx="460500" cy="531950"/>
            </a:xfrm>
            <a:custGeom>
              <a:avLst/>
              <a:gdLst/>
              <a:ahLst/>
              <a:cxnLst/>
              <a:rect l="l" t="t" r="r" b="b"/>
              <a:pathLst>
                <a:path w="18420" h="21278" extrusionOk="0">
                  <a:moveTo>
                    <a:pt x="9216" y="1"/>
                  </a:moveTo>
                  <a:cubicBezTo>
                    <a:pt x="4120" y="1"/>
                    <a:pt x="1" y="4763"/>
                    <a:pt x="1" y="10633"/>
                  </a:cubicBezTo>
                  <a:cubicBezTo>
                    <a:pt x="1" y="16515"/>
                    <a:pt x="4120" y="21277"/>
                    <a:pt x="9216" y="21277"/>
                  </a:cubicBezTo>
                  <a:cubicBezTo>
                    <a:pt x="14300" y="21277"/>
                    <a:pt x="18419" y="16515"/>
                    <a:pt x="18419" y="10633"/>
                  </a:cubicBezTo>
                  <a:cubicBezTo>
                    <a:pt x="18419" y="4763"/>
                    <a:pt x="14300" y="1"/>
                    <a:pt x="9216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0"/>
            <p:cNvSpPr/>
            <p:nvPr/>
          </p:nvSpPr>
          <p:spPr>
            <a:xfrm>
              <a:off x="7273525" y="4003000"/>
              <a:ext cx="364650" cy="251550"/>
            </a:xfrm>
            <a:custGeom>
              <a:avLst/>
              <a:gdLst/>
              <a:ahLst/>
              <a:cxnLst/>
              <a:rect l="l" t="t" r="r" b="b"/>
              <a:pathLst>
                <a:path w="14586" h="10062" extrusionOk="0">
                  <a:moveTo>
                    <a:pt x="5739" y="1"/>
                  </a:moveTo>
                  <a:cubicBezTo>
                    <a:pt x="3560" y="1"/>
                    <a:pt x="1584" y="858"/>
                    <a:pt x="0" y="2322"/>
                  </a:cubicBezTo>
                  <a:cubicBezTo>
                    <a:pt x="1107" y="6787"/>
                    <a:pt x="4644" y="10061"/>
                    <a:pt x="8858" y="10061"/>
                  </a:cubicBezTo>
                  <a:cubicBezTo>
                    <a:pt x="11037" y="10061"/>
                    <a:pt x="13026" y="9180"/>
                    <a:pt x="14585" y="7740"/>
                  </a:cubicBezTo>
                  <a:cubicBezTo>
                    <a:pt x="13490" y="3275"/>
                    <a:pt x="9942" y="1"/>
                    <a:pt x="5739" y="1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0"/>
            <p:cNvSpPr/>
            <p:nvPr/>
          </p:nvSpPr>
          <p:spPr>
            <a:xfrm>
              <a:off x="6725825" y="4016400"/>
              <a:ext cx="401275" cy="476275"/>
            </a:xfrm>
            <a:custGeom>
              <a:avLst/>
              <a:gdLst/>
              <a:ahLst/>
              <a:cxnLst/>
              <a:rect l="l" t="t" r="r" b="b"/>
              <a:pathLst>
                <a:path w="16051" h="19051" extrusionOk="0">
                  <a:moveTo>
                    <a:pt x="8025" y="0"/>
                  </a:moveTo>
                  <a:cubicBezTo>
                    <a:pt x="3596" y="0"/>
                    <a:pt x="1" y="4263"/>
                    <a:pt x="1" y="9525"/>
                  </a:cubicBezTo>
                  <a:cubicBezTo>
                    <a:pt x="1" y="14788"/>
                    <a:pt x="3596" y="19050"/>
                    <a:pt x="8025" y="19050"/>
                  </a:cubicBezTo>
                  <a:cubicBezTo>
                    <a:pt x="12455" y="19050"/>
                    <a:pt x="16050" y="14788"/>
                    <a:pt x="16050" y="9525"/>
                  </a:cubicBezTo>
                  <a:cubicBezTo>
                    <a:pt x="16050" y="4263"/>
                    <a:pt x="12455" y="0"/>
                    <a:pt x="8025" y="0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0"/>
            <p:cNvSpPr/>
            <p:nvPr/>
          </p:nvSpPr>
          <p:spPr>
            <a:xfrm>
              <a:off x="6730000" y="4016400"/>
              <a:ext cx="287250" cy="218500"/>
            </a:xfrm>
            <a:custGeom>
              <a:avLst/>
              <a:gdLst/>
              <a:ahLst/>
              <a:cxnLst/>
              <a:rect l="l" t="t" r="r" b="b"/>
              <a:pathLst>
                <a:path w="11490" h="8740" extrusionOk="0">
                  <a:moveTo>
                    <a:pt x="7858" y="0"/>
                  </a:moveTo>
                  <a:cubicBezTo>
                    <a:pt x="3965" y="0"/>
                    <a:pt x="715" y="3298"/>
                    <a:pt x="0" y="7692"/>
                  </a:cubicBezTo>
                  <a:cubicBezTo>
                    <a:pt x="1084" y="8347"/>
                    <a:pt x="2322" y="8740"/>
                    <a:pt x="3632" y="8740"/>
                  </a:cubicBezTo>
                  <a:cubicBezTo>
                    <a:pt x="7537" y="8740"/>
                    <a:pt x="10775" y="5430"/>
                    <a:pt x="11490" y="1036"/>
                  </a:cubicBezTo>
                  <a:cubicBezTo>
                    <a:pt x="10406" y="381"/>
                    <a:pt x="9168" y="0"/>
                    <a:pt x="7858" y="0"/>
                  </a:cubicBezTo>
                  <a:close/>
                </a:path>
              </a:pathLst>
            </a:custGeom>
            <a:solidFill>
              <a:srgbClr val="CFC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0"/>
            <p:cNvSpPr/>
            <p:nvPr/>
          </p:nvSpPr>
          <p:spPr>
            <a:xfrm>
              <a:off x="6700525" y="4106000"/>
              <a:ext cx="721850" cy="428950"/>
            </a:xfrm>
            <a:custGeom>
              <a:avLst/>
              <a:gdLst/>
              <a:ahLst/>
              <a:cxnLst/>
              <a:rect l="l" t="t" r="r" b="b"/>
              <a:pathLst>
                <a:path w="28874" h="17158" extrusionOk="0">
                  <a:moveTo>
                    <a:pt x="14443" y="0"/>
                  </a:moveTo>
                  <a:cubicBezTo>
                    <a:pt x="6466" y="0"/>
                    <a:pt x="1" y="7453"/>
                    <a:pt x="1" y="16669"/>
                  </a:cubicBezTo>
                  <a:cubicBezTo>
                    <a:pt x="1" y="16836"/>
                    <a:pt x="24" y="17002"/>
                    <a:pt x="24" y="17157"/>
                  </a:cubicBezTo>
                  <a:lnTo>
                    <a:pt x="28861" y="17157"/>
                  </a:lnTo>
                  <a:cubicBezTo>
                    <a:pt x="28861" y="17002"/>
                    <a:pt x="28873" y="16836"/>
                    <a:pt x="28873" y="16669"/>
                  </a:cubicBezTo>
                  <a:cubicBezTo>
                    <a:pt x="28873" y="7453"/>
                    <a:pt x="22420" y="0"/>
                    <a:pt x="14443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0"/>
            <p:cNvSpPr/>
            <p:nvPr/>
          </p:nvSpPr>
          <p:spPr>
            <a:xfrm>
              <a:off x="6465975" y="4313750"/>
              <a:ext cx="328925" cy="221200"/>
            </a:xfrm>
            <a:custGeom>
              <a:avLst/>
              <a:gdLst/>
              <a:ahLst/>
              <a:cxnLst/>
              <a:rect l="l" t="t" r="r" b="b"/>
              <a:pathLst>
                <a:path w="13157" h="8848" extrusionOk="0">
                  <a:moveTo>
                    <a:pt x="6573" y="1"/>
                  </a:moveTo>
                  <a:cubicBezTo>
                    <a:pt x="2941" y="1"/>
                    <a:pt x="0" y="3382"/>
                    <a:pt x="0" y="7585"/>
                  </a:cubicBezTo>
                  <a:cubicBezTo>
                    <a:pt x="0" y="8014"/>
                    <a:pt x="36" y="8430"/>
                    <a:pt x="96" y="8847"/>
                  </a:cubicBezTo>
                  <a:lnTo>
                    <a:pt x="13050" y="8847"/>
                  </a:lnTo>
                  <a:cubicBezTo>
                    <a:pt x="13109" y="8430"/>
                    <a:pt x="13157" y="8014"/>
                    <a:pt x="13157" y="7585"/>
                  </a:cubicBezTo>
                  <a:cubicBezTo>
                    <a:pt x="13157" y="3382"/>
                    <a:pt x="10204" y="1"/>
                    <a:pt x="6573" y="1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0"/>
            <p:cNvSpPr/>
            <p:nvPr/>
          </p:nvSpPr>
          <p:spPr>
            <a:xfrm>
              <a:off x="6755600" y="4106000"/>
              <a:ext cx="562300" cy="240525"/>
            </a:xfrm>
            <a:custGeom>
              <a:avLst/>
              <a:gdLst/>
              <a:ahLst/>
              <a:cxnLst/>
              <a:rect l="l" t="t" r="r" b="b"/>
              <a:pathLst>
                <a:path w="22492" h="9621" extrusionOk="0">
                  <a:moveTo>
                    <a:pt x="12228" y="0"/>
                  </a:moveTo>
                  <a:cubicBezTo>
                    <a:pt x="7073" y="0"/>
                    <a:pt x="2560" y="3132"/>
                    <a:pt x="0" y="7834"/>
                  </a:cubicBezTo>
                  <a:cubicBezTo>
                    <a:pt x="1684" y="8990"/>
                    <a:pt x="4279" y="9620"/>
                    <a:pt x="7347" y="9620"/>
                  </a:cubicBezTo>
                  <a:cubicBezTo>
                    <a:pt x="9335" y="9620"/>
                    <a:pt x="11522" y="9356"/>
                    <a:pt x="13788" y="8799"/>
                  </a:cubicBezTo>
                  <a:cubicBezTo>
                    <a:pt x="17193" y="7965"/>
                    <a:pt x="20205" y="6584"/>
                    <a:pt x="22491" y="4977"/>
                  </a:cubicBezTo>
                  <a:cubicBezTo>
                    <a:pt x="19884" y="1905"/>
                    <a:pt x="16240" y="0"/>
                    <a:pt x="12228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0"/>
            <p:cNvSpPr/>
            <p:nvPr/>
          </p:nvSpPr>
          <p:spPr>
            <a:xfrm>
              <a:off x="7069025" y="3952400"/>
              <a:ext cx="242325" cy="129200"/>
            </a:xfrm>
            <a:custGeom>
              <a:avLst/>
              <a:gdLst/>
              <a:ahLst/>
              <a:cxnLst/>
              <a:rect l="l" t="t" r="r" b="b"/>
              <a:pathLst>
                <a:path w="9693" h="5168" extrusionOk="0">
                  <a:moveTo>
                    <a:pt x="5447" y="0"/>
                  </a:moveTo>
                  <a:cubicBezTo>
                    <a:pt x="3186" y="0"/>
                    <a:pt x="1174" y="1343"/>
                    <a:pt x="1" y="3394"/>
                  </a:cubicBezTo>
                  <a:cubicBezTo>
                    <a:pt x="1144" y="4489"/>
                    <a:pt x="2608" y="5168"/>
                    <a:pt x="4215" y="5168"/>
                  </a:cubicBezTo>
                  <a:cubicBezTo>
                    <a:pt x="6501" y="5168"/>
                    <a:pt x="8514" y="3811"/>
                    <a:pt x="9692" y="1775"/>
                  </a:cubicBezTo>
                  <a:cubicBezTo>
                    <a:pt x="8537" y="667"/>
                    <a:pt x="7085" y="1"/>
                    <a:pt x="5477" y="1"/>
                  </a:cubicBezTo>
                  <a:cubicBezTo>
                    <a:pt x="5467" y="1"/>
                    <a:pt x="5457" y="0"/>
                    <a:pt x="5447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0"/>
            <p:cNvSpPr/>
            <p:nvPr/>
          </p:nvSpPr>
          <p:spPr>
            <a:xfrm>
              <a:off x="6488900" y="4314350"/>
              <a:ext cx="235475" cy="128325"/>
            </a:xfrm>
            <a:custGeom>
              <a:avLst/>
              <a:gdLst/>
              <a:ahLst/>
              <a:cxnLst/>
              <a:rect l="l" t="t" r="r" b="b"/>
              <a:pathLst>
                <a:path w="9419" h="5133" extrusionOk="0">
                  <a:moveTo>
                    <a:pt x="5656" y="1"/>
                  </a:moveTo>
                  <a:cubicBezTo>
                    <a:pt x="3251" y="1"/>
                    <a:pt x="1131" y="1501"/>
                    <a:pt x="0" y="3751"/>
                  </a:cubicBezTo>
                  <a:cubicBezTo>
                    <a:pt x="1072" y="4620"/>
                    <a:pt x="2370" y="5132"/>
                    <a:pt x="3763" y="5132"/>
                  </a:cubicBezTo>
                  <a:cubicBezTo>
                    <a:pt x="6180" y="5132"/>
                    <a:pt x="8275" y="3620"/>
                    <a:pt x="9418" y="1382"/>
                  </a:cubicBezTo>
                  <a:cubicBezTo>
                    <a:pt x="8347" y="524"/>
                    <a:pt x="7061" y="1"/>
                    <a:pt x="5656" y="1"/>
                  </a:cubicBezTo>
                  <a:close/>
                </a:path>
              </a:pathLst>
            </a:custGeom>
            <a:solidFill>
              <a:srgbClr val="BEB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0"/>
            <p:cNvSpPr/>
            <p:nvPr/>
          </p:nvSpPr>
          <p:spPr>
            <a:xfrm>
              <a:off x="6149875" y="4384300"/>
              <a:ext cx="209850" cy="150650"/>
            </a:xfrm>
            <a:custGeom>
              <a:avLst/>
              <a:gdLst/>
              <a:ahLst/>
              <a:cxnLst/>
              <a:rect l="l" t="t" r="r" b="b"/>
              <a:pathLst>
                <a:path w="8394" h="6026" extrusionOk="0">
                  <a:moveTo>
                    <a:pt x="4203" y="0"/>
                  </a:moveTo>
                  <a:cubicBezTo>
                    <a:pt x="1881" y="0"/>
                    <a:pt x="0" y="1644"/>
                    <a:pt x="0" y="3680"/>
                  </a:cubicBezTo>
                  <a:cubicBezTo>
                    <a:pt x="0" y="4572"/>
                    <a:pt x="381" y="5394"/>
                    <a:pt x="976" y="6025"/>
                  </a:cubicBezTo>
                  <a:lnTo>
                    <a:pt x="7430" y="6025"/>
                  </a:lnTo>
                  <a:cubicBezTo>
                    <a:pt x="8037" y="5394"/>
                    <a:pt x="8394" y="4572"/>
                    <a:pt x="8394" y="3680"/>
                  </a:cubicBezTo>
                  <a:cubicBezTo>
                    <a:pt x="8394" y="1655"/>
                    <a:pt x="6525" y="0"/>
                    <a:pt x="4203" y="0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0"/>
            <p:cNvSpPr/>
            <p:nvPr/>
          </p:nvSpPr>
          <p:spPr>
            <a:xfrm>
              <a:off x="6290350" y="4281600"/>
              <a:ext cx="253050" cy="253350"/>
            </a:xfrm>
            <a:custGeom>
              <a:avLst/>
              <a:gdLst/>
              <a:ahLst/>
              <a:cxnLst/>
              <a:rect l="l" t="t" r="r" b="b"/>
              <a:pathLst>
                <a:path w="10122" h="10134" extrusionOk="0">
                  <a:moveTo>
                    <a:pt x="5061" y="1"/>
                  </a:moveTo>
                  <a:cubicBezTo>
                    <a:pt x="2263" y="1"/>
                    <a:pt x="1" y="2775"/>
                    <a:pt x="1" y="6180"/>
                  </a:cubicBezTo>
                  <a:cubicBezTo>
                    <a:pt x="1" y="7680"/>
                    <a:pt x="441" y="9061"/>
                    <a:pt x="1168" y="10133"/>
                  </a:cubicBezTo>
                  <a:lnTo>
                    <a:pt x="8942" y="10133"/>
                  </a:lnTo>
                  <a:cubicBezTo>
                    <a:pt x="9669" y="9061"/>
                    <a:pt x="10121" y="7680"/>
                    <a:pt x="10121" y="6180"/>
                  </a:cubicBezTo>
                  <a:cubicBezTo>
                    <a:pt x="10121" y="2775"/>
                    <a:pt x="7859" y="1"/>
                    <a:pt x="5061" y="1"/>
                  </a:cubicBezTo>
                  <a:close/>
                </a:path>
              </a:pathLst>
            </a:custGeom>
            <a:solidFill>
              <a:srgbClr val="BA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0"/>
            <p:cNvSpPr/>
            <p:nvPr/>
          </p:nvSpPr>
          <p:spPr>
            <a:xfrm>
              <a:off x="6289750" y="4333700"/>
              <a:ext cx="252750" cy="201250"/>
            </a:xfrm>
            <a:custGeom>
              <a:avLst/>
              <a:gdLst/>
              <a:ahLst/>
              <a:cxnLst/>
              <a:rect l="l" t="t" r="r" b="b"/>
              <a:pathLst>
                <a:path w="10110" h="8050" extrusionOk="0">
                  <a:moveTo>
                    <a:pt x="1287" y="0"/>
                  </a:moveTo>
                  <a:cubicBezTo>
                    <a:pt x="501" y="1084"/>
                    <a:pt x="1" y="2513"/>
                    <a:pt x="1" y="4096"/>
                  </a:cubicBezTo>
                  <a:cubicBezTo>
                    <a:pt x="1" y="5596"/>
                    <a:pt x="453" y="6977"/>
                    <a:pt x="1180" y="8049"/>
                  </a:cubicBezTo>
                  <a:lnTo>
                    <a:pt x="8954" y="8049"/>
                  </a:lnTo>
                  <a:cubicBezTo>
                    <a:pt x="9633" y="7049"/>
                    <a:pt x="10050" y="5787"/>
                    <a:pt x="10109" y="4394"/>
                  </a:cubicBezTo>
                  <a:lnTo>
                    <a:pt x="10109" y="4394"/>
                  </a:lnTo>
                  <a:cubicBezTo>
                    <a:pt x="9533" y="4613"/>
                    <a:pt x="8889" y="4726"/>
                    <a:pt x="8210" y="4726"/>
                  </a:cubicBezTo>
                  <a:cubicBezTo>
                    <a:pt x="7262" y="4726"/>
                    <a:pt x="6245" y="4506"/>
                    <a:pt x="5240" y="4049"/>
                  </a:cubicBezTo>
                  <a:cubicBezTo>
                    <a:pt x="3382" y="3191"/>
                    <a:pt x="1966" y="1667"/>
                    <a:pt x="1287" y="0"/>
                  </a:cubicBezTo>
                  <a:close/>
                </a:path>
              </a:pathLst>
            </a:custGeom>
            <a:solidFill>
              <a:srgbClr val="A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0"/>
            <p:cNvSpPr/>
            <p:nvPr/>
          </p:nvSpPr>
          <p:spPr>
            <a:xfrm>
              <a:off x="226245" y="4494582"/>
              <a:ext cx="7181107" cy="494115"/>
            </a:xfrm>
            <a:custGeom>
              <a:avLst/>
              <a:gdLst/>
              <a:ahLst/>
              <a:cxnLst/>
              <a:rect l="l" t="t" r="r" b="b"/>
              <a:pathLst>
                <a:path w="285929" h="18372" extrusionOk="0">
                  <a:moveTo>
                    <a:pt x="285905" y="1"/>
                  </a:moveTo>
                  <a:lnTo>
                    <a:pt x="0" y="4477"/>
                  </a:lnTo>
                  <a:lnTo>
                    <a:pt x="12" y="15038"/>
                  </a:lnTo>
                  <a:lnTo>
                    <a:pt x="285929" y="18372"/>
                  </a:lnTo>
                  <a:lnTo>
                    <a:pt x="285905" y="1"/>
                  </a:lnTo>
                  <a:close/>
                </a:path>
              </a:pathLst>
            </a:custGeom>
            <a:solidFill>
              <a:srgbClr val="A8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0"/>
            <p:cNvSpPr/>
            <p:nvPr/>
          </p:nvSpPr>
          <p:spPr>
            <a:xfrm>
              <a:off x="1538575" y="4523600"/>
              <a:ext cx="97050" cy="101225"/>
            </a:xfrm>
            <a:custGeom>
              <a:avLst/>
              <a:gdLst/>
              <a:ahLst/>
              <a:cxnLst/>
              <a:rect l="l" t="t" r="r" b="b"/>
              <a:pathLst>
                <a:path w="3882" h="4049" extrusionOk="0">
                  <a:moveTo>
                    <a:pt x="3882" y="1"/>
                  </a:moveTo>
                  <a:lnTo>
                    <a:pt x="3810" y="13"/>
                  </a:lnTo>
                  <a:cubicBezTo>
                    <a:pt x="3227" y="1275"/>
                    <a:pt x="2167" y="2358"/>
                    <a:pt x="0" y="3811"/>
                  </a:cubicBezTo>
                  <a:lnTo>
                    <a:pt x="24" y="4049"/>
                  </a:lnTo>
                  <a:cubicBezTo>
                    <a:pt x="3358" y="1870"/>
                    <a:pt x="3882" y="1"/>
                    <a:pt x="3882" y="1"/>
                  </a:cubicBez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0"/>
            <p:cNvSpPr/>
            <p:nvPr/>
          </p:nvSpPr>
          <p:spPr>
            <a:xfrm>
              <a:off x="1532625" y="4429850"/>
              <a:ext cx="28000" cy="347375"/>
            </a:xfrm>
            <a:custGeom>
              <a:avLst/>
              <a:gdLst/>
              <a:ahLst/>
              <a:cxnLst/>
              <a:rect l="l" t="t" r="r" b="b"/>
              <a:pathLst>
                <a:path w="1120" h="13895" extrusionOk="0">
                  <a:moveTo>
                    <a:pt x="262" y="0"/>
                  </a:moveTo>
                  <a:cubicBezTo>
                    <a:pt x="262" y="0"/>
                    <a:pt x="131" y="8096"/>
                    <a:pt x="0" y="13847"/>
                  </a:cubicBezTo>
                  <a:lnTo>
                    <a:pt x="1119" y="13895"/>
                  </a:lnTo>
                  <a:cubicBezTo>
                    <a:pt x="179" y="10847"/>
                    <a:pt x="429" y="143"/>
                    <a:pt x="429" y="143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rgbClr val="B25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0"/>
            <p:cNvSpPr/>
            <p:nvPr/>
          </p:nvSpPr>
          <p:spPr>
            <a:xfrm>
              <a:off x="1535600" y="4429850"/>
              <a:ext cx="8950" cy="209875"/>
            </a:xfrm>
            <a:custGeom>
              <a:avLst/>
              <a:gdLst/>
              <a:ahLst/>
              <a:cxnLst/>
              <a:rect l="l" t="t" r="r" b="b"/>
              <a:pathLst>
                <a:path w="358" h="8395" extrusionOk="0">
                  <a:moveTo>
                    <a:pt x="143" y="0"/>
                  </a:moveTo>
                  <a:cubicBezTo>
                    <a:pt x="143" y="0"/>
                    <a:pt x="84" y="4013"/>
                    <a:pt x="0" y="8394"/>
                  </a:cubicBezTo>
                  <a:cubicBezTo>
                    <a:pt x="108" y="8227"/>
                    <a:pt x="227" y="8096"/>
                    <a:pt x="358" y="8013"/>
                  </a:cubicBezTo>
                  <a:cubicBezTo>
                    <a:pt x="203" y="4191"/>
                    <a:pt x="310" y="143"/>
                    <a:pt x="310" y="143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0"/>
            <p:cNvSpPr/>
            <p:nvPr/>
          </p:nvSpPr>
          <p:spPr>
            <a:xfrm>
              <a:off x="1480825" y="4519725"/>
              <a:ext cx="60750" cy="71475"/>
            </a:xfrm>
            <a:custGeom>
              <a:avLst/>
              <a:gdLst/>
              <a:ahLst/>
              <a:cxnLst/>
              <a:rect l="l" t="t" r="r" b="b"/>
              <a:pathLst>
                <a:path w="2430" h="2859" extrusionOk="0">
                  <a:moveTo>
                    <a:pt x="1" y="1"/>
                  </a:moveTo>
                  <a:lnTo>
                    <a:pt x="13" y="72"/>
                  </a:lnTo>
                  <a:cubicBezTo>
                    <a:pt x="1084" y="870"/>
                    <a:pt x="1775" y="1739"/>
                    <a:pt x="2299" y="2835"/>
                  </a:cubicBezTo>
                  <a:lnTo>
                    <a:pt x="2429" y="2858"/>
                  </a:lnTo>
                  <a:cubicBezTo>
                    <a:pt x="1596" y="93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0"/>
            <p:cNvSpPr/>
            <p:nvPr/>
          </p:nvSpPr>
          <p:spPr>
            <a:xfrm>
              <a:off x="1579350" y="4475975"/>
              <a:ext cx="24425" cy="108675"/>
            </a:xfrm>
            <a:custGeom>
              <a:avLst/>
              <a:gdLst/>
              <a:ahLst/>
              <a:cxnLst/>
              <a:rect l="l" t="t" r="r" b="b"/>
              <a:pathLst>
                <a:path w="977" h="4347" extrusionOk="0">
                  <a:moveTo>
                    <a:pt x="941" y="1"/>
                  </a:moveTo>
                  <a:cubicBezTo>
                    <a:pt x="941" y="1"/>
                    <a:pt x="1" y="2096"/>
                    <a:pt x="441" y="4346"/>
                  </a:cubicBezTo>
                  <a:lnTo>
                    <a:pt x="536" y="4227"/>
                  </a:lnTo>
                  <a:cubicBezTo>
                    <a:pt x="346" y="2941"/>
                    <a:pt x="441" y="1667"/>
                    <a:pt x="977" y="96"/>
                  </a:cubicBezTo>
                  <a:lnTo>
                    <a:pt x="941" y="1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0"/>
            <p:cNvSpPr/>
            <p:nvPr/>
          </p:nvSpPr>
          <p:spPr>
            <a:xfrm>
              <a:off x="1540350" y="4481925"/>
              <a:ext cx="57775" cy="79800"/>
            </a:xfrm>
            <a:custGeom>
              <a:avLst/>
              <a:gdLst/>
              <a:ahLst/>
              <a:cxnLst/>
              <a:rect l="l" t="t" r="r" b="b"/>
              <a:pathLst>
                <a:path w="2311" h="3192" extrusionOk="0">
                  <a:moveTo>
                    <a:pt x="2311" y="1"/>
                  </a:moveTo>
                  <a:lnTo>
                    <a:pt x="2239" y="36"/>
                  </a:lnTo>
                  <a:cubicBezTo>
                    <a:pt x="1680" y="1310"/>
                    <a:pt x="953" y="2227"/>
                    <a:pt x="1" y="3049"/>
                  </a:cubicBezTo>
                  <a:lnTo>
                    <a:pt x="1" y="3192"/>
                  </a:lnTo>
                  <a:cubicBezTo>
                    <a:pt x="1739" y="181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0"/>
            <p:cNvSpPr/>
            <p:nvPr/>
          </p:nvSpPr>
          <p:spPr>
            <a:xfrm>
              <a:off x="1472800" y="4487000"/>
              <a:ext cx="22925" cy="98550"/>
            </a:xfrm>
            <a:custGeom>
              <a:avLst/>
              <a:gdLst/>
              <a:ahLst/>
              <a:cxnLst/>
              <a:rect l="l" t="t" r="r" b="b"/>
              <a:pathLst>
                <a:path w="917" h="3942" extrusionOk="0">
                  <a:moveTo>
                    <a:pt x="595" y="0"/>
                  </a:moveTo>
                  <a:cubicBezTo>
                    <a:pt x="595" y="0"/>
                    <a:pt x="0" y="1608"/>
                    <a:pt x="834" y="3941"/>
                  </a:cubicBezTo>
                  <a:lnTo>
                    <a:pt x="917" y="3810"/>
                  </a:lnTo>
                  <a:cubicBezTo>
                    <a:pt x="453" y="2381"/>
                    <a:pt x="357" y="1238"/>
                    <a:pt x="619" y="60"/>
                  </a:cubicBezTo>
                  <a:lnTo>
                    <a:pt x="595" y="0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0"/>
            <p:cNvSpPr/>
            <p:nvPr/>
          </p:nvSpPr>
          <p:spPr>
            <a:xfrm>
              <a:off x="1393625" y="4532825"/>
              <a:ext cx="83350" cy="38725"/>
            </a:xfrm>
            <a:custGeom>
              <a:avLst/>
              <a:gdLst/>
              <a:ahLst/>
              <a:cxnLst/>
              <a:rect l="l" t="t" r="r" b="b"/>
              <a:pathLst>
                <a:path w="3334" h="1549" extrusionOk="0">
                  <a:moveTo>
                    <a:pt x="0" y="1"/>
                  </a:moveTo>
                  <a:cubicBezTo>
                    <a:pt x="0" y="1"/>
                    <a:pt x="1524" y="1441"/>
                    <a:pt x="3334" y="1549"/>
                  </a:cubicBezTo>
                  <a:lnTo>
                    <a:pt x="3286" y="1441"/>
                  </a:lnTo>
                  <a:cubicBezTo>
                    <a:pt x="2298" y="1334"/>
                    <a:pt x="1298" y="953"/>
                    <a:pt x="95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0"/>
            <p:cNvSpPr/>
            <p:nvPr/>
          </p:nvSpPr>
          <p:spPr>
            <a:xfrm>
              <a:off x="1419800" y="4502775"/>
              <a:ext cx="120275" cy="111925"/>
            </a:xfrm>
            <a:custGeom>
              <a:avLst/>
              <a:gdLst/>
              <a:ahLst/>
              <a:cxnLst/>
              <a:rect l="l" t="t" r="r" b="b"/>
              <a:pathLst>
                <a:path w="4811" h="447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22" y="2346"/>
                    <a:pt x="4811" y="4477"/>
                  </a:cubicBezTo>
                  <a:lnTo>
                    <a:pt x="4811" y="4227"/>
                  </a:lnTo>
                  <a:cubicBezTo>
                    <a:pt x="2406" y="2881"/>
                    <a:pt x="965" y="1619"/>
                    <a:pt x="120" y="3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33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0"/>
            <p:cNvSpPr/>
            <p:nvPr/>
          </p:nvSpPr>
          <p:spPr>
            <a:xfrm>
              <a:off x="1236650" y="4097600"/>
              <a:ext cx="507625" cy="446150"/>
            </a:xfrm>
            <a:custGeom>
              <a:avLst/>
              <a:gdLst/>
              <a:ahLst/>
              <a:cxnLst/>
              <a:rect l="l" t="t" r="r" b="b"/>
              <a:pathLst>
                <a:path w="20305" h="17846" extrusionOk="0">
                  <a:moveTo>
                    <a:pt x="12786" y="0"/>
                  </a:moveTo>
                  <a:cubicBezTo>
                    <a:pt x="0" y="0"/>
                    <a:pt x="5005" y="17350"/>
                    <a:pt x="5005" y="17350"/>
                  </a:cubicBezTo>
                  <a:cubicBezTo>
                    <a:pt x="5506" y="17606"/>
                    <a:pt x="7730" y="17846"/>
                    <a:pt x="10294" y="17846"/>
                  </a:cubicBezTo>
                  <a:cubicBezTo>
                    <a:pt x="13096" y="17846"/>
                    <a:pt x="16305" y="17560"/>
                    <a:pt x="18114" y="16695"/>
                  </a:cubicBezTo>
                  <a:cubicBezTo>
                    <a:pt x="20305" y="7480"/>
                    <a:pt x="19519" y="753"/>
                    <a:pt x="15018" y="158"/>
                  </a:cubicBezTo>
                  <a:cubicBezTo>
                    <a:pt x="14220" y="51"/>
                    <a:pt x="13477" y="0"/>
                    <a:pt x="12786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0"/>
            <p:cNvSpPr/>
            <p:nvPr/>
          </p:nvSpPr>
          <p:spPr>
            <a:xfrm>
              <a:off x="1270975" y="4123550"/>
              <a:ext cx="418525" cy="420200"/>
            </a:xfrm>
            <a:custGeom>
              <a:avLst/>
              <a:gdLst/>
              <a:ahLst/>
              <a:cxnLst/>
              <a:rect l="l" t="t" r="r" b="b"/>
              <a:pathLst>
                <a:path w="16741" h="16808" extrusionOk="0">
                  <a:moveTo>
                    <a:pt x="6799" y="1"/>
                  </a:moveTo>
                  <a:cubicBezTo>
                    <a:pt x="1" y="3751"/>
                    <a:pt x="3632" y="16312"/>
                    <a:pt x="3632" y="16312"/>
                  </a:cubicBezTo>
                  <a:cubicBezTo>
                    <a:pt x="4133" y="16568"/>
                    <a:pt x="6357" y="16808"/>
                    <a:pt x="8921" y="16808"/>
                  </a:cubicBezTo>
                  <a:cubicBezTo>
                    <a:pt x="11723" y="16808"/>
                    <a:pt x="14932" y="16522"/>
                    <a:pt x="16741" y="15657"/>
                  </a:cubicBezTo>
                  <a:lnTo>
                    <a:pt x="16741" y="15622"/>
                  </a:lnTo>
                  <a:cubicBezTo>
                    <a:pt x="16086" y="15800"/>
                    <a:pt x="15407" y="15895"/>
                    <a:pt x="14705" y="15895"/>
                  </a:cubicBezTo>
                  <a:cubicBezTo>
                    <a:pt x="9692" y="15895"/>
                    <a:pt x="5609" y="11133"/>
                    <a:pt x="5609" y="5251"/>
                  </a:cubicBezTo>
                  <a:cubicBezTo>
                    <a:pt x="5609" y="3346"/>
                    <a:pt x="6037" y="1548"/>
                    <a:pt x="6799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0"/>
            <p:cNvSpPr/>
            <p:nvPr/>
          </p:nvSpPr>
          <p:spPr>
            <a:xfrm>
              <a:off x="1698125" y="453550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1"/>
                  </a:moveTo>
                  <a:cubicBezTo>
                    <a:pt x="12" y="1"/>
                    <a:pt x="12" y="13"/>
                    <a:pt x="36" y="25"/>
                  </a:cubicBezTo>
                  <a:cubicBezTo>
                    <a:pt x="36" y="13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0"/>
            <p:cNvSpPr/>
            <p:nvPr/>
          </p:nvSpPr>
          <p:spPr>
            <a:xfrm>
              <a:off x="1680550" y="4524550"/>
              <a:ext cx="17900" cy="10975"/>
            </a:xfrm>
            <a:custGeom>
              <a:avLst/>
              <a:gdLst/>
              <a:ahLst/>
              <a:cxnLst/>
              <a:rect l="l" t="t" r="r" b="b"/>
              <a:pathLst>
                <a:path w="716" h="439" extrusionOk="0">
                  <a:moveTo>
                    <a:pt x="232" y="1"/>
                  </a:moveTo>
                  <a:cubicBezTo>
                    <a:pt x="176" y="1"/>
                    <a:pt x="124" y="16"/>
                    <a:pt x="84" y="46"/>
                  </a:cubicBezTo>
                  <a:lnTo>
                    <a:pt x="1" y="58"/>
                  </a:lnTo>
                  <a:cubicBezTo>
                    <a:pt x="36" y="129"/>
                    <a:pt x="60" y="225"/>
                    <a:pt x="108" y="296"/>
                  </a:cubicBezTo>
                  <a:cubicBezTo>
                    <a:pt x="120" y="332"/>
                    <a:pt x="155" y="367"/>
                    <a:pt x="179" y="391"/>
                  </a:cubicBezTo>
                  <a:cubicBezTo>
                    <a:pt x="227" y="403"/>
                    <a:pt x="263" y="403"/>
                    <a:pt x="298" y="403"/>
                  </a:cubicBezTo>
                  <a:cubicBezTo>
                    <a:pt x="417" y="415"/>
                    <a:pt x="560" y="415"/>
                    <a:pt x="679" y="415"/>
                  </a:cubicBezTo>
                  <a:cubicBezTo>
                    <a:pt x="691" y="415"/>
                    <a:pt x="703" y="439"/>
                    <a:pt x="715" y="439"/>
                  </a:cubicBezTo>
                  <a:cubicBezTo>
                    <a:pt x="679" y="379"/>
                    <a:pt x="632" y="296"/>
                    <a:pt x="584" y="236"/>
                  </a:cubicBezTo>
                  <a:cubicBezTo>
                    <a:pt x="536" y="177"/>
                    <a:pt x="513" y="141"/>
                    <a:pt x="465" y="94"/>
                  </a:cubicBezTo>
                  <a:cubicBezTo>
                    <a:pt x="396" y="31"/>
                    <a:pt x="310" y="1"/>
                    <a:pt x="232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0"/>
            <p:cNvSpPr/>
            <p:nvPr/>
          </p:nvSpPr>
          <p:spPr>
            <a:xfrm>
              <a:off x="1660900" y="4085150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cubicBezTo>
                    <a:pt x="13" y="1"/>
                    <a:pt x="1" y="13"/>
                    <a:pt x="1" y="36"/>
                  </a:cubicBezTo>
                  <a:cubicBezTo>
                    <a:pt x="1" y="13"/>
                    <a:pt x="13" y="13"/>
                    <a:pt x="37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0"/>
            <p:cNvSpPr/>
            <p:nvPr/>
          </p:nvSpPr>
          <p:spPr>
            <a:xfrm>
              <a:off x="1650500" y="4086050"/>
              <a:ext cx="10725" cy="18475"/>
            </a:xfrm>
            <a:custGeom>
              <a:avLst/>
              <a:gdLst/>
              <a:ahLst/>
              <a:cxnLst/>
              <a:rect l="l" t="t" r="r" b="b"/>
              <a:pathLst>
                <a:path w="429" h="739" extrusionOk="0">
                  <a:moveTo>
                    <a:pt x="405" y="0"/>
                  </a:moveTo>
                  <a:cubicBezTo>
                    <a:pt x="345" y="60"/>
                    <a:pt x="286" y="96"/>
                    <a:pt x="226" y="143"/>
                  </a:cubicBezTo>
                  <a:cubicBezTo>
                    <a:pt x="179" y="179"/>
                    <a:pt x="119" y="215"/>
                    <a:pt x="95" y="262"/>
                  </a:cubicBezTo>
                  <a:cubicBezTo>
                    <a:pt x="0" y="381"/>
                    <a:pt x="0" y="560"/>
                    <a:pt x="72" y="667"/>
                  </a:cubicBezTo>
                  <a:lnTo>
                    <a:pt x="84" y="739"/>
                  </a:lnTo>
                  <a:cubicBezTo>
                    <a:pt x="179" y="691"/>
                    <a:pt x="250" y="655"/>
                    <a:pt x="322" y="608"/>
                  </a:cubicBezTo>
                  <a:cubicBezTo>
                    <a:pt x="369" y="572"/>
                    <a:pt x="405" y="548"/>
                    <a:pt x="417" y="512"/>
                  </a:cubicBezTo>
                  <a:cubicBezTo>
                    <a:pt x="429" y="489"/>
                    <a:pt x="429" y="453"/>
                    <a:pt x="429" y="417"/>
                  </a:cubicBezTo>
                  <a:cubicBezTo>
                    <a:pt x="417" y="274"/>
                    <a:pt x="417" y="155"/>
                    <a:pt x="405" y="36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0"/>
            <p:cNvSpPr/>
            <p:nvPr/>
          </p:nvSpPr>
          <p:spPr>
            <a:xfrm>
              <a:off x="1324250" y="4236375"/>
              <a:ext cx="1225" cy="300"/>
            </a:xfrm>
            <a:custGeom>
              <a:avLst/>
              <a:gdLst/>
              <a:ahLst/>
              <a:cxnLst/>
              <a:rect l="l" t="t" r="r" b="b"/>
              <a:pathLst>
                <a:path w="49" h="12" extrusionOk="0">
                  <a:moveTo>
                    <a:pt x="1" y="0"/>
                  </a:moveTo>
                  <a:cubicBezTo>
                    <a:pt x="13" y="12"/>
                    <a:pt x="25" y="12"/>
                    <a:pt x="49" y="12"/>
                  </a:cubicBezTo>
                  <a:cubicBezTo>
                    <a:pt x="25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0"/>
            <p:cNvSpPr/>
            <p:nvPr/>
          </p:nvSpPr>
          <p:spPr>
            <a:xfrm>
              <a:off x="1325450" y="4227475"/>
              <a:ext cx="19375" cy="10700"/>
            </a:xfrm>
            <a:custGeom>
              <a:avLst/>
              <a:gdLst/>
              <a:ahLst/>
              <a:cxnLst/>
              <a:rect l="l" t="t" r="r" b="b"/>
              <a:pathLst>
                <a:path w="775" h="428" extrusionOk="0">
                  <a:moveTo>
                    <a:pt x="437" y="1"/>
                  </a:moveTo>
                  <a:cubicBezTo>
                    <a:pt x="423" y="1"/>
                    <a:pt x="408" y="3"/>
                    <a:pt x="393" y="11"/>
                  </a:cubicBezTo>
                  <a:cubicBezTo>
                    <a:pt x="370" y="11"/>
                    <a:pt x="334" y="35"/>
                    <a:pt x="310" y="70"/>
                  </a:cubicBezTo>
                  <a:cubicBezTo>
                    <a:pt x="215" y="154"/>
                    <a:pt x="132" y="237"/>
                    <a:pt x="36" y="320"/>
                  </a:cubicBezTo>
                  <a:cubicBezTo>
                    <a:pt x="24" y="332"/>
                    <a:pt x="12" y="356"/>
                    <a:pt x="1" y="356"/>
                  </a:cubicBezTo>
                  <a:cubicBezTo>
                    <a:pt x="84" y="368"/>
                    <a:pt x="155" y="380"/>
                    <a:pt x="239" y="392"/>
                  </a:cubicBezTo>
                  <a:cubicBezTo>
                    <a:pt x="298" y="416"/>
                    <a:pt x="358" y="428"/>
                    <a:pt x="417" y="428"/>
                  </a:cubicBezTo>
                  <a:cubicBezTo>
                    <a:pt x="560" y="428"/>
                    <a:pt x="715" y="320"/>
                    <a:pt x="727" y="177"/>
                  </a:cubicBezTo>
                  <a:lnTo>
                    <a:pt x="774" y="118"/>
                  </a:lnTo>
                  <a:cubicBezTo>
                    <a:pt x="691" y="82"/>
                    <a:pt x="608" y="58"/>
                    <a:pt x="513" y="23"/>
                  </a:cubicBezTo>
                  <a:cubicBezTo>
                    <a:pt x="496" y="15"/>
                    <a:pt x="468" y="1"/>
                    <a:pt x="437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0"/>
            <p:cNvSpPr/>
            <p:nvPr/>
          </p:nvSpPr>
          <p:spPr>
            <a:xfrm>
              <a:off x="1470400" y="4102725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49" y="0"/>
                  </a:moveTo>
                  <a:cubicBezTo>
                    <a:pt x="37" y="0"/>
                    <a:pt x="13" y="12"/>
                    <a:pt x="1" y="12"/>
                  </a:cubicBezTo>
                  <a:cubicBezTo>
                    <a:pt x="13" y="12"/>
                    <a:pt x="37" y="0"/>
                    <a:pt x="49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0"/>
            <p:cNvSpPr/>
            <p:nvPr/>
          </p:nvSpPr>
          <p:spPr>
            <a:xfrm>
              <a:off x="1457025" y="4103025"/>
              <a:ext cx="13700" cy="15500"/>
            </a:xfrm>
            <a:custGeom>
              <a:avLst/>
              <a:gdLst/>
              <a:ahLst/>
              <a:cxnLst/>
              <a:rect l="l" t="t" r="r" b="b"/>
              <a:pathLst>
                <a:path w="548" h="620" extrusionOk="0">
                  <a:moveTo>
                    <a:pt x="548" y="0"/>
                  </a:moveTo>
                  <a:lnTo>
                    <a:pt x="333" y="95"/>
                  </a:lnTo>
                  <a:cubicBezTo>
                    <a:pt x="274" y="119"/>
                    <a:pt x="214" y="155"/>
                    <a:pt x="167" y="179"/>
                  </a:cubicBezTo>
                  <a:cubicBezTo>
                    <a:pt x="48" y="274"/>
                    <a:pt x="0" y="429"/>
                    <a:pt x="60" y="548"/>
                  </a:cubicBezTo>
                  <a:lnTo>
                    <a:pt x="60" y="619"/>
                  </a:lnTo>
                  <a:cubicBezTo>
                    <a:pt x="131" y="607"/>
                    <a:pt x="226" y="595"/>
                    <a:pt x="310" y="560"/>
                  </a:cubicBezTo>
                  <a:cubicBezTo>
                    <a:pt x="357" y="548"/>
                    <a:pt x="393" y="536"/>
                    <a:pt x="417" y="500"/>
                  </a:cubicBezTo>
                  <a:cubicBezTo>
                    <a:pt x="453" y="476"/>
                    <a:pt x="464" y="429"/>
                    <a:pt x="464" y="405"/>
                  </a:cubicBezTo>
                  <a:cubicBezTo>
                    <a:pt x="488" y="286"/>
                    <a:pt x="512" y="167"/>
                    <a:pt x="536" y="48"/>
                  </a:cubicBezTo>
                  <a:cubicBezTo>
                    <a:pt x="536" y="36"/>
                    <a:pt x="536" y="12"/>
                    <a:pt x="548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0"/>
            <p:cNvSpPr/>
            <p:nvPr/>
          </p:nvSpPr>
          <p:spPr>
            <a:xfrm>
              <a:off x="1438850" y="4104800"/>
              <a:ext cx="325" cy="1225"/>
            </a:xfrm>
            <a:custGeom>
              <a:avLst/>
              <a:gdLst/>
              <a:ahLst/>
              <a:cxnLst/>
              <a:rect l="l" t="t" r="r" b="b"/>
              <a:pathLst>
                <a:path w="13" h="49" extrusionOk="0">
                  <a:moveTo>
                    <a:pt x="13" y="1"/>
                  </a:moveTo>
                  <a:cubicBezTo>
                    <a:pt x="1" y="24"/>
                    <a:pt x="1" y="36"/>
                    <a:pt x="13" y="48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0"/>
            <p:cNvSpPr/>
            <p:nvPr/>
          </p:nvSpPr>
          <p:spPr>
            <a:xfrm>
              <a:off x="1439150" y="4106000"/>
              <a:ext cx="13125" cy="15200"/>
            </a:xfrm>
            <a:custGeom>
              <a:avLst/>
              <a:gdLst/>
              <a:ahLst/>
              <a:cxnLst/>
              <a:rect l="l" t="t" r="r" b="b"/>
              <a:pathLst>
                <a:path w="525" h="608" extrusionOk="0">
                  <a:moveTo>
                    <a:pt x="1" y="0"/>
                  </a:moveTo>
                  <a:lnTo>
                    <a:pt x="48" y="226"/>
                  </a:lnTo>
                  <a:cubicBezTo>
                    <a:pt x="60" y="286"/>
                    <a:pt x="60" y="345"/>
                    <a:pt x="84" y="405"/>
                  </a:cubicBezTo>
                  <a:cubicBezTo>
                    <a:pt x="150" y="526"/>
                    <a:pt x="278" y="597"/>
                    <a:pt x="401" y="597"/>
                  </a:cubicBezTo>
                  <a:cubicBezTo>
                    <a:pt x="410" y="597"/>
                    <a:pt x="420" y="596"/>
                    <a:pt x="429" y="595"/>
                  </a:cubicBezTo>
                  <a:lnTo>
                    <a:pt x="513" y="607"/>
                  </a:lnTo>
                  <a:cubicBezTo>
                    <a:pt x="525" y="536"/>
                    <a:pt x="525" y="453"/>
                    <a:pt x="513" y="357"/>
                  </a:cubicBezTo>
                  <a:cubicBezTo>
                    <a:pt x="513" y="310"/>
                    <a:pt x="513" y="274"/>
                    <a:pt x="477" y="238"/>
                  </a:cubicBezTo>
                  <a:cubicBezTo>
                    <a:pt x="465" y="214"/>
                    <a:pt x="417" y="191"/>
                    <a:pt x="382" y="179"/>
                  </a:cubicBezTo>
                  <a:cubicBezTo>
                    <a:pt x="263" y="131"/>
                    <a:pt x="167" y="72"/>
                    <a:pt x="48" y="36"/>
                  </a:cubicBezTo>
                  <a:cubicBezTo>
                    <a:pt x="25" y="12"/>
                    <a:pt x="13" y="12"/>
                    <a:pt x="1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0"/>
            <p:cNvSpPr/>
            <p:nvPr/>
          </p:nvSpPr>
          <p:spPr>
            <a:xfrm>
              <a:off x="1482325" y="4420900"/>
              <a:ext cx="900" cy="925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cubicBezTo>
                    <a:pt x="0" y="13"/>
                    <a:pt x="12" y="25"/>
                    <a:pt x="12" y="37"/>
                  </a:cubicBezTo>
                  <a:cubicBezTo>
                    <a:pt x="36" y="25"/>
                    <a:pt x="12" y="13"/>
                    <a:pt x="0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0"/>
            <p:cNvSpPr/>
            <p:nvPr/>
          </p:nvSpPr>
          <p:spPr>
            <a:xfrm>
              <a:off x="1466250" y="4407825"/>
              <a:ext cx="16100" cy="13100"/>
            </a:xfrm>
            <a:custGeom>
              <a:avLst/>
              <a:gdLst/>
              <a:ahLst/>
              <a:cxnLst/>
              <a:rect l="l" t="t" r="r" b="b"/>
              <a:pathLst>
                <a:path w="644" h="524" extrusionOk="0">
                  <a:moveTo>
                    <a:pt x="209" y="1"/>
                  </a:moveTo>
                  <a:cubicBezTo>
                    <a:pt x="167" y="1"/>
                    <a:pt x="125" y="8"/>
                    <a:pt x="84" y="24"/>
                  </a:cubicBezTo>
                  <a:lnTo>
                    <a:pt x="0" y="24"/>
                  </a:lnTo>
                  <a:cubicBezTo>
                    <a:pt x="24" y="119"/>
                    <a:pt x="36" y="191"/>
                    <a:pt x="60" y="286"/>
                  </a:cubicBezTo>
                  <a:cubicBezTo>
                    <a:pt x="84" y="322"/>
                    <a:pt x="95" y="357"/>
                    <a:pt x="119" y="381"/>
                  </a:cubicBezTo>
                  <a:cubicBezTo>
                    <a:pt x="155" y="417"/>
                    <a:pt x="179" y="417"/>
                    <a:pt x="226" y="429"/>
                  </a:cubicBezTo>
                  <a:cubicBezTo>
                    <a:pt x="357" y="441"/>
                    <a:pt x="476" y="476"/>
                    <a:pt x="596" y="500"/>
                  </a:cubicBezTo>
                  <a:cubicBezTo>
                    <a:pt x="619" y="500"/>
                    <a:pt x="631" y="500"/>
                    <a:pt x="643" y="524"/>
                  </a:cubicBezTo>
                  <a:cubicBezTo>
                    <a:pt x="631" y="464"/>
                    <a:pt x="596" y="381"/>
                    <a:pt x="572" y="310"/>
                  </a:cubicBezTo>
                  <a:cubicBezTo>
                    <a:pt x="548" y="250"/>
                    <a:pt x="524" y="191"/>
                    <a:pt x="500" y="143"/>
                  </a:cubicBezTo>
                  <a:cubicBezTo>
                    <a:pt x="431" y="56"/>
                    <a:pt x="323" y="1"/>
                    <a:pt x="209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0"/>
            <p:cNvSpPr/>
            <p:nvPr/>
          </p:nvSpPr>
          <p:spPr>
            <a:xfrm>
              <a:off x="1481125" y="4390025"/>
              <a:ext cx="1225" cy="250"/>
            </a:xfrm>
            <a:custGeom>
              <a:avLst/>
              <a:gdLst/>
              <a:ahLst/>
              <a:cxnLst/>
              <a:rect l="l" t="t" r="r" b="b"/>
              <a:pathLst>
                <a:path w="49" h="10" extrusionOk="0">
                  <a:moveTo>
                    <a:pt x="29" y="1"/>
                  </a:moveTo>
                  <a:cubicBezTo>
                    <a:pt x="21" y="1"/>
                    <a:pt x="12" y="4"/>
                    <a:pt x="1" y="10"/>
                  </a:cubicBezTo>
                  <a:lnTo>
                    <a:pt x="48" y="10"/>
                  </a:lnTo>
                  <a:cubicBezTo>
                    <a:pt x="42" y="4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0"/>
            <p:cNvSpPr/>
            <p:nvPr/>
          </p:nvSpPr>
          <p:spPr>
            <a:xfrm>
              <a:off x="1464750" y="4390250"/>
              <a:ext cx="16400" cy="11925"/>
            </a:xfrm>
            <a:custGeom>
              <a:avLst/>
              <a:gdLst/>
              <a:ahLst/>
              <a:cxnLst/>
              <a:rect l="l" t="t" r="r" b="b"/>
              <a:pathLst>
                <a:path w="656" h="477" extrusionOk="0">
                  <a:moveTo>
                    <a:pt x="656" y="1"/>
                  </a:moveTo>
                  <a:lnTo>
                    <a:pt x="656" y="1"/>
                  </a:lnTo>
                  <a:cubicBezTo>
                    <a:pt x="572" y="13"/>
                    <a:pt x="501" y="13"/>
                    <a:pt x="417" y="24"/>
                  </a:cubicBezTo>
                  <a:cubicBezTo>
                    <a:pt x="358" y="24"/>
                    <a:pt x="298" y="48"/>
                    <a:pt x="239" y="60"/>
                  </a:cubicBezTo>
                  <a:cubicBezTo>
                    <a:pt x="96" y="120"/>
                    <a:pt x="1" y="274"/>
                    <a:pt x="24" y="394"/>
                  </a:cubicBezTo>
                  <a:lnTo>
                    <a:pt x="1" y="465"/>
                  </a:lnTo>
                  <a:cubicBezTo>
                    <a:pt x="96" y="477"/>
                    <a:pt x="179" y="477"/>
                    <a:pt x="275" y="477"/>
                  </a:cubicBezTo>
                  <a:cubicBezTo>
                    <a:pt x="322" y="477"/>
                    <a:pt x="358" y="477"/>
                    <a:pt x="394" y="453"/>
                  </a:cubicBezTo>
                  <a:cubicBezTo>
                    <a:pt x="441" y="429"/>
                    <a:pt x="453" y="394"/>
                    <a:pt x="465" y="358"/>
                  </a:cubicBezTo>
                  <a:cubicBezTo>
                    <a:pt x="525" y="251"/>
                    <a:pt x="572" y="132"/>
                    <a:pt x="632" y="24"/>
                  </a:cubicBezTo>
                  <a:lnTo>
                    <a:pt x="656" y="1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0"/>
            <p:cNvSpPr/>
            <p:nvPr/>
          </p:nvSpPr>
          <p:spPr>
            <a:xfrm>
              <a:off x="1342125" y="41991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1"/>
                  </a:moveTo>
                  <a:cubicBezTo>
                    <a:pt x="0" y="13"/>
                    <a:pt x="12" y="13"/>
                    <a:pt x="24" y="2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0"/>
            <p:cNvSpPr/>
            <p:nvPr/>
          </p:nvSpPr>
          <p:spPr>
            <a:xfrm>
              <a:off x="1342425" y="4197075"/>
              <a:ext cx="20250" cy="10125"/>
            </a:xfrm>
            <a:custGeom>
              <a:avLst/>
              <a:gdLst/>
              <a:ahLst/>
              <a:cxnLst/>
              <a:rect l="l" t="t" r="r" b="b"/>
              <a:pathLst>
                <a:path w="810" h="405" extrusionOk="0">
                  <a:moveTo>
                    <a:pt x="536" y="0"/>
                  </a:moveTo>
                  <a:cubicBezTo>
                    <a:pt x="488" y="0"/>
                    <a:pt x="465" y="0"/>
                    <a:pt x="417" y="12"/>
                  </a:cubicBezTo>
                  <a:cubicBezTo>
                    <a:pt x="286" y="48"/>
                    <a:pt x="167" y="72"/>
                    <a:pt x="48" y="108"/>
                  </a:cubicBezTo>
                  <a:lnTo>
                    <a:pt x="0" y="108"/>
                  </a:lnTo>
                  <a:cubicBezTo>
                    <a:pt x="60" y="155"/>
                    <a:pt x="119" y="215"/>
                    <a:pt x="179" y="262"/>
                  </a:cubicBezTo>
                  <a:cubicBezTo>
                    <a:pt x="226" y="286"/>
                    <a:pt x="274" y="334"/>
                    <a:pt x="334" y="358"/>
                  </a:cubicBezTo>
                  <a:cubicBezTo>
                    <a:pt x="384" y="390"/>
                    <a:pt x="442" y="404"/>
                    <a:pt x="499" y="404"/>
                  </a:cubicBezTo>
                  <a:cubicBezTo>
                    <a:pt x="589" y="404"/>
                    <a:pt x="675" y="368"/>
                    <a:pt x="726" y="310"/>
                  </a:cubicBezTo>
                  <a:lnTo>
                    <a:pt x="810" y="286"/>
                  </a:lnTo>
                  <a:cubicBezTo>
                    <a:pt x="762" y="215"/>
                    <a:pt x="703" y="131"/>
                    <a:pt x="643" y="72"/>
                  </a:cubicBezTo>
                  <a:cubicBezTo>
                    <a:pt x="607" y="48"/>
                    <a:pt x="584" y="12"/>
                    <a:pt x="536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0"/>
            <p:cNvSpPr/>
            <p:nvPr/>
          </p:nvSpPr>
          <p:spPr>
            <a:xfrm>
              <a:off x="1464450" y="4357225"/>
              <a:ext cx="925" cy="600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36" y="0"/>
                  </a:moveTo>
                  <a:cubicBezTo>
                    <a:pt x="13" y="0"/>
                    <a:pt x="1" y="12"/>
                    <a:pt x="1" y="24"/>
                  </a:cubicBezTo>
                  <a:cubicBezTo>
                    <a:pt x="1" y="12"/>
                    <a:pt x="13" y="12"/>
                    <a:pt x="36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0"/>
            <p:cNvSpPr/>
            <p:nvPr/>
          </p:nvSpPr>
          <p:spPr>
            <a:xfrm>
              <a:off x="1452850" y="4357500"/>
              <a:ext cx="11625" cy="17600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465" y="1"/>
                  </a:moveTo>
                  <a:lnTo>
                    <a:pt x="465" y="1"/>
                  </a:lnTo>
                  <a:cubicBezTo>
                    <a:pt x="405" y="49"/>
                    <a:pt x="334" y="96"/>
                    <a:pt x="274" y="132"/>
                  </a:cubicBezTo>
                  <a:cubicBezTo>
                    <a:pt x="215" y="180"/>
                    <a:pt x="167" y="215"/>
                    <a:pt x="119" y="251"/>
                  </a:cubicBezTo>
                  <a:cubicBezTo>
                    <a:pt x="24" y="358"/>
                    <a:pt x="0" y="537"/>
                    <a:pt x="96" y="632"/>
                  </a:cubicBezTo>
                  <a:lnTo>
                    <a:pt x="108" y="703"/>
                  </a:lnTo>
                  <a:cubicBezTo>
                    <a:pt x="179" y="668"/>
                    <a:pt x="274" y="644"/>
                    <a:pt x="346" y="596"/>
                  </a:cubicBezTo>
                  <a:cubicBezTo>
                    <a:pt x="381" y="584"/>
                    <a:pt x="417" y="549"/>
                    <a:pt x="441" y="525"/>
                  </a:cubicBezTo>
                  <a:cubicBezTo>
                    <a:pt x="453" y="489"/>
                    <a:pt x="453" y="465"/>
                    <a:pt x="453" y="418"/>
                  </a:cubicBezTo>
                  <a:lnTo>
                    <a:pt x="453" y="49"/>
                  </a:lnTo>
                  <a:cubicBezTo>
                    <a:pt x="453" y="37"/>
                    <a:pt x="465" y="13"/>
                    <a:pt x="465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0"/>
            <p:cNvSpPr/>
            <p:nvPr/>
          </p:nvSpPr>
          <p:spPr>
            <a:xfrm>
              <a:off x="1615675" y="4235775"/>
              <a:ext cx="325" cy="1200"/>
            </a:xfrm>
            <a:custGeom>
              <a:avLst/>
              <a:gdLst/>
              <a:ahLst/>
              <a:cxnLst/>
              <a:rect l="l" t="t" r="r" b="b"/>
              <a:pathLst>
                <a:path w="13" h="48" extrusionOk="0">
                  <a:moveTo>
                    <a:pt x="0" y="0"/>
                  </a:moveTo>
                  <a:cubicBezTo>
                    <a:pt x="0" y="24"/>
                    <a:pt x="12" y="36"/>
                    <a:pt x="12" y="48"/>
                  </a:cubicBezTo>
                  <a:cubicBezTo>
                    <a:pt x="12" y="36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0"/>
            <p:cNvSpPr/>
            <p:nvPr/>
          </p:nvSpPr>
          <p:spPr>
            <a:xfrm>
              <a:off x="1599300" y="4222975"/>
              <a:ext cx="15800" cy="12825"/>
            </a:xfrm>
            <a:custGeom>
              <a:avLst/>
              <a:gdLst/>
              <a:ahLst/>
              <a:cxnLst/>
              <a:rect l="l" t="t" r="r" b="b"/>
              <a:pathLst>
                <a:path w="632" h="513" extrusionOk="0">
                  <a:moveTo>
                    <a:pt x="206" y="1"/>
                  </a:moveTo>
                  <a:cubicBezTo>
                    <a:pt x="162" y="1"/>
                    <a:pt x="116" y="8"/>
                    <a:pt x="72" y="24"/>
                  </a:cubicBezTo>
                  <a:lnTo>
                    <a:pt x="0" y="24"/>
                  </a:lnTo>
                  <a:cubicBezTo>
                    <a:pt x="12" y="119"/>
                    <a:pt x="24" y="191"/>
                    <a:pt x="60" y="274"/>
                  </a:cubicBezTo>
                  <a:cubicBezTo>
                    <a:pt x="72" y="322"/>
                    <a:pt x="84" y="357"/>
                    <a:pt x="119" y="381"/>
                  </a:cubicBezTo>
                  <a:cubicBezTo>
                    <a:pt x="143" y="417"/>
                    <a:pt x="179" y="417"/>
                    <a:pt x="215" y="429"/>
                  </a:cubicBezTo>
                  <a:cubicBezTo>
                    <a:pt x="357" y="441"/>
                    <a:pt x="477" y="465"/>
                    <a:pt x="596" y="500"/>
                  </a:cubicBezTo>
                  <a:cubicBezTo>
                    <a:pt x="608" y="500"/>
                    <a:pt x="619" y="500"/>
                    <a:pt x="631" y="512"/>
                  </a:cubicBezTo>
                  <a:cubicBezTo>
                    <a:pt x="619" y="453"/>
                    <a:pt x="596" y="381"/>
                    <a:pt x="560" y="310"/>
                  </a:cubicBezTo>
                  <a:cubicBezTo>
                    <a:pt x="548" y="250"/>
                    <a:pt x="512" y="191"/>
                    <a:pt x="488" y="143"/>
                  </a:cubicBezTo>
                  <a:cubicBezTo>
                    <a:pt x="436" y="56"/>
                    <a:pt x="326" y="1"/>
                    <a:pt x="206" y="1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0"/>
            <p:cNvSpPr/>
            <p:nvPr/>
          </p:nvSpPr>
          <p:spPr>
            <a:xfrm>
              <a:off x="1614175" y="4205275"/>
              <a:ext cx="925" cy="150"/>
            </a:xfrm>
            <a:custGeom>
              <a:avLst/>
              <a:gdLst/>
              <a:ahLst/>
              <a:cxnLst/>
              <a:rect l="l" t="t" r="r" b="b"/>
              <a:pathLst>
                <a:path w="37" h="6" extrusionOk="0">
                  <a:moveTo>
                    <a:pt x="24" y="1"/>
                  </a:moveTo>
                  <a:cubicBezTo>
                    <a:pt x="16" y="1"/>
                    <a:pt x="9" y="6"/>
                    <a:pt x="1" y="6"/>
                  </a:cubicBezTo>
                  <a:lnTo>
                    <a:pt x="36" y="6"/>
                  </a:lnTo>
                  <a:cubicBezTo>
                    <a:pt x="32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0"/>
            <p:cNvSpPr/>
            <p:nvPr/>
          </p:nvSpPr>
          <p:spPr>
            <a:xfrm>
              <a:off x="1597800" y="4205700"/>
              <a:ext cx="16400" cy="11925"/>
            </a:xfrm>
            <a:custGeom>
              <a:avLst/>
              <a:gdLst/>
              <a:ahLst/>
              <a:cxnLst/>
              <a:rect l="l" t="t" r="r" b="b"/>
              <a:pathLst>
                <a:path w="656" h="477" extrusionOk="0">
                  <a:moveTo>
                    <a:pt x="656" y="1"/>
                  </a:moveTo>
                  <a:lnTo>
                    <a:pt x="656" y="1"/>
                  </a:lnTo>
                  <a:cubicBezTo>
                    <a:pt x="560" y="13"/>
                    <a:pt x="489" y="13"/>
                    <a:pt x="417" y="36"/>
                  </a:cubicBezTo>
                  <a:cubicBezTo>
                    <a:pt x="358" y="36"/>
                    <a:pt x="298" y="48"/>
                    <a:pt x="239" y="60"/>
                  </a:cubicBezTo>
                  <a:cubicBezTo>
                    <a:pt x="96" y="108"/>
                    <a:pt x="13" y="251"/>
                    <a:pt x="13" y="394"/>
                  </a:cubicBezTo>
                  <a:lnTo>
                    <a:pt x="1" y="465"/>
                  </a:lnTo>
                  <a:cubicBezTo>
                    <a:pt x="84" y="477"/>
                    <a:pt x="179" y="477"/>
                    <a:pt x="263" y="477"/>
                  </a:cubicBezTo>
                  <a:cubicBezTo>
                    <a:pt x="310" y="477"/>
                    <a:pt x="358" y="477"/>
                    <a:pt x="382" y="453"/>
                  </a:cubicBezTo>
                  <a:cubicBezTo>
                    <a:pt x="429" y="429"/>
                    <a:pt x="441" y="394"/>
                    <a:pt x="453" y="358"/>
                  </a:cubicBezTo>
                  <a:cubicBezTo>
                    <a:pt x="513" y="251"/>
                    <a:pt x="560" y="132"/>
                    <a:pt x="620" y="36"/>
                  </a:cubicBezTo>
                  <a:lnTo>
                    <a:pt x="656" y="1"/>
                  </a:ln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0"/>
            <p:cNvSpPr/>
            <p:nvPr/>
          </p:nvSpPr>
          <p:spPr>
            <a:xfrm>
              <a:off x="1597800" y="4172550"/>
              <a:ext cx="625" cy="725"/>
            </a:xfrm>
            <a:custGeom>
              <a:avLst/>
              <a:gdLst/>
              <a:ahLst/>
              <a:cxnLst/>
              <a:rect l="l" t="t" r="r" b="b"/>
              <a:pathLst>
                <a:path w="25" h="29" extrusionOk="0">
                  <a:moveTo>
                    <a:pt x="15" y="0"/>
                  </a:moveTo>
                  <a:cubicBezTo>
                    <a:pt x="7" y="0"/>
                    <a:pt x="1" y="12"/>
                    <a:pt x="1" y="29"/>
                  </a:cubicBezTo>
                  <a:cubicBezTo>
                    <a:pt x="1" y="17"/>
                    <a:pt x="13" y="17"/>
                    <a:pt x="25" y="5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0"/>
            <p:cNvSpPr/>
            <p:nvPr/>
          </p:nvSpPr>
          <p:spPr>
            <a:xfrm>
              <a:off x="1586200" y="4172675"/>
              <a:ext cx="11625" cy="17575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465" y="0"/>
                  </a:moveTo>
                  <a:lnTo>
                    <a:pt x="465" y="0"/>
                  </a:lnTo>
                  <a:cubicBezTo>
                    <a:pt x="405" y="48"/>
                    <a:pt x="322" y="84"/>
                    <a:pt x="262" y="131"/>
                  </a:cubicBezTo>
                  <a:cubicBezTo>
                    <a:pt x="203" y="179"/>
                    <a:pt x="167" y="203"/>
                    <a:pt x="119" y="250"/>
                  </a:cubicBezTo>
                  <a:cubicBezTo>
                    <a:pt x="12" y="369"/>
                    <a:pt x="0" y="536"/>
                    <a:pt x="84" y="619"/>
                  </a:cubicBezTo>
                  <a:lnTo>
                    <a:pt x="96" y="703"/>
                  </a:lnTo>
                  <a:cubicBezTo>
                    <a:pt x="179" y="667"/>
                    <a:pt x="262" y="643"/>
                    <a:pt x="346" y="595"/>
                  </a:cubicBezTo>
                  <a:cubicBezTo>
                    <a:pt x="370" y="584"/>
                    <a:pt x="417" y="548"/>
                    <a:pt x="429" y="524"/>
                  </a:cubicBezTo>
                  <a:cubicBezTo>
                    <a:pt x="441" y="488"/>
                    <a:pt x="441" y="465"/>
                    <a:pt x="441" y="417"/>
                  </a:cubicBezTo>
                  <a:lnTo>
                    <a:pt x="441" y="48"/>
                  </a:lnTo>
                  <a:cubicBezTo>
                    <a:pt x="441" y="24"/>
                    <a:pt x="465" y="12"/>
                    <a:pt x="465" y="0"/>
                  </a:cubicBezTo>
                  <a:close/>
                </a:path>
              </a:pathLst>
            </a:custGeom>
            <a:solidFill>
              <a:srgbClr val="EEC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1433800" y="4276550"/>
              <a:ext cx="625" cy="925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0" y="0"/>
                  </a:moveTo>
                  <a:lnTo>
                    <a:pt x="0" y="36"/>
                  </a:lnTo>
                  <a:cubicBezTo>
                    <a:pt x="24" y="24"/>
                    <a:pt x="24" y="12"/>
                    <a:pt x="0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1423975" y="4258700"/>
              <a:ext cx="11050" cy="17875"/>
            </a:xfrm>
            <a:custGeom>
              <a:avLst/>
              <a:gdLst/>
              <a:ahLst/>
              <a:cxnLst/>
              <a:rect l="l" t="t" r="r" b="b"/>
              <a:pathLst>
                <a:path w="442" h="715" extrusionOk="0">
                  <a:moveTo>
                    <a:pt x="72" y="0"/>
                  </a:moveTo>
                  <a:cubicBezTo>
                    <a:pt x="48" y="83"/>
                    <a:pt x="24" y="155"/>
                    <a:pt x="12" y="250"/>
                  </a:cubicBezTo>
                  <a:cubicBezTo>
                    <a:pt x="1" y="298"/>
                    <a:pt x="1" y="333"/>
                    <a:pt x="12" y="369"/>
                  </a:cubicBezTo>
                  <a:cubicBezTo>
                    <a:pt x="24" y="417"/>
                    <a:pt x="60" y="429"/>
                    <a:pt x="84" y="452"/>
                  </a:cubicBezTo>
                  <a:cubicBezTo>
                    <a:pt x="191" y="536"/>
                    <a:pt x="286" y="607"/>
                    <a:pt x="382" y="679"/>
                  </a:cubicBezTo>
                  <a:cubicBezTo>
                    <a:pt x="393" y="679"/>
                    <a:pt x="417" y="691"/>
                    <a:pt x="417" y="714"/>
                  </a:cubicBezTo>
                  <a:cubicBezTo>
                    <a:pt x="417" y="631"/>
                    <a:pt x="429" y="560"/>
                    <a:pt x="429" y="488"/>
                  </a:cubicBezTo>
                  <a:cubicBezTo>
                    <a:pt x="429" y="429"/>
                    <a:pt x="441" y="369"/>
                    <a:pt x="429" y="310"/>
                  </a:cubicBezTo>
                  <a:cubicBezTo>
                    <a:pt x="393" y="155"/>
                    <a:pt x="262" y="36"/>
                    <a:pt x="131" y="24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1445700" y="4248275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1" y="0"/>
                  </a:moveTo>
                  <a:cubicBezTo>
                    <a:pt x="24" y="0"/>
                    <a:pt x="36" y="12"/>
                    <a:pt x="48" y="12"/>
                  </a:cubicBezTo>
                  <a:cubicBezTo>
                    <a:pt x="48" y="0"/>
                    <a:pt x="36" y="0"/>
                    <a:pt x="1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1425750" y="4245575"/>
              <a:ext cx="19975" cy="10450"/>
            </a:xfrm>
            <a:custGeom>
              <a:avLst/>
              <a:gdLst/>
              <a:ahLst/>
              <a:cxnLst/>
              <a:rect l="l" t="t" r="r" b="b"/>
              <a:pathLst>
                <a:path w="799" h="418" extrusionOk="0">
                  <a:moveTo>
                    <a:pt x="377" y="0"/>
                  </a:moveTo>
                  <a:cubicBezTo>
                    <a:pt x="233" y="0"/>
                    <a:pt x="104" y="82"/>
                    <a:pt x="49" y="227"/>
                  </a:cubicBezTo>
                  <a:lnTo>
                    <a:pt x="1" y="287"/>
                  </a:lnTo>
                  <a:cubicBezTo>
                    <a:pt x="72" y="323"/>
                    <a:pt x="144" y="370"/>
                    <a:pt x="239" y="406"/>
                  </a:cubicBezTo>
                  <a:cubicBezTo>
                    <a:pt x="287" y="418"/>
                    <a:pt x="311" y="418"/>
                    <a:pt x="358" y="418"/>
                  </a:cubicBezTo>
                  <a:cubicBezTo>
                    <a:pt x="406" y="406"/>
                    <a:pt x="430" y="382"/>
                    <a:pt x="465" y="358"/>
                  </a:cubicBezTo>
                  <a:cubicBezTo>
                    <a:pt x="561" y="287"/>
                    <a:pt x="656" y="204"/>
                    <a:pt x="763" y="132"/>
                  </a:cubicBezTo>
                  <a:cubicBezTo>
                    <a:pt x="775" y="132"/>
                    <a:pt x="787" y="120"/>
                    <a:pt x="799" y="120"/>
                  </a:cubicBezTo>
                  <a:cubicBezTo>
                    <a:pt x="727" y="85"/>
                    <a:pt x="656" y="73"/>
                    <a:pt x="584" y="49"/>
                  </a:cubicBezTo>
                  <a:cubicBezTo>
                    <a:pt x="525" y="13"/>
                    <a:pt x="465" y="1"/>
                    <a:pt x="406" y="1"/>
                  </a:cubicBezTo>
                  <a:cubicBezTo>
                    <a:pt x="396" y="0"/>
                    <a:pt x="386" y="0"/>
                    <a:pt x="377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1444800" y="42116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1429025" y="4211950"/>
              <a:ext cx="16100" cy="12750"/>
            </a:xfrm>
            <a:custGeom>
              <a:avLst/>
              <a:gdLst/>
              <a:ahLst/>
              <a:cxnLst/>
              <a:rect l="l" t="t" r="r" b="b"/>
              <a:pathLst>
                <a:path w="644" h="510" extrusionOk="0">
                  <a:moveTo>
                    <a:pt x="644" y="1"/>
                  </a:moveTo>
                  <a:cubicBezTo>
                    <a:pt x="561" y="1"/>
                    <a:pt x="477" y="25"/>
                    <a:pt x="406" y="37"/>
                  </a:cubicBezTo>
                  <a:cubicBezTo>
                    <a:pt x="346" y="48"/>
                    <a:pt x="287" y="48"/>
                    <a:pt x="227" y="84"/>
                  </a:cubicBezTo>
                  <a:cubicBezTo>
                    <a:pt x="84" y="144"/>
                    <a:pt x="1" y="287"/>
                    <a:pt x="37" y="418"/>
                  </a:cubicBezTo>
                  <a:lnTo>
                    <a:pt x="25" y="501"/>
                  </a:lnTo>
                  <a:cubicBezTo>
                    <a:pt x="66" y="507"/>
                    <a:pt x="111" y="510"/>
                    <a:pt x="156" y="510"/>
                  </a:cubicBezTo>
                  <a:cubicBezTo>
                    <a:pt x="200" y="510"/>
                    <a:pt x="245" y="507"/>
                    <a:pt x="287" y="501"/>
                  </a:cubicBezTo>
                  <a:cubicBezTo>
                    <a:pt x="334" y="501"/>
                    <a:pt x="382" y="501"/>
                    <a:pt x="406" y="465"/>
                  </a:cubicBezTo>
                  <a:cubicBezTo>
                    <a:pt x="441" y="453"/>
                    <a:pt x="453" y="406"/>
                    <a:pt x="465" y="382"/>
                  </a:cubicBezTo>
                  <a:cubicBezTo>
                    <a:pt x="513" y="275"/>
                    <a:pt x="572" y="156"/>
                    <a:pt x="620" y="48"/>
                  </a:cubicBezTo>
                  <a:cubicBezTo>
                    <a:pt x="632" y="37"/>
                    <a:pt x="632" y="25"/>
                    <a:pt x="644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1690975" y="4101225"/>
              <a:ext cx="925" cy="625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36" y="1"/>
                  </a:moveTo>
                  <a:lnTo>
                    <a:pt x="0" y="24"/>
                  </a:lnTo>
                  <a:cubicBezTo>
                    <a:pt x="24" y="24"/>
                    <a:pt x="36" y="13"/>
                    <a:pt x="36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1671025" y="4098550"/>
              <a:ext cx="19975" cy="10025"/>
            </a:xfrm>
            <a:custGeom>
              <a:avLst/>
              <a:gdLst/>
              <a:ahLst/>
              <a:cxnLst/>
              <a:rect l="l" t="t" r="r" b="b"/>
              <a:pathLst>
                <a:path w="799" h="401" extrusionOk="0">
                  <a:moveTo>
                    <a:pt x="286" y="1"/>
                  </a:moveTo>
                  <a:cubicBezTo>
                    <a:pt x="239" y="12"/>
                    <a:pt x="203" y="36"/>
                    <a:pt x="179" y="60"/>
                  </a:cubicBezTo>
                  <a:cubicBezTo>
                    <a:pt x="120" y="120"/>
                    <a:pt x="60" y="179"/>
                    <a:pt x="1" y="251"/>
                  </a:cubicBezTo>
                  <a:lnTo>
                    <a:pt x="60" y="286"/>
                  </a:lnTo>
                  <a:cubicBezTo>
                    <a:pt x="138" y="364"/>
                    <a:pt x="236" y="401"/>
                    <a:pt x="331" y="401"/>
                  </a:cubicBezTo>
                  <a:cubicBezTo>
                    <a:pt x="381" y="401"/>
                    <a:pt x="431" y="390"/>
                    <a:pt x="477" y="370"/>
                  </a:cubicBezTo>
                  <a:cubicBezTo>
                    <a:pt x="536" y="346"/>
                    <a:pt x="584" y="310"/>
                    <a:pt x="620" y="274"/>
                  </a:cubicBezTo>
                  <a:cubicBezTo>
                    <a:pt x="679" y="227"/>
                    <a:pt x="739" y="179"/>
                    <a:pt x="798" y="120"/>
                  </a:cubicBezTo>
                  <a:lnTo>
                    <a:pt x="763" y="120"/>
                  </a:lnTo>
                  <a:cubicBezTo>
                    <a:pt x="644" y="84"/>
                    <a:pt x="525" y="48"/>
                    <a:pt x="406" y="12"/>
                  </a:cubicBezTo>
                  <a:cubicBezTo>
                    <a:pt x="370" y="1"/>
                    <a:pt x="322" y="1"/>
                    <a:pt x="286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1730275" y="4221775"/>
              <a:ext cx="900" cy="325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36" y="1"/>
                  </a:moveTo>
                  <a:cubicBezTo>
                    <a:pt x="24" y="1"/>
                    <a:pt x="12" y="1"/>
                    <a:pt x="0" y="13"/>
                  </a:cubicBezTo>
                  <a:cubicBezTo>
                    <a:pt x="12" y="13"/>
                    <a:pt x="24" y="13"/>
                    <a:pt x="36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1710625" y="4213325"/>
              <a:ext cx="19675" cy="10575"/>
            </a:xfrm>
            <a:custGeom>
              <a:avLst/>
              <a:gdLst/>
              <a:ahLst/>
              <a:cxnLst/>
              <a:rect l="l" t="t" r="r" b="b"/>
              <a:pathLst>
                <a:path w="787" h="423" extrusionOk="0">
                  <a:moveTo>
                    <a:pt x="333" y="1"/>
                  </a:moveTo>
                  <a:cubicBezTo>
                    <a:pt x="303" y="1"/>
                    <a:pt x="276" y="12"/>
                    <a:pt x="250" y="29"/>
                  </a:cubicBezTo>
                  <a:cubicBezTo>
                    <a:pt x="155" y="53"/>
                    <a:pt x="84" y="89"/>
                    <a:pt x="0" y="124"/>
                  </a:cubicBezTo>
                  <a:lnTo>
                    <a:pt x="48" y="184"/>
                  </a:lnTo>
                  <a:cubicBezTo>
                    <a:pt x="95" y="327"/>
                    <a:pt x="226" y="422"/>
                    <a:pt x="381" y="422"/>
                  </a:cubicBezTo>
                  <a:cubicBezTo>
                    <a:pt x="441" y="422"/>
                    <a:pt x="500" y="410"/>
                    <a:pt x="560" y="398"/>
                  </a:cubicBezTo>
                  <a:cubicBezTo>
                    <a:pt x="631" y="386"/>
                    <a:pt x="703" y="363"/>
                    <a:pt x="786" y="339"/>
                  </a:cubicBezTo>
                  <a:cubicBezTo>
                    <a:pt x="762" y="339"/>
                    <a:pt x="750" y="327"/>
                    <a:pt x="738" y="303"/>
                  </a:cubicBezTo>
                  <a:cubicBezTo>
                    <a:pt x="643" y="232"/>
                    <a:pt x="548" y="148"/>
                    <a:pt x="453" y="65"/>
                  </a:cubicBezTo>
                  <a:cubicBezTo>
                    <a:pt x="429" y="41"/>
                    <a:pt x="393" y="29"/>
                    <a:pt x="369" y="5"/>
                  </a:cubicBezTo>
                  <a:cubicBezTo>
                    <a:pt x="357" y="2"/>
                    <a:pt x="345" y="1"/>
                    <a:pt x="333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1730275" y="4369125"/>
              <a:ext cx="900" cy="325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36" y="0"/>
                  </a:moveTo>
                  <a:cubicBezTo>
                    <a:pt x="24" y="0"/>
                    <a:pt x="12" y="0"/>
                    <a:pt x="0" y="12"/>
                  </a:cubicBezTo>
                  <a:cubicBezTo>
                    <a:pt x="12" y="12"/>
                    <a:pt x="24" y="12"/>
                    <a:pt x="36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1710625" y="4360975"/>
              <a:ext cx="19675" cy="10850"/>
            </a:xfrm>
            <a:custGeom>
              <a:avLst/>
              <a:gdLst/>
              <a:ahLst/>
              <a:cxnLst/>
              <a:rect l="l" t="t" r="r" b="b"/>
              <a:pathLst>
                <a:path w="787" h="434" extrusionOk="0">
                  <a:moveTo>
                    <a:pt x="333" y="0"/>
                  </a:moveTo>
                  <a:cubicBezTo>
                    <a:pt x="303" y="0"/>
                    <a:pt x="276" y="11"/>
                    <a:pt x="250" y="29"/>
                  </a:cubicBezTo>
                  <a:cubicBezTo>
                    <a:pt x="155" y="52"/>
                    <a:pt x="84" y="88"/>
                    <a:pt x="0" y="136"/>
                  </a:cubicBezTo>
                  <a:lnTo>
                    <a:pt x="48" y="195"/>
                  </a:lnTo>
                  <a:cubicBezTo>
                    <a:pt x="95" y="314"/>
                    <a:pt x="226" y="410"/>
                    <a:pt x="381" y="433"/>
                  </a:cubicBezTo>
                  <a:cubicBezTo>
                    <a:pt x="441" y="433"/>
                    <a:pt x="500" y="410"/>
                    <a:pt x="560" y="398"/>
                  </a:cubicBezTo>
                  <a:cubicBezTo>
                    <a:pt x="631" y="386"/>
                    <a:pt x="703" y="362"/>
                    <a:pt x="786" y="338"/>
                  </a:cubicBezTo>
                  <a:cubicBezTo>
                    <a:pt x="762" y="338"/>
                    <a:pt x="750" y="326"/>
                    <a:pt x="738" y="302"/>
                  </a:cubicBezTo>
                  <a:cubicBezTo>
                    <a:pt x="643" y="231"/>
                    <a:pt x="548" y="148"/>
                    <a:pt x="453" y="64"/>
                  </a:cubicBezTo>
                  <a:cubicBezTo>
                    <a:pt x="429" y="41"/>
                    <a:pt x="393" y="29"/>
                    <a:pt x="369" y="5"/>
                  </a:cubicBezTo>
                  <a:cubicBezTo>
                    <a:pt x="357" y="2"/>
                    <a:pt x="345" y="0"/>
                    <a:pt x="333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1367725" y="4455800"/>
              <a:ext cx="1200" cy="250"/>
            </a:xfrm>
            <a:custGeom>
              <a:avLst/>
              <a:gdLst/>
              <a:ahLst/>
              <a:cxnLst/>
              <a:rect l="l" t="t" r="r" b="b"/>
              <a:pathLst>
                <a:path w="48" h="10" extrusionOk="0">
                  <a:moveTo>
                    <a:pt x="24" y="1"/>
                  </a:moveTo>
                  <a:cubicBezTo>
                    <a:pt x="15" y="1"/>
                    <a:pt x="6" y="4"/>
                    <a:pt x="0" y="10"/>
                  </a:cubicBezTo>
                  <a:lnTo>
                    <a:pt x="48" y="10"/>
                  </a:lnTo>
                  <a:cubicBezTo>
                    <a:pt x="42" y="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1368900" y="4456625"/>
              <a:ext cx="20875" cy="13600"/>
            </a:xfrm>
            <a:custGeom>
              <a:avLst/>
              <a:gdLst/>
              <a:ahLst/>
              <a:cxnLst/>
              <a:rect l="l" t="t" r="r" b="b"/>
              <a:pathLst>
                <a:path w="835" h="544" extrusionOk="0">
                  <a:moveTo>
                    <a:pt x="1" y="1"/>
                  </a:moveTo>
                  <a:lnTo>
                    <a:pt x="48" y="36"/>
                  </a:lnTo>
                  <a:cubicBezTo>
                    <a:pt x="120" y="155"/>
                    <a:pt x="203" y="298"/>
                    <a:pt x="287" y="406"/>
                  </a:cubicBezTo>
                  <a:cubicBezTo>
                    <a:pt x="310" y="453"/>
                    <a:pt x="322" y="489"/>
                    <a:pt x="370" y="513"/>
                  </a:cubicBezTo>
                  <a:cubicBezTo>
                    <a:pt x="400" y="535"/>
                    <a:pt x="430" y="544"/>
                    <a:pt x="464" y="544"/>
                  </a:cubicBezTo>
                  <a:cubicBezTo>
                    <a:pt x="483" y="544"/>
                    <a:pt x="503" y="541"/>
                    <a:pt x="525" y="536"/>
                  </a:cubicBezTo>
                  <a:cubicBezTo>
                    <a:pt x="620" y="536"/>
                    <a:pt x="727" y="513"/>
                    <a:pt x="834" y="489"/>
                  </a:cubicBezTo>
                  <a:lnTo>
                    <a:pt x="799" y="417"/>
                  </a:lnTo>
                  <a:cubicBezTo>
                    <a:pt x="799" y="215"/>
                    <a:pt x="668" y="60"/>
                    <a:pt x="501" y="13"/>
                  </a:cubicBezTo>
                  <a:cubicBezTo>
                    <a:pt x="429" y="1"/>
                    <a:pt x="358" y="1"/>
                    <a:pt x="287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1393325" y="4437575"/>
              <a:ext cx="900" cy="1225"/>
            </a:xfrm>
            <a:custGeom>
              <a:avLst/>
              <a:gdLst/>
              <a:ahLst/>
              <a:cxnLst/>
              <a:rect l="l" t="t" r="r" b="b"/>
              <a:pathLst>
                <a:path w="36" h="49" extrusionOk="0">
                  <a:moveTo>
                    <a:pt x="0" y="1"/>
                  </a:moveTo>
                  <a:cubicBezTo>
                    <a:pt x="24" y="13"/>
                    <a:pt x="24" y="25"/>
                    <a:pt x="36" y="48"/>
                  </a:cubicBezTo>
                  <a:cubicBezTo>
                    <a:pt x="36" y="25"/>
                    <a:pt x="24" y="13"/>
                    <a:pt x="0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1389150" y="4438775"/>
              <a:ext cx="12525" cy="21750"/>
            </a:xfrm>
            <a:custGeom>
              <a:avLst/>
              <a:gdLst/>
              <a:ahLst/>
              <a:cxnLst/>
              <a:rect l="l" t="t" r="r" b="b"/>
              <a:pathLst>
                <a:path w="501" h="870" extrusionOk="0">
                  <a:moveTo>
                    <a:pt x="203" y="0"/>
                  </a:moveTo>
                  <a:cubicBezTo>
                    <a:pt x="203" y="12"/>
                    <a:pt x="203" y="24"/>
                    <a:pt x="179" y="36"/>
                  </a:cubicBezTo>
                  <a:cubicBezTo>
                    <a:pt x="143" y="167"/>
                    <a:pt x="84" y="298"/>
                    <a:pt x="36" y="429"/>
                  </a:cubicBezTo>
                  <a:cubicBezTo>
                    <a:pt x="24" y="465"/>
                    <a:pt x="0" y="500"/>
                    <a:pt x="0" y="548"/>
                  </a:cubicBezTo>
                  <a:cubicBezTo>
                    <a:pt x="0" y="584"/>
                    <a:pt x="36" y="619"/>
                    <a:pt x="60" y="667"/>
                  </a:cubicBezTo>
                  <a:cubicBezTo>
                    <a:pt x="120" y="739"/>
                    <a:pt x="203" y="798"/>
                    <a:pt x="274" y="869"/>
                  </a:cubicBezTo>
                  <a:lnTo>
                    <a:pt x="322" y="798"/>
                  </a:lnTo>
                  <a:cubicBezTo>
                    <a:pt x="453" y="691"/>
                    <a:pt x="501" y="512"/>
                    <a:pt x="453" y="369"/>
                  </a:cubicBezTo>
                  <a:cubicBezTo>
                    <a:pt x="429" y="310"/>
                    <a:pt x="393" y="250"/>
                    <a:pt x="346" y="203"/>
                  </a:cubicBezTo>
                  <a:cubicBezTo>
                    <a:pt x="298" y="131"/>
                    <a:pt x="251" y="72"/>
                    <a:pt x="203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1384975" y="4268400"/>
              <a:ext cx="925" cy="725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0" y="0"/>
                  </a:moveTo>
                  <a:cubicBezTo>
                    <a:pt x="7" y="0"/>
                    <a:pt x="4" y="2"/>
                    <a:pt x="1" y="5"/>
                  </a:cubicBezTo>
                  <a:cubicBezTo>
                    <a:pt x="13" y="5"/>
                    <a:pt x="25" y="29"/>
                    <a:pt x="37" y="29"/>
                  </a:cubicBezTo>
                  <a:cubicBezTo>
                    <a:pt x="28" y="11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1385575" y="4268500"/>
              <a:ext cx="14325" cy="15525"/>
            </a:xfrm>
            <a:custGeom>
              <a:avLst/>
              <a:gdLst/>
              <a:ahLst/>
              <a:cxnLst/>
              <a:rect l="l" t="t" r="r" b="b"/>
              <a:pathLst>
                <a:path w="573" h="621" extrusionOk="0">
                  <a:moveTo>
                    <a:pt x="1" y="1"/>
                  </a:moveTo>
                  <a:cubicBezTo>
                    <a:pt x="13" y="25"/>
                    <a:pt x="13" y="37"/>
                    <a:pt x="13" y="49"/>
                  </a:cubicBezTo>
                  <a:lnTo>
                    <a:pt x="108" y="406"/>
                  </a:lnTo>
                  <a:cubicBezTo>
                    <a:pt x="120" y="441"/>
                    <a:pt x="120" y="477"/>
                    <a:pt x="155" y="513"/>
                  </a:cubicBezTo>
                  <a:cubicBezTo>
                    <a:pt x="179" y="537"/>
                    <a:pt x="227" y="561"/>
                    <a:pt x="251" y="572"/>
                  </a:cubicBezTo>
                  <a:cubicBezTo>
                    <a:pt x="346" y="584"/>
                    <a:pt x="417" y="620"/>
                    <a:pt x="513" y="620"/>
                  </a:cubicBezTo>
                  <a:lnTo>
                    <a:pt x="513" y="537"/>
                  </a:lnTo>
                  <a:cubicBezTo>
                    <a:pt x="572" y="406"/>
                    <a:pt x="513" y="239"/>
                    <a:pt x="394" y="156"/>
                  </a:cubicBezTo>
                  <a:cubicBezTo>
                    <a:pt x="346" y="120"/>
                    <a:pt x="286" y="96"/>
                    <a:pt x="227" y="84"/>
                  </a:cubicBezTo>
                  <a:cubicBezTo>
                    <a:pt x="143" y="49"/>
                    <a:pt x="72" y="37"/>
                    <a:pt x="1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1320400" y="4356325"/>
              <a:ext cx="600" cy="925"/>
            </a:xfrm>
            <a:custGeom>
              <a:avLst/>
              <a:gdLst/>
              <a:ahLst/>
              <a:cxnLst/>
              <a:rect l="l" t="t" r="r" b="b"/>
              <a:pathLst>
                <a:path w="24" h="37" extrusionOk="0">
                  <a:moveTo>
                    <a:pt x="24" y="0"/>
                  </a:moveTo>
                  <a:cubicBezTo>
                    <a:pt x="0" y="0"/>
                    <a:pt x="0" y="24"/>
                    <a:pt x="0" y="36"/>
                  </a:cubicBezTo>
                  <a:cubicBezTo>
                    <a:pt x="0" y="24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1320975" y="4345175"/>
              <a:ext cx="17000" cy="10875"/>
            </a:xfrm>
            <a:custGeom>
              <a:avLst/>
              <a:gdLst/>
              <a:ahLst/>
              <a:cxnLst/>
              <a:rect l="l" t="t" r="r" b="b"/>
              <a:pathLst>
                <a:path w="680" h="435" extrusionOk="0">
                  <a:moveTo>
                    <a:pt x="474" y="0"/>
                  </a:moveTo>
                  <a:cubicBezTo>
                    <a:pt x="382" y="0"/>
                    <a:pt x="286" y="34"/>
                    <a:pt x="215" y="89"/>
                  </a:cubicBezTo>
                  <a:cubicBezTo>
                    <a:pt x="180" y="137"/>
                    <a:pt x="144" y="184"/>
                    <a:pt x="120" y="244"/>
                  </a:cubicBezTo>
                  <a:cubicBezTo>
                    <a:pt x="72" y="303"/>
                    <a:pt x="37" y="375"/>
                    <a:pt x="1" y="434"/>
                  </a:cubicBezTo>
                  <a:cubicBezTo>
                    <a:pt x="13" y="422"/>
                    <a:pt x="25" y="422"/>
                    <a:pt x="37" y="422"/>
                  </a:cubicBezTo>
                  <a:cubicBezTo>
                    <a:pt x="156" y="399"/>
                    <a:pt x="299" y="399"/>
                    <a:pt x="418" y="387"/>
                  </a:cubicBezTo>
                  <a:cubicBezTo>
                    <a:pt x="453" y="387"/>
                    <a:pt x="489" y="387"/>
                    <a:pt x="513" y="363"/>
                  </a:cubicBezTo>
                  <a:cubicBezTo>
                    <a:pt x="549" y="339"/>
                    <a:pt x="572" y="303"/>
                    <a:pt x="596" y="268"/>
                  </a:cubicBezTo>
                  <a:cubicBezTo>
                    <a:pt x="620" y="196"/>
                    <a:pt x="668" y="125"/>
                    <a:pt x="680" y="30"/>
                  </a:cubicBezTo>
                  <a:lnTo>
                    <a:pt x="608" y="30"/>
                  </a:lnTo>
                  <a:cubicBezTo>
                    <a:pt x="567" y="9"/>
                    <a:pt x="521" y="0"/>
                    <a:pt x="474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1315925" y="4320300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48" y="1"/>
                  </a:moveTo>
                  <a:cubicBezTo>
                    <a:pt x="24" y="1"/>
                    <a:pt x="1" y="1"/>
                    <a:pt x="1" y="13"/>
                  </a:cubicBezTo>
                  <a:cubicBezTo>
                    <a:pt x="24" y="13"/>
                    <a:pt x="36" y="13"/>
                    <a:pt x="48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1317125" y="4318525"/>
              <a:ext cx="19075" cy="10550"/>
            </a:xfrm>
            <a:custGeom>
              <a:avLst/>
              <a:gdLst/>
              <a:ahLst/>
              <a:cxnLst/>
              <a:rect l="l" t="t" r="r" b="b"/>
              <a:pathLst>
                <a:path w="763" h="422" extrusionOk="0">
                  <a:moveTo>
                    <a:pt x="405" y="0"/>
                  </a:moveTo>
                  <a:cubicBezTo>
                    <a:pt x="345" y="0"/>
                    <a:pt x="286" y="12"/>
                    <a:pt x="226" y="24"/>
                  </a:cubicBezTo>
                  <a:lnTo>
                    <a:pt x="0" y="72"/>
                  </a:lnTo>
                  <a:cubicBezTo>
                    <a:pt x="12" y="72"/>
                    <a:pt x="36" y="84"/>
                    <a:pt x="48" y="107"/>
                  </a:cubicBezTo>
                  <a:cubicBezTo>
                    <a:pt x="131" y="191"/>
                    <a:pt x="226" y="262"/>
                    <a:pt x="310" y="357"/>
                  </a:cubicBezTo>
                  <a:cubicBezTo>
                    <a:pt x="345" y="381"/>
                    <a:pt x="369" y="417"/>
                    <a:pt x="405" y="417"/>
                  </a:cubicBezTo>
                  <a:cubicBezTo>
                    <a:pt x="419" y="420"/>
                    <a:pt x="431" y="422"/>
                    <a:pt x="442" y="422"/>
                  </a:cubicBezTo>
                  <a:cubicBezTo>
                    <a:pt x="469" y="422"/>
                    <a:pt x="490" y="413"/>
                    <a:pt x="524" y="405"/>
                  </a:cubicBezTo>
                  <a:cubicBezTo>
                    <a:pt x="607" y="369"/>
                    <a:pt x="691" y="345"/>
                    <a:pt x="762" y="310"/>
                  </a:cubicBezTo>
                  <a:lnTo>
                    <a:pt x="715" y="250"/>
                  </a:lnTo>
                  <a:cubicBezTo>
                    <a:pt x="691" y="119"/>
                    <a:pt x="548" y="12"/>
                    <a:pt x="405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1714775" y="4502175"/>
              <a:ext cx="925" cy="1200"/>
            </a:xfrm>
            <a:custGeom>
              <a:avLst/>
              <a:gdLst/>
              <a:ahLst/>
              <a:cxnLst/>
              <a:rect l="l" t="t" r="r" b="b"/>
              <a:pathLst>
                <a:path w="37" h="48" extrusionOk="0">
                  <a:moveTo>
                    <a:pt x="25" y="0"/>
                  </a:moveTo>
                  <a:cubicBezTo>
                    <a:pt x="25" y="24"/>
                    <a:pt x="1" y="36"/>
                    <a:pt x="1" y="48"/>
                  </a:cubicBezTo>
                  <a:cubicBezTo>
                    <a:pt x="25" y="36"/>
                    <a:pt x="37" y="24"/>
                    <a:pt x="25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1698425" y="4503075"/>
              <a:ext cx="16375" cy="11750"/>
            </a:xfrm>
            <a:custGeom>
              <a:avLst/>
              <a:gdLst/>
              <a:ahLst/>
              <a:cxnLst/>
              <a:rect l="l" t="t" r="r" b="b"/>
              <a:pathLst>
                <a:path w="655" h="470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43" y="12"/>
                    <a:pt x="631" y="12"/>
                    <a:pt x="619" y="12"/>
                  </a:cubicBezTo>
                  <a:cubicBezTo>
                    <a:pt x="500" y="24"/>
                    <a:pt x="357" y="48"/>
                    <a:pt x="238" y="72"/>
                  </a:cubicBezTo>
                  <a:cubicBezTo>
                    <a:pt x="202" y="72"/>
                    <a:pt x="167" y="83"/>
                    <a:pt x="143" y="107"/>
                  </a:cubicBezTo>
                  <a:cubicBezTo>
                    <a:pt x="107" y="131"/>
                    <a:pt x="95" y="167"/>
                    <a:pt x="83" y="202"/>
                  </a:cubicBezTo>
                  <a:cubicBezTo>
                    <a:pt x="48" y="286"/>
                    <a:pt x="24" y="369"/>
                    <a:pt x="0" y="441"/>
                  </a:cubicBezTo>
                  <a:lnTo>
                    <a:pt x="83" y="441"/>
                  </a:lnTo>
                  <a:cubicBezTo>
                    <a:pt x="122" y="460"/>
                    <a:pt x="167" y="469"/>
                    <a:pt x="213" y="469"/>
                  </a:cubicBezTo>
                  <a:cubicBezTo>
                    <a:pt x="309" y="469"/>
                    <a:pt x="408" y="430"/>
                    <a:pt x="464" y="357"/>
                  </a:cubicBezTo>
                  <a:cubicBezTo>
                    <a:pt x="512" y="310"/>
                    <a:pt x="524" y="250"/>
                    <a:pt x="560" y="202"/>
                  </a:cubicBezTo>
                  <a:cubicBezTo>
                    <a:pt x="583" y="131"/>
                    <a:pt x="619" y="72"/>
                    <a:pt x="655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1725500" y="4198575"/>
              <a:ext cx="625" cy="900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24" y="0"/>
                  </a:moveTo>
                  <a:lnTo>
                    <a:pt x="24" y="0"/>
                  </a:lnTo>
                  <a:cubicBezTo>
                    <a:pt x="24" y="24"/>
                    <a:pt x="1" y="36"/>
                    <a:pt x="1" y="36"/>
                  </a:cubicBezTo>
                  <a:cubicBezTo>
                    <a:pt x="24" y="36"/>
                    <a:pt x="24" y="24"/>
                    <a:pt x="24" y="0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1708525" y="4199450"/>
              <a:ext cx="17300" cy="11100"/>
            </a:xfrm>
            <a:custGeom>
              <a:avLst/>
              <a:gdLst/>
              <a:ahLst/>
              <a:cxnLst/>
              <a:rect l="l" t="t" r="r" b="b"/>
              <a:pathLst>
                <a:path w="692" h="44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68" y="13"/>
                    <a:pt x="656" y="13"/>
                    <a:pt x="644" y="13"/>
                  </a:cubicBezTo>
                  <a:cubicBezTo>
                    <a:pt x="525" y="25"/>
                    <a:pt x="394" y="25"/>
                    <a:pt x="275" y="48"/>
                  </a:cubicBezTo>
                  <a:cubicBezTo>
                    <a:pt x="227" y="48"/>
                    <a:pt x="191" y="48"/>
                    <a:pt x="168" y="72"/>
                  </a:cubicBezTo>
                  <a:cubicBezTo>
                    <a:pt x="132" y="84"/>
                    <a:pt x="108" y="132"/>
                    <a:pt x="96" y="167"/>
                  </a:cubicBezTo>
                  <a:cubicBezTo>
                    <a:pt x="60" y="239"/>
                    <a:pt x="13" y="310"/>
                    <a:pt x="1" y="406"/>
                  </a:cubicBezTo>
                  <a:lnTo>
                    <a:pt x="72" y="406"/>
                  </a:lnTo>
                  <a:cubicBezTo>
                    <a:pt x="115" y="431"/>
                    <a:pt x="165" y="443"/>
                    <a:pt x="215" y="443"/>
                  </a:cubicBezTo>
                  <a:cubicBezTo>
                    <a:pt x="304" y="443"/>
                    <a:pt x="397" y="407"/>
                    <a:pt x="465" y="346"/>
                  </a:cubicBezTo>
                  <a:cubicBezTo>
                    <a:pt x="513" y="298"/>
                    <a:pt x="537" y="251"/>
                    <a:pt x="572" y="191"/>
                  </a:cubicBezTo>
                  <a:cubicBezTo>
                    <a:pt x="608" y="132"/>
                    <a:pt x="644" y="60"/>
                    <a:pt x="691" y="1"/>
                  </a:cubicBezTo>
                  <a:close/>
                </a:path>
              </a:pathLst>
            </a:custGeom>
            <a:solidFill>
              <a:srgbClr val="D7C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1381700" y="45542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25"/>
                    <a:pt x="1" y="37"/>
                    <a:pt x="1" y="49"/>
                  </a:cubicBezTo>
                  <a:cubicBezTo>
                    <a:pt x="1" y="37"/>
                    <a:pt x="25" y="13"/>
                    <a:pt x="25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1382300" y="4542025"/>
              <a:ext cx="15800" cy="12250"/>
            </a:xfrm>
            <a:custGeom>
              <a:avLst/>
              <a:gdLst/>
              <a:ahLst/>
              <a:cxnLst/>
              <a:rect l="l" t="t" r="r" b="b"/>
              <a:pathLst>
                <a:path w="632" h="490" extrusionOk="0">
                  <a:moveTo>
                    <a:pt x="459" y="0"/>
                  </a:moveTo>
                  <a:cubicBezTo>
                    <a:pt x="353" y="0"/>
                    <a:pt x="242" y="43"/>
                    <a:pt x="179" y="133"/>
                  </a:cubicBezTo>
                  <a:cubicBezTo>
                    <a:pt x="144" y="180"/>
                    <a:pt x="120" y="240"/>
                    <a:pt x="84" y="288"/>
                  </a:cubicBezTo>
                  <a:cubicBezTo>
                    <a:pt x="60" y="359"/>
                    <a:pt x="24" y="419"/>
                    <a:pt x="1" y="490"/>
                  </a:cubicBezTo>
                  <a:cubicBezTo>
                    <a:pt x="13" y="478"/>
                    <a:pt x="24" y="478"/>
                    <a:pt x="36" y="478"/>
                  </a:cubicBezTo>
                  <a:cubicBezTo>
                    <a:pt x="155" y="454"/>
                    <a:pt x="298" y="430"/>
                    <a:pt x="417" y="407"/>
                  </a:cubicBezTo>
                  <a:cubicBezTo>
                    <a:pt x="453" y="395"/>
                    <a:pt x="489" y="395"/>
                    <a:pt x="513" y="359"/>
                  </a:cubicBezTo>
                  <a:cubicBezTo>
                    <a:pt x="548" y="335"/>
                    <a:pt x="560" y="299"/>
                    <a:pt x="572" y="252"/>
                  </a:cubicBezTo>
                  <a:cubicBezTo>
                    <a:pt x="608" y="180"/>
                    <a:pt x="620" y="97"/>
                    <a:pt x="632" y="14"/>
                  </a:cubicBezTo>
                  <a:lnTo>
                    <a:pt x="560" y="14"/>
                  </a:lnTo>
                  <a:cubicBezTo>
                    <a:pt x="528" y="5"/>
                    <a:pt x="494" y="0"/>
                    <a:pt x="459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1363550" y="4157775"/>
              <a:ext cx="11625" cy="22350"/>
            </a:xfrm>
            <a:custGeom>
              <a:avLst/>
              <a:gdLst/>
              <a:ahLst/>
              <a:cxnLst/>
              <a:rect l="l" t="t" r="r" b="b"/>
              <a:pathLst>
                <a:path w="465" h="894" extrusionOk="0">
                  <a:moveTo>
                    <a:pt x="48" y="1"/>
                  </a:moveTo>
                  <a:cubicBezTo>
                    <a:pt x="36" y="168"/>
                    <a:pt x="24" y="299"/>
                    <a:pt x="24" y="429"/>
                  </a:cubicBezTo>
                  <a:cubicBezTo>
                    <a:pt x="24" y="489"/>
                    <a:pt x="1" y="549"/>
                    <a:pt x="24" y="596"/>
                  </a:cubicBezTo>
                  <a:cubicBezTo>
                    <a:pt x="36" y="703"/>
                    <a:pt x="108" y="787"/>
                    <a:pt x="203" y="858"/>
                  </a:cubicBezTo>
                  <a:lnTo>
                    <a:pt x="215" y="894"/>
                  </a:lnTo>
                  <a:cubicBezTo>
                    <a:pt x="286" y="822"/>
                    <a:pt x="382" y="727"/>
                    <a:pt x="453" y="620"/>
                  </a:cubicBezTo>
                  <a:cubicBezTo>
                    <a:pt x="453" y="608"/>
                    <a:pt x="465" y="596"/>
                    <a:pt x="465" y="584"/>
                  </a:cubicBezTo>
                  <a:cubicBezTo>
                    <a:pt x="465" y="537"/>
                    <a:pt x="441" y="501"/>
                    <a:pt x="393" y="477"/>
                  </a:cubicBezTo>
                  <a:cubicBezTo>
                    <a:pt x="322" y="418"/>
                    <a:pt x="227" y="358"/>
                    <a:pt x="167" y="287"/>
                  </a:cubicBezTo>
                  <a:cubicBezTo>
                    <a:pt x="96" y="203"/>
                    <a:pt x="48" y="108"/>
                    <a:pt x="48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1330225" y="4510750"/>
              <a:ext cx="20850" cy="10200"/>
            </a:xfrm>
            <a:custGeom>
              <a:avLst/>
              <a:gdLst/>
              <a:ahLst/>
              <a:cxnLst/>
              <a:rect l="l" t="t" r="r" b="b"/>
              <a:pathLst>
                <a:path w="834" h="408" extrusionOk="0">
                  <a:moveTo>
                    <a:pt x="0" y="3"/>
                  </a:moveTo>
                  <a:cubicBezTo>
                    <a:pt x="7" y="8"/>
                    <a:pt x="15" y="13"/>
                    <a:pt x="23" y="17"/>
                  </a:cubicBezTo>
                  <a:lnTo>
                    <a:pt x="23" y="17"/>
                  </a:lnTo>
                  <a:cubicBezTo>
                    <a:pt x="15" y="12"/>
                    <a:pt x="8" y="8"/>
                    <a:pt x="0" y="3"/>
                  </a:cubicBezTo>
                  <a:close/>
                  <a:moveTo>
                    <a:pt x="681" y="1"/>
                  </a:moveTo>
                  <a:cubicBezTo>
                    <a:pt x="654" y="1"/>
                    <a:pt x="623" y="8"/>
                    <a:pt x="595" y="15"/>
                  </a:cubicBezTo>
                  <a:cubicBezTo>
                    <a:pt x="488" y="50"/>
                    <a:pt x="405" y="74"/>
                    <a:pt x="298" y="74"/>
                  </a:cubicBezTo>
                  <a:cubicBezTo>
                    <a:pt x="200" y="74"/>
                    <a:pt x="103" y="64"/>
                    <a:pt x="23" y="17"/>
                  </a:cubicBezTo>
                  <a:lnTo>
                    <a:pt x="23" y="17"/>
                  </a:lnTo>
                  <a:cubicBezTo>
                    <a:pt x="144" y="97"/>
                    <a:pt x="244" y="186"/>
                    <a:pt x="345" y="265"/>
                  </a:cubicBezTo>
                  <a:lnTo>
                    <a:pt x="476" y="360"/>
                  </a:lnTo>
                  <a:cubicBezTo>
                    <a:pt x="521" y="385"/>
                    <a:pt x="576" y="397"/>
                    <a:pt x="636" y="397"/>
                  </a:cubicBezTo>
                  <a:cubicBezTo>
                    <a:pt x="687" y="397"/>
                    <a:pt x="742" y="388"/>
                    <a:pt x="798" y="372"/>
                  </a:cubicBezTo>
                  <a:lnTo>
                    <a:pt x="833" y="407"/>
                  </a:lnTo>
                  <a:cubicBezTo>
                    <a:pt x="810" y="300"/>
                    <a:pt x="798" y="181"/>
                    <a:pt x="750" y="62"/>
                  </a:cubicBezTo>
                  <a:cubicBezTo>
                    <a:pt x="738" y="50"/>
                    <a:pt x="738" y="38"/>
                    <a:pt x="726" y="15"/>
                  </a:cubicBezTo>
                  <a:cubicBezTo>
                    <a:pt x="716" y="4"/>
                    <a:pt x="700" y="1"/>
                    <a:pt x="681" y="1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1337650" y="4528075"/>
              <a:ext cx="23550" cy="9850"/>
            </a:xfrm>
            <a:custGeom>
              <a:avLst/>
              <a:gdLst/>
              <a:ahLst/>
              <a:cxnLst/>
              <a:rect l="l" t="t" r="r" b="b"/>
              <a:pathLst>
                <a:path w="942" h="394" extrusionOk="0">
                  <a:moveTo>
                    <a:pt x="656" y="0"/>
                  </a:moveTo>
                  <a:cubicBezTo>
                    <a:pt x="608" y="0"/>
                    <a:pt x="560" y="24"/>
                    <a:pt x="536" y="60"/>
                  </a:cubicBezTo>
                  <a:cubicBezTo>
                    <a:pt x="465" y="119"/>
                    <a:pt x="382" y="191"/>
                    <a:pt x="298" y="238"/>
                  </a:cubicBezTo>
                  <a:cubicBezTo>
                    <a:pt x="216" y="269"/>
                    <a:pt x="133" y="300"/>
                    <a:pt x="43" y="300"/>
                  </a:cubicBezTo>
                  <a:cubicBezTo>
                    <a:pt x="29" y="300"/>
                    <a:pt x="15" y="299"/>
                    <a:pt x="1" y="298"/>
                  </a:cubicBezTo>
                  <a:lnTo>
                    <a:pt x="1" y="298"/>
                  </a:lnTo>
                  <a:cubicBezTo>
                    <a:pt x="155" y="322"/>
                    <a:pt x="298" y="357"/>
                    <a:pt x="429" y="381"/>
                  </a:cubicBezTo>
                  <a:cubicBezTo>
                    <a:pt x="489" y="381"/>
                    <a:pt x="536" y="393"/>
                    <a:pt x="596" y="393"/>
                  </a:cubicBezTo>
                  <a:cubicBezTo>
                    <a:pt x="703" y="393"/>
                    <a:pt x="798" y="334"/>
                    <a:pt x="894" y="262"/>
                  </a:cubicBezTo>
                  <a:lnTo>
                    <a:pt x="941" y="298"/>
                  </a:lnTo>
                  <a:cubicBezTo>
                    <a:pt x="858" y="203"/>
                    <a:pt x="787" y="119"/>
                    <a:pt x="703" y="24"/>
                  </a:cubicBezTo>
                  <a:cubicBezTo>
                    <a:pt x="679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C9A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7" name="Google Shape;2737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38" name="Google Shape;2738;p20"/>
          <p:cNvSpPr/>
          <p:nvPr/>
        </p:nvSpPr>
        <p:spPr>
          <a:xfrm>
            <a:off x="-162297" y="1196218"/>
            <a:ext cx="3895525" cy="849625"/>
          </a:xfrm>
          <a:custGeom>
            <a:avLst/>
            <a:gdLst/>
            <a:ahLst/>
            <a:cxnLst/>
            <a:rect l="l" t="t" r="r" b="b"/>
            <a:pathLst>
              <a:path w="155821" h="33985" extrusionOk="0">
                <a:moveTo>
                  <a:pt x="5444" y="5600"/>
                </a:moveTo>
                <a:cubicBezTo>
                  <a:pt x="13828" y="535"/>
                  <a:pt x="38515" y="-630"/>
                  <a:pt x="53653" y="360"/>
                </a:cubicBezTo>
                <a:cubicBezTo>
                  <a:pt x="68791" y="1350"/>
                  <a:pt x="84046" y="8279"/>
                  <a:pt x="96273" y="11539"/>
                </a:cubicBezTo>
                <a:cubicBezTo>
                  <a:pt x="108500" y="14800"/>
                  <a:pt x="117117" y="16663"/>
                  <a:pt x="127015" y="19923"/>
                </a:cubicBezTo>
                <a:cubicBezTo>
                  <a:pt x="136913" y="23184"/>
                  <a:pt x="154380" y="29414"/>
                  <a:pt x="155661" y="31102"/>
                </a:cubicBezTo>
                <a:cubicBezTo>
                  <a:pt x="156942" y="32791"/>
                  <a:pt x="144889" y="29588"/>
                  <a:pt x="134700" y="30054"/>
                </a:cubicBezTo>
                <a:cubicBezTo>
                  <a:pt x="124511" y="30520"/>
                  <a:pt x="106753" y="34246"/>
                  <a:pt x="94526" y="33897"/>
                </a:cubicBezTo>
                <a:cubicBezTo>
                  <a:pt x="82299" y="33548"/>
                  <a:pt x="72926" y="28482"/>
                  <a:pt x="61339" y="27958"/>
                </a:cubicBezTo>
                <a:cubicBezTo>
                  <a:pt x="49753" y="27434"/>
                  <a:pt x="34672" y="30287"/>
                  <a:pt x="25007" y="30753"/>
                </a:cubicBezTo>
                <a:cubicBezTo>
                  <a:pt x="15342" y="31219"/>
                  <a:pt x="6609" y="34945"/>
                  <a:pt x="3348" y="30753"/>
                </a:cubicBezTo>
                <a:cubicBezTo>
                  <a:pt x="88" y="26561"/>
                  <a:pt x="-2940" y="10666"/>
                  <a:pt x="5444" y="5600"/>
                </a:cubicBezTo>
                <a:close/>
              </a:path>
            </a:pathLst>
          </a:custGeom>
          <a:solidFill>
            <a:srgbClr val="FFFFFF">
              <a:alpha val="24440"/>
            </a:srgbClr>
          </a:solidFill>
          <a:ln>
            <a:noFill/>
          </a:ln>
        </p:spPr>
      </p:sp>
      <p:sp>
        <p:nvSpPr>
          <p:cNvPr id="2739" name="Google Shape;2739;p20"/>
          <p:cNvSpPr/>
          <p:nvPr/>
        </p:nvSpPr>
        <p:spPr>
          <a:xfrm flipH="1">
            <a:off x="1368869" y="2650185"/>
            <a:ext cx="7775139" cy="701564"/>
          </a:xfrm>
          <a:custGeom>
            <a:avLst/>
            <a:gdLst/>
            <a:ahLst/>
            <a:cxnLst/>
            <a:rect l="l" t="t" r="r" b="b"/>
            <a:pathLst>
              <a:path w="53950" h="4868" extrusionOk="0">
                <a:moveTo>
                  <a:pt x="1" y="1"/>
                </a:moveTo>
                <a:lnTo>
                  <a:pt x="1" y="3545"/>
                </a:lnTo>
                <a:cubicBezTo>
                  <a:pt x="5479" y="4867"/>
                  <a:pt x="16212" y="4378"/>
                  <a:pt x="22205" y="4640"/>
                </a:cubicBezTo>
                <a:cubicBezTo>
                  <a:pt x="23873" y="4713"/>
                  <a:pt x="25530" y="4748"/>
                  <a:pt x="27189" y="4748"/>
                </a:cubicBezTo>
                <a:cubicBezTo>
                  <a:pt x="31319" y="4748"/>
                  <a:pt x="35452" y="4526"/>
                  <a:pt x="39744" y="4098"/>
                </a:cubicBezTo>
                <a:cubicBezTo>
                  <a:pt x="40138" y="4058"/>
                  <a:pt x="40528" y="4041"/>
                  <a:pt x="40914" y="4041"/>
                </a:cubicBezTo>
                <a:cubicBezTo>
                  <a:pt x="43321" y="4041"/>
                  <a:pt x="45576" y="4706"/>
                  <a:pt x="47986" y="4706"/>
                </a:cubicBezTo>
                <a:cubicBezTo>
                  <a:pt x="48589" y="4706"/>
                  <a:pt x="49201" y="4665"/>
                  <a:pt x="49829" y="4560"/>
                </a:cubicBezTo>
                <a:cubicBezTo>
                  <a:pt x="51236" y="4325"/>
                  <a:pt x="52593" y="3878"/>
                  <a:pt x="53949" y="3622"/>
                </a:cubicBezTo>
                <a:cubicBezTo>
                  <a:pt x="52598" y="3455"/>
                  <a:pt x="51259" y="3241"/>
                  <a:pt x="49987" y="3164"/>
                </a:cubicBezTo>
                <a:cubicBezTo>
                  <a:pt x="49039" y="3108"/>
                  <a:pt x="48089" y="3086"/>
                  <a:pt x="47137" y="3086"/>
                </a:cubicBezTo>
                <a:cubicBezTo>
                  <a:pt x="43749" y="3086"/>
                  <a:pt x="40345" y="3364"/>
                  <a:pt x="36949" y="3364"/>
                </a:cubicBezTo>
                <a:cubicBezTo>
                  <a:pt x="36809" y="3364"/>
                  <a:pt x="36668" y="3363"/>
                  <a:pt x="36527" y="3362"/>
                </a:cubicBezTo>
                <a:cubicBezTo>
                  <a:pt x="33673" y="3344"/>
                  <a:pt x="31044" y="2865"/>
                  <a:pt x="28265" y="2701"/>
                </a:cubicBezTo>
                <a:cubicBezTo>
                  <a:pt x="26574" y="2603"/>
                  <a:pt x="24861" y="2661"/>
                  <a:pt x="23162" y="2548"/>
                </a:cubicBezTo>
                <a:cubicBezTo>
                  <a:pt x="20261" y="2349"/>
                  <a:pt x="17759" y="1770"/>
                  <a:pt x="15013" y="1188"/>
                </a:cubicBezTo>
                <a:cubicBezTo>
                  <a:pt x="12517" y="659"/>
                  <a:pt x="10041" y="590"/>
                  <a:pt x="7438" y="450"/>
                </a:cubicBezTo>
                <a:cubicBezTo>
                  <a:pt x="7235" y="439"/>
                  <a:pt x="7008" y="435"/>
                  <a:pt x="6765" y="435"/>
                </a:cubicBezTo>
                <a:cubicBezTo>
                  <a:pt x="5813" y="435"/>
                  <a:pt x="4598" y="502"/>
                  <a:pt x="3430" y="502"/>
                </a:cubicBezTo>
                <a:cubicBezTo>
                  <a:pt x="2055" y="502"/>
                  <a:pt x="744" y="409"/>
                  <a:pt x="1" y="1"/>
                </a:cubicBezTo>
                <a:close/>
              </a:path>
            </a:pathLst>
          </a:custGeom>
          <a:solidFill>
            <a:srgbClr val="FFFFFF">
              <a:alpha val="24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au Philomene One"/>
              <a:buNone/>
              <a:defRPr sz="3000" b="1">
                <a:solidFill>
                  <a:schemeClr val="accent6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Archivo"/>
              <a:buChar char="■"/>
              <a:defRPr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60" r:id="rId7"/>
    <p:sldLayoutId id="2147483664" r:id="rId8"/>
    <p:sldLayoutId id="2147483666" r:id="rId9"/>
    <p:sldLayoutId id="2147483667" r:id="rId10"/>
    <p:sldLayoutId id="2147483681" r:id="rId11"/>
    <p:sldLayoutId id="214748368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4" name="Google Shape;4634;p40"/>
          <p:cNvSpPr txBox="1">
            <a:spLocks noGrp="1"/>
          </p:cNvSpPr>
          <p:nvPr>
            <p:ph type="subTitle" idx="1"/>
          </p:nvPr>
        </p:nvSpPr>
        <p:spPr>
          <a:xfrm>
            <a:off x="2171580" y="2536255"/>
            <a:ext cx="43896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#9Slide03 SFU Futura_05" panose="00000800000000000000" pitchFamily="2" charset="0"/>
              </a:rPr>
              <a:t>Nguyễn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#9Slide03 SFU Futura_05" panose="00000800000000000000" pitchFamily="2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#9Slide03 SFU Futura_05" panose="00000800000000000000" pitchFamily="2" charset="0"/>
              </a:rPr>
              <a:t>Ngọc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#9Slide03 SFU Futura_05" panose="00000800000000000000" pitchFamily="2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#9Slide03 SFU Futura_05" panose="00000800000000000000" pitchFamily="2" charset="0"/>
              </a:rPr>
              <a:t>Thuần</a:t>
            </a:r>
            <a:endParaRPr dirty="0">
              <a:solidFill>
                <a:schemeClr val="accent3">
                  <a:lumMod val="50000"/>
                </a:schemeClr>
              </a:solidFill>
              <a:latin typeface="#9Slide03 SFU Futura_05" panose="00000800000000000000" pitchFamily="2" charset="0"/>
            </a:endParaRPr>
          </a:p>
        </p:txBody>
      </p:sp>
      <p:grpSp>
        <p:nvGrpSpPr>
          <p:cNvPr id="4635" name="Google Shape;4635;p40"/>
          <p:cNvGrpSpPr/>
          <p:nvPr/>
        </p:nvGrpSpPr>
        <p:grpSpPr>
          <a:xfrm>
            <a:off x="6741433" y="1372302"/>
            <a:ext cx="2402577" cy="2739882"/>
            <a:chOff x="13758099" y="2086940"/>
            <a:chExt cx="2155744" cy="2458396"/>
          </a:xfrm>
        </p:grpSpPr>
        <p:sp>
          <p:nvSpPr>
            <p:cNvPr id="4636" name="Google Shape;4636;p40"/>
            <p:cNvSpPr/>
            <p:nvPr/>
          </p:nvSpPr>
          <p:spPr>
            <a:xfrm>
              <a:off x="15031514" y="2479557"/>
              <a:ext cx="263130" cy="115327"/>
            </a:xfrm>
            <a:custGeom>
              <a:avLst/>
              <a:gdLst/>
              <a:ahLst/>
              <a:cxnLst/>
              <a:rect l="l" t="t" r="r" b="b"/>
              <a:pathLst>
                <a:path w="4513" h="1978" extrusionOk="0">
                  <a:moveTo>
                    <a:pt x="2092" y="1"/>
                  </a:moveTo>
                  <a:cubicBezTo>
                    <a:pt x="1617" y="1"/>
                    <a:pt x="1028" y="132"/>
                    <a:pt x="1" y="344"/>
                  </a:cubicBezTo>
                  <a:lnTo>
                    <a:pt x="3249" y="1978"/>
                  </a:lnTo>
                  <a:cubicBezTo>
                    <a:pt x="4513" y="1744"/>
                    <a:pt x="4396" y="1025"/>
                    <a:pt x="4396" y="1025"/>
                  </a:cubicBezTo>
                  <a:cubicBezTo>
                    <a:pt x="4396" y="1025"/>
                    <a:pt x="4143" y="772"/>
                    <a:pt x="3229" y="305"/>
                  </a:cubicBezTo>
                  <a:cubicBezTo>
                    <a:pt x="2804" y="93"/>
                    <a:pt x="2488" y="1"/>
                    <a:pt x="2092" y="1"/>
                  </a:cubicBezTo>
                  <a:close/>
                </a:path>
              </a:pathLst>
            </a:custGeom>
            <a:solidFill>
              <a:srgbClr val="AE2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37" name="Google Shape;4637;p40"/>
            <p:cNvSpPr/>
            <p:nvPr/>
          </p:nvSpPr>
          <p:spPr>
            <a:xfrm>
              <a:off x="15345655" y="2988782"/>
              <a:ext cx="108914" cy="66526"/>
            </a:xfrm>
            <a:custGeom>
              <a:avLst/>
              <a:gdLst/>
              <a:ahLst/>
              <a:cxnLst/>
              <a:rect l="l" t="t" r="r" b="b"/>
              <a:pathLst>
                <a:path w="1868" h="1141" extrusionOk="0">
                  <a:moveTo>
                    <a:pt x="1070" y="0"/>
                  </a:moveTo>
                  <a:cubicBezTo>
                    <a:pt x="792" y="0"/>
                    <a:pt x="499" y="138"/>
                    <a:pt x="272" y="401"/>
                  </a:cubicBezTo>
                  <a:cubicBezTo>
                    <a:pt x="78" y="615"/>
                    <a:pt x="0" y="887"/>
                    <a:pt x="20" y="1101"/>
                  </a:cubicBezTo>
                  <a:lnTo>
                    <a:pt x="370" y="1140"/>
                  </a:lnTo>
                  <a:cubicBezTo>
                    <a:pt x="331" y="1004"/>
                    <a:pt x="409" y="829"/>
                    <a:pt x="506" y="693"/>
                  </a:cubicBezTo>
                  <a:cubicBezTo>
                    <a:pt x="650" y="537"/>
                    <a:pt x="831" y="447"/>
                    <a:pt x="1003" y="447"/>
                  </a:cubicBezTo>
                  <a:cubicBezTo>
                    <a:pt x="1110" y="447"/>
                    <a:pt x="1214" y="482"/>
                    <a:pt x="1303" y="557"/>
                  </a:cubicBezTo>
                  <a:cubicBezTo>
                    <a:pt x="1459" y="693"/>
                    <a:pt x="1498" y="848"/>
                    <a:pt x="1478" y="1043"/>
                  </a:cubicBezTo>
                  <a:lnTo>
                    <a:pt x="1848" y="926"/>
                  </a:lnTo>
                  <a:cubicBezTo>
                    <a:pt x="1867" y="634"/>
                    <a:pt x="1770" y="343"/>
                    <a:pt x="1556" y="168"/>
                  </a:cubicBezTo>
                  <a:cubicBezTo>
                    <a:pt x="1413" y="55"/>
                    <a:pt x="1245" y="0"/>
                    <a:pt x="1070" y="0"/>
                  </a:cubicBezTo>
                  <a:close/>
                </a:path>
              </a:pathLst>
            </a:custGeom>
            <a:solidFill>
              <a:srgbClr val="4D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38" name="Google Shape;4638;p40"/>
            <p:cNvSpPr/>
            <p:nvPr/>
          </p:nvSpPr>
          <p:spPr>
            <a:xfrm>
              <a:off x="15307058" y="3031402"/>
              <a:ext cx="198587" cy="135151"/>
            </a:xfrm>
            <a:custGeom>
              <a:avLst/>
              <a:gdLst/>
              <a:ahLst/>
              <a:cxnLst/>
              <a:rect l="l" t="t" r="r" b="b"/>
              <a:pathLst>
                <a:path w="3406" h="2318" extrusionOk="0">
                  <a:moveTo>
                    <a:pt x="2598" y="1"/>
                  </a:moveTo>
                  <a:cubicBezTo>
                    <a:pt x="2594" y="1"/>
                    <a:pt x="2591" y="1"/>
                    <a:pt x="2588" y="1"/>
                  </a:cubicBezTo>
                  <a:cubicBezTo>
                    <a:pt x="2588" y="1"/>
                    <a:pt x="1051" y="195"/>
                    <a:pt x="545" y="273"/>
                  </a:cubicBezTo>
                  <a:cubicBezTo>
                    <a:pt x="195" y="312"/>
                    <a:pt x="1" y="2004"/>
                    <a:pt x="429" y="2062"/>
                  </a:cubicBezTo>
                  <a:cubicBezTo>
                    <a:pt x="954" y="2140"/>
                    <a:pt x="2510" y="2315"/>
                    <a:pt x="2510" y="2315"/>
                  </a:cubicBezTo>
                  <a:cubicBezTo>
                    <a:pt x="2522" y="2317"/>
                    <a:pt x="2535" y="2318"/>
                    <a:pt x="2547" y="2318"/>
                  </a:cubicBezTo>
                  <a:cubicBezTo>
                    <a:pt x="3159" y="2318"/>
                    <a:pt x="3406" y="1"/>
                    <a:pt x="2598" y="1"/>
                  </a:cubicBezTo>
                  <a:close/>
                </a:path>
              </a:pathLst>
            </a:custGeom>
            <a:solidFill>
              <a:srgbClr val="67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39" name="Google Shape;4639;p40"/>
            <p:cNvSpPr/>
            <p:nvPr/>
          </p:nvSpPr>
          <p:spPr>
            <a:xfrm>
              <a:off x="15438650" y="3038048"/>
              <a:ext cx="44253" cy="119409"/>
            </a:xfrm>
            <a:custGeom>
              <a:avLst/>
              <a:gdLst/>
              <a:ahLst/>
              <a:cxnLst/>
              <a:rect l="l" t="t" r="r" b="b"/>
              <a:pathLst>
                <a:path w="759" h="2048" extrusionOk="0">
                  <a:moveTo>
                    <a:pt x="423" y="1"/>
                  </a:moveTo>
                  <a:cubicBezTo>
                    <a:pt x="237" y="1"/>
                    <a:pt x="58" y="416"/>
                    <a:pt x="39" y="956"/>
                  </a:cubicBezTo>
                  <a:cubicBezTo>
                    <a:pt x="0" y="1520"/>
                    <a:pt x="136" y="2007"/>
                    <a:pt x="331" y="2046"/>
                  </a:cubicBezTo>
                  <a:cubicBezTo>
                    <a:pt x="339" y="2047"/>
                    <a:pt x="347" y="2048"/>
                    <a:pt x="355" y="2048"/>
                  </a:cubicBezTo>
                  <a:cubicBezTo>
                    <a:pt x="541" y="2048"/>
                    <a:pt x="720" y="1633"/>
                    <a:pt x="739" y="1112"/>
                  </a:cubicBezTo>
                  <a:cubicBezTo>
                    <a:pt x="759" y="548"/>
                    <a:pt x="642" y="62"/>
                    <a:pt x="447" y="3"/>
                  </a:cubicBezTo>
                  <a:cubicBezTo>
                    <a:pt x="439" y="2"/>
                    <a:pt x="431" y="1"/>
                    <a:pt x="423" y="1"/>
                  </a:cubicBezTo>
                  <a:close/>
                </a:path>
              </a:pathLst>
            </a:custGeom>
            <a:solidFill>
              <a:srgbClr val="5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0" name="Google Shape;4640;p40"/>
            <p:cNvSpPr/>
            <p:nvPr/>
          </p:nvSpPr>
          <p:spPr>
            <a:xfrm>
              <a:off x="15443139" y="3040264"/>
              <a:ext cx="39764" cy="51308"/>
            </a:xfrm>
            <a:custGeom>
              <a:avLst/>
              <a:gdLst/>
              <a:ahLst/>
              <a:cxnLst/>
              <a:rect l="l" t="t" r="r" b="b"/>
              <a:pathLst>
                <a:path w="682" h="880" extrusionOk="0">
                  <a:moveTo>
                    <a:pt x="359" y="1"/>
                  </a:moveTo>
                  <a:cubicBezTo>
                    <a:pt x="199" y="1"/>
                    <a:pt x="74" y="283"/>
                    <a:pt x="1" y="685"/>
                  </a:cubicBezTo>
                  <a:cubicBezTo>
                    <a:pt x="79" y="685"/>
                    <a:pt x="195" y="704"/>
                    <a:pt x="331" y="724"/>
                  </a:cubicBezTo>
                  <a:cubicBezTo>
                    <a:pt x="448" y="782"/>
                    <a:pt x="565" y="802"/>
                    <a:pt x="682" y="879"/>
                  </a:cubicBezTo>
                  <a:cubicBezTo>
                    <a:pt x="682" y="413"/>
                    <a:pt x="565" y="24"/>
                    <a:pt x="390" y="4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42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1" name="Google Shape;4641;p40"/>
            <p:cNvSpPr/>
            <p:nvPr/>
          </p:nvSpPr>
          <p:spPr>
            <a:xfrm>
              <a:off x="15345655" y="3041605"/>
              <a:ext cx="99818" cy="56789"/>
            </a:xfrm>
            <a:custGeom>
              <a:avLst/>
              <a:gdLst/>
              <a:ahLst/>
              <a:cxnLst/>
              <a:rect l="l" t="t" r="r" b="b"/>
              <a:pathLst>
                <a:path w="1712" h="974" extrusionOk="0">
                  <a:moveTo>
                    <a:pt x="1712" y="1"/>
                  </a:moveTo>
                  <a:lnTo>
                    <a:pt x="1712" y="1"/>
                  </a:lnTo>
                  <a:cubicBezTo>
                    <a:pt x="1517" y="20"/>
                    <a:pt x="856" y="98"/>
                    <a:pt x="370" y="176"/>
                  </a:cubicBezTo>
                  <a:cubicBezTo>
                    <a:pt x="117" y="273"/>
                    <a:pt x="0" y="390"/>
                    <a:pt x="0" y="506"/>
                  </a:cubicBezTo>
                  <a:cubicBezTo>
                    <a:pt x="0" y="759"/>
                    <a:pt x="545" y="915"/>
                    <a:pt x="1362" y="973"/>
                  </a:cubicBezTo>
                  <a:lnTo>
                    <a:pt x="1362" y="895"/>
                  </a:lnTo>
                  <a:cubicBezTo>
                    <a:pt x="1381" y="467"/>
                    <a:pt x="1537" y="117"/>
                    <a:pt x="1712" y="1"/>
                  </a:cubicBezTo>
                  <a:close/>
                </a:path>
              </a:pathLst>
            </a:custGeom>
            <a:solidFill>
              <a:srgbClr val="7B5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2" name="Google Shape;4642;p40"/>
            <p:cNvSpPr/>
            <p:nvPr/>
          </p:nvSpPr>
          <p:spPr>
            <a:xfrm>
              <a:off x="15404601" y="2989481"/>
              <a:ext cx="47693" cy="40872"/>
            </a:xfrm>
            <a:custGeom>
              <a:avLst/>
              <a:gdLst/>
              <a:ahLst/>
              <a:cxnLst/>
              <a:rect l="l" t="t" r="r" b="b"/>
              <a:pathLst>
                <a:path w="818" h="701" extrusionOk="0">
                  <a:moveTo>
                    <a:pt x="39" y="0"/>
                  </a:moveTo>
                  <a:cubicBezTo>
                    <a:pt x="1" y="39"/>
                    <a:pt x="1" y="97"/>
                    <a:pt x="1" y="136"/>
                  </a:cubicBezTo>
                  <a:cubicBezTo>
                    <a:pt x="1" y="253"/>
                    <a:pt x="39" y="350"/>
                    <a:pt x="78" y="428"/>
                  </a:cubicBezTo>
                  <a:cubicBezTo>
                    <a:pt x="156" y="447"/>
                    <a:pt x="234" y="486"/>
                    <a:pt x="273" y="525"/>
                  </a:cubicBezTo>
                  <a:cubicBezTo>
                    <a:pt x="331" y="583"/>
                    <a:pt x="351" y="622"/>
                    <a:pt x="390" y="681"/>
                  </a:cubicBezTo>
                  <a:cubicBezTo>
                    <a:pt x="428" y="681"/>
                    <a:pt x="467" y="700"/>
                    <a:pt x="526" y="700"/>
                  </a:cubicBezTo>
                  <a:cubicBezTo>
                    <a:pt x="623" y="700"/>
                    <a:pt x="720" y="681"/>
                    <a:pt x="817" y="603"/>
                  </a:cubicBezTo>
                  <a:cubicBezTo>
                    <a:pt x="759" y="428"/>
                    <a:pt x="701" y="253"/>
                    <a:pt x="545" y="156"/>
                  </a:cubicBezTo>
                  <a:cubicBezTo>
                    <a:pt x="390" y="39"/>
                    <a:pt x="214" y="0"/>
                    <a:pt x="39" y="0"/>
                  </a:cubicBezTo>
                  <a:close/>
                </a:path>
              </a:pathLst>
            </a:custGeom>
            <a:solidFill>
              <a:srgbClr val="67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3" name="Google Shape;4643;p40"/>
            <p:cNvSpPr/>
            <p:nvPr/>
          </p:nvSpPr>
          <p:spPr>
            <a:xfrm>
              <a:off x="15341108" y="3126553"/>
              <a:ext cx="89615" cy="28511"/>
            </a:xfrm>
            <a:custGeom>
              <a:avLst/>
              <a:gdLst/>
              <a:ahLst/>
              <a:cxnLst/>
              <a:rect l="l" t="t" r="r" b="b"/>
              <a:pathLst>
                <a:path w="1537" h="489" extrusionOk="0">
                  <a:moveTo>
                    <a:pt x="680" y="0"/>
                  </a:moveTo>
                  <a:cubicBezTo>
                    <a:pt x="348" y="0"/>
                    <a:pt x="91" y="114"/>
                    <a:pt x="0" y="294"/>
                  </a:cubicBezTo>
                  <a:cubicBezTo>
                    <a:pt x="350" y="333"/>
                    <a:pt x="1148" y="430"/>
                    <a:pt x="1537" y="489"/>
                  </a:cubicBezTo>
                  <a:cubicBezTo>
                    <a:pt x="1459" y="236"/>
                    <a:pt x="1148" y="22"/>
                    <a:pt x="759" y="2"/>
                  </a:cubicBezTo>
                  <a:cubicBezTo>
                    <a:pt x="732" y="1"/>
                    <a:pt x="706" y="0"/>
                    <a:pt x="680" y="0"/>
                  </a:cubicBezTo>
                  <a:close/>
                </a:path>
              </a:pathLst>
            </a:custGeom>
            <a:solidFill>
              <a:srgbClr val="7B5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4" name="Google Shape;4644;p40"/>
            <p:cNvSpPr/>
            <p:nvPr/>
          </p:nvSpPr>
          <p:spPr>
            <a:xfrm>
              <a:off x="15350145" y="2932752"/>
              <a:ext cx="51133" cy="93055"/>
            </a:xfrm>
            <a:custGeom>
              <a:avLst/>
              <a:gdLst/>
              <a:ahLst/>
              <a:cxnLst/>
              <a:rect l="l" t="t" r="r" b="b"/>
              <a:pathLst>
                <a:path w="877" h="1596" extrusionOk="0">
                  <a:moveTo>
                    <a:pt x="662" y="1"/>
                  </a:moveTo>
                  <a:lnTo>
                    <a:pt x="1" y="623"/>
                  </a:lnTo>
                  <a:cubicBezTo>
                    <a:pt x="118" y="1012"/>
                    <a:pt x="526" y="1595"/>
                    <a:pt x="526" y="1595"/>
                  </a:cubicBezTo>
                  <a:lnTo>
                    <a:pt x="876" y="1401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AE2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5" name="Google Shape;4645;p40"/>
            <p:cNvSpPr/>
            <p:nvPr/>
          </p:nvSpPr>
          <p:spPr>
            <a:xfrm>
              <a:off x="14506488" y="2512499"/>
              <a:ext cx="446208" cy="562060"/>
            </a:xfrm>
            <a:custGeom>
              <a:avLst/>
              <a:gdLst/>
              <a:ahLst/>
              <a:cxnLst/>
              <a:rect l="l" t="t" r="r" b="b"/>
              <a:pathLst>
                <a:path w="7653" h="9640" extrusionOk="0">
                  <a:moveTo>
                    <a:pt x="5126" y="0"/>
                  </a:moveTo>
                  <a:cubicBezTo>
                    <a:pt x="4979" y="0"/>
                    <a:pt x="4838" y="46"/>
                    <a:pt x="4707" y="148"/>
                  </a:cubicBezTo>
                  <a:cubicBezTo>
                    <a:pt x="4279" y="499"/>
                    <a:pt x="2432" y="5789"/>
                    <a:pt x="1206" y="6858"/>
                  </a:cubicBezTo>
                  <a:cubicBezTo>
                    <a:pt x="1" y="7909"/>
                    <a:pt x="3424" y="9640"/>
                    <a:pt x="3424" y="9640"/>
                  </a:cubicBezTo>
                  <a:cubicBezTo>
                    <a:pt x="5719" y="8512"/>
                    <a:pt x="7469" y="4194"/>
                    <a:pt x="7566" y="3280"/>
                  </a:cubicBezTo>
                  <a:cubicBezTo>
                    <a:pt x="7652" y="2492"/>
                    <a:pt x="6215" y="0"/>
                    <a:pt x="5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6" name="Google Shape;4646;p40"/>
            <p:cNvSpPr/>
            <p:nvPr/>
          </p:nvSpPr>
          <p:spPr>
            <a:xfrm>
              <a:off x="14283125" y="2911179"/>
              <a:ext cx="449123" cy="300271"/>
            </a:xfrm>
            <a:custGeom>
              <a:avLst/>
              <a:gdLst/>
              <a:ahLst/>
              <a:cxnLst/>
              <a:rect l="l" t="t" r="r" b="b"/>
              <a:pathLst>
                <a:path w="7703" h="5150" extrusionOk="0">
                  <a:moveTo>
                    <a:pt x="5171" y="0"/>
                  </a:moveTo>
                  <a:cubicBezTo>
                    <a:pt x="4357" y="0"/>
                    <a:pt x="1253" y="3064"/>
                    <a:pt x="0" y="4066"/>
                  </a:cubicBezTo>
                  <a:cubicBezTo>
                    <a:pt x="0" y="4066"/>
                    <a:pt x="1066" y="5149"/>
                    <a:pt x="1695" y="5149"/>
                  </a:cubicBezTo>
                  <a:cubicBezTo>
                    <a:pt x="1735" y="5149"/>
                    <a:pt x="1773" y="5145"/>
                    <a:pt x="1809" y="5136"/>
                  </a:cubicBezTo>
                  <a:cubicBezTo>
                    <a:pt x="2431" y="4980"/>
                    <a:pt x="7702" y="3346"/>
                    <a:pt x="7624" y="2354"/>
                  </a:cubicBezTo>
                  <a:cubicBezTo>
                    <a:pt x="7546" y="1343"/>
                    <a:pt x="5991" y="40"/>
                    <a:pt x="5193" y="1"/>
                  </a:cubicBezTo>
                  <a:cubicBezTo>
                    <a:pt x="5186" y="0"/>
                    <a:pt x="5178" y="0"/>
                    <a:pt x="5171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7" name="Google Shape;4647;p40"/>
            <p:cNvSpPr/>
            <p:nvPr/>
          </p:nvSpPr>
          <p:spPr>
            <a:xfrm>
              <a:off x="14183309" y="3102824"/>
              <a:ext cx="203018" cy="226223"/>
            </a:xfrm>
            <a:custGeom>
              <a:avLst/>
              <a:gdLst/>
              <a:ahLst/>
              <a:cxnLst/>
              <a:rect l="l" t="t" r="r" b="b"/>
              <a:pathLst>
                <a:path w="3482" h="3880" extrusionOk="0">
                  <a:moveTo>
                    <a:pt x="2626" y="1"/>
                  </a:moveTo>
                  <a:lnTo>
                    <a:pt x="1576" y="701"/>
                  </a:lnTo>
                  <a:cubicBezTo>
                    <a:pt x="1" y="993"/>
                    <a:pt x="59" y="1751"/>
                    <a:pt x="117" y="2432"/>
                  </a:cubicBezTo>
                  <a:cubicBezTo>
                    <a:pt x="195" y="3113"/>
                    <a:pt x="351" y="3735"/>
                    <a:pt x="856" y="3852"/>
                  </a:cubicBezTo>
                  <a:cubicBezTo>
                    <a:pt x="928" y="3871"/>
                    <a:pt x="1015" y="3880"/>
                    <a:pt x="1111" y="3880"/>
                  </a:cubicBezTo>
                  <a:cubicBezTo>
                    <a:pt x="1694" y="3880"/>
                    <a:pt x="2632" y="3560"/>
                    <a:pt x="2782" y="3327"/>
                  </a:cubicBezTo>
                  <a:cubicBezTo>
                    <a:pt x="2937" y="3035"/>
                    <a:pt x="2782" y="2101"/>
                    <a:pt x="2782" y="2101"/>
                  </a:cubicBezTo>
                  <a:lnTo>
                    <a:pt x="3482" y="112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8" name="Google Shape;4648;p40"/>
            <p:cNvSpPr/>
            <p:nvPr/>
          </p:nvSpPr>
          <p:spPr>
            <a:xfrm>
              <a:off x="14557503" y="2865819"/>
              <a:ext cx="226865" cy="206458"/>
            </a:xfrm>
            <a:custGeom>
              <a:avLst/>
              <a:gdLst/>
              <a:ahLst/>
              <a:cxnLst/>
              <a:rect l="l" t="t" r="r" b="b"/>
              <a:pathLst>
                <a:path w="3891" h="3541" extrusionOk="0">
                  <a:moveTo>
                    <a:pt x="996" y="1"/>
                  </a:moveTo>
                  <a:cubicBezTo>
                    <a:pt x="988" y="1"/>
                    <a:pt x="981" y="1"/>
                    <a:pt x="973" y="1"/>
                  </a:cubicBezTo>
                  <a:cubicBezTo>
                    <a:pt x="215" y="40"/>
                    <a:pt x="20" y="682"/>
                    <a:pt x="1" y="954"/>
                  </a:cubicBezTo>
                  <a:cubicBezTo>
                    <a:pt x="1187" y="1401"/>
                    <a:pt x="2101" y="2316"/>
                    <a:pt x="2685" y="3541"/>
                  </a:cubicBezTo>
                  <a:cubicBezTo>
                    <a:pt x="2685" y="3541"/>
                    <a:pt x="3599" y="3327"/>
                    <a:pt x="3755" y="2802"/>
                  </a:cubicBezTo>
                  <a:cubicBezTo>
                    <a:pt x="3891" y="2257"/>
                    <a:pt x="3716" y="1576"/>
                    <a:pt x="3716" y="1576"/>
                  </a:cubicBezTo>
                  <a:lnTo>
                    <a:pt x="3229" y="1654"/>
                  </a:lnTo>
                  <a:lnTo>
                    <a:pt x="3229" y="1654"/>
                  </a:lnTo>
                  <a:lnTo>
                    <a:pt x="3463" y="1285"/>
                  </a:lnTo>
                  <a:cubicBezTo>
                    <a:pt x="3232" y="977"/>
                    <a:pt x="1761" y="1"/>
                    <a:pt x="996" y="1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49" name="Google Shape;4649;p40"/>
            <p:cNvSpPr/>
            <p:nvPr/>
          </p:nvSpPr>
          <p:spPr>
            <a:xfrm>
              <a:off x="14963473" y="3069941"/>
              <a:ext cx="232520" cy="1045642"/>
            </a:xfrm>
            <a:custGeom>
              <a:avLst/>
              <a:gdLst/>
              <a:ahLst/>
              <a:cxnLst/>
              <a:rect l="l" t="t" r="r" b="b"/>
              <a:pathLst>
                <a:path w="3988" h="17934" extrusionOk="0">
                  <a:moveTo>
                    <a:pt x="1" y="1"/>
                  </a:moveTo>
                  <a:cubicBezTo>
                    <a:pt x="1" y="1"/>
                    <a:pt x="20" y="8500"/>
                    <a:pt x="20" y="8889"/>
                  </a:cubicBezTo>
                  <a:cubicBezTo>
                    <a:pt x="20" y="9278"/>
                    <a:pt x="3521" y="17894"/>
                    <a:pt x="3521" y="17894"/>
                  </a:cubicBezTo>
                  <a:lnTo>
                    <a:pt x="3929" y="17933"/>
                  </a:lnTo>
                  <a:cubicBezTo>
                    <a:pt x="3929" y="17933"/>
                    <a:pt x="3560" y="9181"/>
                    <a:pt x="3599" y="8870"/>
                  </a:cubicBezTo>
                  <a:cubicBezTo>
                    <a:pt x="3618" y="8559"/>
                    <a:pt x="3988" y="2627"/>
                    <a:pt x="3988" y="26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0" name="Google Shape;4650;p40"/>
            <p:cNvSpPr/>
            <p:nvPr/>
          </p:nvSpPr>
          <p:spPr>
            <a:xfrm>
              <a:off x="14927208" y="3021199"/>
              <a:ext cx="316421" cy="578386"/>
            </a:xfrm>
            <a:custGeom>
              <a:avLst/>
              <a:gdLst/>
              <a:ahLst/>
              <a:cxnLst/>
              <a:rect l="l" t="t" r="r" b="b"/>
              <a:pathLst>
                <a:path w="5427" h="9920" extrusionOk="0">
                  <a:moveTo>
                    <a:pt x="195" y="1"/>
                  </a:moveTo>
                  <a:lnTo>
                    <a:pt x="0" y="2996"/>
                  </a:lnTo>
                  <a:lnTo>
                    <a:pt x="389" y="9103"/>
                  </a:lnTo>
                  <a:lnTo>
                    <a:pt x="4454" y="9920"/>
                  </a:lnTo>
                  <a:lnTo>
                    <a:pt x="4610" y="4416"/>
                  </a:lnTo>
                  <a:cubicBezTo>
                    <a:pt x="4610" y="4416"/>
                    <a:pt x="5193" y="3501"/>
                    <a:pt x="5310" y="3288"/>
                  </a:cubicBezTo>
                  <a:cubicBezTo>
                    <a:pt x="5427" y="3074"/>
                    <a:pt x="5291" y="78"/>
                    <a:pt x="5291" y="78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EE9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1" name="Google Shape;4651;p40"/>
            <p:cNvSpPr/>
            <p:nvPr/>
          </p:nvSpPr>
          <p:spPr>
            <a:xfrm>
              <a:off x="14936245" y="3308111"/>
              <a:ext cx="127105" cy="267678"/>
            </a:xfrm>
            <a:custGeom>
              <a:avLst/>
              <a:gdLst/>
              <a:ahLst/>
              <a:cxnLst/>
              <a:rect l="l" t="t" r="r" b="b"/>
              <a:pathLst>
                <a:path w="2180" h="4591" extrusionOk="0">
                  <a:moveTo>
                    <a:pt x="429" y="0"/>
                  </a:moveTo>
                  <a:cubicBezTo>
                    <a:pt x="293" y="0"/>
                    <a:pt x="137" y="39"/>
                    <a:pt x="1" y="136"/>
                  </a:cubicBezTo>
                  <a:lnTo>
                    <a:pt x="273" y="4201"/>
                  </a:lnTo>
                  <a:lnTo>
                    <a:pt x="2160" y="4590"/>
                  </a:lnTo>
                  <a:cubicBezTo>
                    <a:pt x="2160" y="4415"/>
                    <a:pt x="2179" y="4221"/>
                    <a:pt x="2179" y="4065"/>
                  </a:cubicBezTo>
                  <a:cubicBezTo>
                    <a:pt x="2160" y="1790"/>
                    <a:pt x="1382" y="0"/>
                    <a:pt x="429" y="0"/>
                  </a:cubicBezTo>
                  <a:close/>
                </a:path>
              </a:pathLst>
            </a:custGeom>
            <a:solidFill>
              <a:srgbClr val="FCB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2" name="Google Shape;4652;p40"/>
            <p:cNvSpPr/>
            <p:nvPr/>
          </p:nvSpPr>
          <p:spPr>
            <a:xfrm>
              <a:off x="14351166" y="3466872"/>
              <a:ext cx="729162" cy="180337"/>
            </a:xfrm>
            <a:custGeom>
              <a:avLst/>
              <a:gdLst/>
              <a:ahLst/>
              <a:cxnLst/>
              <a:rect l="l" t="t" r="r" b="b"/>
              <a:pathLst>
                <a:path w="12506" h="3093" extrusionOk="0">
                  <a:moveTo>
                    <a:pt x="0" y="0"/>
                  </a:moveTo>
                  <a:lnTo>
                    <a:pt x="136" y="1439"/>
                  </a:lnTo>
                  <a:lnTo>
                    <a:pt x="12292" y="3093"/>
                  </a:lnTo>
                  <a:lnTo>
                    <a:pt x="12506" y="2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3" name="Google Shape;4653;p40"/>
            <p:cNvSpPr/>
            <p:nvPr/>
          </p:nvSpPr>
          <p:spPr>
            <a:xfrm>
              <a:off x="14348892" y="3466872"/>
              <a:ext cx="150835" cy="103258"/>
            </a:xfrm>
            <a:custGeom>
              <a:avLst/>
              <a:gdLst/>
              <a:ahLst/>
              <a:cxnLst/>
              <a:rect l="l" t="t" r="r" b="b"/>
              <a:pathLst>
                <a:path w="2587" h="1771" extrusionOk="0">
                  <a:moveTo>
                    <a:pt x="0" y="0"/>
                  </a:moveTo>
                  <a:lnTo>
                    <a:pt x="156" y="1439"/>
                  </a:lnTo>
                  <a:lnTo>
                    <a:pt x="2587" y="1770"/>
                  </a:lnTo>
                  <a:cubicBezTo>
                    <a:pt x="2237" y="1284"/>
                    <a:pt x="1945" y="778"/>
                    <a:pt x="1712" y="3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4" name="Google Shape;4654;p40"/>
            <p:cNvSpPr/>
            <p:nvPr/>
          </p:nvSpPr>
          <p:spPr>
            <a:xfrm>
              <a:off x="14915839" y="3571178"/>
              <a:ext cx="164478" cy="76030"/>
            </a:xfrm>
            <a:custGeom>
              <a:avLst/>
              <a:gdLst/>
              <a:ahLst/>
              <a:cxnLst/>
              <a:rect l="l" t="t" r="r" b="b"/>
              <a:pathLst>
                <a:path w="2821" h="1304" extrusionOk="0">
                  <a:moveTo>
                    <a:pt x="1" y="1"/>
                  </a:moveTo>
                  <a:lnTo>
                    <a:pt x="1" y="1"/>
                  </a:lnTo>
                  <a:cubicBezTo>
                    <a:pt x="195" y="351"/>
                    <a:pt x="370" y="681"/>
                    <a:pt x="487" y="1012"/>
                  </a:cubicBezTo>
                  <a:lnTo>
                    <a:pt x="2607" y="1304"/>
                  </a:lnTo>
                  <a:lnTo>
                    <a:pt x="2821" y="5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5" name="Google Shape;4655;p40"/>
            <p:cNvSpPr/>
            <p:nvPr/>
          </p:nvSpPr>
          <p:spPr>
            <a:xfrm>
              <a:off x="15124509" y="2403062"/>
              <a:ext cx="89673" cy="236485"/>
            </a:xfrm>
            <a:custGeom>
              <a:avLst/>
              <a:gdLst/>
              <a:ahLst/>
              <a:cxnLst/>
              <a:rect l="l" t="t" r="r" b="b"/>
              <a:pathLst>
                <a:path w="1538" h="4056" extrusionOk="0">
                  <a:moveTo>
                    <a:pt x="341" y="0"/>
                  </a:moveTo>
                  <a:cubicBezTo>
                    <a:pt x="325" y="0"/>
                    <a:pt x="309" y="1"/>
                    <a:pt x="292" y="3"/>
                  </a:cubicBezTo>
                  <a:cubicBezTo>
                    <a:pt x="117" y="61"/>
                    <a:pt x="1" y="236"/>
                    <a:pt x="59" y="392"/>
                  </a:cubicBezTo>
                  <a:lnTo>
                    <a:pt x="856" y="3795"/>
                  </a:lnTo>
                  <a:cubicBezTo>
                    <a:pt x="890" y="3948"/>
                    <a:pt x="1027" y="4056"/>
                    <a:pt x="1177" y="4056"/>
                  </a:cubicBezTo>
                  <a:cubicBezTo>
                    <a:pt x="1200" y="4056"/>
                    <a:pt x="1222" y="4053"/>
                    <a:pt x="1245" y="4048"/>
                  </a:cubicBezTo>
                  <a:cubicBezTo>
                    <a:pt x="1420" y="3990"/>
                    <a:pt x="1537" y="3834"/>
                    <a:pt x="1479" y="3659"/>
                  </a:cubicBezTo>
                  <a:lnTo>
                    <a:pt x="681" y="256"/>
                  </a:lnTo>
                  <a:cubicBezTo>
                    <a:pt x="663" y="95"/>
                    <a:pt x="515" y="0"/>
                    <a:pt x="341" y="0"/>
                  </a:cubicBezTo>
                  <a:close/>
                </a:path>
              </a:pathLst>
            </a:custGeom>
            <a:solidFill>
              <a:srgbClr val="6B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6" name="Google Shape;4656;p40"/>
            <p:cNvSpPr/>
            <p:nvPr/>
          </p:nvSpPr>
          <p:spPr>
            <a:xfrm>
              <a:off x="15144915" y="2493900"/>
              <a:ext cx="70374" cy="148270"/>
            </a:xfrm>
            <a:custGeom>
              <a:avLst/>
              <a:gdLst/>
              <a:ahLst/>
              <a:cxnLst/>
              <a:rect l="l" t="t" r="r" b="b"/>
              <a:pathLst>
                <a:path w="1207" h="2543" extrusionOk="0">
                  <a:moveTo>
                    <a:pt x="1" y="1"/>
                  </a:moveTo>
                  <a:lnTo>
                    <a:pt x="526" y="2296"/>
                  </a:lnTo>
                  <a:cubicBezTo>
                    <a:pt x="575" y="2426"/>
                    <a:pt x="692" y="2543"/>
                    <a:pt x="832" y="2543"/>
                  </a:cubicBezTo>
                  <a:cubicBezTo>
                    <a:pt x="859" y="2543"/>
                    <a:pt x="886" y="2539"/>
                    <a:pt x="915" y="2529"/>
                  </a:cubicBezTo>
                  <a:cubicBezTo>
                    <a:pt x="1090" y="2490"/>
                    <a:pt x="1206" y="2315"/>
                    <a:pt x="1168" y="2140"/>
                  </a:cubicBezTo>
                  <a:lnTo>
                    <a:pt x="701" y="137"/>
                  </a:lnTo>
                  <a:cubicBezTo>
                    <a:pt x="409" y="137"/>
                    <a:pt x="156" y="78"/>
                    <a:pt x="1" y="1"/>
                  </a:cubicBezTo>
                  <a:close/>
                </a:path>
              </a:pathLst>
            </a:custGeom>
            <a:solidFill>
              <a:srgbClr val="4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7" name="Google Shape;4657;p40"/>
            <p:cNvSpPr/>
            <p:nvPr/>
          </p:nvSpPr>
          <p:spPr>
            <a:xfrm>
              <a:off x="15125617" y="2404578"/>
              <a:ext cx="49967" cy="64427"/>
            </a:xfrm>
            <a:custGeom>
              <a:avLst/>
              <a:gdLst/>
              <a:ahLst/>
              <a:cxnLst/>
              <a:rect l="l" t="t" r="r" b="b"/>
              <a:pathLst>
                <a:path w="857" h="1105" extrusionOk="0">
                  <a:moveTo>
                    <a:pt x="385" y="0"/>
                  </a:moveTo>
                  <a:cubicBezTo>
                    <a:pt x="355" y="0"/>
                    <a:pt x="324" y="5"/>
                    <a:pt x="293" y="16"/>
                  </a:cubicBezTo>
                  <a:cubicBezTo>
                    <a:pt x="118" y="55"/>
                    <a:pt x="1" y="230"/>
                    <a:pt x="59" y="405"/>
                  </a:cubicBezTo>
                  <a:lnTo>
                    <a:pt x="215" y="1105"/>
                  </a:lnTo>
                  <a:cubicBezTo>
                    <a:pt x="351" y="1008"/>
                    <a:pt x="565" y="949"/>
                    <a:pt x="857" y="930"/>
                  </a:cubicBezTo>
                  <a:lnTo>
                    <a:pt x="682" y="249"/>
                  </a:lnTo>
                  <a:cubicBezTo>
                    <a:pt x="650" y="105"/>
                    <a:pt x="526" y="0"/>
                    <a:pt x="385" y="0"/>
                  </a:cubicBezTo>
                  <a:close/>
                </a:path>
              </a:pathLst>
            </a:custGeom>
            <a:solidFill>
              <a:srgbClr val="4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8" name="Google Shape;4658;p40"/>
            <p:cNvSpPr/>
            <p:nvPr/>
          </p:nvSpPr>
          <p:spPr>
            <a:xfrm>
              <a:off x="14947615" y="2176028"/>
              <a:ext cx="302836" cy="282838"/>
            </a:xfrm>
            <a:custGeom>
              <a:avLst/>
              <a:gdLst/>
              <a:ahLst/>
              <a:cxnLst/>
              <a:rect l="l" t="t" r="r" b="b"/>
              <a:pathLst>
                <a:path w="5194" h="4851" extrusionOk="0">
                  <a:moveTo>
                    <a:pt x="2851" y="1"/>
                  </a:moveTo>
                  <a:cubicBezTo>
                    <a:pt x="2713" y="1"/>
                    <a:pt x="2567" y="15"/>
                    <a:pt x="2412" y="46"/>
                  </a:cubicBezTo>
                  <a:cubicBezTo>
                    <a:pt x="0" y="493"/>
                    <a:pt x="1673" y="4850"/>
                    <a:pt x="1673" y="4850"/>
                  </a:cubicBezTo>
                  <a:cubicBezTo>
                    <a:pt x="1690" y="4850"/>
                    <a:pt x="1707" y="4850"/>
                    <a:pt x="1725" y="4850"/>
                  </a:cubicBezTo>
                  <a:cubicBezTo>
                    <a:pt x="3106" y="4850"/>
                    <a:pt x="5193" y="4091"/>
                    <a:pt x="5193" y="4091"/>
                  </a:cubicBezTo>
                  <a:cubicBezTo>
                    <a:pt x="5193" y="4091"/>
                    <a:pt x="5176" y="1"/>
                    <a:pt x="2851" y="1"/>
                  </a:cubicBezTo>
                  <a:close/>
                </a:path>
              </a:pathLst>
            </a:custGeom>
            <a:solidFill>
              <a:srgbClr val="86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59" name="Google Shape;4659;p40"/>
            <p:cNvSpPr/>
            <p:nvPr/>
          </p:nvSpPr>
          <p:spPr>
            <a:xfrm>
              <a:off x="15008834" y="4098477"/>
              <a:ext cx="196255" cy="99818"/>
            </a:xfrm>
            <a:custGeom>
              <a:avLst/>
              <a:gdLst/>
              <a:ahLst/>
              <a:cxnLst/>
              <a:rect l="l" t="t" r="r" b="b"/>
              <a:pathLst>
                <a:path w="3366" h="1712" extrusionOk="0">
                  <a:moveTo>
                    <a:pt x="3190" y="0"/>
                  </a:moveTo>
                  <a:cubicBezTo>
                    <a:pt x="3190" y="0"/>
                    <a:pt x="2782" y="78"/>
                    <a:pt x="2626" y="273"/>
                  </a:cubicBezTo>
                  <a:cubicBezTo>
                    <a:pt x="2461" y="456"/>
                    <a:pt x="2209" y="1057"/>
                    <a:pt x="1755" y="1057"/>
                  </a:cubicBezTo>
                  <a:cubicBezTo>
                    <a:pt x="1728" y="1057"/>
                    <a:pt x="1701" y="1055"/>
                    <a:pt x="1673" y="1051"/>
                  </a:cubicBezTo>
                  <a:cubicBezTo>
                    <a:pt x="1377" y="997"/>
                    <a:pt x="1093" y="966"/>
                    <a:pt x="845" y="966"/>
                  </a:cubicBezTo>
                  <a:cubicBezTo>
                    <a:pt x="376" y="966"/>
                    <a:pt x="39" y="1075"/>
                    <a:pt x="1" y="1342"/>
                  </a:cubicBezTo>
                  <a:lnTo>
                    <a:pt x="1557" y="1712"/>
                  </a:lnTo>
                  <a:lnTo>
                    <a:pt x="3365" y="1634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DCB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0" name="Google Shape;4660;p40"/>
            <p:cNvSpPr/>
            <p:nvPr/>
          </p:nvSpPr>
          <p:spPr>
            <a:xfrm>
              <a:off x="15118853" y="4193745"/>
              <a:ext cx="134976" cy="48801"/>
            </a:xfrm>
            <a:custGeom>
              <a:avLst/>
              <a:gdLst/>
              <a:ahLst/>
              <a:cxnLst/>
              <a:rect l="l" t="t" r="r" b="b"/>
              <a:pathLst>
                <a:path w="2315" h="837" extrusionOk="0">
                  <a:moveTo>
                    <a:pt x="409" y="0"/>
                  </a:moveTo>
                  <a:cubicBezTo>
                    <a:pt x="195" y="0"/>
                    <a:pt x="0" y="195"/>
                    <a:pt x="0" y="409"/>
                  </a:cubicBezTo>
                  <a:cubicBezTo>
                    <a:pt x="0" y="642"/>
                    <a:pt x="195" y="836"/>
                    <a:pt x="409" y="836"/>
                  </a:cubicBezTo>
                  <a:lnTo>
                    <a:pt x="1906" y="836"/>
                  </a:lnTo>
                  <a:cubicBezTo>
                    <a:pt x="2120" y="836"/>
                    <a:pt x="2315" y="642"/>
                    <a:pt x="2315" y="409"/>
                  </a:cubicBezTo>
                  <a:cubicBezTo>
                    <a:pt x="2315" y="195"/>
                    <a:pt x="2140" y="0"/>
                    <a:pt x="1906" y="0"/>
                  </a:cubicBezTo>
                  <a:close/>
                </a:path>
              </a:pathLst>
            </a:custGeom>
            <a:solidFill>
              <a:srgbClr val="2C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1" name="Google Shape;4661;p40"/>
            <p:cNvSpPr/>
            <p:nvPr/>
          </p:nvSpPr>
          <p:spPr>
            <a:xfrm>
              <a:off x="15146081" y="3630123"/>
              <a:ext cx="89615" cy="76030"/>
            </a:xfrm>
            <a:custGeom>
              <a:avLst/>
              <a:gdLst/>
              <a:ahLst/>
              <a:cxnLst/>
              <a:rect l="l" t="t" r="r" b="b"/>
              <a:pathLst>
                <a:path w="1537" h="1304" extrusionOk="0">
                  <a:moveTo>
                    <a:pt x="1148" y="1"/>
                  </a:moveTo>
                  <a:lnTo>
                    <a:pt x="0" y="701"/>
                  </a:lnTo>
                  <a:lnTo>
                    <a:pt x="389" y="1304"/>
                  </a:lnTo>
                  <a:lnTo>
                    <a:pt x="1537" y="293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2" name="Google Shape;4662;p40"/>
            <p:cNvSpPr/>
            <p:nvPr/>
          </p:nvSpPr>
          <p:spPr>
            <a:xfrm>
              <a:off x="15203860" y="3592750"/>
              <a:ext cx="492211" cy="77138"/>
            </a:xfrm>
            <a:custGeom>
              <a:avLst/>
              <a:gdLst/>
              <a:ahLst/>
              <a:cxnLst/>
              <a:rect l="l" t="t" r="r" b="b"/>
              <a:pathLst>
                <a:path w="8442" h="1323" extrusionOk="0">
                  <a:moveTo>
                    <a:pt x="8442" y="0"/>
                  </a:moveTo>
                  <a:lnTo>
                    <a:pt x="118" y="350"/>
                  </a:lnTo>
                  <a:lnTo>
                    <a:pt x="1" y="836"/>
                  </a:lnTo>
                  <a:lnTo>
                    <a:pt x="584" y="1323"/>
                  </a:lnTo>
                  <a:lnTo>
                    <a:pt x="8364" y="214"/>
                  </a:lnTo>
                  <a:lnTo>
                    <a:pt x="8442" y="0"/>
                  </a:ln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3" name="Google Shape;4663;p40"/>
            <p:cNvSpPr/>
            <p:nvPr/>
          </p:nvSpPr>
          <p:spPr>
            <a:xfrm>
              <a:off x="14880682" y="2464398"/>
              <a:ext cx="541012" cy="594303"/>
            </a:xfrm>
            <a:custGeom>
              <a:avLst/>
              <a:gdLst/>
              <a:ahLst/>
              <a:cxnLst/>
              <a:rect l="l" t="t" r="r" b="b"/>
              <a:pathLst>
                <a:path w="9279" h="10193" extrusionOk="0">
                  <a:moveTo>
                    <a:pt x="2063" y="1"/>
                  </a:moveTo>
                  <a:cubicBezTo>
                    <a:pt x="1343" y="1"/>
                    <a:pt x="1" y="876"/>
                    <a:pt x="1" y="876"/>
                  </a:cubicBezTo>
                  <a:lnTo>
                    <a:pt x="5447" y="10192"/>
                  </a:lnTo>
                  <a:cubicBezTo>
                    <a:pt x="9103" y="9551"/>
                    <a:pt x="9278" y="7353"/>
                    <a:pt x="9239" y="6730"/>
                  </a:cubicBezTo>
                  <a:cubicBezTo>
                    <a:pt x="9200" y="6128"/>
                    <a:pt x="7547" y="1965"/>
                    <a:pt x="6769" y="1557"/>
                  </a:cubicBezTo>
                  <a:cubicBezTo>
                    <a:pt x="6011" y="1148"/>
                    <a:pt x="2802" y="1"/>
                    <a:pt x="2063" y="1"/>
                  </a:cubicBezTo>
                  <a:close/>
                </a:path>
              </a:pathLst>
            </a:custGeom>
            <a:solidFill>
              <a:srgbClr val="EB3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4" name="Google Shape;4664;p40"/>
            <p:cNvSpPr/>
            <p:nvPr/>
          </p:nvSpPr>
          <p:spPr>
            <a:xfrm>
              <a:off x="14882956" y="2476875"/>
              <a:ext cx="538738" cy="582933"/>
            </a:xfrm>
            <a:custGeom>
              <a:avLst/>
              <a:gdLst/>
              <a:ahLst/>
              <a:cxnLst/>
              <a:rect l="l" t="t" r="r" b="b"/>
              <a:pathLst>
                <a:path w="9240" h="9998" extrusionOk="0">
                  <a:moveTo>
                    <a:pt x="1284" y="1"/>
                  </a:moveTo>
                  <a:cubicBezTo>
                    <a:pt x="643" y="273"/>
                    <a:pt x="1" y="682"/>
                    <a:pt x="1" y="682"/>
                  </a:cubicBezTo>
                  <a:lnTo>
                    <a:pt x="5447" y="9998"/>
                  </a:lnTo>
                  <a:cubicBezTo>
                    <a:pt x="9064" y="9337"/>
                    <a:pt x="9239" y="7139"/>
                    <a:pt x="9200" y="6516"/>
                  </a:cubicBezTo>
                  <a:cubicBezTo>
                    <a:pt x="9181" y="5991"/>
                    <a:pt x="7858" y="2724"/>
                    <a:pt x="7041" y="1654"/>
                  </a:cubicBezTo>
                  <a:lnTo>
                    <a:pt x="7041" y="1654"/>
                  </a:lnTo>
                  <a:cubicBezTo>
                    <a:pt x="7158" y="2101"/>
                    <a:pt x="7080" y="2413"/>
                    <a:pt x="6750" y="2529"/>
                  </a:cubicBezTo>
                  <a:cubicBezTo>
                    <a:pt x="6628" y="2579"/>
                    <a:pt x="6479" y="2602"/>
                    <a:pt x="6309" y="2602"/>
                  </a:cubicBezTo>
                  <a:cubicBezTo>
                    <a:pt x="5208" y="2602"/>
                    <a:pt x="3195" y="1608"/>
                    <a:pt x="1460" y="176"/>
                  </a:cubicBezTo>
                  <a:cubicBezTo>
                    <a:pt x="1401" y="137"/>
                    <a:pt x="1323" y="59"/>
                    <a:pt x="1284" y="1"/>
                  </a:cubicBezTo>
                  <a:close/>
                </a:path>
              </a:pathLst>
            </a:custGeom>
            <a:solidFill>
              <a:srgbClr val="AE2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5" name="Google Shape;4665;p40"/>
            <p:cNvSpPr/>
            <p:nvPr/>
          </p:nvSpPr>
          <p:spPr>
            <a:xfrm>
              <a:off x="15129056" y="2783028"/>
              <a:ext cx="248379" cy="275666"/>
            </a:xfrm>
            <a:custGeom>
              <a:avLst/>
              <a:gdLst/>
              <a:ahLst/>
              <a:cxnLst/>
              <a:rect l="l" t="t" r="r" b="b"/>
              <a:pathLst>
                <a:path w="4260" h="4728" extrusionOk="0">
                  <a:moveTo>
                    <a:pt x="1380" y="0"/>
                  </a:moveTo>
                  <a:cubicBezTo>
                    <a:pt x="1266" y="0"/>
                    <a:pt x="1156" y="20"/>
                    <a:pt x="1051" y="60"/>
                  </a:cubicBezTo>
                  <a:cubicBezTo>
                    <a:pt x="292" y="351"/>
                    <a:pt x="0" y="1616"/>
                    <a:pt x="292" y="3113"/>
                  </a:cubicBezTo>
                  <a:lnTo>
                    <a:pt x="1226" y="4727"/>
                  </a:lnTo>
                  <a:cubicBezTo>
                    <a:pt x="2801" y="4455"/>
                    <a:pt x="3715" y="3872"/>
                    <a:pt x="4260" y="3269"/>
                  </a:cubicBezTo>
                  <a:cubicBezTo>
                    <a:pt x="4260" y="3249"/>
                    <a:pt x="4221" y="3210"/>
                    <a:pt x="4221" y="3191"/>
                  </a:cubicBezTo>
                  <a:cubicBezTo>
                    <a:pt x="3527" y="1317"/>
                    <a:pt x="2322" y="0"/>
                    <a:pt x="1380" y="0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6" name="Google Shape;4666;p40"/>
            <p:cNvSpPr/>
            <p:nvPr/>
          </p:nvSpPr>
          <p:spPr>
            <a:xfrm>
              <a:off x="14677726" y="2374843"/>
              <a:ext cx="184885" cy="285811"/>
            </a:xfrm>
            <a:custGeom>
              <a:avLst/>
              <a:gdLst/>
              <a:ahLst/>
              <a:cxnLst/>
              <a:rect l="l" t="t" r="r" b="b"/>
              <a:pathLst>
                <a:path w="3171" h="4902" extrusionOk="0">
                  <a:moveTo>
                    <a:pt x="1887" y="0"/>
                  </a:moveTo>
                  <a:lnTo>
                    <a:pt x="0" y="1459"/>
                  </a:lnTo>
                  <a:cubicBezTo>
                    <a:pt x="0" y="1459"/>
                    <a:pt x="1109" y="4065"/>
                    <a:pt x="1907" y="4902"/>
                  </a:cubicBezTo>
                  <a:lnTo>
                    <a:pt x="3171" y="2198"/>
                  </a:lnTo>
                  <a:lnTo>
                    <a:pt x="1887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7" name="Google Shape;4667;p40"/>
            <p:cNvSpPr/>
            <p:nvPr/>
          </p:nvSpPr>
          <p:spPr>
            <a:xfrm>
              <a:off x="15015655" y="3353472"/>
              <a:ext cx="153167" cy="407144"/>
            </a:xfrm>
            <a:custGeom>
              <a:avLst/>
              <a:gdLst/>
              <a:ahLst/>
              <a:cxnLst/>
              <a:rect l="l" t="t" r="r" b="b"/>
              <a:pathLst>
                <a:path w="2627" h="6983" extrusionOk="0">
                  <a:moveTo>
                    <a:pt x="1654" y="0"/>
                  </a:moveTo>
                  <a:lnTo>
                    <a:pt x="0" y="6730"/>
                  </a:lnTo>
                  <a:lnTo>
                    <a:pt x="759" y="6983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27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8" name="Google Shape;4668;p40"/>
            <p:cNvSpPr/>
            <p:nvPr/>
          </p:nvSpPr>
          <p:spPr>
            <a:xfrm>
              <a:off x="14319390" y="3454395"/>
              <a:ext cx="620365" cy="740532"/>
            </a:xfrm>
            <a:custGeom>
              <a:avLst/>
              <a:gdLst/>
              <a:ahLst/>
              <a:cxnLst/>
              <a:rect l="l" t="t" r="r" b="b"/>
              <a:pathLst>
                <a:path w="10640" h="12701" extrusionOk="0">
                  <a:moveTo>
                    <a:pt x="759" y="0"/>
                  </a:moveTo>
                  <a:lnTo>
                    <a:pt x="0" y="2334"/>
                  </a:lnTo>
                  <a:lnTo>
                    <a:pt x="10270" y="12701"/>
                  </a:lnTo>
                  <a:lnTo>
                    <a:pt x="10639" y="11611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69" name="Google Shape;4669;p40"/>
            <p:cNvSpPr/>
            <p:nvPr/>
          </p:nvSpPr>
          <p:spPr>
            <a:xfrm>
              <a:off x="14320498" y="3454395"/>
              <a:ext cx="96495" cy="230246"/>
            </a:xfrm>
            <a:custGeom>
              <a:avLst/>
              <a:gdLst/>
              <a:ahLst/>
              <a:cxnLst/>
              <a:rect l="l" t="t" r="r" b="b"/>
              <a:pathLst>
                <a:path w="1655" h="3949" extrusionOk="0">
                  <a:moveTo>
                    <a:pt x="759" y="0"/>
                  </a:moveTo>
                  <a:lnTo>
                    <a:pt x="1" y="2295"/>
                  </a:lnTo>
                  <a:lnTo>
                    <a:pt x="1654" y="3948"/>
                  </a:lnTo>
                  <a:cubicBezTo>
                    <a:pt x="1440" y="2820"/>
                    <a:pt x="1382" y="1712"/>
                    <a:pt x="1499" y="875"/>
                  </a:cubicBezTo>
                  <a:lnTo>
                    <a:pt x="759" y="0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0" name="Google Shape;4670;p40"/>
            <p:cNvSpPr/>
            <p:nvPr/>
          </p:nvSpPr>
          <p:spPr>
            <a:xfrm>
              <a:off x="14641461" y="3779847"/>
              <a:ext cx="299396" cy="415073"/>
            </a:xfrm>
            <a:custGeom>
              <a:avLst/>
              <a:gdLst/>
              <a:ahLst/>
              <a:cxnLst/>
              <a:rect l="l" t="t" r="r" b="b"/>
              <a:pathLst>
                <a:path w="5135" h="7119" extrusionOk="0">
                  <a:moveTo>
                    <a:pt x="0" y="0"/>
                  </a:moveTo>
                  <a:cubicBezTo>
                    <a:pt x="97" y="875"/>
                    <a:pt x="117" y="1712"/>
                    <a:pt x="39" y="2392"/>
                  </a:cubicBezTo>
                  <a:lnTo>
                    <a:pt x="4746" y="7119"/>
                  </a:lnTo>
                  <a:lnTo>
                    <a:pt x="5135" y="6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1" name="Google Shape;4671;p40"/>
            <p:cNvSpPr/>
            <p:nvPr/>
          </p:nvSpPr>
          <p:spPr>
            <a:xfrm>
              <a:off x="14885230" y="3494042"/>
              <a:ext cx="276774" cy="733768"/>
            </a:xfrm>
            <a:custGeom>
              <a:avLst/>
              <a:gdLst/>
              <a:ahLst/>
              <a:cxnLst/>
              <a:rect l="l" t="t" r="r" b="b"/>
              <a:pathLst>
                <a:path w="4747" h="12585" extrusionOk="0">
                  <a:moveTo>
                    <a:pt x="2938" y="1"/>
                  </a:moveTo>
                  <a:lnTo>
                    <a:pt x="1" y="12157"/>
                  </a:lnTo>
                  <a:lnTo>
                    <a:pt x="1343" y="12585"/>
                  </a:lnTo>
                  <a:lnTo>
                    <a:pt x="4746" y="1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2" name="Google Shape;4672;p40"/>
            <p:cNvSpPr/>
            <p:nvPr/>
          </p:nvSpPr>
          <p:spPr>
            <a:xfrm>
              <a:off x="14311461" y="3316041"/>
              <a:ext cx="77138" cy="136142"/>
            </a:xfrm>
            <a:custGeom>
              <a:avLst/>
              <a:gdLst/>
              <a:ahLst/>
              <a:cxnLst/>
              <a:rect l="l" t="t" r="r" b="b"/>
              <a:pathLst>
                <a:path w="1323" h="2335" extrusionOk="0">
                  <a:moveTo>
                    <a:pt x="448" y="0"/>
                  </a:moveTo>
                  <a:lnTo>
                    <a:pt x="0" y="2334"/>
                  </a:lnTo>
                  <a:lnTo>
                    <a:pt x="876" y="233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3" name="Google Shape;4673;p40"/>
            <p:cNvSpPr/>
            <p:nvPr/>
          </p:nvSpPr>
          <p:spPr>
            <a:xfrm>
              <a:off x="14210537" y="3280883"/>
              <a:ext cx="152001" cy="54515"/>
            </a:xfrm>
            <a:custGeom>
              <a:avLst/>
              <a:gdLst/>
              <a:ahLst/>
              <a:cxnLst/>
              <a:rect l="l" t="t" r="r" b="b"/>
              <a:pathLst>
                <a:path w="2607" h="935" extrusionOk="0">
                  <a:moveTo>
                    <a:pt x="467" y="0"/>
                  </a:moveTo>
                  <a:cubicBezTo>
                    <a:pt x="214" y="0"/>
                    <a:pt x="0" y="195"/>
                    <a:pt x="0" y="467"/>
                  </a:cubicBezTo>
                  <a:cubicBezTo>
                    <a:pt x="0" y="701"/>
                    <a:pt x="195" y="934"/>
                    <a:pt x="467" y="934"/>
                  </a:cubicBezTo>
                  <a:lnTo>
                    <a:pt x="2140" y="934"/>
                  </a:lnTo>
                  <a:cubicBezTo>
                    <a:pt x="2412" y="934"/>
                    <a:pt x="2607" y="701"/>
                    <a:pt x="2607" y="467"/>
                  </a:cubicBezTo>
                  <a:cubicBezTo>
                    <a:pt x="2607" y="214"/>
                    <a:pt x="2412" y="0"/>
                    <a:pt x="2140" y="0"/>
                  </a:cubicBez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4" name="Google Shape;4674;p40"/>
            <p:cNvSpPr/>
            <p:nvPr/>
          </p:nvSpPr>
          <p:spPr>
            <a:xfrm>
              <a:off x="15050813" y="3327352"/>
              <a:ext cx="173574" cy="65826"/>
            </a:xfrm>
            <a:custGeom>
              <a:avLst/>
              <a:gdLst/>
              <a:ahLst/>
              <a:cxnLst/>
              <a:rect l="l" t="t" r="r" b="b"/>
              <a:pathLst>
                <a:path w="2977" h="1129" extrusionOk="0">
                  <a:moveTo>
                    <a:pt x="1478" y="1"/>
                  </a:moveTo>
                  <a:cubicBezTo>
                    <a:pt x="662" y="1"/>
                    <a:pt x="0" y="254"/>
                    <a:pt x="0" y="565"/>
                  </a:cubicBezTo>
                  <a:cubicBezTo>
                    <a:pt x="0" y="876"/>
                    <a:pt x="662" y="1129"/>
                    <a:pt x="1478" y="1129"/>
                  </a:cubicBezTo>
                  <a:cubicBezTo>
                    <a:pt x="2295" y="1129"/>
                    <a:pt x="2976" y="876"/>
                    <a:pt x="2976" y="565"/>
                  </a:cubicBezTo>
                  <a:cubicBezTo>
                    <a:pt x="2976" y="254"/>
                    <a:pt x="2295" y="1"/>
                    <a:pt x="1478" y="1"/>
                  </a:cubicBez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5" name="Google Shape;4675;p40"/>
            <p:cNvSpPr/>
            <p:nvPr/>
          </p:nvSpPr>
          <p:spPr>
            <a:xfrm>
              <a:off x="14930590" y="3268406"/>
              <a:ext cx="406036" cy="93055"/>
            </a:xfrm>
            <a:custGeom>
              <a:avLst/>
              <a:gdLst/>
              <a:ahLst/>
              <a:cxnLst/>
              <a:rect l="l" t="t" r="r" b="b"/>
              <a:pathLst>
                <a:path w="6964" h="1596" extrusionOk="0">
                  <a:moveTo>
                    <a:pt x="5855" y="1"/>
                  </a:moveTo>
                  <a:cubicBezTo>
                    <a:pt x="2724" y="1"/>
                    <a:pt x="740" y="759"/>
                    <a:pt x="156" y="1012"/>
                  </a:cubicBezTo>
                  <a:cubicBezTo>
                    <a:pt x="59" y="1070"/>
                    <a:pt x="1" y="1187"/>
                    <a:pt x="1" y="1304"/>
                  </a:cubicBezTo>
                  <a:cubicBezTo>
                    <a:pt x="1" y="1479"/>
                    <a:pt x="117" y="1595"/>
                    <a:pt x="292" y="1595"/>
                  </a:cubicBezTo>
                  <a:lnTo>
                    <a:pt x="5544" y="1595"/>
                  </a:lnTo>
                  <a:cubicBezTo>
                    <a:pt x="6789" y="1595"/>
                    <a:pt x="6964" y="20"/>
                    <a:pt x="5855" y="1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6" name="Google Shape;4676;p40"/>
            <p:cNvSpPr/>
            <p:nvPr/>
          </p:nvSpPr>
          <p:spPr>
            <a:xfrm>
              <a:off x="15174417" y="3269514"/>
              <a:ext cx="158823" cy="90781"/>
            </a:xfrm>
            <a:custGeom>
              <a:avLst/>
              <a:gdLst/>
              <a:ahLst/>
              <a:cxnLst/>
              <a:rect l="l" t="t" r="r" b="b"/>
              <a:pathLst>
                <a:path w="2724" h="1557" extrusionOk="0">
                  <a:moveTo>
                    <a:pt x="1692" y="1"/>
                  </a:moveTo>
                  <a:cubicBezTo>
                    <a:pt x="1401" y="1"/>
                    <a:pt x="1109" y="1"/>
                    <a:pt x="817" y="20"/>
                  </a:cubicBezTo>
                  <a:cubicBezTo>
                    <a:pt x="311" y="273"/>
                    <a:pt x="0" y="584"/>
                    <a:pt x="20" y="876"/>
                  </a:cubicBezTo>
                  <a:cubicBezTo>
                    <a:pt x="78" y="1265"/>
                    <a:pt x="700" y="1537"/>
                    <a:pt x="1576" y="1557"/>
                  </a:cubicBezTo>
                  <a:cubicBezTo>
                    <a:pt x="2626" y="1382"/>
                    <a:pt x="2723" y="1"/>
                    <a:pt x="1692" y="1"/>
                  </a:cubicBezTo>
                  <a:close/>
                </a:path>
              </a:pathLst>
            </a:custGeom>
            <a:solidFill>
              <a:srgbClr val="7A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7" name="Google Shape;4677;p40"/>
            <p:cNvSpPr/>
            <p:nvPr/>
          </p:nvSpPr>
          <p:spPr>
            <a:xfrm>
              <a:off x="15072327" y="3703877"/>
              <a:ext cx="822217" cy="822159"/>
            </a:xfrm>
            <a:custGeom>
              <a:avLst/>
              <a:gdLst/>
              <a:ahLst/>
              <a:cxnLst/>
              <a:rect l="l" t="t" r="r" b="b"/>
              <a:pathLst>
                <a:path w="14102" h="14101" extrusionOk="0">
                  <a:moveTo>
                    <a:pt x="7042" y="1031"/>
                  </a:moveTo>
                  <a:cubicBezTo>
                    <a:pt x="10348" y="1031"/>
                    <a:pt x="13032" y="3715"/>
                    <a:pt x="13032" y="7021"/>
                  </a:cubicBezTo>
                  <a:cubicBezTo>
                    <a:pt x="13012" y="10328"/>
                    <a:pt x="10328" y="12992"/>
                    <a:pt x="7042" y="12992"/>
                  </a:cubicBezTo>
                  <a:cubicBezTo>
                    <a:pt x="3735" y="12992"/>
                    <a:pt x="1071" y="10328"/>
                    <a:pt x="1071" y="7021"/>
                  </a:cubicBezTo>
                  <a:cubicBezTo>
                    <a:pt x="1071" y="3715"/>
                    <a:pt x="3735" y="1031"/>
                    <a:pt x="7042" y="1031"/>
                  </a:cubicBezTo>
                  <a:close/>
                  <a:moveTo>
                    <a:pt x="7042" y="0"/>
                  </a:moveTo>
                  <a:cubicBezTo>
                    <a:pt x="3152" y="0"/>
                    <a:pt x="1" y="3151"/>
                    <a:pt x="1" y="7041"/>
                  </a:cubicBezTo>
                  <a:cubicBezTo>
                    <a:pt x="1" y="10931"/>
                    <a:pt x="3152" y="14101"/>
                    <a:pt x="7042" y="14101"/>
                  </a:cubicBezTo>
                  <a:cubicBezTo>
                    <a:pt x="10931" y="14101"/>
                    <a:pt x="14102" y="10931"/>
                    <a:pt x="14102" y="7041"/>
                  </a:cubicBezTo>
                  <a:cubicBezTo>
                    <a:pt x="14102" y="3131"/>
                    <a:pt x="10931" y="0"/>
                    <a:pt x="7042" y="0"/>
                  </a:cubicBezTo>
                  <a:close/>
                </a:path>
              </a:pathLst>
            </a:custGeom>
            <a:solidFill>
              <a:srgbClr val="72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8" name="Google Shape;4678;p40"/>
            <p:cNvSpPr/>
            <p:nvPr/>
          </p:nvSpPr>
          <p:spPr>
            <a:xfrm>
              <a:off x="15481737" y="3704985"/>
              <a:ext cx="290359" cy="158823"/>
            </a:xfrm>
            <a:custGeom>
              <a:avLst/>
              <a:gdLst/>
              <a:ahLst/>
              <a:cxnLst/>
              <a:rect l="l" t="t" r="r" b="b"/>
              <a:pathLst>
                <a:path w="4980" h="2724" extrusionOk="0">
                  <a:moveTo>
                    <a:pt x="0" y="1"/>
                  </a:moveTo>
                  <a:cubicBezTo>
                    <a:pt x="175" y="312"/>
                    <a:pt x="311" y="681"/>
                    <a:pt x="467" y="1070"/>
                  </a:cubicBezTo>
                  <a:cubicBezTo>
                    <a:pt x="1887" y="1167"/>
                    <a:pt x="3190" y="1770"/>
                    <a:pt x="4162" y="2723"/>
                  </a:cubicBezTo>
                  <a:cubicBezTo>
                    <a:pt x="4435" y="2471"/>
                    <a:pt x="4726" y="2237"/>
                    <a:pt x="4979" y="2043"/>
                  </a:cubicBezTo>
                  <a:cubicBezTo>
                    <a:pt x="3715" y="778"/>
                    <a:pt x="1945" y="1"/>
                    <a:pt x="20" y="1"/>
                  </a:cubicBezTo>
                  <a:close/>
                </a:path>
              </a:pathLst>
            </a:custGeom>
            <a:solidFill>
              <a:srgbClr val="A0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79" name="Google Shape;4679;p40"/>
            <p:cNvSpPr/>
            <p:nvPr/>
          </p:nvSpPr>
          <p:spPr>
            <a:xfrm>
              <a:off x="15176691" y="4370639"/>
              <a:ext cx="320969" cy="153109"/>
            </a:xfrm>
            <a:custGeom>
              <a:avLst/>
              <a:gdLst/>
              <a:ahLst/>
              <a:cxnLst/>
              <a:rect l="l" t="t" r="r" b="b"/>
              <a:pathLst>
                <a:path w="5505" h="2626" extrusionOk="0">
                  <a:moveTo>
                    <a:pt x="1245" y="0"/>
                  </a:moveTo>
                  <a:cubicBezTo>
                    <a:pt x="837" y="136"/>
                    <a:pt x="428" y="234"/>
                    <a:pt x="0" y="273"/>
                  </a:cubicBezTo>
                  <a:cubicBezTo>
                    <a:pt x="1284" y="1712"/>
                    <a:pt x="3170" y="2626"/>
                    <a:pt x="5252" y="2626"/>
                  </a:cubicBezTo>
                  <a:lnTo>
                    <a:pt x="5504" y="2626"/>
                  </a:lnTo>
                  <a:cubicBezTo>
                    <a:pt x="5427" y="2295"/>
                    <a:pt x="5349" y="1945"/>
                    <a:pt x="5329" y="1556"/>
                  </a:cubicBezTo>
                  <a:lnTo>
                    <a:pt x="5252" y="1556"/>
                  </a:lnTo>
                  <a:cubicBezTo>
                    <a:pt x="3696" y="1556"/>
                    <a:pt x="2315" y="973"/>
                    <a:pt x="1245" y="0"/>
                  </a:cubicBezTo>
                  <a:close/>
                </a:path>
              </a:pathLst>
            </a:custGeom>
            <a:solidFill>
              <a:srgbClr val="A0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0" name="Google Shape;4680;p40"/>
            <p:cNvSpPr/>
            <p:nvPr/>
          </p:nvSpPr>
          <p:spPr>
            <a:xfrm>
              <a:off x="15051920" y="3683412"/>
              <a:ext cx="861923" cy="861923"/>
            </a:xfrm>
            <a:custGeom>
              <a:avLst/>
              <a:gdLst/>
              <a:ahLst/>
              <a:cxnLst/>
              <a:rect l="l" t="t" r="r" b="b"/>
              <a:pathLst>
                <a:path w="14783" h="14783" extrusionOk="0">
                  <a:moveTo>
                    <a:pt x="7392" y="526"/>
                  </a:moveTo>
                  <a:cubicBezTo>
                    <a:pt x="11184" y="526"/>
                    <a:pt x="14257" y="3599"/>
                    <a:pt x="14257" y="7392"/>
                  </a:cubicBezTo>
                  <a:cubicBezTo>
                    <a:pt x="14257" y="11184"/>
                    <a:pt x="11165" y="14257"/>
                    <a:pt x="7392" y="14257"/>
                  </a:cubicBezTo>
                  <a:cubicBezTo>
                    <a:pt x="3599" y="14257"/>
                    <a:pt x="545" y="11184"/>
                    <a:pt x="545" y="7392"/>
                  </a:cubicBezTo>
                  <a:cubicBezTo>
                    <a:pt x="545" y="3599"/>
                    <a:pt x="3599" y="526"/>
                    <a:pt x="7392" y="526"/>
                  </a:cubicBezTo>
                  <a:close/>
                  <a:moveTo>
                    <a:pt x="7392" y="1"/>
                  </a:moveTo>
                  <a:cubicBezTo>
                    <a:pt x="3307" y="1"/>
                    <a:pt x="1" y="3307"/>
                    <a:pt x="1" y="7392"/>
                  </a:cubicBezTo>
                  <a:cubicBezTo>
                    <a:pt x="1" y="11476"/>
                    <a:pt x="3307" y="14782"/>
                    <a:pt x="7392" y="14782"/>
                  </a:cubicBezTo>
                  <a:cubicBezTo>
                    <a:pt x="11476" y="14782"/>
                    <a:pt x="14782" y="11476"/>
                    <a:pt x="14782" y="7392"/>
                  </a:cubicBezTo>
                  <a:cubicBezTo>
                    <a:pt x="14782" y="3307"/>
                    <a:pt x="11476" y="1"/>
                    <a:pt x="7392" y="1"/>
                  </a:cubicBezTo>
                  <a:close/>
                </a:path>
              </a:pathLst>
            </a:custGeom>
            <a:solidFill>
              <a:srgbClr val="4A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1" name="Google Shape;4681;p40"/>
            <p:cNvSpPr/>
            <p:nvPr/>
          </p:nvSpPr>
          <p:spPr>
            <a:xfrm>
              <a:off x="13777339" y="3703877"/>
              <a:ext cx="822217" cy="822159"/>
            </a:xfrm>
            <a:custGeom>
              <a:avLst/>
              <a:gdLst/>
              <a:ahLst/>
              <a:cxnLst/>
              <a:rect l="l" t="t" r="r" b="b"/>
              <a:pathLst>
                <a:path w="14102" h="14101" extrusionOk="0">
                  <a:moveTo>
                    <a:pt x="7061" y="1031"/>
                  </a:moveTo>
                  <a:cubicBezTo>
                    <a:pt x="10367" y="1031"/>
                    <a:pt x="13051" y="3715"/>
                    <a:pt x="13051" y="7021"/>
                  </a:cubicBezTo>
                  <a:cubicBezTo>
                    <a:pt x="13012" y="10328"/>
                    <a:pt x="10348" y="12992"/>
                    <a:pt x="7061" y="12992"/>
                  </a:cubicBezTo>
                  <a:cubicBezTo>
                    <a:pt x="3754" y="12992"/>
                    <a:pt x="1070" y="10328"/>
                    <a:pt x="1070" y="7021"/>
                  </a:cubicBezTo>
                  <a:cubicBezTo>
                    <a:pt x="1070" y="3715"/>
                    <a:pt x="3754" y="1031"/>
                    <a:pt x="7061" y="1031"/>
                  </a:cubicBezTo>
                  <a:close/>
                  <a:moveTo>
                    <a:pt x="7061" y="0"/>
                  </a:moveTo>
                  <a:cubicBezTo>
                    <a:pt x="3171" y="0"/>
                    <a:pt x="1" y="3151"/>
                    <a:pt x="1" y="7041"/>
                  </a:cubicBezTo>
                  <a:cubicBezTo>
                    <a:pt x="1" y="10931"/>
                    <a:pt x="3171" y="14101"/>
                    <a:pt x="7061" y="14101"/>
                  </a:cubicBezTo>
                  <a:cubicBezTo>
                    <a:pt x="10951" y="14101"/>
                    <a:pt x="14101" y="10931"/>
                    <a:pt x="14101" y="7041"/>
                  </a:cubicBezTo>
                  <a:cubicBezTo>
                    <a:pt x="14101" y="3131"/>
                    <a:pt x="10951" y="0"/>
                    <a:pt x="7061" y="0"/>
                  </a:cubicBezTo>
                  <a:close/>
                </a:path>
              </a:pathLst>
            </a:custGeom>
            <a:solidFill>
              <a:srgbClr val="72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2" name="Google Shape;4682;p40"/>
            <p:cNvSpPr/>
            <p:nvPr/>
          </p:nvSpPr>
          <p:spPr>
            <a:xfrm>
              <a:off x="14195786" y="3704985"/>
              <a:ext cx="291467" cy="158823"/>
            </a:xfrm>
            <a:custGeom>
              <a:avLst/>
              <a:gdLst/>
              <a:ahLst/>
              <a:cxnLst/>
              <a:rect l="l" t="t" r="r" b="b"/>
              <a:pathLst>
                <a:path w="4999" h="2724" extrusionOk="0">
                  <a:moveTo>
                    <a:pt x="1" y="1"/>
                  </a:moveTo>
                  <a:cubicBezTo>
                    <a:pt x="176" y="312"/>
                    <a:pt x="331" y="681"/>
                    <a:pt x="467" y="1070"/>
                  </a:cubicBezTo>
                  <a:cubicBezTo>
                    <a:pt x="1907" y="1167"/>
                    <a:pt x="3190" y="1770"/>
                    <a:pt x="4163" y="2723"/>
                  </a:cubicBezTo>
                  <a:cubicBezTo>
                    <a:pt x="4435" y="2471"/>
                    <a:pt x="4727" y="2237"/>
                    <a:pt x="4999" y="2043"/>
                  </a:cubicBezTo>
                  <a:cubicBezTo>
                    <a:pt x="3735" y="778"/>
                    <a:pt x="1945" y="1"/>
                    <a:pt x="39" y="1"/>
                  </a:cubicBezTo>
                  <a:close/>
                </a:path>
              </a:pathLst>
            </a:custGeom>
            <a:solidFill>
              <a:srgbClr val="A0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3" name="Google Shape;4683;p40"/>
            <p:cNvSpPr/>
            <p:nvPr/>
          </p:nvSpPr>
          <p:spPr>
            <a:xfrm>
              <a:off x="13891906" y="4370639"/>
              <a:ext cx="319803" cy="153109"/>
            </a:xfrm>
            <a:custGeom>
              <a:avLst/>
              <a:gdLst/>
              <a:ahLst/>
              <a:cxnLst/>
              <a:rect l="l" t="t" r="r" b="b"/>
              <a:pathLst>
                <a:path w="5485" h="2626" extrusionOk="0">
                  <a:moveTo>
                    <a:pt x="1225" y="0"/>
                  </a:moveTo>
                  <a:cubicBezTo>
                    <a:pt x="817" y="136"/>
                    <a:pt x="409" y="234"/>
                    <a:pt x="0" y="273"/>
                  </a:cubicBezTo>
                  <a:cubicBezTo>
                    <a:pt x="1284" y="1712"/>
                    <a:pt x="3151" y="2626"/>
                    <a:pt x="5251" y="2626"/>
                  </a:cubicBezTo>
                  <a:lnTo>
                    <a:pt x="5485" y="2626"/>
                  </a:lnTo>
                  <a:cubicBezTo>
                    <a:pt x="5407" y="2295"/>
                    <a:pt x="5329" y="1945"/>
                    <a:pt x="5310" y="1556"/>
                  </a:cubicBezTo>
                  <a:lnTo>
                    <a:pt x="5251" y="1556"/>
                  </a:lnTo>
                  <a:cubicBezTo>
                    <a:pt x="3695" y="1556"/>
                    <a:pt x="2295" y="973"/>
                    <a:pt x="1225" y="0"/>
                  </a:cubicBezTo>
                  <a:close/>
                </a:path>
              </a:pathLst>
            </a:custGeom>
            <a:solidFill>
              <a:srgbClr val="A0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4" name="Google Shape;4684;p40"/>
            <p:cNvSpPr/>
            <p:nvPr/>
          </p:nvSpPr>
          <p:spPr>
            <a:xfrm>
              <a:off x="13758099" y="3683412"/>
              <a:ext cx="861865" cy="861923"/>
            </a:xfrm>
            <a:custGeom>
              <a:avLst/>
              <a:gdLst/>
              <a:ahLst/>
              <a:cxnLst/>
              <a:rect l="l" t="t" r="r" b="b"/>
              <a:pathLst>
                <a:path w="14782" h="14783" extrusionOk="0">
                  <a:moveTo>
                    <a:pt x="7391" y="526"/>
                  </a:moveTo>
                  <a:cubicBezTo>
                    <a:pt x="11183" y="526"/>
                    <a:pt x="14256" y="3599"/>
                    <a:pt x="14256" y="7392"/>
                  </a:cubicBezTo>
                  <a:cubicBezTo>
                    <a:pt x="14256" y="11184"/>
                    <a:pt x="11164" y="14257"/>
                    <a:pt x="7391" y="14257"/>
                  </a:cubicBezTo>
                  <a:cubicBezTo>
                    <a:pt x="3598" y="14257"/>
                    <a:pt x="545" y="11184"/>
                    <a:pt x="545" y="7392"/>
                  </a:cubicBezTo>
                  <a:cubicBezTo>
                    <a:pt x="545" y="3599"/>
                    <a:pt x="3598" y="526"/>
                    <a:pt x="7391" y="526"/>
                  </a:cubicBezTo>
                  <a:close/>
                  <a:moveTo>
                    <a:pt x="7391" y="1"/>
                  </a:moveTo>
                  <a:cubicBezTo>
                    <a:pt x="3306" y="1"/>
                    <a:pt x="0" y="3307"/>
                    <a:pt x="0" y="7392"/>
                  </a:cubicBezTo>
                  <a:cubicBezTo>
                    <a:pt x="0" y="11476"/>
                    <a:pt x="3306" y="14782"/>
                    <a:pt x="7391" y="14782"/>
                  </a:cubicBezTo>
                  <a:cubicBezTo>
                    <a:pt x="11475" y="14782"/>
                    <a:pt x="14782" y="11476"/>
                    <a:pt x="14782" y="7392"/>
                  </a:cubicBezTo>
                  <a:cubicBezTo>
                    <a:pt x="14782" y="3307"/>
                    <a:pt x="11475" y="1"/>
                    <a:pt x="7391" y="1"/>
                  </a:cubicBezTo>
                  <a:close/>
                </a:path>
              </a:pathLst>
            </a:custGeom>
            <a:solidFill>
              <a:srgbClr val="4A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5" name="Google Shape;4685;p40"/>
            <p:cNvSpPr/>
            <p:nvPr/>
          </p:nvSpPr>
          <p:spPr>
            <a:xfrm>
              <a:off x="14171998" y="3632397"/>
              <a:ext cx="167860" cy="489937"/>
            </a:xfrm>
            <a:custGeom>
              <a:avLst/>
              <a:gdLst/>
              <a:ahLst/>
              <a:cxnLst/>
              <a:rect l="l" t="t" r="r" b="b"/>
              <a:pathLst>
                <a:path w="2879" h="8403" extrusionOk="0">
                  <a:moveTo>
                    <a:pt x="1478" y="1"/>
                  </a:moveTo>
                  <a:lnTo>
                    <a:pt x="0" y="8403"/>
                  </a:lnTo>
                  <a:lnTo>
                    <a:pt x="447" y="8403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6" name="Google Shape;4686;p40"/>
            <p:cNvSpPr/>
            <p:nvPr/>
          </p:nvSpPr>
          <p:spPr>
            <a:xfrm>
              <a:off x="14246802" y="3633563"/>
              <a:ext cx="94221" cy="145179"/>
            </a:xfrm>
            <a:custGeom>
              <a:avLst/>
              <a:gdLst/>
              <a:ahLst/>
              <a:cxnLst/>
              <a:rect l="l" t="t" r="r" b="b"/>
              <a:pathLst>
                <a:path w="1616" h="2490" extrusionOk="0">
                  <a:moveTo>
                    <a:pt x="215" y="0"/>
                  </a:moveTo>
                  <a:lnTo>
                    <a:pt x="1" y="1167"/>
                  </a:lnTo>
                  <a:cubicBezTo>
                    <a:pt x="292" y="1517"/>
                    <a:pt x="584" y="1984"/>
                    <a:pt x="876" y="2490"/>
                  </a:cubicBezTo>
                  <a:lnTo>
                    <a:pt x="1615" y="0"/>
                  </a:lnTo>
                  <a:close/>
                </a:path>
              </a:pathLst>
            </a:custGeom>
            <a:solidFill>
              <a:srgbClr val="E2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7" name="Google Shape;4687;p40"/>
            <p:cNvSpPr/>
            <p:nvPr/>
          </p:nvSpPr>
          <p:spPr>
            <a:xfrm>
              <a:off x="14170832" y="3990731"/>
              <a:ext cx="51075" cy="131594"/>
            </a:xfrm>
            <a:custGeom>
              <a:avLst/>
              <a:gdLst/>
              <a:ahLst/>
              <a:cxnLst/>
              <a:rect l="l" t="t" r="r" b="b"/>
              <a:pathLst>
                <a:path w="876" h="2257" extrusionOk="0">
                  <a:moveTo>
                    <a:pt x="409" y="1"/>
                  </a:moveTo>
                  <a:lnTo>
                    <a:pt x="1" y="2257"/>
                  </a:lnTo>
                  <a:lnTo>
                    <a:pt x="467" y="2257"/>
                  </a:lnTo>
                  <a:lnTo>
                    <a:pt x="876" y="798"/>
                  </a:lnTo>
                  <a:cubicBezTo>
                    <a:pt x="720" y="565"/>
                    <a:pt x="584" y="292"/>
                    <a:pt x="409" y="1"/>
                  </a:cubicBezTo>
                  <a:close/>
                </a:path>
              </a:pathLst>
            </a:custGeom>
            <a:solidFill>
              <a:srgbClr val="E2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8" name="Google Shape;4688;p40"/>
            <p:cNvSpPr/>
            <p:nvPr/>
          </p:nvSpPr>
          <p:spPr>
            <a:xfrm>
              <a:off x="14258171" y="3414690"/>
              <a:ext cx="124773" cy="213221"/>
            </a:xfrm>
            <a:custGeom>
              <a:avLst/>
              <a:gdLst/>
              <a:ahLst/>
              <a:cxnLst/>
              <a:rect l="l" t="t" r="r" b="b"/>
              <a:pathLst>
                <a:path w="2140" h="3657" extrusionOk="0">
                  <a:moveTo>
                    <a:pt x="759" y="1"/>
                  </a:moveTo>
                  <a:lnTo>
                    <a:pt x="0" y="3657"/>
                  </a:lnTo>
                  <a:lnTo>
                    <a:pt x="1401" y="3657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89" name="Google Shape;4689;p40"/>
            <p:cNvSpPr/>
            <p:nvPr/>
          </p:nvSpPr>
          <p:spPr>
            <a:xfrm>
              <a:off x="14295602" y="3414690"/>
              <a:ext cx="87341" cy="213221"/>
            </a:xfrm>
            <a:custGeom>
              <a:avLst/>
              <a:gdLst/>
              <a:ahLst/>
              <a:cxnLst/>
              <a:rect l="l" t="t" r="r" b="b"/>
              <a:pathLst>
                <a:path w="1498" h="3657" extrusionOk="0">
                  <a:moveTo>
                    <a:pt x="117" y="1"/>
                  </a:moveTo>
                  <a:lnTo>
                    <a:pt x="0" y="623"/>
                  </a:lnTo>
                  <a:lnTo>
                    <a:pt x="817" y="1129"/>
                  </a:lnTo>
                  <a:lnTo>
                    <a:pt x="350" y="3657"/>
                  </a:lnTo>
                  <a:lnTo>
                    <a:pt x="759" y="3657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0" name="Google Shape;4690;p40"/>
            <p:cNvSpPr/>
            <p:nvPr/>
          </p:nvSpPr>
          <p:spPr>
            <a:xfrm>
              <a:off x="14149318" y="4074630"/>
              <a:ext cx="79411" cy="79470"/>
            </a:xfrm>
            <a:custGeom>
              <a:avLst/>
              <a:gdLst/>
              <a:ahLst/>
              <a:cxnLst/>
              <a:rect l="l" t="t" r="r" b="b"/>
              <a:pathLst>
                <a:path w="1362" h="1363" extrusionOk="0">
                  <a:moveTo>
                    <a:pt x="681" y="1"/>
                  </a:moveTo>
                  <a:cubicBezTo>
                    <a:pt x="292" y="1"/>
                    <a:pt x="0" y="293"/>
                    <a:pt x="0" y="682"/>
                  </a:cubicBezTo>
                  <a:cubicBezTo>
                    <a:pt x="0" y="1051"/>
                    <a:pt x="292" y="1362"/>
                    <a:pt x="681" y="1362"/>
                  </a:cubicBezTo>
                  <a:cubicBezTo>
                    <a:pt x="1070" y="1362"/>
                    <a:pt x="1362" y="1071"/>
                    <a:pt x="1362" y="682"/>
                  </a:cubicBezTo>
                  <a:cubicBezTo>
                    <a:pt x="1362" y="312"/>
                    <a:pt x="1070" y="1"/>
                    <a:pt x="681" y="1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1" name="Google Shape;4691;p40"/>
            <p:cNvSpPr/>
            <p:nvPr/>
          </p:nvSpPr>
          <p:spPr>
            <a:xfrm>
              <a:off x="14240039" y="3619920"/>
              <a:ext cx="119117" cy="22739"/>
            </a:xfrm>
            <a:custGeom>
              <a:avLst/>
              <a:gdLst/>
              <a:ahLst/>
              <a:cxnLst/>
              <a:rect l="l" t="t" r="r" b="b"/>
              <a:pathLst>
                <a:path w="2043" h="390" extrusionOk="0">
                  <a:moveTo>
                    <a:pt x="195" y="1"/>
                  </a:moveTo>
                  <a:cubicBezTo>
                    <a:pt x="97" y="1"/>
                    <a:pt x="19" y="79"/>
                    <a:pt x="0" y="176"/>
                  </a:cubicBezTo>
                  <a:cubicBezTo>
                    <a:pt x="0" y="293"/>
                    <a:pt x="78" y="390"/>
                    <a:pt x="195" y="390"/>
                  </a:cubicBezTo>
                  <a:lnTo>
                    <a:pt x="1828" y="390"/>
                  </a:lnTo>
                  <a:cubicBezTo>
                    <a:pt x="1926" y="390"/>
                    <a:pt x="2003" y="312"/>
                    <a:pt x="2023" y="215"/>
                  </a:cubicBezTo>
                  <a:cubicBezTo>
                    <a:pt x="2042" y="98"/>
                    <a:pt x="1945" y="1"/>
                    <a:pt x="1828" y="1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2" name="Google Shape;4692;p40"/>
            <p:cNvSpPr/>
            <p:nvPr/>
          </p:nvSpPr>
          <p:spPr>
            <a:xfrm>
              <a:off x="15043991" y="3485005"/>
              <a:ext cx="132760" cy="21573"/>
            </a:xfrm>
            <a:custGeom>
              <a:avLst/>
              <a:gdLst/>
              <a:ahLst/>
              <a:cxnLst/>
              <a:rect l="l" t="t" r="r" b="b"/>
              <a:pathLst>
                <a:path w="2277" h="370" extrusionOk="0">
                  <a:moveTo>
                    <a:pt x="234" y="0"/>
                  </a:moveTo>
                  <a:cubicBezTo>
                    <a:pt x="137" y="0"/>
                    <a:pt x="40" y="78"/>
                    <a:pt x="20" y="175"/>
                  </a:cubicBezTo>
                  <a:cubicBezTo>
                    <a:pt x="1" y="273"/>
                    <a:pt x="98" y="370"/>
                    <a:pt x="234" y="370"/>
                  </a:cubicBezTo>
                  <a:lnTo>
                    <a:pt x="2043" y="370"/>
                  </a:lnTo>
                  <a:cubicBezTo>
                    <a:pt x="2140" y="370"/>
                    <a:pt x="2237" y="292"/>
                    <a:pt x="2257" y="195"/>
                  </a:cubicBezTo>
                  <a:cubicBezTo>
                    <a:pt x="2276" y="98"/>
                    <a:pt x="2179" y="0"/>
                    <a:pt x="2043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3" name="Google Shape;4693;p40"/>
            <p:cNvSpPr/>
            <p:nvPr/>
          </p:nvSpPr>
          <p:spPr>
            <a:xfrm>
              <a:off x="14279685" y="3409035"/>
              <a:ext cx="121391" cy="21573"/>
            </a:xfrm>
            <a:custGeom>
              <a:avLst/>
              <a:gdLst/>
              <a:ahLst/>
              <a:cxnLst/>
              <a:rect l="l" t="t" r="r" b="b"/>
              <a:pathLst>
                <a:path w="2082" h="370" extrusionOk="0">
                  <a:moveTo>
                    <a:pt x="195" y="0"/>
                  </a:moveTo>
                  <a:cubicBezTo>
                    <a:pt x="98" y="0"/>
                    <a:pt x="1" y="59"/>
                    <a:pt x="1" y="156"/>
                  </a:cubicBezTo>
                  <a:cubicBezTo>
                    <a:pt x="1" y="292"/>
                    <a:pt x="79" y="370"/>
                    <a:pt x="195" y="370"/>
                  </a:cubicBezTo>
                  <a:lnTo>
                    <a:pt x="1868" y="370"/>
                  </a:lnTo>
                  <a:cubicBezTo>
                    <a:pt x="1965" y="370"/>
                    <a:pt x="2062" y="311"/>
                    <a:pt x="2062" y="214"/>
                  </a:cubicBezTo>
                  <a:cubicBezTo>
                    <a:pt x="2082" y="98"/>
                    <a:pt x="2004" y="0"/>
                    <a:pt x="1907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4" name="Google Shape;4694;p40"/>
            <p:cNvSpPr/>
            <p:nvPr/>
          </p:nvSpPr>
          <p:spPr>
            <a:xfrm>
              <a:off x="14319390" y="3269514"/>
              <a:ext cx="79411" cy="79470"/>
            </a:xfrm>
            <a:custGeom>
              <a:avLst/>
              <a:gdLst/>
              <a:ahLst/>
              <a:cxnLst/>
              <a:rect l="l" t="t" r="r" b="b"/>
              <a:pathLst>
                <a:path w="1362" h="1363" extrusionOk="0">
                  <a:moveTo>
                    <a:pt x="648" y="0"/>
                  </a:moveTo>
                  <a:cubicBezTo>
                    <a:pt x="293" y="0"/>
                    <a:pt x="0" y="304"/>
                    <a:pt x="0" y="682"/>
                  </a:cubicBezTo>
                  <a:cubicBezTo>
                    <a:pt x="0" y="1071"/>
                    <a:pt x="312" y="1362"/>
                    <a:pt x="681" y="1362"/>
                  </a:cubicBezTo>
                  <a:cubicBezTo>
                    <a:pt x="1070" y="1362"/>
                    <a:pt x="1362" y="1051"/>
                    <a:pt x="1362" y="682"/>
                  </a:cubicBezTo>
                  <a:cubicBezTo>
                    <a:pt x="1362" y="293"/>
                    <a:pt x="1051" y="1"/>
                    <a:pt x="681" y="1"/>
                  </a:cubicBezTo>
                  <a:cubicBezTo>
                    <a:pt x="670" y="0"/>
                    <a:pt x="659" y="0"/>
                    <a:pt x="648" y="0"/>
                  </a:cubicBez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5" name="Google Shape;4695;p40"/>
            <p:cNvSpPr/>
            <p:nvPr/>
          </p:nvSpPr>
          <p:spPr>
            <a:xfrm>
              <a:off x="14907910" y="4109788"/>
              <a:ext cx="575004" cy="105532"/>
            </a:xfrm>
            <a:custGeom>
              <a:avLst/>
              <a:gdLst/>
              <a:ahLst/>
              <a:cxnLst/>
              <a:rect l="l" t="t" r="r" b="b"/>
              <a:pathLst>
                <a:path w="9862" h="1810" extrusionOk="0">
                  <a:moveTo>
                    <a:pt x="9842" y="1"/>
                  </a:moveTo>
                  <a:lnTo>
                    <a:pt x="1" y="857"/>
                  </a:lnTo>
                  <a:lnTo>
                    <a:pt x="273" y="1810"/>
                  </a:lnTo>
                  <a:lnTo>
                    <a:pt x="9862" y="370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6" name="Google Shape;4696;p40"/>
            <p:cNvSpPr/>
            <p:nvPr/>
          </p:nvSpPr>
          <p:spPr>
            <a:xfrm>
              <a:off x="14907910" y="4131360"/>
              <a:ext cx="322135" cy="83959"/>
            </a:xfrm>
            <a:custGeom>
              <a:avLst/>
              <a:gdLst/>
              <a:ahLst/>
              <a:cxnLst/>
              <a:rect l="l" t="t" r="r" b="b"/>
              <a:pathLst>
                <a:path w="5525" h="1440" extrusionOk="0">
                  <a:moveTo>
                    <a:pt x="5466" y="0"/>
                  </a:moveTo>
                  <a:lnTo>
                    <a:pt x="1" y="487"/>
                  </a:lnTo>
                  <a:lnTo>
                    <a:pt x="273" y="1440"/>
                  </a:lnTo>
                  <a:lnTo>
                    <a:pt x="5524" y="662"/>
                  </a:lnTo>
                  <a:cubicBezTo>
                    <a:pt x="5466" y="467"/>
                    <a:pt x="5466" y="253"/>
                    <a:pt x="5466" y="59"/>
                  </a:cubicBezTo>
                  <a:lnTo>
                    <a:pt x="5466" y="0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7" name="Google Shape;4697;p40"/>
            <p:cNvSpPr/>
            <p:nvPr/>
          </p:nvSpPr>
          <p:spPr>
            <a:xfrm>
              <a:off x="14762791" y="4041747"/>
              <a:ext cx="317529" cy="317587"/>
            </a:xfrm>
            <a:custGeom>
              <a:avLst/>
              <a:gdLst/>
              <a:ahLst/>
              <a:cxnLst/>
              <a:rect l="l" t="t" r="r" b="b"/>
              <a:pathLst>
                <a:path w="5446" h="5447" extrusionOk="0">
                  <a:moveTo>
                    <a:pt x="2723" y="1"/>
                  </a:moveTo>
                  <a:cubicBezTo>
                    <a:pt x="1225" y="1"/>
                    <a:pt x="0" y="1226"/>
                    <a:pt x="0" y="2724"/>
                  </a:cubicBezTo>
                  <a:cubicBezTo>
                    <a:pt x="0" y="4241"/>
                    <a:pt x="1225" y="5447"/>
                    <a:pt x="2723" y="5447"/>
                  </a:cubicBezTo>
                  <a:cubicBezTo>
                    <a:pt x="4240" y="5447"/>
                    <a:pt x="5446" y="4241"/>
                    <a:pt x="5446" y="2724"/>
                  </a:cubicBezTo>
                  <a:cubicBezTo>
                    <a:pt x="5446" y="1226"/>
                    <a:pt x="4240" y="1"/>
                    <a:pt x="2723" y="1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8" name="Google Shape;4698;p40"/>
            <p:cNvSpPr/>
            <p:nvPr/>
          </p:nvSpPr>
          <p:spPr>
            <a:xfrm>
              <a:off x="14779758" y="4058772"/>
              <a:ext cx="283596" cy="283596"/>
            </a:xfrm>
            <a:custGeom>
              <a:avLst/>
              <a:gdLst/>
              <a:ahLst/>
              <a:cxnLst/>
              <a:rect l="l" t="t" r="r" b="b"/>
              <a:pathLst>
                <a:path w="4864" h="4864" extrusionOk="0">
                  <a:moveTo>
                    <a:pt x="2432" y="176"/>
                  </a:moveTo>
                  <a:cubicBezTo>
                    <a:pt x="3677" y="176"/>
                    <a:pt x="4688" y="1207"/>
                    <a:pt x="4688" y="2432"/>
                  </a:cubicBezTo>
                  <a:cubicBezTo>
                    <a:pt x="4688" y="3677"/>
                    <a:pt x="3696" y="4688"/>
                    <a:pt x="2432" y="4688"/>
                  </a:cubicBezTo>
                  <a:cubicBezTo>
                    <a:pt x="1207" y="4688"/>
                    <a:pt x="176" y="3696"/>
                    <a:pt x="176" y="2432"/>
                  </a:cubicBezTo>
                  <a:cubicBezTo>
                    <a:pt x="176" y="1207"/>
                    <a:pt x="1168" y="176"/>
                    <a:pt x="2432" y="176"/>
                  </a:cubicBezTo>
                  <a:close/>
                  <a:moveTo>
                    <a:pt x="2432" y="1"/>
                  </a:moveTo>
                  <a:cubicBezTo>
                    <a:pt x="1110" y="1"/>
                    <a:pt x="1" y="1090"/>
                    <a:pt x="1" y="2432"/>
                  </a:cubicBezTo>
                  <a:cubicBezTo>
                    <a:pt x="1" y="3774"/>
                    <a:pt x="1110" y="4863"/>
                    <a:pt x="2432" y="4863"/>
                  </a:cubicBezTo>
                  <a:cubicBezTo>
                    <a:pt x="3774" y="4863"/>
                    <a:pt x="4863" y="3774"/>
                    <a:pt x="4863" y="2432"/>
                  </a:cubicBezTo>
                  <a:cubicBezTo>
                    <a:pt x="4863" y="1090"/>
                    <a:pt x="3774" y="1"/>
                    <a:pt x="2432" y="1"/>
                  </a:cubicBez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699" name="Google Shape;4699;p40"/>
            <p:cNvSpPr/>
            <p:nvPr/>
          </p:nvSpPr>
          <p:spPr>
            <a:xfrm>
              <a:off x="14838761" y="4126637"/>
              <a:ext cx="166752" cy="147453"/>
            </a:xfrm>
            <a:custGeom>
              <a:avLst/>
              <a:gdLst/>
              <a:ahLst/>
              <a:cxnLst/>
              <a:rect l="l" t="t" r="r" b="b"/>
              <a:pathLst>
                <a:path w="2860" h="2529" extrusionOk="0">
                  <a:moveTo>
                    <a:pt x="1433" y="1"/>
                  </a:moveTo>
                  <a:cubicBezTo>
                    <a:pt x="1178" y="1"/>
                    <a:pt x="921" y="77"/>
                    <a:pt x="700" y="237"/>
                  </a:cubicBezTo>
                  <a:cubicBezTo>
                    <a:pt x="136" y="626"/>
                    <a:pt x="0" y="1423"/>
                    <a:pt x="389" y="1987"/>
                  </a:cubicBezTo>
                  <a:cubicBezTo>
                    <a:pt x="642" y="2336"/>
                    <a:pt x="1035" y="2528"/>
                    <a:pt x="1436" y="2528"/>
                  </a:cubicBezTo>
                  <a:cubicBezTo>
                    <a:pt x="1685" y="2528"/>
                    <a:pt x="1936" y="2455"/>
                    <a:pt x="2159" y="2299"/>
                  </a:cubicBezTo>
                  <a:cubicBezTo>
                    <a:pt x="2723" y="1890"/>
                    <a:pt x="2859" y="1112"/>
                    <a:pt x="2470" y="529"/>
                  </a:cubicBezTo>
                  <a:cubicBezTo>
                    <a:pt x="2222" y="186"/>
                    <a:pt x="1829" y="1"/>
                    <a:pt x="1433" y="1"/>
                  </a:cubicBez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0" name="Google Shape;4700;p40"/>
            <p:cNvSpPr/>
            <p:nvPr/>
          </p:nvSpPr>
          <p:spPr>
            <a:xfrm>
              <a:off x="14659594" y="4146111"/>
              <a:ext cx="265404" cy="79411"/>
            </a:xfrm>
            <a:custGeom>
              <a:avLst/>
              <a:gdLst/>
              <a:ahLst/>
              <a:cxnLst/>
              <a:rect l="l" t="t" r="r" b="b"/>
              <a:pathLst>
                <a:path w="4552" h="1362" extrusionOk="0">
                  <a:moveTo>
                    <a:pt x="20" y="0"/>
                  </a:moveTo>
                  <a:lnTo>
                    <a:pt x="0" y="448"/>
                  </a:lnTo>
                  <a:lnTo>
                    <a:pt x="4104" y="1362"/>
                  </a:lnTo>
                  <a:lnTo>
                    <a:pt x="4551" y="52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C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1" name="Google Shape;4701;p40"/>
            <p:cNvSpPr/>
            <p:nvPr/>
          </p:nvSpPr>
          <p:spPr>
            <a:xfrm>
              <a:off x="15093899" y="3602953"/>
              <a:ext cx="400380" cy="510344"/>
            </a:xfrm>
            <a:custGeom>
              <a:avLst/>
              <a:gdLst/>
              <a:ahLst/>
              <a:cxnLst/>
              <a:rect l="l" t="t" r="r" b="b"/>
              <a:pathLst>
                <a:path w="6867" h="8753" extrusionOk="0">
                  <a:moveTo>
                    <a:pt x="526" y="0"/>
                  </a:moveTo>
                  <a:lnTo>
                    <a:pt x="0" y="798"/>
                  </a:lnTo>
                  <a:lnTo>
                    <a:pt x="6574" y="8752"/>
                  </a:lnTo>
                  <a:lnTo>
                    <a:pt x="6866" y="8538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2" name="Google Shape;4702;p40"/>
            <p:cNvSpPr/>
            <p:nvPr/>
          </p:nvSpPr>
          <p:spPr>
            <a:xfrm>
              <a:off x="15420459" y="4023615"/>
              <a:ext cx="76030" cy="89673"/>
            </a:xfrm>
            <a:custGeom>
              <a:avLst/>
              <a:gdLst/>
              <a:ahLst/>
              <a:cxnLst/>
              <a:rect l="l" t="t" r="r" b="b"/>
              <a:pathLst>
                <a:path w="1304" h="1538" extrusionOk="0">
                  <a:moveTo>
                    <a:pt x="331" y="1"/>
                  </a:moveTo>
                  <a:cubicBezTo>
                    <a:pt x="195" y="98"/>
                    <a:pt x="98" y="215"/>
                    <a:pt x="1" y="351"/>
                  </a:cubicBezTo>
                  <a:lnTo>
                    <a:pt x="973" y="1537"/>
                  </a:lnTo>
                  <a:lnTo>
                    <a:pt x="1304" y="1323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3" name="Google Shape;4703;p40"/>
            <p:cNvSpPr/>
            <p:nvPr/>
          </p:nvSpPr>
          <p:spPr>
            <a:xfrm>
              <a:off x="15093899" y="3602953"/>
              <a:ext cx="141798" cy="210947"/>
            </a:xfrm>
            <a:custGeom>
              <a:avLst/>
              <a:gdLst/>
              <a:ahLst/>
              <a:cxnLst/>
              <a:rect l="l" t="t" r="r" b="b"/>
              <a:pathLst>
                <a:path w="2432" h="3618" extrusionOk="0">
                  <a:moveTo>
                    <a:pt x="526" y="0"/>
                  </a:moveTo>
                  <a:lnTo>
                    <a:pt x="0" y="798"/>
                  </a:lnTo>
                  <a:lnTo>
                    <a:pt x="2334" y="3618"/>
                  </a:lnTo>
                  <a:cubicBezTo>
                    <a:pt x="2334" y="3229"/>
                    <a:pt x="2354" y="2859"/>
                    <a:pt x="2432" y="2548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4" name="Google Shape;4704;p40"/>
            <p:cNvSpPr/>
            <p:nvPr/>
          </p:nvSpPr>
          <p:spPr>
            <a:xfrm>
              <a:off x="14927208" y="4041747"/>
              <a:ext cx="569290" cy="309658"/>
            </a:xfrm>
            <a:custGeom>
              <a:avLst/>
              <a:gdLst/>
              <a:ahLst/>
              <a:cxnLst/>
              <a:rect l="l" t="t" r="r" b="b"/>
              <a:pathLst>
                <a:path w="9764" h="5311" extrusionOk="0">
                  <a:moveTo>
                    <a:pt x="0" y="1"/>
                  </a:moveTo>
                  <a:lnTo>
                    <a:pt x="0" y="157"/>
                  </a:lnTo>
                  <a:lnTo>
                    <a:pt x="9433" y="565"/>
                  </a:lnTo>
                  <a:lnTo>
                    <a:pt x="9608" y="1907"/>
                  </a:lnTo>
                  <a:lnTo>
                    <a:pt x="759" y="5155"/>
                  </a:lnTo>
                  <a:lnTo>
                    <a:pt x="817" y="5311"/>
                  </a:lnTo>
                  <a:lnTo>
                    <a:pt x="9706" y="2024"/>
                  </a:lnTo>
                  <a:lnTo>
                    <a:pt x="9764" y="2004"/>
                  </a:lnTo>
                  <a:lnTo>
                    <a:pt x="9569" y="4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5" name="Google Shape;4705;p40"/>
            <p:cNvSpPr/>
            <p:nvPr/>
          </p:nvSpPr>
          <p:spPr>
            <a:xfrm>
              <a:off x="15435210" y="4067692"/>
              <a:ext cx="93055" cy="93230"/>
            </a:xfrm>
            <a:custGeom>
              <a:avLst/>
              <a:gdLst/>
              <a:ahLst/>
              <a:cxnLst/>
              <a:rect l="l" t="t" r="r" b="b"/>
              <a:pathLst>
                <a:path w="1596" h="1599" extrusionOk="0">
                  <a:moveTo>
                    <a:pt x="736" y="0"/>
                  </a:moveTo>
                  <a:cubicBezTo>
                    <a:pt x="335" y="0"/>
                    <a:pt x="1" y="357"/>
                    <a:pt x="1" y="801"/>
                  </a:cubicBezTo>
                  <a:cubicBezTo>
                    <a:pt x="1" y="1248"/>
                    <a:pt x="370" y="1598"/>
                    <a:pt x="798" y="1598"/>
                  </a:cubicBezTo>
                  <a:cubicBezTo>
                    <a:pt x="1226" y="1598"/>
                    <a:pt x="1596" y="1248"/>
                    <a:pt x="1596" y="801"/>
                  </a:cubicBezTo>
                  <a:cubicBezTo>
                    <a:pt x="1596" y="373"/>
                    <a:pt x="1226" y="3"/>
                    <a:pt x="798" y="3"/>
                  </a:cubicBezTo>
                  <a:cubicBezTo>
                    <a:pt x="777" y="1"/>
                    <a:pt x="757" y="0"/>
                    <a:pt x="736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6" name="Google Shape;4706;p40"/>
            <p:cNvSpPr/>
            <p:nvPr/>
          </p:nvSpPr>
          <p:spPr>
            <a:xfrm>
              <a:off x="15443139" y="4074630"/>
              <a:ext cx="79470" cy="79470"/>
            </a:xfrm>
            <a:custGeom>
              <a:avLst/>
              <a:gdLst/>
              <a:ahLst/>
              <a:cxnLst/>
              <a:rect l="l" t="t" r="r" b="b"/>
              <a:pathLst>
                <a:path w="1363" h="1363" extrusionOk="0">
                  <a:moveTo>
                    <a:pt x="682" y="1"/>
                  </a:moveTo>
                  <a:cubicBezTo>
                    <a:pt x="293" y="1"/>
                    <a:pt x="1" y="293"/>
                    <a:pt x="1" y="682"/>
                  </a:cubicBezTo>
                  <a:cubicBezTo>
                    <a:pt x="1" y="1051"/>
                    <a:pt x="293" y="1362"/>
                    <a:pt x="682" y="1362"/>
                  </a:cubicBezTo>
                  <a:cubicBezTo>
                    <a:pt x="1051" y="1362"/>
                    <a:pt x="1362" y="1071"/>
                    <a:pt x="1362" y="682"/>
                  </a:cubicBezTo>
                  <a:cubicBezTo>
                    <a:pt x="1362" y="312"/>
                    <a:pt x="1071" y="1"/>
                    <a:pt x="682" y="1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7" name="Google Shape;4707;p40"/>
            <p:cNvSpPr/>
            <p:nvPr/>
          </p:nvSpPr>
          <p:spPr>
            <a:xfrm>
              <a:off x="14615341" y="3099442"/>
              <a:ext cx="508128" cy="950372"/>
            </a:xfrm>
            <a:custGeom>
              <a:avLst/>
              <a:gdLst/>
              <a:ahLst/>
              <a:cxnLst/>
              <a:rect l="l" t="t" r="r" b="b"/>
              <a:pathLst>
                <a:path w="8715" h="16300" extrusionOk="0">
                  <a:moveTo>
                    <a:pt x="5699" y="1"/>
                  </a:moveTo>
                  <a:cubicBezTo>
                    <a:pt x="5699" y="1"/>
                    <a:pt x="195" y="5524"/>
                    <a:pt x="98" y="5933"/>
                  </a:cubicBezTo>
                  <a:cubicBezTo>
                    <a:pt x="1" y="6341"/>
                    <a:pt x="1712" y="16202"/>
                    <a:pt x="1712" y="16202"/>
                  </a:cubicBezTo>
                  <a:lnTo>
                    <a:pt x="2101" y="16299"/>
                  </a:lnTo>
                  <a:cubicBezTo>
                    <a:pt x="2101" y="16299"/>
                    <a:pt x="3366" y="7586"/>
                    <a:pt x="3463" y="7275"/>
                  </a:cubicBezTo>
                  <a:cubicBezTo>
                    <a:pt x="3560" y="6963"/>
                    <a:pt x="8714" y="2782"/>
                    <a:pt x="8714" y="2782"/>
                  </a:cubicBezTo>
                  <a:lnTo>
                    <a:pt x="5699" y="1"/>
                  </a:ln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8" name="Google Shape;4708;p40"/>
            <p:cNvSpPr/>
            <p:nvPr/>
          </p:nvSpPr>
          <p:spPr>
            <a:xfrm>
              <a:off x="14659594" y="3099442"/>
              <a:ext cx="462708" cy="951479"/>
            </a:xfrm>
            <a:custGeom>
              <a:avLst/>
              <a:gdLst/>
              <a:ahLst/>
              <a:cxnLst/>
              <a:rect l="l" t="t" r="r" b="b"/>
              <a:pathLst>
                <a:path w="7936" h="16319" extrusionOk="0">
                  <a:moveTo>
                    <a:pt x="4940" y="1"/>
                  </a:moveTo>
                  <a:cubicBezTo>
                    <a:pt x="4940" y="1"/>
                    <a:pt x="1478" y="3463"/>
                    <a:pt x="0" y="5116"/>
                  </a:cubicBezTo>
                  <a:lnTo>
                    <a:pt x="1537" y="6516"/>
                  </a:lnTo>
                  <a:lnTo>
                    <a:pt x="1051" y="16241"/>
                  </a:lnTo>
                  <a:lnTo>
                    <a:pt x="1323" y="16319"/>
                  </a:lnTo>
                  <a:cubicBezTo>
                    <a:pt x="1323" y="16319"/>
                    <a:pt x="2587" y="7605"/>
                    <a:pt x="2684" y="7294"/>
                  </a:cubicBezTo>
                  <a:cubicBezTo>
                    <a:pt x="2782" y="6983"/>
                    <a:pt x="7936" y="2801"/>
                    <a:pt x="7936" y="2801"/>
                  </a:cubicBezTo>
                  <a:lnTo>
                    <a:pt x="4940" y="1"/>
                  </a:ln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09" name="Google Shape;4709;p40"/>
            <p:cNvSpPr/>
            <p:nvPr/>
          </p:nvSpPr>
          <p:spPr>
            <a:xfrm>
              <a:off x="14677726" y="3009888"/>
              <a:ext cx="579552" cy="508070"/>
            </a:xfrm>
            <a:custGeom>
              <a:avLst/>
              <a:gdLst/>
              <a:ahLst/>
              <a:cxnLst/>
              <a:rect l="l" t="t" r="r" b="b"/>
              <a:pathLst>
                <a:path w="9940" h="8714" extrusionOk="0">
                  <a:moveTo>
                    <a:pt x="4552" y="0"/>
                  </a:moveTo>
                  <a:lnTo>
                    <a:pt x="4240" y="1342"/>
                  </a:lnTo>
                  <a:lnTo>
                    <a:pt x="0" y="6166"/>
                  </a:lnTo>
                  <a:cubicBezTo>
                    <a:pt x="1984" y="7838"/>
                    <a:pt x="3579" y="8713"/>
                    <a:pt x="3579" y="8713"/>
                  </a:cubicBezTo>
                  <a:cubicBezTo>
                    <a:pt x="3579" y="8713"/>
                    <a:pt x="8830" y="3987"/>
                    <a:pt x="9395" y="3695"/>
                  </a:cubicBezTo>
                  <a:cubicBezTo>
                    <a:pt x="9939" y="3404"/>
                    <a:pt x="9531" y="195"/>
                    <a:pt x="9531" y="195"/>
                  </a:cubicBezTo>
                  <a:lnTo>
                    <a:pt x="4552" y="0"/>
                  </a:lnTo>
                  <a:close/>
                </a:path>
              </a:pathLst>
            </a:custGeom>
            <a:solidFill>
              <a:srgbClr val="FCB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0" name="Google Shape;4710;p40"/>
            <p:cNvSpPr/>
            <p:nvPr/>
          </p:nvSpPr>
          <p:spPr>
            <a:xfrm>
              <a:off x="14917005" y="3031402"/>
              <a:ext cx="246105" cy="167918"/>
            </a:xfrm>
            <a:custGeom>
              <a:avLst/>
              <a:gdLst/>
              <a:ahLst/>
              <a:cxnLst/>
              <a:rect l="l" t="t" r="r" b="b"/>
              <a:pathLst>
                <a:path w="4221" h="2880" extrusionOk="0">
                  <a:moveTo>
                    <a:pt x="389" y="1"/>
                  </a:moveTo>
                  <a:lnTo>
                    <a:pt x="175" y="973"/>
                  </a:lnTo>
                  <a:lnTo>
                    <a:pt x="0" y="1168"/>
                  </a:lnTo>
                  <a:cubicBezTo>
                    <a:pt x="1848" y="2646"/>
                    <a:pt x="4221" y="2879"/>
                    <a:pt x="4221" y="2879"/>
                  </a:cubicBezTo>
                  <a:lnTo>
                    <a:pt x="4201" y="467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EE9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1" name="Google Shape;4711;p40"/>
            <p:cNvSpPr/>
            <p:nvPr/>
          </p:nvSpPr>
          <p:spPr>
            <a:xfrm>
              <a:off x="14800223" y="3015543"/>
              <a:ext cx="460435" cy="502414"/>
            </a:xfrm>
            <a:custGeom>
              <a:avLst/>
              <a:gdLst/>
              <a:ahLst/>
              <a:cxnLst/>
              <a:rect l="l" t="t" r="r" b="b"/>
              <a:pathLst>
                <a:path w="7897" h="8617" extrusionOk="0">
                  <a:moveTo>
                    <a:pt x="4843" y="0"/>
                  </a:moveTo>
                  <a:cubicBezTo>
                    <a:pt x="4901" y="584"/>
                    <a:pt x="4648" y="2626"/>
                    <a:pt x="4182" y="3268"/>
                  </a:cubicBezTo>
                  <a:cubicBezTo>
                    <a:pt x="3909" y="3637"/>
                    <a:pt x="1284" y="6419"/>
                    <a:pt x="0" y="7663"/>
                  </a:cubicBezTo>
                  <a:cubicBezTo>
                    <a:pt x="895" y="8305"/>
                    <a:pt x="1478" y="8616"/>
                    <a:pt x="1478" y="8616"/>
                  </a:cubicBezTo>
                  <a:cubicBezTo>
                    <a:pt x="1478" y="8616"/>
                    <a:pt x="6729" y="3890"/>
                    <a:pt x="7294" y="3598"/>
                  </a:cubicBezTo>
                  <a:cubicBezTo>
                    <a:pt x="7896" y="3346"/>
                    <a:pt x="7469" y="98"/>
                    <a:pt x="7469" y="98"/>
                  </a:cubicBezTo>
                  <a:lnTo>
                    <a:pt x="4843" y="0"/>
                  </a:lnTo>
                  <a:close/>
                </a:path>
              </a:pathLst>
            </a:custGeom>
            <a:solidFill>
              <a:srgbClr val="EE9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2" name="Google Shape;4712;p40"/>
            <p:cNvSpPr/>
            <p:nvPr/>
          </p:nvSpPr>
          <p:spPr>
            <a:xfrm>
              <a:off x="14743784" y="2474776"/>
              <a:ext cx="224299" cy="238059"/>
            </a:xfrm>
            <a:custGeom>
              <a:avLst/>
              <a:gdLst/>
              <a:ahLst/>
              <a:cxnLst/>
              <a:rect l="l" t="t" r="r" b="b"/>
              <a:pathLst>
                <a:path w="3847" h="4083" extrusionOk="0">
                  <a:moveTo>
                    <a:pt x="2424" y="0"/>
                  </a:moveTo>
                  <a:cubicBezTo>
                    <a:pt x="786" y="0"/>
                    <a:pt x="1" y="1592"/>
                    <a:pt x="851" y="4082"/>
                  </a:cubicBezTo>
                  <a:lnTo>
                    <a:pt x="3769" y="1379"/>
                  </a:lnTo>
                  <a:lnTo>
                    <a:pt x="3847" y="329"/>
                  </a:lnTo>
                  <a:cubicBezTo>
                    <a:pt x="3325" y="106"/>
                    <a:pt x="2846" y="0"/>
                    <a:pt x="2424" y="0"/>
                  </a:cubicBezTo>
                  <a:close/>
                </a:path>
              </a:pathLst>
            </a:custGeom>
            <a:solidFill>
              <a:srgbClr val="AE2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3" name="Google Shape;4713;p40"/>
            <p:cNvSpPr/>
            <p:nvPr/>
          </p:nvSpPr>
          <p:spPr>
            <a:xfrm>
              <a:off x="14754862" y="2509875"/>
              <a:ext cx="493319" cy="626429"/>
            </a:xfrm>
            <a:custGeom>
              <a:avLst/>
              <a:gdLst/>
              <a:ahLst/>
              <a:cxnLst/>
              <a:rect l="l" t="t" r="r" b="b"/>
              <a:pathLst>
                <a:path w="8461" h="10744" extrusionOk="0">
                  <a:moveTo>
                    <a:pt x="1693" y="1"/>
                  </a:moveTo>
                  <a:cubicBezTo>
                    <a:pt x="1470" y="1"/>
                    <a:pt x="1309" y="31"/>
                    <a:pt x="1225" y="57"/>
                  </a:cubicBezTo>
                  <a:cubicBezTo>
                    <a:pt x="817" y="174"/>
                    <a:pt x="0" y="2877"/>
                    <a:pt x="331" y="3578"/>
                  </a:cubicBezTo>
                  <a:cubicBezTo>
                    <a:pt x="681" y="4278"/>
                    <a:pt x="720" y="5659"/>
                    <a:pt x="1770" y="6281"/>
                  </a:cubicBezTo>
                  <a:cubicBezTo>
                    <a:pt x="3637" y="7351"/>
                    <a:pt x="2820" y="9899"/>
                    <a:pt x="2820" y="9899"/>
                  </a:cubicBezTo>
                  <a:cubicBezTo>
                    <a:pt x="4032" y="10554"/>
                    <a:pt x="5224" y="10743"/>
                    <a:pt x="6197" y="10743"/>
                  </a:cubicBezTo>
                  <a:cubicBezTo>
                    <a:pt x="7535" y="10743"/>
                    <a:pt x="8461" y="10385"/>
                    <a:pt x="8461" y="10385"/>
                  </a:cubicBezTo>
                  <a:cubicBezTo>
                    <a:pt x="8461" y="10385"/>
                    <a:pt x="7896" y="5892"/>
                    <a:pt x="6574" y="3753"/>
                  </a:cubicBezTo>
                  <a:cubicBezTo>
                    <a:pt x="4572" y="500"/>
                    <a:pt x="2609" y="1"/>
                    <a:pt x="1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4" name="Google Shape;4714;p40"/>
            <p:cNvSpPr/>
            <p:nvPr/>
          </p:nvSpPr>
          <p:spPr>
            <a:xfrm>
              <a:off x="14754862" y="2509875"/>
              <a:ext cx="493319" cy="625613"/>
            </a:xfrm>
            <a:custGeom>
              <a:avLst/>
              <a:gdLst/>
              <a:ahLst/>
              <a:cxnLst/>
              <a:rect l="l" t="t" r="r" b="b"/>
              <a:pathLst>
                <a:path w="8461" h="10730" extrusionOk="0">
                  <a:moveTo>
                    <a:pt x="1693" y="1"/>
                  </a:moveTo>
                  <a:cubicBezTo>
                    <a:pt x="1470" y="1"/>
                    <a:pt x="1309" y="31"/>
                    <a:pt x="1225" y="57"/>
                  </a:cubicBezTo>
                  <a:cubicBezTo>
                    <a:pt x="817" y="174"/>
                    <a:pt x="0" y="2877"/>
                    <a:pt x="331" y="3578"/>
                  </a:cubicBezTo>
                  <a:cubicBezTo>
                    <a:pt x="545" y="4006"/>
                    <a:pt x="642" y="4764"/>
                    <a:pt x="992" y="5406"/>
                  </a:cubicBezTo>
                  <a:cubicBezTo>
                    <a:pt x="1105" y="5279"/>
                    <a:pt x="1196" y="5239"/>
                    <a:pt x="1284" y="5239"/>
                  </a:cubicBezTo>
                  <a:cubicBezTo>
                    <a:pt x="1433" y="5239"/>
                    <a:pt x="1575" y="5354"/>
                    <a:pt x="1809" y="5354"/>
                  </a:cubicBezTo>
                  <a:cubicBezTo>
                    <a:pt x="1840" y="5354"/>
                    <a:pt x="1872" y="5352"/>
                    <a:pt x="1906" y="5348"/>
                  </a:cubicBezTo>
                  <a:cubicBezTo>
                    <a:pt x="2017" y="5333"/>
                    <a:pt x="2129" y="5326"/>
                    <a:pt x="2242" y="5326"/>
                  </a:cubicBezTo>
                  <a:cubicBezTo>
                    <a:pt x="3657" y="5326"/>
                    <a:pt x="5194" y="6451"/>
                    <a:pt x="5446" y="8576"/>
                  </a:cubicBezTo>
                  <a:cubicBezTo>
                    <a:pt x="5543" y="9335"/>
                    <a:pt x="5485" y="10035"/>
                    <a:pt x="5349" y="10677"/>
                  </a:cubicBezTo>
                  <a:cubicBezTo>
                    <a:pt x="5658" y="10714"/>
                    <a:pt x="5954" y="10729"/>
                    <a:pt x="6232" y="10729"/>
                  </a:cubicBezTo>
                  <a:cubicBezTo>
                    <a:pt x="7546" y="10729"/>
                    <a:pt x="8461" y="10385"/>
                    <a:pt x="8461" y="10385"/>
                  </a:cubicBezTo>
                  <a:cubicBezTo>
                    <a:pt x="8461" y="10385"/>
                    <a:pt x="7896" y="5892"/>
                    <a:pt x="6574" y="3753"/>
                  </a:cubicBezTo>
                  <a:cubicBezTo>
                    <a:pt x="4572" y="500"/>
                    <a:pt x="2609" y="1"/>
                    <a:pt x="1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5" name="Google Shape;4715;p40"/>
            <p:cNvSpPr/>
            <p:nvPr/>
          </p:nvSpPr>
          <p:spPr>
            <a:xfrm>
              <a:off x="14743376" y="2525675"/>
              <a:ext cx="432215" cy="277882"/>
            </a:xfrm>
            <a:custGeom>
              <a:avLst/>
              <a:gdLst/>
              <a:ahLst/>
              <a:cxnLst/>
              <a:rect l="l" t="t" r="r" b="b"/>
              <a:pathLst>
                <a:path w="7413" h="4766" extrusionOk="0">
                  <a:moveTo>
                    <a:pt x="2049" y="1"/>
                  </a:moveTo>
                  <a:cubicBezTo>
                    <a:pt x="0" y="1"/>
                    <a:pt x="1492" y="2781"/>
                    <a:pt x="1792" y="3871"/>
                  </a:cubicBezTo>
                  <a:cubicBezTo>
                    <a:pt x="1928" y="4395"/>
                    <a:pt x="2335" y="4521"/>
                    <a:pt x="2940" y="4521"/>
                  </a:cubicBezTo>
                  <a:cubicBezTo>
                    <a:pt x="3505" y="4521"/>
                    <a:pt x="4242" y="4411"/>
                    <a:pt x="5093" y="4411"/>
                  </a:cubicBezTo>
                  <a:cubicBezTo>
                    <a:pt x="5799" y="4411"/>
                    <a:pt x="6584" y="4487"/>
                    <a:pt x="7413" y="4765"/>
                  </a:cubicBezTo>
                  <a:cubicBezTo>
                    <a:pt x="7218" y="4299"/>
                    <a:pt x="7004" y="3871"/>
                    <a:pt x="6771" y="3482"/>
                  </a:cubicBezTo>
                  <a:cubicBezTo>
                    <a:pt x="5857" y="1965"/>
                    <a:pt x="4923" y="1070"/>
                    <a:pt x="4106" y="506"/>
                  </a:cubicBezTo>
                  <a:cubicBezTo>
                    <a:pt x="3191" y="151"/>
                    <a:pt x="2525" y="1"/>
                    <a:pt x="2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6" name="Google Shape;4716;p40"/>
            <p:cNvSpPr/>
            <p:nvPr/>
          </p:nvSpPr>
          <p:spPr>
            <a:xfrm>
              <a:off x="14778650" y="2707116"/>
              <a:ext cx="478626" cy="257708"/>
            </a:xfrm>
            <a:custGeom>
              <a:avLst/>
              <a:gdLst/>
              <a:ahLst/>
              <a:cxnLst/>
              <a:rect l="l" t="t" r="r" b="b"/>
              <a:pathLst>
                <a:path w="8209" h="4420" extrusionOk="0">
                  <a:moveTo>
                    <a:pt x="856" y="0"/>
                  </a:moveTo>
                  <a:lnTo>
                    <a:pt x="0" y="1692"/>
                  </a:lnTo>
                  <a:cubicBezTo>
                    <a:pt x="3381" y="4141"/>
                    <a:pt x="6437" y="4420"/>
                    <a:pt x="7652" y="4420"/>
                  </a:cubicBezTo>
                  <a:cubicBezTo>
                    <a:pt x="8010" y="4420"/>
                    <a:pt x="8208" y="4396"/>
                    <a:pt x="8208" y="4396"/>
                  </a:cubicBezTo>
                  <a:lnTo>
                    <a:pt x="8072" y="3929"/>
                  </a:lnTo>
                  <a:cubicBezTo>
                    <a:pt x="8072" y="3929"/>
                    <a:pt x="1654" y="2081"/>
                    <a:pt x="856" y="0"/>
                  </a:cubicBezTo>
                  <a:close/>
                </a:path>
              </a:pathLst>
            </a:custGeom>
            <a:solidFill>
              <a:srgbClr val="EB3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7" name="Google Shape;4717;p40"/>
            <p:cNvSpPr/>
            <p:nvPr/>
          </p:nvSpPr>
          <p:spPr>
            <a:xfrm>
              <a:off x="15011108" y="2847687"/>
              <a:ext cx="247272" cy="117251"/>
            </a:xfrm>
            <a:custGeom>
              <a:avLst/>
              <a:gdLst/>
              <a:ahLst/>
              <a:cxnLst/>
              <a:rect l="l" t="t" r="r" b="b"/>
              <a:pathLst>
                <a:path w="4241" h="2011" extrusionOk="0">
                  <a:moveTo>
                    <a:pt x="1" y="1"/>
                  </a:moveTo>
                  <a:cubicBezTo>
                    <a:pt x="156" y="195"/>
                    <a:pt x="292" y="409"/>
                    <a:pt x="409" y="623"/>
                  </a:cubicBezTo>
                  <a:cubicBezTo>
                    <a:pt x="584" y="973"/>
                    <a:pt x="740" y="1285"/>
                    <a:pt x="798" y="1596"/>
                  </a:cubicBezTo>
                  <a:cubicBezTo>
                    <a:pt x="2058" y="1944"/>
                    <a:pt x="3074" y="2010"/>
                    <a:pt x="3667" y="2010"/>
                  </a:cubicBezTo>
                  <a:cubicBezTo>
                    <a:pt x="4035" y="2010"/>
                    <a:pt x="4241" y="1985"/>
                    <a:pt x="4241" y="1985"/>
                  </a:cubicBezTo>
                  <a:lnTo>
                    <a:pt x="4085" y="1518"/>
                  </a:lnTo>
                  <a:cubicBezTo>
                    <a:pt x="4085" y="1518"/>
                    <a:pt x="1946" y="915"/>
                    <a:pt x="1" y="1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8" name="Google Shape;4718;p40"/>
            <p:cNvSpPr/>
            <p:nvPr/>
          </p:nvSpPr>
          <p:spPr>
            <a:xfrm>
              <a:off x="14521238" y="2531622"/>
              <a:ext cx="479967" cy="565617"/>
            </a:xfrm>
            <a:custGeom>
              <a:avLst/>
              <a:gdLst/>
              <a:ahLst/>
              <a:cxnLst/>
              <a:rect l="l" t="t" r="r" b="b"/>
              <a:pathLst>
                <a:path w="8232" h="9701" extrusionOk="0">
                  <a:moveTo>
                    <a:pt x="5564" y="0"/>
                  </a:moveTo>
                  <a:cubicBezTo>
                    <a:pt x="5392" y="0"/>
                    <a:pt x="5227" y="53"/>
                    <a:pt x="5077" y="171"/>
                  </a:cubicBezTo>
                  <a:cubicBezTo>
                    <a:pt x="4610" y="501"/>
                    <a:pt x="2587" y="5869"/>
                    <a:pt x="1304" y="6997"/>
                  </a:cubicBezTo>
                  <a:cubicBezTo>
                    <a:pt x="0" y="8086"/>
                    <a:pt x="3696" y="9701"/>
                    <a:pt x="3696" y="9701"/>
                  </a:cubicBezTo>
                  <a:cubicBezTo>
                    <a:pt x="6146" y="8495"/>
                    <a:pt x="8014" y="4099"/>
                    <a:pt x="8130" y="3205"/>
                  </a:cubicBezTo>
                  <a:cubicBezTo>
                    <a:pt x="8232" y="2392"/>
                    <a:pt x="6726" y="0"/>
                    <a:pt x="5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19" name="Google Shape;4719;p40"/>
            <p:cNvSpPr/>
            <p:nvPr/>
          </p:nvSpPr>
          <p:spPr>
            <a:xfrm>
              <a:off x="14631258" y="2531622"/>
              <a:ext cx="380382" cy="566783"/>
            </a:xfrm>
            <a:custGeom>
              <a:avLst/>
              <a:gdLst/>
              <a:ahLst/>
              <a:cxnLst/>
              <a:rect l="l" t="t" r="r" b="b"/>
              <a:pathLst>
                <a:path w="6524" h="9721" extrusionOk="0">
                  <a:moveTo>
                    <a:pt x="3661" y="0"/>
                  </a:moveTo>
                  <a:cubicBezTo>
                    <a:pt x="3530" y="0"/>
                    <a:pt x="3404" y="29"/>
                    <a:pt x="3287" y="93"/>
                  </a:cubicBezTo>
                  <a:cubicBezTo>
                    <a:pt x="3948" y="987"/>
                    <a:pt x="3754" y="3088"/>
                    <a:pt x="2781" y="5227"/>
                  </a:cubicBezTo>
                  <a:cubicBezTo>
                    <a:pt x="1984" y="6881"/>
                    <a:pt x="953" y="8164"/>
                    <a:pt x="0" y="8670"/>
                  </a:cubicBezTo>
                  <a:cubicBezTo>
                    <a:pt x="778" y="9253"/>
                    <a:pt x="1809" y="9720"/>
                    <a:pt x="1809" y="9720"/>
                  </a:cubicBezTo>
                  <a:cubicBezTo>
                    <a:pt x="4259" y="8534"/>
                    <a:pt x="6321" y="4119"/>
                    <a:pt x="6418" y="3224"/>
                  </a:cubicBezTo>
                  <a:cubicBezTo>
                    <a:pt x="6524" y="2418"/>
                    <a:pt x="4859" y="0"/>
                    <a:pt x="3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0" name="Google Shape;4720;p40"/>
            <p:cNvSpPr/>
            <p:nvPr/>
          </p:nvSpPr>
          <p:spPr>
            <a:xfrm>
              <a:off x="14279685" y="2939573"/>
              <a:ext cx="486555" cy="308142"/>
            </a:xfrm>
            <a:custGeom>
              <a:avLst/>
              <a:gdLst/>
              <a:ahLst/>
              <a:cxnLst/>
              <a:rect l="l" t="t" r="r" b="b"/>
              <a:pathLst>
                <a:path w="8345" h="5285" extrusionOk="0">
                  <a:moveTo>
                    <a:pt x="5614" y="0"/>
                  </a:moveTo>
                  <a:cubicBezTo>
                    <a:pt x="4745" y="0"/>
                    <a:pt x="1339" y="3212"/>
                    <a:pt x="1" y="4221"/>
                  </a:cubicBezTo>
                  <a:cubicBezTo>
                    <a:pt x="1" y="4221"/>
                    <a:pt x="1168" y="5285"/>
                    <a:pt x="1874" y="5285"/>
                  </a:cubicBezTo>
                  <a:cubicBezTo>
                    <a:pt x="1919" y="5285"/>
                    <a:pt x="1963" y="5280"/>
                    <a:pt x="2004" y="5271"/>
                  </a:cubicBezTo>
                  <a:cubicBezTo>
                    <a:pt x="2646" y="5096"/>
                    <a:pt x="8345" y="3287"/>
                    <a:pt x="8247" y="2276"/>
                  </a:cubicBezTo>
                  <a:cubicBezTo>
                    <a:pt x="8150" y="1264"/>
                    <a:pt x="6477" y="20"/>
                    <a:pt x="5622" y="0"/>
                  </a:cubicBezTo>
                  <a:cubicBezTo>
                    <a:pt x="5619" y="0"/>
                    <a:pt x="5616" y="0"/>
                    <a:pt x="5614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1" name="Google Shape;4721;p40"/>
            <p:cNvSpPr/>
            <p:nvPr/>
          </p:nvSpPr>
          <p:spPr>
            <a:xfrm>
              <a:off x="14308721" y="2938407"/>
              <a:ext cx="456412" cy="337528"/>
            </a:xfrm>
            <a:custGeom>
              <a:avLst/>
              <a:gdLst/>
              <a:ahLst/>
              <a:cxnLst/>
              <a:rect l="l" t="t" r="r" b="b"/>
              <a:pathLst>
                <a:path w="7828" h="5789" extrusionOk="0">
                  <a:moveTo>
                    <a:pt x="5104" y="1"/>
                  </a:moveTo>
                  <a:cubicBezTo>
                    <a:pt x="4929" y="1"/>
                    <a:pt x="4657" y="117"/>
                    <a:pt x="4346" y="312"/>
                  </a:cubicBezTo>
                  <a:cubicBezTo>
                    <a:pt x="5007" y="409"/>
                    <a:pt x="5454" y="682"/>
                    <a:pt x="5629" y="1090"/>
                  </a:cubicBezTo>
                  <a:cubicBezTo>
                    <a:pt x="5999" y="2062"/>
                    <a:pt x="4501" y="3502"/>
                    <a:pt x="2342" y="4280"/>
                  </a:cubicBezTo>
                  <a:cubicBezTo>
                    <a:pt x="1564" y="4571"/>
                    <a:pt x="786" y="4727"/>
                    <a:pt x="106" y="4785"/>
                  </a:cubicBezTo>
                  <a:cubicBezTo>
                    <a:pt x="0" y="5588"/>
                    <a:pt x="285" y="5789"/>
                    <a:pt x="619" y="5789"/>
                  </a:cubicBezTo>
                  <a:cubicBezTo>
                    <a:pt x="901" y="5789"/>
                    <a:pt x="1219" y="5647"/>
                    <a:pt x="1370" y="5602"/>
                  </a:cubicBezTo>
                  <a:cubicBezTo>
                    <a:pt x="2031" y="5466"/>
                    <a:pt x="7827" y="3307"/>
                    <a:pt x="7730" y="2276"/>
                  </a:cubicBezTo>
                  <a:cubicBezTo>
                    <a:pt x="7633" y="1265"/>
                    <a:pt x="5960" y="20"/>
                    <a:pt x="5104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2" name="Google Shape;4722;p40"/>
            <p:cNvSpPr/>
            <p:nvPr/>
          </p:nvSpPr>
          <p:spPr>
            <a:xfrm>
              <a:off x="14173106" y="3137981"/>
              <a:ext cx="217769" cy="230596"/>
            </a:xfrm>
            <a:custGeom>
              <a:avLst/>
              <a:gdLst/>
              <a:ahLst/>
              <a:cxnLst/>
              <a:rect l="l" t="t" r="r" b="b"/>
              <a:pathLst>
                <a:path w="3735" h="3955" extrusionOk="0">
                  <a:moveTo>
                    <a:pt x="2821" y="1"/>
                  </a:moveTo>
                  <a:lnTo>
                    <a:pt x="1712" y="720"/>
                  </a:lnTo>
                  <a:cubicBezTo>
                    <a:pt x="1" y="1071"/>
                    <a:pt x="78" y="1829"/>
                    <a:pt x="156" y="2529"/>
                  </a:cubicBezTo>
                  <a:cubicBezTo>
                    <a:pt x="214" y="3210"/>
                    <a:pt x="390" y="3813"/>
                    <a:pt x="934" y="3930"/>
                  </a:cubicBezTo>
                  <a:cubicBezTo>
                    <a:pt x="1001" y="3947"/>
                    <a:pt x="1081" y="3955"/>
                    <a:pt x="1170" y="3955"/>
                  </a:cubicBezTo>
                  <a:cubicBezTo>
                    <a:pt x="1786" y="3955"/>
                    <a:pt x="2843" y="3581"/>
                    <a:pt x="2996" y="3327"/>
                  </a:cubicBezTo>
                  <a:cubicBezTo>
                    <a:pt x="3171" y="3035"/>
                    <a:pt x="2976" y="2121"/>
                    <a:pt x="2976" y="2121"/>
                  </a:cubicBezTo>
                  <a:lnTo>
                    <a:pt x="3735" y="1109"/>
                  </a:lnTo>
                  <a:lnTo>
                    <a:pt x="2821" y="1"/>
                  </a:ln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3" name="Google Shape;4723;p40"/>
            <p:cNvSpPr/>
            <p:nvPr/>
          </p:nvSpPr>
          <p:spPr>
            <a:xfrm>
              <a:off x="14205989" y="3199258"/>
              <a:ext cx="208732" cy="170134"/>
            </a:xfrm>
            <a:custGeom>
              <a:avLst/>
              <a:gdLst/>
              <a:ahLst/>
              <a:cxnLst/>
              <a:rect l="l" t="t" r="r" b="b"/>
              <a:pathLst>
                <a:path w="3580" h="2918" extrusionOk="0">
                  <a:moveTo>
                    <a:pt x="3579" y="0"/>
                  </a:moveTo>
                  <a:cubicBezTo>
                    <a:pt x="3268" y="117"/>
                    <a:pt x="2062" y="350"/>
                    <a:pt x="1537" y="389"/>
                  </a:cubicBezTo>
                  <a:cubicBezTo>
                    <a:pt x="39" y="447"/>
                    <a:pt x="1" y="1167"/>
                    <a:pt x="214" y="1984"/>
                  </a:cubicBezTo>
                  <a:cubicBezTo>
                    <a:pt x="273" y="2198"/>
                    <a:pt x="467" y="2723"/>
                    <a:pt x="584" y="2918"/>
                  </a:cubicBezTo>
                  <a:cubicBezTo>
                    <a:pt x="1226" y="2918"/>
                    <a:pt x="2451" y="2645"/>
                    <a:pt x="2607" y="2373"/>
                  </a:cubicBezTo>
                  <a:cubicBezTo>
                    <a:pt x="2782" y="2081"/>
                    <a:pt x="2529" y="1031"/>
                    <a:pt x="2529" y="1031"/>
                  </a:cubicBezTo>
                  <a:lnTo>
                    <a:pt x="3579" y="0"/>
                  </a:ln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4" name="Google Shape;4724;p40"/>
            <p:cNvSpPr/>
            <p:nvPr/>
          </p:nvSpPr>
          <p:spPr>
            <a:xfrm>
              <a:off x="14218466" y="3191271"/>
              <a:ext cx="123665" cy="135034"/>
            </a:xfrm>
            <a:custGeom>
              <a:avLst/>
              <a:gdLst/>
              <a:ahLst/>
              <a:cxnLst/>
              <a:rect l="l" t="t" r="r" b="b"/>
              <a:pathLst>
                <a:path w="2121" h="2316" extrusionOk="0">
                  <a:moveTo>
                    <a:pt x="1401" y="1"/>
                  </a:moveTo>
                  <a:cubicBezTo>
                    <a:pt x="1167" y="1"/>
                    <a:pt x="973" y="40"/>
                    <a:pt x="876" y="234"/>
                  </a:cubicBezTo>
                  <a:lnTo>
                    <a:pt x="214" y="1440"/>
                  </a:lnTo>
                  <a:cubicBezTo>
                    <a:pt x="0" y="1829"/>
                    <a:pt x="273" y="2315"/>
                    <a:pt x="740" y="2315"/>
                  </a:cubicBezTo>
                  <a:cubicBezTo>
                    <a:pt x="954" y="2315"/>
                    <a:pt x="1148" y="2199"/>
                    <a:pt x="1245" y="2024"/>
                  </a:cubicBezTo>
                  <a:lnTo>
                    <a:pt x="1907" y="876"/>
                  </a:lnTo>
                  <a:cubicBezTo>
                    <a:pt x="2120" y="487"/>
                    <a:pt x="1829" y="1"/>
                    <a:pt x="1401" y="1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5" name="Google Shape;4725;p40"/>
            <p:cNvSpPr/>
            <p:nvPr/>
          </p:nvSpPr>
          <p:spPr>
            <a:xfrm>
              <a:off x="14266101" y="3185615"/>
              <a:ext cx="70374" cy="71540"/>
            </a:xfrm>
            <a:custGeom>
              <a:avLst/>
              <a:gdLst/>
              <a:ahLst/>
              <a:cxnLst/>
              <a:rect l="l" t="t" r="r" b="b"/>
              <a:pathLst>
                <a:path w="1207" h="1227" extrusionOk="0">
                  <a:moveTo>
                    <a:pt x="603" y="1"/>
                  </a:moveTo>
                  <a:cubicBezTo>
                    <a:pt x="253" y="1"/>
                    <a:pt x="0" y="273"/>
                    <a:pt x="0" y="623"/>
                  </a:cubicBezTo>
                  <a:cubicBezTo>
                    <a:pt x="0" y="954"/>
                    <a:pt x="253" y="1226"/>
                    <a:pt x="603" y="1226"/>
                  </a:cubicBezTo>
                  <a:cubicBezTo>
                    <a:pt x="934" y="1226"/>
                    <a:pt x="1206" y="954"/>
                    <a:pt x="1206" y="623"/>
                  </a:cubicBezTo>
                  <a:cubicBezTo>
                    <a:pt x="1206" y="273"/>
                    <a:pt x="934" y="1"/>
                    <a:pt x="603" y="1"/>
                  </a:cubicBez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6" name="Google Shape;4726;p40"/>
            <p:cNvSpPr/>
            <p:nvPr/>
          </p:nvSpPr>
          <p:spPr>
            <a:xfrm>
              <a:off x="14530334" y="2137547"/>
              <a:ext cx="300562" cy="314497"/>
            </a:xfrm>
            <a:custGeom>
              <a:avLst/>
              <a:gdLst/>
              <a:ahLst/>
              <a:cxnLst/>
              <a:rect l="l" t="t" r="r" b="b"/>
              <a:pathLst>
                <a:path w="5155" h="5394" extrusionOk="0">
                  <a:moveTo>
                    <a:pt x="2588" y="1"/>
                  </a:moveTo>
                  <a:cubicBezTo>
                    <a:pt x="2553" y="1"/>
                    <a:pt x="2520" y="2"/>
                    <a:pt x="2490" y="6"/>
                  </a:cubicBezTo>
                  <a:cubicBezTo>
                    <a:pt x="1926" y="83"/>
                    <a:pt x="117" y="1756"/>
                    <a:pt x="97" y="1892"/>
                  </a:cubicBezTo>
                  <a:cubicBezTo>
                    <a:pt x="0" y="2495"/>
                    <a:pt x="195" y="3487"/>
                    <a:pt x="1128" y="4615"/>
                  </a:cubicBezTo>
                  <a:lnTo>
                    <a:pt x="4104" y="4712"/>
                  </a:lnTo>
                  <a:lnTo>
                    <a:pt x="5154" y="5393"/>
                  </a:lnTo>
                  <a:cubicBezTo>
                    <a:pt x="5018" y="3837"/>
                    <a:pt x="5135" y="1056"/>
                    <a:pt x="4843" y="764"/>
                  </a:cubicBezTo>
                  <a:cubicBezTo>
                    <a:pt x="4585" y="470"/>
                    <a:pt x="3213" y="1"/>
                    <a:pt x="2588" y="1"/>
                  </a:cubicBezTo>
                  <a:close/>
                </a:path>
              </a:pathLst>
            </a:custGeom>
            <a:solidFill>
              <a:srgbClr val="813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7" name="Google Shape;4727;p40"/>
            <p:cNvSpPr/>
            <p:nvPr/>
          </p:nvSpPr>
          <p:spPr>
            <a:xfrm>
              <a:off x="14530334" y="2137547"/>
              <a:ext cx="296014" cy="275899"/>
            </a:xfrm>
            <a:custGeom>
              <a:avLst/>
              <a:gdLst/>
              <a:ahLst/>
              <a:cxnLst/>
              <a:rect l="l" t="t" r="r" b="b"/>
              <a:pathLst>
                <a:path w="5077" h="4732" extrusionOk="0">
                  <a:moveTo>
                    <a:pt x="2550" y="1"/>
                  </a:moveTo>
                  <a:cubicBezTo>
                    <a:pt x="2514" y="1"/>
                    <a:pt x="2481" y="2"/>
                    <a:pt x="2451" y="6"/>
                  </a:cubicBezTo>
                  <a:cubicBezTo>
                    <a:pt x="1906" y="83"/>
                    <a:pt x="97" y="1756"/>
                    <a:pt x="78" y="1892"/>
                  </a:cubicBezTo>
                  <a:cubicBezTo>
                    <a:pt x="0" y="2281"/>
                    <a:pt x="78" y="2787"/>
                    <a:pt x="350" y="3409"/>
                  </a:cubicBezTo>
                  <a:cubicBezTo>
                    <a:pt x="534" y="3388"/>
                    <a:pt x="732" y="3377"/>
                    <a:pt x="941" y="3377"/>
                  </a:cubicBezTo>
                  <a:cubicBezTo>
                    <a:pt x="1506" y="3377"/>
                    <a:pt x="2153" y="3458"/>
                    <a:pt x="2820" y="3643"/>
                  </a:cubicBezTo>
                  <a:cubicBezTo>
                    <a:pt x="3773" y="3915"/>
                    <a:pt x="4571" y="4304"/>
                    <a:pt x="5076" y="4732"/>
                  </a:cubicBezTo>
                  <a:cubicBezTo>
                    <a:pt x="5018" y="3156"/>
                    <a:pt x="5057" y="1036"/>
                    <a:pt x="4824" y="764"/>
                  </a:cubicBezTo>
                  <a:cubicBezTo>
                    <a:pt x="4566" y="470"/>
                    <a:pt x="3176" y="1"/>
                    <a:pt x="2550" y="1"/>
                  </a:cubicBezTo>
                  <a:close/>
                </a:path>
              </a:pathLst>
            </a:custGeom>
            <a:solidFill>
              <a:srgbClr val="682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8" name="Google Shape;4728;p40"/>
            <p:cNvSpPr/>
            <p:nvPr/>
          </p:nvSpPr>
          <p:spPr>
            <a:xfrm>
              <a:off x="14740111" y="2335139"/>
              <a:ext cx="59005" cy="85300"/>
            </a:xfrm>
            <a:custGeom>
              <a:avLst/>
              <a:gdLst/>
              <a:ahLst/>
              <a:cxnLst/>
              <a:rect l="l" t="t" r="r" b="b"/>
              <a:pathLst>
                <a:path w="1012" h="1463" extrusionOk="0">
                  <a:moveTo>
                    <a:pt x="584" y="1"/>
                  </a:moveTo>
                  <a:cubicBezTo>
                    <a:pt x="350" y="1"/>
                    <a:pt x="97" y="351"/>
                    <a:pt x="59" y="740"/>
                  </a:cubicBezTo>
                  <a:cubicBezTo>
                    <a:pt x="0" y="1148"/>
                    <a:pt x="175" y="1459"/>
                    <a:pt x="428" y="1459"/>
                  </a:cubicBezTo>
                  <a:cubicBezTo>
                    <a:pt x="440" y="1461"/>
                    <a:pt x="452" y="1462"/>
                    <a:pt x="464" y="1462"/>
                  </a:cubicBezTo>
                  <a:cubicBezTo>
                    <a:pt x="687" y="1462"/>
                    <a:pt x="916" y="1127"/>
                    <a:pt x="953" y="740"/>
                  </a:cubicBezTo>
                  <a:cubicBezTo>
                    <a:pt x="1012" y="331"/>
                    <a:pt x="837" y="1"/>
                    <a:pt x="584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29" name="Google Shape;4729;p40"/>
            <p:cNvSpPr/>
            <p:nvPr/>
          </p:nvSpPr>
          <p:spPr>
            <a:xfrm>
              <a:off x="14565083" y="2261792"/>
              <a:ext cx="214737" cy="320561"/>
            </a:xfrm>
            <a:custGeom>
              <a:avLst/>
              <a:gdLst/>
              <a:ahLst/>
              <a:cxnLst/>
              <a:rect l="l" t="t" r="r" b="b"/>
              <a:pathLst>
                <a:path w="3683" h="5498" extrusionOk="0">
                  <a:moveTo>
                    <a:pt x="407" y="1"/>
                  </a:moveTo>
                  <a:cubicBezTo>
                    <a:pt x="168" y="1"/>
                    <a:pt x="1" y="39"/>
                    <a:pt x="7" y="150"/>
                  </a:cubicBezTo>
                  <a:cubicBezTo>
                    <a:pt x="46" y="461"/>
                    <a:pt x="590" y="5382"/>
                    <a:pt x="843" y="5440"/>
                  </a:cubicBezTo>
                  <a:cubicBezTo>
                    <a:pt x="945" y="5478"/>
                    <a:pt x="1161" y="5498"/>
                    <a:pt x="1426" y="5498"/>
                  </a:cubicBezTo>
                  <a:cubicBezTo>
                    <a:pt x="2123" y="5498"/>
                    <a:pt x="3160" y="5361"/>
                    <a:pt x="3372" y="5051"/>
                  </a:cubicBezTo>
                  <a:cubicBezTo>
                    <a:pt x="3683" y="4643"/>
                    <a:pt x="3586" y="2484"/>
                    <a:pt x="3586" y="2484"/>
                  </a:cubicBezTo>
                  <a:lnTo>
                    <a:pt x="3586" y="2484"/>
                  </a:lnTo>
                  <a:cubicBezTo>
                    <a:pt x="3586" y="2484"/>
                    <a:pt x="3448" y="2556"/>
                    <a:pt x="3252" y="2556"/>
                  </a:cubicBezTo>
                  <a:cubicBezTo>
                    <a:pt x="2834" y="2556"/>
                    <a:pt x="2150" y="2232"/>
                    <a:pt x="1952" y="209"/>
                  </a:cubicBezTo>
                  <a:cubicBezTo>
                    <a:pt x="1779" y="182"/>
                    <a:pt x="924" y="1"/>
                    <a:pt x="407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0" name="Google Shape;4730;p40"/>
            <p:cNvSpPr/>
            <p:nvPr/>
          </p:nvSpPr>
          <p:spPr>
            <a:xfrm>
              <a:off x="14638021" y="2267098"/>
              <a:ext cx="140690" cy="309658"/>
            </a:xfrm>
            <a:custGeom>
              <a:avLst/>
              <a:gdLst/>
              <a:ahLst/>
              <a:cxnLst/>
              <a:rect l="l" t="t" r="r" b="b"/>
              <a:pathLst>
                <a:path w="2413" h="5311" extrusionOk="0">
                  <a:moveTo>
                    <a:pt x="1" y="1"/>
                  </a:moveTo>
                  <a:lnTo>
                    <a:pt x="1" y="1"/>
                  </a:lnTo>
                  <a:cubicBezTo>
                    <a:pt x="448" y="682"/>
                    <a:pt x="837" y="1673"/>
                    <a:pt x="1070" y="2821"/>
                  </a:cubicBezTo>
                  <a:cubicBezTo>
                    <a:pt x="1265" y="3735"/>
                    <a:pt x="1343" y="4610"/>
                    <a:pt x="1284" y="5310"/>
                  </a:cubicBezTo>
                  <a:cubicBezTo>
                    <a:pt x="1693" y="5233"/>
                    <a:pt x="2004" y="5116"/>
                    <a:pt x="2101" y="4960"/>
                  </a:cubicBezTo>
                  <a:cubicBezTo>
                    <a:pt x="2412" y="4533"/>
                    <a:pt x="2393" y="2277"/>
                    <a:pt x="2393" y="2276"/>
                  </a:cubicBezTo>
                  <a:lnTo>
                    <a:pt x="2393" y="2276"/>
                  </a:lnTo>
                  <a:cubicBezTo>
                    <a:pt x="2393" y="2276"/>
                    <a:pt x="2212" y="2385"/>
                    <a:pt x="1967" y="2385"/>
                  </a:cubicBezTo>
                  <a:cubicBezTo>
                    <a:pt x="1531" y="2385"/>
                    <a:pt x="895" y="2042"/>
                    <a:pt x="720" y="137"/>
                  </a:cubicBezTo>
                  <a:cubicBezTo>
                    <a:pt x="623" y="98"/>
                    <a:pt x="312" y="59"/>
                    <a:pt x="1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1" name="Google Shape;4731;p40"/>
            <p:cNvSpPr/>
            <p:nvPr/>
          </p:nvSpPr>
          <p:spPr>
            <a:xfrm>
              <a:off x="14567357" y="2260685"/>
              <a:ext cx="127455" cy="89265"/>
            </a:xfrm>
            <a:custGeom>
              <a:avLst/>
              <a:gdLst/>
              <a:ahLst/>
              <a:cxnLst/>
              <a:rect l="l" t="t" r="r" b="b"/>
              <a:pathLst>
                <a:path w="2186" h="1531" extrusionOk="0">
                  <a:moveTo>
                    <a:pt x="403" y="0"/>
                  </a:moveTo>
                  <a:cubicBezTo>
                    <a:pt x="166" y="0"/>
                    <a:pt x="1" y="39"/>
                    <a:pt x="7" y="150"/>
                  </a:cubicBezTo>
                  <a:cubicBezTo>
                    <a:pt x="7" y="247"/>
                    <a:pt x="46" y="675"/>
                    <a:pt x="124" y="1258"/>
                  </a:cubicBezTo>
                  <a:cubicBezTo>
                    <a:pt x="297" y="1232"/>
                    <a:pt x="475" y="1219"/>
                    <a:pt x="658" y="1219"/>
                  </a:cubicBezTo>
                  <a:cubicBezTo>
                    <a:pt x="1152" y="1219"/>
                    <a:pt x="1674" y="1318"/>
                    <a:pt x="2185" y="1531"/>
                  </a:cubicBezTo>
                  <a:cubicBezTo>
                    <a:pt x="2069" y="1219"/>
                    <a:pt x="1991" y="772"/>
                    <a:pt x="1952" y="208"/>
                  </a:cubicBezTo>
                  <a:cubicBezTo>
                    <a:pt x="1766" y="181"/>
                    <a:pt x="916" y="0"/>
                    <a:pt x="403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2" name="Google Shape;4732;p40"/>
            <p:cNvSpPr/>
            <p:nvPr/>
          </p:nvSpPr>
          <p:spPr>
            <a:xfrm>
              <a:off x="14535989" y="2086940"/>
              <a:ext cx="311873" cy="218819"/>
            </a:xfrm>
            <a:custGeom>
              <a:avLst/>
              <a:gdLst/>
              <a:ahLst/>
              <a:cxnLst/>
              <a:rect l="l" t="t" r="r" b="b"/>
              <a:pathLst>
                <a:path w="5349" h="3753" extrusionOk="0">
                  <a:moveTo>
                    <a:pt x="1380" y="0"/>
                  </a:moveTo>
                  <a:cubicBezTo>
                    <a:pt x="1280" y="0"/>
                    <a:pt x="1200" y="6"/>
                    <a:pt x="1148" y="18"/>
                  </a:cubicBezTo>
                  <a:cubicBezTo>
                    <a:pt x="739" y="135"/>
                    <a:pt x="0" y="2838"/>
                    <a:pt x="0" y="2838"/>
                  </a:cubicBezTo>
                  <a:cubicBezTo>
                    <a:pt x="135" y="2767"/>
                    <a:pt x="379" y="2735"/>
                    <a:pt x="690" y="2735"/>
                  </a:cubicBezTo>
                  <a:cubicBezTo>
                    <a:pt x="1914" y="2735"/>
                    <a:pt x="4181" y="3225"/>
                    <a:pt x="4940" y="3752"/>
                  </a:cubicBezTo>
                  <a:cubicBezTo>
                    <a:pt x="4940" y="3752"/>
                    <a:pt x="5349" y="1301"/>
                    <a:pt x="4571" y="757"/>
                  </a:cubicBezTo>
                  <a:cubicBezTo>
                    <a:pt x="3888" y="296"/>
                    <a:pt x="2098" y="0"/>
                    <a:pt x="13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3" name="Google Shape;4733;p40"/>
            <p:cNvSpPr/>
            <p:nvPr/>
          </p:nvSpPr>
          <p:spPr>
            <a:xfrm>
              <a:off x="14703788" y="2102682"/>
              <a:ext cx="146346" cy="203076"/>
            </a:xfrm>
            <a:custGeom>
              <a:avLst/>
              <a:gdLst/>
              <a:ahLst/>
              <a:cxnLst/>
              <a:rect l="l" t="t" r="r" b="b"/>
              <a:pathLst>
                <a:path w="2510" h="3483" extrusionOk="0">
                  <a:moveTo>
                    <a:pt x="487" y="1"/>
                  </a:moveTo>
                  <a:cubicBezTo>
                    <a:pt x="701" y="642"/>
                    <a:pt x="662" y="1459"/>
                    <a:pt x="293" y="2237"/>
                  </a:cubicBezTo>
                  <a:cubicBezTo>
                    <a:pt x="215" y="2432"/>
                    <a:pt x="118" y="2607"/>
                    <a:pt x="1" y="2762"/>
                  </a:cubicBezTo>
                  <a:cubicBezTo>
                    <a:pt x="876" y="2957"/>
                    <a:pt x="1673" y="3210"/>
                    <a:pt x="2082" y="3482"/>
                  </a:cubicBezTo>
                  <a:cubicBezTo>
                    <a:pt x="2082" y="3463"/>
                    <a:pt x="2510" y="1012"/>
                    <a:pt x="1732" y="487"/>
                  </a:cubicBezTo>
                  <a:cubicBezTo>
                    <a:pt x="1440" y="292"/>
                    <a:pt x="973" y="137"/>
                    <a:pt x="487" y="1"/>
                  </a:cubicBezTo>
                  <a:close/>
                </a:path>
              </a:pathLst>
            </a:custGeom>
            <a:solidFill>
              <a:srgbClr val="64302E">
                <a:alpha val="43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4" name="Google Shape;4734;p40"/>
            <p:cNvSpPr/>
            <p:nvPr/>
          </p:nvSpPr>
          <p:spPr>
            <a:xfrm>
              <a:off x="14384749" y="2141162"/>
              <a:ext cx="381490" cy="137367"/>
            </a:xfrm>
            <a:custGeom>
              <a:avLst/>
              <a:gdLst/>
              <a:ahLst/>
              <a:cxnLst/>
              <a:rect l="l" t="t" r="r" b="b"/>
              <a:pathLst>
                <a:path w="6543" h="2356" extrusionOk="0">
                  <a:moveTo>
                    <a:pt x="1480" y="1"/>
                  </a:moveTo>
                  <a:cubicBezTo>
                    <a:pt x="736" y="1"/>
                    <a:pt x="0" y="956"/>
                    <a:pt x="2575" y="1966"/>
                  </a:cubicBezTo>
                  <a:cubicBezTo>
                    <a:pt x="2806" y="1884"/>
                    <a:pt x="3072" y="1848"/>
                    <a:pt x="3378" y="1848"/>
                  </a:cubicBezTo>
                  <a:cubicBezTo>
                    <a:pt x="4151" y="1848"/>
                    <a:pt x="5177" y="2077"/>
                    <a:pt x="6543" y="2355"/>
                  </a:cubicBezTo>
                  <a:cubicBezTo>
                    <a:pt x="5103" y="1227"/>
                    <a:pt x="3645" y="158"/>
                    <a:pt x="1525" y="2"/>
                  </a:cubicBezTo>
                  <a:cubicBezTo>
                    <a:pt x="1510" y="1"/>
                    <a:pt x="1495" y="1"/>
                    <a:pt x="1480" y="1"/>
                  </a:cubicBezTo>
                  <a:close/>
                </a:path>
              </a:pathLst>
            </a:custGeom>
            <a:solidFill>
              <a:srgbClr val="EB3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5" name="Google Shape;4735;p40"/>
            <p:cNvSpPr/>
            <p:nvPr/>
          </p:nvSpPr>
          <p:spPr>
            <a:xfrm>
              <a:off x="14429410" y="2141162"/>
              <a:ext cx="336828" cy="139640"/>
            </a:xfrm>
            <a:custGeom>
              <a:avLst/>
              <a:gdLst/>
              <a:ahLst/>
              <a:cxnLst/>
              <a:rect l="l" t="t" r="r" b="b"/>
              <a:pathLst>
                <a:path w="5777" h="2395" extrusionOk="0">
                  <a:moveTo>
                    <a:pt x="713" y="1"/>
                  </a:moveTo>
                  <a:cubicBezTo>
                    <a:pt x="395" y="1"/>
                    <a:pt x="56" y="191"/>
                    <a:pt x="0" y="488"/>
                  </a:cubicBezTo>
                  <a:cubicBezTo>
                    <a:pt x="154" y="334"/>
                    <a:pt x="368" y="271"/>
                    <a:pt x="563" y="271"/>
                  </a:cubicBezTo>
                  <a:cubicBezTo>
                    <a:pt x="589" y="271"/>
                    <a:pt x="616" y="272"/>
                    <a:pt x="642" y="274"/>
                  </a:cubicBezTo>
                  <a:cubicBezTo>
                    <a:pt x="2490" y="410"/>
                    <a:pt x="3851" y="1247"/>
                    <a:pt x="5135" y="2239"/>
                  </a:cubicBezTo>
                  <a:cubicBezTo>
                    <a:pt x="5329" y="2297"/>
                    <a:pt x="5563" y="2336"/>
                    <a:pt x="5777" y="2394"/>
                  </a:cubicBezTo>
                  <a:cubicBezTo>
                    <a:pt x="4337" y="1227"/>
                    <a:pt x="2879" y="177"/>
                    <a:pt x="759" y="2"/>
                  </a:cubicBezTo>
                  <a:cubicBezTo>
                    <a:pt x="743" y="1"/>
                    <a:pt x="728" y="1"/>
                    <a:pt x="713" y="1"/>
                  </a:cubicBezTo>
                  <a:close/>
                </a:path>
              </a:pathLst>
            </a:custGeom>
            <a:solidFill>
              <a:srgbClr val="C92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6" name="Google Shape;4736;p40"/>
            <p:cNvSpPr/>
            <p:nvPr/>
          </p:nvSpPr>
          <p:spPr>
            <a:xfrm>
              <a:off x="14632366" y="4129086"/>
              <a:ext cx="134976" cy="47693"/>
            </a:xfrm>
            <a:custGeom>
              <a:avLst/>
              <a:gdLst/>
              <a:ahLst/>
              <a:cxnLst/>
              <a:rect l="l" t="t" r="r" b="b"/>
              <a:pathLst>
                <a:path w="2315" h="818" extrusionOk="0">
                  <a:moveTo>
                    <a:pt x="409" y="1"/>
                  </a:moveTo>
                  <a:cubicBezTo>
                    <a:pt x="195" y="1"/>
                    <a:pt x="1" y="195"/>
                    <a:pt x="1" y="409"/>
                  </a:cubicBezTo>
                  <a:cubicBezTo>
                    <a:pt x="1" y="623"/>
                    <a:pt x="195" y="817"/>
                    <a:pt x="409" y="817"/>
                  </a:cubicBezTo>
                  <a:lnTo>
                    <a:pt x="1907" y="817"/>
                  </a:lnTo>
                  <a:cubicBezTo>
                    <a:pt x="2120" y="817"/>
                    <a:pt x="2315" y="623"/>
                    <a:pt x="2315" y="409"/>
                  </a:cubicBezTo>
                  <a:cubicBezTo>
                    <a:pt x="2315" y="195"/>
                    <a:pt x="2120" y="1"/>
                    <a:pt x="1907" y="1"/>
                  </a:cubicBez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7" name="Google Shape;4737;p40"/>
            <p:cNvSpPr/>
            <p:nvPr/>
          </p:nvSpPr>
          <p:spPr>
            <a:xfrm>
              <a:off x="14555230" y="4031544"/>
              <a:ext cx="196255" cy="99876"/>
            </a:xfrm>
            <a:custGeom>
              <a:avLst/>
              <a:gdLst/>
              <a:ahLst/>
              <a:cxnLst/>
              <a:rect l="l" t="t" r="r" b="b"/>
              <a:pathLst>
                <a:path w="3366" h="1713" extrusionOk="0">
                  <a:moveTo>
                    <a:pt x="3191" y="1"/>
                  </a:moveTo>
                  <a:cubicBezTo>
                    <a:pt x="3191" y="1"/>
                    <a:pt x="2782" y="79"/>
                    <a:pt x="2627" y="273"/>
                  </a:cubicBezTo>
                  <a:cubicBezTo>
                    <a:pt x="2461" y="457"/>
                    <a:pt x="2209" y="1058"/>
                    <a:pt x="1755" y="1058"/>
                  </a:cubicBezTo>
                  <a:cubicBezTo>
                    <a:pt x="1729" y="1058"/>
                    <a:pt x="1701" y="1055"/>
                    <a:pt x="1674" y="1051"/>
                  </a:cubicBezTo>
                  <a:cubicBezTo>
                    <a:pt x="1377" y="1004"/>
                    <a:pt x="1091" y="975"/>
                    <a:pt x="843" y="975"/>
                  </a:cubicBezTo>
                  <a:cubicBezTo>
                    <a:pt x="376" y="975"/>
                    <a:pt x="39" y="1076"/>
                    <a:pt x="1" y="1343"/>
                  </a:cubicBezTo>
                  <a:lnTo>
                    <a:pt x="1557" y="1712"/>
                  </a:lnTo>
                  <a:lnTo>
                    <a:pt x="3366" y="1635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8" name="Google Shape;4738;p40"/>
            <p:cNvSpPr/>
            <p:nvPr/>
          </p:nvSpPr>
          <p:spPr>
            <a:xfrm>
              <a:off x="14885230" y="4164243"/>
              <a:ext cx="73756" cy="73756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23" y="0"/>
                  </a:moveTo>
                  <a:cubicBezTo>
                    <a:pt x="273" y="0"/>
                    <a:pt x="1" y="292"/>
                    <a:pt x="1" y="623"/>
                  </a:cubicBezTo>
                  <a:cubicBezTo>
                    <a:pt x="1" y="973"/>
                    <a:pt x="292" y="1265"/>
                    <a:pt x="623" y="1265"/>
                  </a:cubicBezTo>
                  <a:cubicBezTo>
                    <a:pt x="973" y="1265"/>
                    <a:pt x="1265" y="973"/>
                    <a:pt x="1265" y="623"/>
                  </a:cubicBezTo>
                  <a:cubicBezTo>
                    <a:pt x="1265" y="292"/>
                    <a:pt x="973" y="0"/>
                    <a:pt x="623" y="0"/>
                  </a:cubicBezTo>
                  <a:close/>
                </a:path>
              </a:pathLst>
            </a:custGeom>
            <a:solidFill>
              <a:srgbClr val="2C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39" name="Google Shape;4739;p40"/>
            <p:cNvSpPr/>
            <p:nvPr/>
          </p:nvSpPr>
          <p:spPr>
            <a:xfrm>
              <a:off x="14751422" y="2352163"/>
              <a:ext cx="36382" cy="45420"/>
            </a:xfrm>
            <a:custGeom>
              <a:avLst/>
              <a:gdLst/>
              <a:ahLst/>
              <a:cxnLst/>
              <a:rect l="l" t="t" r="r" b="b"/>
              <a:pathLst>
                <a:path w="624" h="779" extrusionOk="0">
                  <a:moveTo>
                    <a:pt x="351" y="1"/>
                  </a:moveTo>
                  <a:cubicBezTo>
                    <a:pt x="195" y="1"/>
                    <a:pt x="59" y="195"/>
                    <a:pt x="40" y="448"/>
                  </a:cubicBezTo>
                  <a:cubicBezTo>
                    <a:pt x="1" y="565"/>
                    <a:pt x="40" y="681"/>
                    <a:pt x="78" y="759"/>
                  </a:cubicBezTo>
                  <a:cubicBezTo>
                    <a:pt x="98" y="642"/>
                    <a:pt x="195" y="545"/>
                    <a:pt x="273" y="545"/>
                  </a:cubicBezTo>
                  <a:cubicBezTo>
                    <a:pt x="351" y="545"/>
                    <a:pt x="429" y="642"/>
                    <a:pt x="429" y="778"/>
                  </a:cubicBezTo>
                  <a:cubicBezTo>
                    <a:pt x="487" y="720"/>
                    <a:pt x="565" y="565"/>
                    <a:pt x="565" y="428"/>
                  </a:cubicBezTo>
                  <a:cubicBezTo>
                    <a:pt x="623" y="195"/>
                    <a:pt x="487" y="1"/>
                    <a:pt x="351" y="1"/>
                  </a:cubicBezTo>
                  <a:close/>
                </a:path>
              </a:pathLst>
            </a:custGeom>
            <a:solidFill>
              <a:srgbClr val="E9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0" name="Google Shape;4740;p40"/>
            <p:cNvSpPr/>
            <p:nvPr/>
          </p:nvSpPr>
          <p:spPr>
            <a:xfrm>
              <a:off x="14968021" y="2175736"/>
              <a:ext cx="271060" cy="267212"/>
            </a:xfrm>
            <a:custGeom>
              <a:avLst/>
              <a:gdLst/>
              <a:ahLst/>
              <a:cxnLst/>
              <a:rect l="l" t="t" r="r" b="b"/>
              <a:pathLst>
                <a:path w="4649" h="4583" extrusionOk="0">
                  <a:moveTo>
                    <a:pt x="2533" y="0"/>
                  </a:moveTo>
                  <a:cubicBezTo>
                    <a:pt x="2391" y="0"/>
                    <a:pt x="2240" y="16"/>
                    <a:pt x="2082" y="51"/>
                  </a:cubicBezTo>
                  <a:cubicBezTo>
                    <a:pt x="1" y="459"/>
                    <a:pt x="934" y="3649"/>
                    <a:pt x="1245" y="4582"/>
                  </a:cubicBezTo>
                  <a:cubicBezTo>
                    <a:pt x="2646" y="4563"/>
                    <a:pt x="4649" y="3843"/>
                    <a:pt x="4649" y="3843"/>
                  </a:cubicBezTo>
                  <a:cubicBezTo>
                    <a:pt x="4649" y="3843"/>
                    <a:pt x="4629" y="1723"/>
                    <a:pt x="3754" y="537"/>
                  </a:cubicBezTo>
                  <a:cubicBezTo>
                    <a:pt x="3436" y="204"/>
                    <a:pt x="3035" y="0"/>
                    <a:pt x="2533" y="0"/>
                  </a:cubicBezTo>
                  <a:close/>
                </a:path>
              </a:pathLst>
            </a:custGeom>
            <a:solidFill>
              <a:srgbClr val="A8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1" name="Google Shape;4741;p40"/>
            <p:cNvSpPr/>
            <p:nvPr/>
          </p:nvSpPr>
          <p:spPr>
            <a:xfrm>
              <a:off x="15037170" y="2204771"/>
              <a:ext cx="199695" cy="237010"/>
            </a:xfrm>
            <a:custGeom>
              <a:avLst/>
              <a:gdLst/>
              <a:ahLst/>
              <a:cxnLst/>
              <a:rect l="l" t="t" r="r" b="b"/>
              <a:pathLst>
                <a:path w="3425" h="4065" extrusionOk="0">
                  <a:moveTo>
                    <a:pt x="2549" y="0"/>
                  </a:moveTo>
                  <a:lnTo>
                    <a:pt x="2549" y="233"/>
                  </a:lnTo>
                  <a:cubicBezTo>
                    <a:pt x="2549" y="2295"/>
                    <a:pt x="1401" y="3968"/>
                    <a:pt x="1" y="3968"/>
                  </a:cubicBezTo>
                  <a:cubicBezTo>
                    <a:pt x="20" y="4007"/>
                    <a:pt x="20" y="4046"/>
                    <a:pt x="20" y="4065"/>
                  </a:cubicBezTo>
                  <a:cubicBezTo>
                    <a:pt x="1401" y="4046"/>
                    <a:pt x="3424" y="3306"/>
                    <a:pt x="3424" y="3306"/>
                  </a:cubicBezTo>
                  <a:cubicBezTo>
                    <a:pt x="3424" y="3306"/>
                    <a:pt x="3424" y="1206"/>
                    <a:pt x="2549" y="0"/>
                  </a:cubicBezTo>
                  <a:close/>
                </a:path>
              </a:pathLst>
            </a:custGeom>
            <a:solidFill>
              <a:srgbClr val="B28C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2" name="Google Shape;4742;p40"/>
            <p:cNvSpPr/>
            <p:nvPr/>
          </p:nvSpPr>
          <p:spPr>
            <a:xfrm>
              <a:off x="15109758" y="2348782"/>
              <a:ext cx="60171" cy="88507"/>
            </a:xfrm>
            <a:custGeom>
              <a:avLst/>
              <a:gdLst/>
              <a:ahLst/>
              <a:cxnLst/>
              <a:rect l="l" t="t" r="r" b="b"/>
              <a:pathLst>
                <a:path w="1032" h="1518" extrusionOk="0">
                  <a:moveTo>
                    <a:pt x="429" y="0"/>
                  </a:moveTo>
                  <a:cubicBezTo>
                    <a:pt x="234" y="0"/>
                    <a:pt x="1" y="700"/>
                    <a:pt x="312" y="1517"/>
                  </a:cubicBezTo>
                  <a:lnTo>
                    <a:pt x="1032" y="1323"/>
                  </a:lnTo>
                  <a:cubicBezTo>
                    <a:pt x="1032" y="1323"/>
                    <a:pt x="740" y="0"/>
                    <a:pt x="429" y="0"/>
                  </a:cubicBezTo>
                  <a:close/>
                </a:path>
              </a:pathLst>
            </a:custGeom>
            <a:solidFill>
              <a:srgbClr val="86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3" name="Google Shape;4743;p40"/>
            <p:cNvSpPr/>
            <p:nvPr/>
          </p:nvSpPr>
          <p:spPr>
            <a:xfrm>
              <a:off x="15021311" y="2185881"/>
              <a:ext cx="98710" cy="113053"/>
            </a:xfrm>
            <a:custGeom>
              <a:avLst/>
              <a:gdLst/>
              <a:ahLst/>
              <a:cxnLst/>
              <a:rect l="l" t="t" r="r" b="b"/>
              <a:pathLst>
                <a:path w="1693" h="1939" extrusionOk="0">
                  <a:moveTo>
                    <a:pt x="1471" y="0"/>
                  </a:moveTo>
                  <a:cubicBezTo>
                    <a:pt x="1363" y="0"/>
                    <a:pt x="1246" y="10"/>
                    <a:pt x="1109" y="32"/>
                  </a:cubicBezTo>
                  <a:cubicBezTo>
                    <a:pt x="215" y="207"/>
                    <a:pt x="1" y="1005"/>
                    <a:pt x="20" y="1841"/>
                  </a:cubicBezTo>
                  <a:cubicBezTo>
                    <a:pt x="137" y="1919"/>
                    <a:pt x="292" y="1938"/>
                    <a:pt x="429" y="1938"/>
                  </a:cubicBezTo>
                  <a:cubicBezTo>
                    <a:pt x="436" y="1939"/>
                    <a:pt x="443" y="1939"/>
                    <a:pt x="451" y="1939"/>
                  </a:cubicBezTo>
                  <a:cubicBezTo>
                    <a:pt x="1102" y="1939"/>
                    <a:pt x="1654" y="1090"/>
                    <a:pt x="1693" y="13"/>
                  </a:cubicBezTo>
                  <a:cubicBezTo>
                    <a:pt x="1620" y="5"/>
                    <a:pt x="1548" y="0"/>
                    <a:pt x="1471" y="0"/>
                  </a:cubicBezTo>
                  <a:close/>
                </a:path>
              </a:pathLst>
            </a:custGeom>
            <a:solidFill>
              <a:srgbClr val="BF9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4" name="Google Shape;4744;p40"/>
            <p:cNvSpPr/>
            <p:nvPr/>
          </p:nvSpPr>
          <p:spPr>
            <a:xfrm>
              <a:off x="15130164" y="2190021"/>
              <a:ext cx="46586" cy="35216"/>
            </a:xfrm>
            <a:custGeom>
              <a:avLst/>
              <a:gdLst/>
              <a:ahLst/>
              <a:cxnLst/>
              <a:rect l="l" t="t" r="r" b="b"/>
              <a:pathLst>
                <a:path w="799" h="604" extrusionOk="0">
                  <a:moveTo>
                    <a:pt x="20" y="0"/>
                  </a:moveTo>
                  <a:cubicBezTo>
                    <a:pt x="1" y="78"/>
                    <a:pt x="1" y="214"/>
                    <a:pt x="1" y="331"/>
                  </a:cubicBezTo>
                  <a:cubicBezTo>
                    <a:pt x="1" y="409"/>
                    <a:pt x="1" y="506"/>
                    <a:pt x="20" y="564"/>
                  </a:cubicBezTo>
                  <a:cubicBezTo>
                    <a:pt x="117" y="603"/>
                    <a:pt x="195" y="603"/>
                    <a:pt x="312" y="603"/>
                  </a:cubicBezTo>
                  <a:cubicBezTo>
                    <a:pt x="487" y="603"/>
                    <a:pt x="662" y="545"/>
                    <a:pt x="798" y="506"/>
                  </a:cubicBezTo>
                  <a:cubicBezTo>
                    <a:pt x="682" y="234"/>
                    <a:pt x="390" y="39"/>
                    <a:pt x="20" y="0"/>
                  </a:cubicBezTo>
                  <a:close/>
                </a:path>
              </a:pathLst>
            </a:custGeom>
            <a:solidFill>
              <a:srgbClr val="BF9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5" name="Google Shape;4745;p40"/>
            <p:cNvSpPr/>
            <p:nvPr/>
          </p:nvSpPr>
          <p:spPr>
            <a:xfrm>
              <a:off x="15124509" y="2380499"/>
              <a:ext cx="39764" cy="56789"/>
            </a:xfrm>
            <a:custGeom>
              <a:avLst/>
              <a:gdLst/>
              <a:ahLst/>
              <a:cxnLst/>
              <a:rect l="l" t="t" r="r" b="b"/>
              <a:pathLst>
                <a:path w="682" h="974" extrusionOk="0">
                  <a:moveTo>
                    <a:pt x="273" y="1"/>
                  </a:moveTo>
                  <a:cubicBezTo>
                    <a:pt x="156" y="1"/>
                    <a:pt x="1" y="429"/>
                    <a:pt x="98" y="973"/>
                  </a:cubicBezTo>
                  <a:lnTo>
                    <a:pt x="681" y="837"/>
                  </a:lnTo>
                  <a:cubicBezTo>
                    <a:pt x="603" y="468"/>
                    <a:pt x="448" y="1"/>
                    <a:pt x="273" y="1"/>
                  </a:cubicBezTo>
                  <a:close/>
                </a:path>
              </a:pathLst>
            </a:custGeom>
            <a:solidFill>
              <a:srgbClr val="A8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6" name="Google Shape;4746;p40"/>
            <p:cNvSpPr/>
            <p:nvPr/>
          </p:nvSpPr>
          <p:spPr>
            <a:xfrm>
              <a:off x="14575694" y="2892930"/>
              <a:ext cx="247213" cy="204301"/>
            </a:xfrm>
            <a:custGeom>
              <a:avLst/>
              <a:gdLst/>
              <a:ahLst/>
              <a:cxnLst/>
              <a:rect l="l" t="t" r="r" b="b"/>
              <a:pathLst>
                <a:path w="4240" h="3504" extrusionOk="0">
                  <a:moveTo>
                    <a:pt x="1123" y="0"/>
                  </a:moveTo>
                  <a:cubicBezTo>
                    <a:pt x="1098" y="0"/>
                    <a:pt x="1074" y="1"/>
                    <a:pt x="1050" y="3"/>
                  </a:cubicBezTo>
                  <a:cubicBezTo>
                    <a:pt x="253" y="42"/>
                    <a:pt x="58" y="703"/>
                    <a:pt x="0" y="975"/>
                  </a:cubicBezTo>
                  <a:cubicBezTo>
                    <a:pt x="1303" y="1384"/>
                    <a:pt x="2237" y="2239"/>
                    <a:pt x="2956" y="3504"/>
                  </a:cubicBezTo>
                  <a:cubicBezTo>
                    <a:pt x="2956" y="3504"/>
                    <a:pt x="3948" y="3231"/>
                    <a:pt x="4084" y="2687"/>
                  </a:cubicBezTo>
                  <a:cubicBezTo>
                    <a:pt x="4240" y="2162"/>
                    <a:pt x="4046" y="1481"/>
                    <a:pt x="4046" y="1481"/>
                  </a:cubicBezTo>
                  <a:lnTo>
                    <a:pt x="3501" y="1578"/>
                  </a:lnTo>
                  <a:lnTo>
                    <a:pt x="3501" y="1578"/>
                  </a:lnTo>
                  <a:lnTo>
                    <a:pt x="3734" y="1189"/>
                  </a:lnTo>
                  <a:cubicBezTo>
                    <a:pt x="3489" y="906"/>
                    <a:pt x="1943" y="0"/>
                    <a:pt x="1123" y="0"/>
                  </a:cubicBezTo>
                  <a:close/>
                </a:path>
              </a:pathLst>
            </a:custGeom>
            <a:solidFill>
              <a:srgbClr val="EB3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7" name="Google Shape;4747;p40"/>
            <p:cNvSpPr/>
            <p:nvPr/>
          </p:nvSpPr>
          <p:spPr>
            <a:xfrm>
              <a:off x="14692477" y="2945229"/>
              <a:ext cx="129320" cy="149727"/>
            </a:xfrm>
            <a:custGeom>
              <a:avLst/>
              <a:gdLst/>
              <a:ahLst/>
              <a:cxnLst/>
              <a:rect l="l" t="t" r="r" b="b"/>
              <a:pathLst>
                <a:path w="2218" h="2568" extrusionOk="0">
                  <a:moveTo>
                    <a:pt x="1323" y="0"/>
                  </a:moveTo>
                  <a:cubicBezTo>
                    <a:pt x="1167" y="428"/>
                    <a:pt x="798" y="876"/>
                    <a:pt x="273" y="1167"/>
                  </a:cubicBezTo>
                  <a:cubicBezTo>
                    <a:pt x="175" y="1206"/>
                    <a:pt x="78" y="1265"/>
                    <a:pt x="0" y="1284"/>
                  </a:cubicBezTo>
                  <a:cubicBezTo>
                    <a:pt x="350" y="1654"/>
                    <a:pt x="662" y="2082"/>
                    <a:pt x="914" y="2568"/>
                  </a:cubicBezTo>
                  <a:cubicBezTo>
                    <a:pt x="914" y="2568"/>
                    <a:pt x="1906" y="2315"/>
                    <a:pt x="2062" y="1770"/>
                  </a:cubicBezTo>
                  <a:cubicBezTo>
                    <a:pt x="2218" y="1265"/>
                    <a:pt x="2023" y="584"/>
                    <a:pt x="2023" y="584"/>
                  </a:cubicBezTo>
                  <a:lnTo>
                    <a:pt x="1478" y="681"/>
                  </a:lnTo>
                  <a:lnTo>
                    <a:pt x="1692" y="292"/>
                  </a:lnTo>
                  <a:cubicBezTo>
                    <a:pt x="1654" y="214"/>
                    <a:pt x="1498" y="117"/>
                    <a:pt x="1323" y="0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8" name="Google Shape;4748;p40"/>
            <p:cNvSpPr/>
            <p:nvPr/>
          </p:nvSpPr>
          <p:spPr>
            <a:xfrm>
              <a:off x="15241291" y="2745655"/>
              <a:ext cx="162263" cy="238176"/>
            </a:xfrm>
            <a:custGeom>
              <a:avLst/>
              <a:gdLst/>
              <a:ahLst/>
              <a:cxnLst/>
              <a:rect l="l" t="t" r="r" b="b"/>
              <a:pathLst>
                <a:path w="2783" h="4085" extrusionOk="0">
                  <a:moveTo>
                    <a:pt x="1615" y="137"/>
                  </a:moveTo>
                  <a:cubicBezTo>
                    <a:pt x="1771" y="195"/>
                    <a:pt x="2276" y="1167"/>
                    <a:pt x="2646" y="2043"/>
                  </a:cubicBezTo>
                  <a:cubicBezTo>
                    <a:pt x="2257" y="3112"/>
                    <a:pt x="1362" y="3715"/>
                    <a:pt x="1090" y="3851"/>
                  </a:cubicBezTo>
                  <a:cubicBezTo>
                    <a:pt x="720" y="2976"/>
                    <a:pt x="156" y="1654"/>
                    <a:pt x="137" y="1498"/>
                  </a:cubicBezTo>
                  <a:cubicBezTo>
                    <a:pt x="234" y="1284"/>
                    <a:pt x="1421" y="137"/>
                    <a:pt x="1615" y="137"/>
                  </a:cubicBezTo>
                  <a:close/>
                  <a:moveTo>
                    <a:pt x="1635" y="0"/>
                  </a:moveTo>
                  <a:cubicBezTo>
                    <a:pt x="1596" y="0"/>
                    <a:pt x="1460" y="0"/>
                    <a:pt x="798" y="603"/>
                  </a:cubicBezTo>
                  <a:cubicBezTo>
                    <a:pt x="798" y="603"/>
                    <a:pt x="1" y="1342"/>
                    <a:pt x="1" y="1498"/>
                  </a:cubicBezTo>
                  <a:cubicBezTo>
                    <a:pt x="1" y="1615"/>
                    <a:pt x="701" y="3307"/>
                    <a:pt x="993" y="4007"/>
                  </a:cubicBezTo>
                  <a:lnTo>
                    <a:pt x="1012" y="4085"/>
                  </a:lnTo>
                  <a:lnTo>
                    <a:pt x="1090" y="4026"/>
                  </a:lnTo>
                  <a:cubicBezTo>
                    <a:pt x="1129" y="3988"/>
                    <a:pt x="2335" y="3365"/>
                    <a:pt x="2782" y="2043"/>
                  </a:cubicBezTo>
                  <a:lnTo>
                    <a:pt x="2782" y="2004"/>
                  </a:lnTo>
                  <a:lnTo>
                    <a:pt x="2782" y="1984"/>
                  </a:lnTo>
                  <a:cubicBezTo>
                    <a:pt x="2549" y="1401"/>
                    <a:pt x="1946" y="20"/>
                    <a:pt x="1635" y="0"/>
                  </a:cubicBezTo>
                  <a:close/>
                </a:path>
              </a:pathLst>
            </a:custGeom>
            <a:solidFill>
              <a:srgbClr val="901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49" name="Google Shape;4749;p40"/>
            <p:cNvSpPr/>
            <p:nvPr/>
          </p:nvSpPr>
          <p:spPr>
            <a:xfrm>
              <a:off x="15465820" y="4097311"/>
              <a:ext cx="34108" cy="34108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293" y="1"/>
                  </a:moveTo>
                  <a:cubicBezTo>
                    <a:pt x="137" y="1"/>
                    <a:pt x="1" y="118"/>
                    <a:pt x="1" y="293"/>
                  </a:cubicBezTo>
                  <a:cubicBezTo>
                    <a:pt x="1" y="468"/>
                    <a:pt x="137" y="584"/>
                    <a:pt x="293" y="584"/>
                  </a:cubicBezTo>
                  <a:cubicBezTo>
                    <a:pt x="468" y="584"/>
                    <a:pt x="584" y="468"/>
                    <a:pt x="584" y="293"/>
                  </a:cubicBezTo>
                  <a:cubicBezTo>
                    <a:pt x="584" y="118"/>
                    <a:pt x="468" y="1"/>
                    <a:pt x="293" y="1"/>
                  </a:cubicBezTo>
                  <a:close/>
                </a:path>
              </a:pathLst>
            </a:custGeom>
            <a:solidFill>
              <a:srgbClr val="4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0" name="Google Shape;4750;p40"/>
            <p:cNvSpPr/>
            <p:nvPr/>
          </p:nvSpPr>
          <p:spPr>
            <a:xfrm>
              <a:off x="14623270" y="2462182"/>
              <a:ext cx="80578" cy="58655"/>
            </a:xfrm>
            <a:custGeom>
              <a:avLst/>
              <a:gdLst/>
              <a:ahLst/>
              <a:cxnLst/>
              <a:rect l="l" t="t" r="r" b="b"/>
              <a:pathLst>
                <a:path w="1382" h="1006" extrusionOk="0">
                  <a:moveTo>
                    <a:pt x="1148" y="0"/>
                  </a:moveTo>
                  <a:lnTo>
                    <a:pt x="1" y="331"/>
                  </a:lnTo>
                  <a:cubicBezTo>
                    <a:pt x="1" y="331"/>
                    <a:pt x="59" y="934"/>
                    <a:pt x="137" y="992"/>
                  </a:cubicBezTo>
                  <a:cubicBezTo>
                    <a:pt x="155" y="1001"/>
                    <a:pt x="202" y="1006"/>
                    <a:pt x="266" y="1006"/>
                  </a:cubicBezTo>
                  <a:cubicBezTo>
                    <a:pt x="483" y="1006"/>
                    <a:pt x="900" y="952"/>
                    <a:pt x="1110" y="817"/>
                  </a:cubicBezTo>
                  <a:cubicBezTo>
                    <a:pt x="1382" y="642"/>
                    <a:pt x="1148" y="0"/>
                    <a:pt x="1148" y="0"/>
                  </a:cubicBezTo>
                  <a:close/>
                </a:path>
              </a:pathLst>
            </a:custGeom>
            <a:solidFill>
              <a:srgbClr val="4B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1" name="Google Shape;4751;p40"/>
            <p:cNvSpPr/>
            <p:nvPr/>
          </p:nvSpPr>
          <p:spPr>
            <a:xfrm>
              <a:off x="14628984" y="2467838"/>
              <a:ext cx="62386" cy="35216"/>
            </a:xfrm>
            <a:custGeom>
              <a:avLst/>
              <a:gdLst/>
              <a:ahLst/>
              <a:cxnLst/>
              <a:rect l="l" t="t" r="r" b="b"/>
              <a:pathLst>
                <a:path w="1070" h="604" extrusionOk="0">
                  <a:moveTo>
                    <a:pt x="992" y="0"/>
                  </a:moveTo>
                  <a:lnTo>
                    <a:pt x="0" y="292"/>
                  </a:lnTo>
                  <a:cubicBezTo>
                    <a:pt x="0" y="292"/>
                    <a:pt x="20" y="448"/>
                    <a:pt x="39" y="603"/>
                  </a:cubicBezTo>
                  <a:lnTo>
                    <a:pt x="1070" y="312"/>
                  </a:lnTo>
                  <a:cubicBezTo>
                    <a:pt x="1031" y="136"/>
                    <a:pt x="992" y="0"/>
                    <a:pt x="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2" name="Google Shape;4752;p40"/>
            <p:cNvSpPr/>
            <p:nvPr/>
          </p:nvSpPr>
          <p:spPr>
            <a:xfrm>
              <a:off x="14641461" y="2329425"/>
              <a:ext cx="24955" cy="47810"/>
            </a:xfrm>
            <a:custGeom>
              <a:avLst/>
              <a:gdLst/>
              <a:ahLst/>
              <a:cxnLst/>
              <a:rect l="l" t="t" r="r" b="b"/>
              <a:pathLst>
                <a:path w="428" h="820" extrusionOk="0">
                  <a:moveTo>
                    <a:pt x="151" y="0"/>
                  </a:moveTo>
                  <a:cubicBezTo>
                    <a:pt x="146" y="0"/>
                    <a:pt x="141" y="1"/>
                    <a:pt x="136" y="2"/>
                  </a:cubicBezTo>
                  <a:cubicBezTo>
                    <a:pt x="39" y="40"/>
                    <a:pt x="0" y="235"/>
                    <a:pt x="20" y="449"/>
                  </a:cubicBezTo>
                  <a:cubicBezTo>
                    <a:pt x="75" y="652"/>
                    <a:pt x="165" y="820"/>
                    <a:pt x="241" y="820"/>
                  </a:cubicBezTo>
                  <a:cubicBezTo>
                    <a:pt x="245" y="820"/>
                    <a:pt x="249" y="819"/>
                    <a:pt x="253" y="818"/>
                  </a:cubicBezTo>
                  <a:cubicBezTo>
                    <a:pt x="350" y="779"/>
                    <a:pt x="428" y="585"/>
                    <a:pt x="389" y="371"/>
                  </a:cubicBezTo>
                  <a:cubicBezTo>
                    <a:pt x="334" y="168"/>
                    <a:pt x="243" y="0"/>
                    <a:pt x="151" y="0"/>
                  </a:cubicBezTo>
                  <a:close/>
                </a:path>
              </a:pathLst>
            </a:custGeom>
            <a:solidFill>
              <a:srgbClr val="4B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3" name="Google Shape;4753;p40"/>
            <p:cNvSpPr/>
            <p:nvPr/>
          </p:nvSpPr>
          <p:spPr>
            <a:xfrm>
              <a:off x="14580184" y="2342776"/>
              <a:ext cx="26179" cy="46936"/>
            </a:xfrm>
            <a:custGeom>
              <a:avLst/>
              <a:gdLst/>
              <a:ahLst/>
              <a:cxnLst/>
              <a:rect l="l" t="t" r="r" b="b"/>
              <a:pathLst>
                <a:path w="449" h="805" extrusionOk="0">
                  <a:moveTo>
                    <a:pt x="184" y="0"/>
                  </a:moveTo>
                  <a:cubicBezTo>
                    <a:pt x="175" y="0"/>
                    <a:pt x="166" y="2"/>
                    <a:pt x="156" y="6"/>
                  </a:cubicBezTo>
                  <a:cubicBezTo>
                    <a:pt x="59" y="25"/>
                    <a:pt x="1" y="220"/>
                    <a:pt x="20" y="434"/>
                  </a:cubicBezTo>
                  <a:cubicBezTo>
                    <a:pt x="76" y="637"/>
                    <a:pt x="166" y="805"/>
                    <a:pt x="258" y="805"/>
                  </a:cubicBezTo>
                  <a:cubicBezTo>
                    <a:pt x="263" y="805"/>
                    <a:pt x="268" y="804"/>
                    <a:pt x="273" y="803"/>
                  </a:cubicBezTo>
                  <a:cubicBezTo>
                    <a:pt x="390" y="784"/>
                    <a:pt x="448" y="589"/>
                    <a:pt x="390" y="356"/>
                  </a:cubicBezTo>
                  <a:cubicBezTo>
                    <a:pt x="337" y="162"/>
                    <a:pt x="268" y="0"/>
                    <a:pt x="184" y="0"/>
                  </a:cubicBezTo>
                  <a:close/>
                </a:path>
              </a:pathLst>
            </a:custGeom>
            <a:solidFill>
              <a:srgbClr val="4B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4" name="Google Shape;4754;p40"/>
            <p:cNvSpPr/>
            <p:nvPr/>
          </p:nvSpPr>
          <p:spPr>
            <a:xfrm>
              <a:off x="14601756" y="2322662"/>
              <a:ext cx="51075" cy="147628"/>
            </a:xfrm>
            <a:custGeom>
              <a:avLst/>
              <a:gdLst/>
              <a:ahLst/>
              <a:cxnLst/>
              <a:rect l="l" t="t" r="r" b="b"/>
              <a:pathLst>
                <a:path w="876" h="2532" extrusionOk="0">
                  <a:moveTo>
                    <a:pt x="137" y="1"/>
                  </a:moveTo>
                  <a:cubicBezTo>
                    <a:pt x="137" y="1"/>
                    <a:pt x="0" y="2510"/>
                    <a:pt x="98" y="2529"/>
                  </a:cubicBezTo>
                  <a:cubicBezTo>
                    <a:pt x="106" y="2531"/>
                    <a:pt x="120" y="2532"/>
                    <a:pt x="138" y="2532"/>
                  </a:cubicBezTo>
                  <a:cubicBezTo>
                    <a:pt x="313" y="2532"/>
                    <a:pt x="876" y="2451"/>
                    <a:pt x="876" y="2451"/>
                  </a:cubicBezTo>
                  <a:lnTo>
                    <a:pt x="759" y="2121"/>
                  </a:lnTo>
                  <a:lnTo>
                    <a:pt x="370" y="2218"/>
                  </a:lnTo>
                  <a:lnTo>
                    <a:pt x="234" y="2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5" name="Google Shape;4755;p40"/>
            <p:cNvSpPr/>
            <p:nvPr/>
          </p:nvSpPr>
          <p:spPr>
            <a:xfrm>
              <a:off x="14611959" y="2293860"/>
              <a:ext cx="72648" cy="39356"/>
            </a:xfrm>
            <a:custGeom>
              <a:avLst/>
              <a:gdLst/>
              <a:ahLst/>
              <a:cxnLst/>
              <a:rect l="l" t="t" r="r" b="b"/>
              <a:pathLst>
                <a:path w="1246" h="675" extrusionOk="0">
                  <a:moveTo>
                    <a:pt x="129" y="1"/>
                  </a:moveTo>
                  <a:cubicBezTo>
                    <a:pt x="94" y="1"/>
                    <a:pt x="70" y="3"/>
                    <a:pt x="59" y="9"/>
                  </a:cubicBezTo>
                  <a:cubicBezTo>
                    <a:pt x="0" y="47"/>
                    <a:pt x="39" y="495"/>
                    <a:pt x="117" y="573"/>
                  </a:cubicBezTo>
                  <a:cubicBezTo>
                    <a:pt x="173" y="628"/>
                    <a:pt x="638" y="674"/>
                    <a:pt x="940" y="674"/>
                  </a:cubicBezTo>
                  <a:cubicBezTo>
                    <a:pt x="1060" y="674"/>
                    <a:pt x="1154" y="667"/>
                    <a:pt x="1187" y="650"/>
                  </a:cubicBezTo>
                  <a:cubicBezTo>
                    <a:pt x="1245" y="592"/>
                    <a:pt x="1128" y="184"/>
                    <a:pt x="1031" y="125"/>
                  </a:cubicBezTo>
                  <a:cubicBezTo>
                    <a:pt x="931" y="92"/>
                    <a:pt x="341" y="1"/>
                    <a:pt x="129" y="1"/>
                  </a:cubicBezTo>
                  <a:close/>
                </a:path>
              </a:pathLst>
            </a:custGeom>
            <a:solidFill>
              <a:srgbClr val="682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6" name="Google Shape;4756;p40"/>
            <p:cNvSpPr/>
            <p:nvPr/>
          </p:nvSpPr>
          <p:spPr>
            <a:xfrm>
              <a:off x="14556396" y="2295434"/>
              <a:ext cx="47693" cy="50434"/>
            </a:xfrm>
            <a:custGeom>
              <a:avLst/>
              <a:gdLst/>
              <a:ahLst/>
              <a:cxnLst/>
              <a:rect l="l" t="t" r="r" b="b"/>
              <a:pathLst>
                <a:path w="818" h="865" extrusionOk="0">
                  <a:moveTo>
                    <a:pt x="575" y="0"/>
                  </a:moveTo>
                  <a:cubicBezTo>
                    <a:pt x="479" y="0"/>
                    <a:pt x="77" y="276"/>
                    <a:pt x="39" y="351"/>
                  </a:cubicBezTo>
                  <a:cubicBezTo>
                    <a:pt x="0" y="429"/>
                    <a:pt x="98" y="837"/>
                    <a:pt x="175" y="857"/>
                  </a:cubicBezTo>
                  <a:cubicBezTo>
                    <a:pt x="186" y="862"/>
                    <a:pt x="199" y="864"/>
                    <a:pt x="215" y="864"/>
                  </a:cubicBezTo>
                  <a:cubicBezTo>
                    <a:pt x="376" y="864"/>
                    <a:pt x="780" y="616"/>
                    <a:pt x="798" y="546"/>
                  </a:cubicBezTo>
                  <a:cubicBezTo>
                    <a:pt x="817" y="468"/>
                    <a:pt x="662" y="20"/>
                    <a:pt x="584" y="1"/>
                  </a:cubicBezTo>
                  <a:cubicBezTo>
                    <a:pt x="581" y="0"/>
                    <a:pt x="579" y="0"/>
                    <a:pt x="575" y="0"/>
                  </a:cubicBezTo>
                  <a:close/>
                </a:path>
              </a:pathLst>
            </a:custGeom>
            <a:solidFill>
              <a:srgbClr val="682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</p:grpSp>
      <p:grpSp>
        <p:nvGrpSpPr>
          <p:cNvPr id="4757" name="Google Shape;4757;p40"/>
          <p:cNvGrpSpPr/>
          <p:nvPr/>
        </p:nvGrpSpPr>
        <p:grpSpPr>
          <a:xfrm>
            <a:off x="4973074" y="2024956"/>
            <a:ext cx="1670836" cy="2087230"/>
            <a:chOff x="11591060" y="2643033"/>
            <a:chExt cx="1499180" cy="1872795"/>
          </a:xfrm>
        </p:grpSpPr>
        <p:sp>
          <p:nvSpPr>
            <p:cNvPr id="4758" name="Google Shape;4758;p40"/>
            <p:cNvSpPr/>
            <p:nvPr/>
          </p:nvSpPr>
          <p:spPr>
            <a:xfrm>
              <a:off x="12595753" y="3235523"/>
              <a:ext cx="225699" cy="118009"/>
            </a:xfrm>
            <a:custGeom>
              <a:avLst/>
              <a:gdLst/>
              <a:ahLst/>
              <a:cxnLst/>
              <a:rect l="l" t="t" r="r" b="b"/>
              <a:pathLst>
                <a:path w="3871" h="2024" extrusionOk="0">
                  <a:moveTo>
                    <a:pt x="907" y="1"/>
                  </a:moveTo>
                  <a:cubicBezTo>
                    <a:pt x="380" y="1"/>
                    <a:pt x="0" y="78"/>
                    <a:pt x="0" y="78"/>
                  </a:cubicBezTo>
                  <a:lnTo>
                    <a:pt x="1362" y="2023"/>
                  </a:lnTo>
                  <a:cubicBezTo>
                    <a:pt x="1362" y="2023"/>
                    <a:pt x="3871" y="1031"/>
                    <a:pt x="2704" y="389"/>
                  </a:cubicBezTo>
                  <a:cubicBezTo>
                    <a:pt x="2111" y="78"/>
                    <a:pt x="1435" y="1"/>
                    <a:pt x="907" y="1"/>
                  </a:cubicBezTo>
                  <a:close/>
                </a:path>
              </a:pathLst>
            </a:custGeom>
            <a:solidFill>
              <a:srgbClr val="EB3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59" name="Google Shape;4759;p40"/>
            <p:cNvSpPr/>
            <p:nvPr/>
          </p:nvSpPr>
          <p:spPr>
            <a:xfrm>
              <a:off x="12364403" y="4309478"/>
              <a:ext cx="87399" cy="64602"/>
            </a:xfrm>
            <a:custGeom>
              <a:avLst/>
              <a:gdLst/>
              <a:ahLst/>
              <a:cxnLst/>
              <a:rect l="l" t="t" r="r" b="b"/>
              <a:pathLst>
                <a:path w="1499" h="1108" extrusionOk="0">
                  <a:moveTo>
                    <a:pt x="1065" y="1"/>
                  </a:moveTo>
                  <a:cubicBezTo>
                    <a:pt x="969" y="1"/>
                    <a:pt x="876" y="78"/>
                    <a:pt x="876" y="135"/>
                  </a:cubicBezTo>
                  <a:cubicBezTo>
                    <a:pt x="876" y="252"/>
                    <a:pt x="973" y="738"/>
                    <a:pt x="565" y="796"/>
                  </a:cubicBezTo>
                  <a:cubicBezTo>
                    <a:pt x="254" y="835"/>
                    <a:pt x="1" y="933"/>
                    <a:pt x="98" y="1108"/>
                  </a:cubicBezTo>
                  <a:lnTo>
                    <a:pt x="1129" y="1108"/>
                  </a:lnTo>
                  <a:lnTo>
                    <a:pt x="1498" y="602"/>
                  </a:lnTo>
                  <a:cubicBezTo>
                    <a:pt x="1498" y="602"/>
                    <a:pt x="1323" y="174"/>
                    <a:pt x="1168" y="38"/>
                  </a:cubicBezTo>
                  <a:cubicBezTo>
                    <a:pt x="1136" y="12"/>
                    <a:pt x="1100" y="1"/>
                    <a:pt x="1065" y="1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0" name="Google Shape;4760;p40"/>
            <p:cNvSpPr/>
            <p:nvPr/>
          </p:nvSpPr>
          <p:spPr>
            <a:xfrm>
              <a:off x="12378046" y="4240213"/>
              <a:ext cx="46527" cy="156549"/>
            </a:xfrm>
            <a:custGeom>
              <a:avLst/>
              <a:gdLst/>
              <a:ahLst/>
              <a:cxnLst/>
              <a:rect l="l" t="t" r="r" b="b"/>
              <a:pathLst>
                <a:path w="798" h="2685" extrusionOk="0">
                  <a:moveTo>
                    <a:pt x="642" y="1"/>
                  </a:moveTo>
                  <a:lnTo>
                    <a:pt x="0" y="78"/>
                  </a:lnTo>
                  <a:lnTo>
                    <a:pt x="389" y="2685"/>
                  </a:lnTo>
                  <a:lnTo>
                    <a:pt x="798" y="2685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D5A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1" name="Google Shape;4761;p40"/>
            <p:cNvSpPr/>
            <p:nvPr/>
          </p:nvSpPr>
          <p:spPr>
            <a:xfrm>
              <a:off x="12375772" y="4372912"/>
              <a:ext cx="78304" cy="28395"/>
            </a:xfrm>
            <a:custGeom>
              <a:avLst/>
              <a:gdLst/>
              <a:ahLst/>
              <a:cxnLst/>
              <a:rect l="l" t="t" r="r" b="b"/>
              <a:pathLst>
                <a:path w="1343" h="487" extrusionOk="0">
                  <a:moveTo>
                    <a:pt x="253" y="0"/>
                  </a:moveTo>
                  <a:cubicBezTo>
                    <a:pt x="98" y="0"/>
                    <a:pt x="0" y="117"/>
                    <a:pt x="0" y="234"/>
                  </a:cubicBezTo>
                  <a:cubicBezTo>
                    <a:pt x="0" y="350"/>
                    <a:pt x="98" y="486"/>
                    <a:pt x="253" y="486"/>
                  </a:cubicBezTo>
                  <a:lnTo>
                    <a:pt x="1109" y="486"/>
                  </a:lnTo>
                  <a:cubicBezTo>
                    <a:pt x="1245" y="486"/>
                    <a:pt x="1342" y="350"/>
                    <a:pt x="1342" y="234"/>
                  </a:cubicBezTo>
                  <a:cubicBezTo>
                    <a:pt x="1342" y="78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D5A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2" name="Google Shape;4762;p40"/>
            <p:cNvSpPr/>
            <p:nvPr/>
          </p:nvSpPr>
          <p:spPr>
            <a:xfrm>
              <a:off x="11989101" y="3724283"/>
              <a:ext cx="417347" cy="542062"/>
            </a:xfrm>
            <a:custGeom>
              <a:avLst/>
              <a:gdLst/>
              <a:ahLst/>
              <a:cxnLst/>
              <a:rect l="l" t="t" r="r" b="b"/>
              <a:pathLst>
                <a:path w="7158" h="9297" extrusionOk="0">
                  <a:moveTo>
                    <a:pt x="272" y="0"/>
                  </a:moveTo>
                  <a:lnTo>
                    <a:pt x="0" y="1070"/>
                  </a:lnTo>
                  <a:lnTo>
                    <a:pt x="6691" y="9297"/>
                  </a:lnTo>
                  <a:lnTo>
                    <a:pt x="7157" y="883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3" name="Google Shape;4763;p40"/>
            <p:cNvSpPr/>
            <p:nvPr/>
          </p:nvSpPr>
          <p:spPr>
            <a:xfrm>
              <a:off x="12285051" y="4083726"/>
              <a:ext cx="120225" cy="181503"/>
            </a:xfrm>
            <a:custGeom>
              <a:avLst/>
              <a:gdLst/>
              <a:ahLst/>
              <a:cxnLst/>
              <a:rect l="l" t="t" r="r" b="b"/>
              <a:pathLst>
                <a:path w="2062" h="3113" extrusionOk="0">
                  <a:moveTo>
                    <a:pt x="0" y="1"/>
                  </a:moveTo>
                  <a:lnTo>
                    <a:pt x="0" y="1"/>
                  </a:lnTo>
                  <a:cubicBezTo>
                    <a:pt x="59" y="448"/>
                    <a:pt x="98" y="876"/>
                    <a:pt x="98" y="1265"/>
                  </a:cubicBezTo>
                  <a:lnTo>
                    <a:pt x="1615" y="3112"/>
                  </a:lnTo>
                  <a:lnTo>
                    <a:pt x="2062" y="26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4" name="Google Shape;4764;p40"/>
            <p:cNvSpPr/>
            <p:nvPr/>
          </p:nvSpPr>
          <p:spPr>
            <a:xfrm>
              <a:off x="11990209" y="3723117"/>
              <a:ext cx="76030" cy="153167"/>
            </a:xfrm>
            <a:custGeom>
              <a:avLst/>
              <a:gdLst/>
              <a:ahLst/>
              <a:cxnLst/>
              <a:rect l="l" t="t" r="r" b="b"/>
              <a:pathLst>
                <a:path w="1304" h="2627" extrusionOk="0">
                  <a:moveTo>
                    <a:pt x="253" y="1"/>
                  </a:moveTo>
                  <a:lnTo>
                    <a:pt x="0" y="1090"/>
                  </a:lnTo>
                  <a:lnTo>
                    <a:pt x="1245" y="2626"/>
                  </a:lnTo>
                  <a:cubicBezTo>
                    <a:pt x="1226" y="2160"/>
                    <a:pt x="1245" y="1732"/>
                    <a:pt x="1304" y="1362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5" name="Google Shape;4765;p40"/>
            <p:cNvSpPr/>
            <p:nvPr/>
          </p:nvSpPr>
          <p:spPr>
            <a:xfrm>
              <a:off x="12100228" y="3540568"/>
              <a:ext cx="27228" cy="42038"/>
            </a:xfrm>
            <a:custGeom>
              <a:avLst/>
              <a:gdLst/>
              <a:ahLst/>
              <a:cxnLst/>
              <a:rect l="l" t="t" r="r" b="b"/>
              <a:pathLst>
                <a:path w="467" h="721" extrusionOk="0">
                  <a:moveTo>
                    <a:pt x="139" y="0"/>
                  </a:moveTo>
                  <a:cubicBezTo>
                    <a:pt x="58" y="0"/>
                    <a:pt x="0" y="39"/>
                    <a:pt x="0" y="39"/>
                  </a:cubicBezTo>
                  <a:cubicBezTo>
                    <a:pt x="253" y="292"/>
                    <a:pt x="156" y="506"/>
                    <a:pt x="78" y="564"/>
                  </a:cubicBezTo>
                  <a:cubicBezTo>
                    <a:pt x="30" y="596"/>
                    <a:pt x="100" y="720"/>
                    <a:pt x="191" y="720"/>
                  </a:cubicBezTo>
                  <a:cubicBezTo>
                    <a:pt x="211" y="720"/>
                    <a:pt x="232" y="714"/>
                    <a:pt x="253" y="701"/>
                  </a:cubicBezTo>
                  <a:cubicBezTo>
                    <a:pt x="409" y="623"/>
                    <a:pt x="467" y="331"/>
                    <a:pt x="409" y="195"/>
                  </a:cubicBezTo>
                  <a:cubicBezTo>
                    <a:pt x="321" y="39"/>
                    <a:pt x="219" y="0"/>
                    <a:pt x="139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6" name="Google Shape;4766;p40"/>
            <p:cNvSpPr/>
            <p:nvPr/>
          </p:nvSpPr>
          <p:spPr>
            <a:xfrm>
              <a:off x="12100228" y="3512233"/>
              <a:ext cx="19299" cy="19299"/>
            </a:xfrm>
            <a:custGeom>
              <a:avLst/>
              <a:gdLst/>
              <a:ahLst/>
              <a:cxnLst/>
              <a:rect l="l" t="t" r="r" b="b"/>
              <a:pathLst>
                <a:path w="331" h="331" extrusionOk="0">
                  <a:moveTo>
                    <a:pt x="156" y="0"/>
                  </a:moveTo>
                  <a:cubicBezTo>
                    <a:pt x="58" y="0"/>
                    <a:pt x="0" y="78"/>
                    <a:pt x="0" y="156"/>
                  </a:cubicBezTo>
                  <a:cubicBezTo>
                    <a:pt x="0" y="253"/>
                    <a:pt x="58" y="331"/>
                    <a:pt x="156" y="331"/>
                  </a:cubicBezTo>
                  <a:cubicBezTo>
                    <a:pt x="253" y="331"/>
                    <a:pt x="331" y="253"/>
                    <a:pt x="331" y="156"/>
                  </a:cubicBezTo>
                  <a:cubicBezTo>
                    <a:pt x="331" y="78"/>
                    <a:pt x="253" y="0"/>
                    <a:pt x="156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7" name="Google Shape;4767;p40"/>
            <p:cNvSpPr/>
            <p:nvPr/>
          </p:nvSpPr>
          <p:spPr>
            <a:xfrm>
              <a:off x="12085477" y="3522436"/>
              <a:ext cx="20465" cy="19299"/>
            </a:xfrm>
            <a:custGeom>
              <a:avLst/>
              <a:gdLst/>
              <a:ahLst/>
              <a:cxnLst/>
              <a:rect l="l" t="t" r="r" b="b"/>
              <a:pathLst>
                <a:path w="351" h="331" extrusionOk="0">
                  <a:moveTo>
                    <a:pt x="175" y="0"/>
                  </a:moveTo>
                  <a:cubicBezTo>
                    <a:pt x="78" y="0"/>
                    <a:pt x="0" y="59"/>
                    <a:pt x="0" y="156"/>
                  </a:cubicBezTo>
                  <a:cubicBezTo>
                    <a:pt x="0" y="253"/>
                    <a:pt x="78" y="331"/>
                    <a:pt x="175" y="331"/>
                  </a:cubicBezTo>
                  <a:cubicBezTo>
                    <a:pt x="273" y="311"/>
                    <a:pt x="350" y="253"/>
                    <a:pt x="350" y="156"/>
                  </a:cubicBezTo>
                  <a:cubicBezTo>
                    <a:pt x="350" y="59"/>
                    <a:pt x="273" y="0"/>
                    <a:pt x="175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8" name="Google Shape;4768;p40"/>
            <p:cNvSpPr/>
            <p:nvPr/>
          </p:nvSpPr>
          <p:spPr>
            <a:xfrm>
              <a:off x="12707988" y="3574093"/>
              <a:ext cx="72648" cy="56089"/>
            </a:xfrm>
            <a:custGeom>
              <a:avLst/>
              <a:gdLst/>
              <a:ahLst/>
              <a:cxnLst/>
              <a:rect l="l" t="t" r="r" b="b"/>
              <a:pathLst>
                <a:path w="1246" h="962" extrusionOk="0">
                  <a:moveTo>
                    <a:pt x="593" y="1"/>
                  </a:moveTo>
                  <a:cubicBezTo>
                    <a:pt x="517" y="1"/>
                    <a:pt x="436" y="15"/>
                    <a:pt x="351" y="48"/>
                  </a:cubicBezTo>
                  <a:cubicBezTo>
                    <a:pt x="1" y="203"/>
                    <a:pt x="20" y="612"/>
                    <a:pt x="176" y="962"/>
                  </a:cubicBezTo>
                  <a:lnTo>
                    <a:pt x="332" y="884"/>
                  </a:lnTo>
                  <a:cubicBezTo>
                    <a:pt x="234" y="670"/>
                    <a:pt x="215" y="339"/>
                    <a:pt x="468" y="223"/>
                  </a:cubicBezTo>
                  <a:cubicBezTo>
                    <a:pt x="517" y="200"/>
                    <a:pt x="567" y="190"/>
                    <a:pt x="615" y="190"/>
                  </a:cubicBezTo>
                  <a:cubicBezTo>
                    <a:pt x="814" y="190"/>
                    <a:pt x="992" y="362"/>
                    <a:pt x="1071" y="534"/>
                  </a:cubicBezTo>
                  <a:lnTo>
                    <a:pt x="1246" y="476"/>
                  </a:lnTo>
                  <a:cubicBezTo>
                    <a:pt x="1107" y="214"/>
                    <a:pt x="883" y="1"/>
                    <a:pt x="593" y="1"/>
                  </a:cubicBezTo>
                  <a:close/>
                </a:path>
              </a:pathLst>
            </a:custGeom>
            <a:solidFill>
              <a:srgbClr val="3B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69" name="Google Shape;4769;p40"/>
            <p:cNvSpPr/>
            <p:nvPr/>
          </p:nvSpPr>
          <p:spPr>
            <a:xfrm>
              <a:off x="12707988" y="3591176"/>
              <a:ext cx="112354" cy="103316"/>
            </a:xfrm>
            <a:custGeom>
              <a:avLst/>
              <a:gdLst/>
              <a:ahLst/>
              <a:cxnLst/>
              <a:rect l="l" t="t" r="r" b="b"/>
              <a:pathLst>
                <a:path w="1927" h="1772" extrusionOk="0">
                  <a:moveTo>
                    <a:pt x="1361" y="1"/>
                  </a:moveTo>
                  <a:cubicBezTo>
                    <a:pt x="1342" y="1"/>
                    <a:pt x="1322" y="3"/>
                    <a:pt x="1304" y="8"/>
                  </a:cubicBezTo>
                  <a:lnTo>
                    <a:pt x="195" y="533"/>
                  </a:lnTo>
                  <a:cubicBezTo>
                    <a:pt x="40" y="630"/>
                    <a:pt x="1" y="805"/>
                    <a:pt x="98" y="922"/>
                  </a:cubicBezTo>
                  <a:lnTo>
                    <a:pt x="604" y="1680"/>
                  </a:lnTo>
                  <a:cubicBezTo>
                    <a:pt x="652" y="1741"/>
                    <a:pt x="709" y="1771"/>
                    <a:pt x="768" y="1771"/>
                  </a:cubicBezTo>
                  <a:cubicBezTo>
                    <a:pt x="803" y="1771"/>
                    <a:pt x="840" y="1760"/>
                    <a:pt x="876" y="1739"/>
                  </a:cubicBezTo>
                  <a:lnTo>
                    <a:pt x="1790" y="1155"/>
                  </a:lnTo>
                  <a:cubicBezTo>
                    <a:pt x="1868" y="1097"/>
                    <a:pt x="1926" y="980"/>
                    <a:pt x="1868" y="883"/>
                  </a:cubicBezTo>
                  <a:lnTo>
                    <a:pt x="1499" y="85"/>
                  </a:lnTo>
                  <a:cubicBezTo>
                    <a:pt x="1484" y="26"/>
                    <a:pt x="1423" y="1"/>
                    <a:pt x="1361" y="1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0" name="Google Shape;4770;p40"/>
            <p:cNvSpPr/>
            <p:nvPr/>
          </p:nvSpPr>
          <p:spPr>
            <a:xfrm>
              <a:off x="12731834" y="3592750"/>
              <a:ext cx="86233" cy="75505"/>
            </a:xfrm>
            <a:custGeom>
              <a:avLst/>
              <a:gdLst/>
              <a:ahLst/>
              <a:cxnLst/>
              <a:rect l="l" t="t" r="r" b="b"/>
              <a:pathLst>
                <a:path w="1479" h="1295" extrusionOk="0">
                  <a:moveTo>
                    <a:pt x="1031" y="0"/>
                  </a:moveTo>
                  <a:cubicBezTo>
                    <a:pt x="992" y="0"/>
                    <a:pt x="992" y="19"/>
                    <a:pt x="973" y="19"/>
                  </a:cubicBezTo>
                  <a:cubicBezTo>
                    <a:pt x="389" y="370"/>
                    <a:pt x="0" y="856"/>
                    <a:pt x="156" y="1128"/>
                  </a:cubicBezTo>
                  <a:cubicBezTo>
                    <a:pt x="216" y="1239"/>
                    <a:pt x="362" y="1294"/>
                    <a:pt x="557" y="1294"/>
                  </a:cubicBezTo>
                  <a:cubicBezTo>
                    <a:pt x="805" y="1294"/>
                    <a:pt x="1132" y="1205"/>
                    <a:pt x="1459" y="1031"/>
                  </a:cubicBezTo>
                  <a:cubicBezTo>
                    <a:pt x="1479" y="973"/>
                    <a:pt x="1479" y="934"/>
                    <a:pt x="1459" y="875"/>
                  </a:cubicBezTo>
                  <a:lnTo>
                    <a:pt x="1090" y="78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6F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1" name="Google Shape;4771;p40"/>
            <p:cNvSpPr/>
            <p:nvPr/>
          </p:nvSpPr>
          <p:spPr>
            <a:xfrm>
              <a:off x="12766991" y="3631289"/>
              <a:ext cx="45420" cy="24838"/>
            </a:xfrm>
            <a:custGeom>
              <a:avLst/>
              <a:gdLst/>
              <a:ahLst/>
              <a:cxnLst/>
              <a:rect l="l" t="t" r="r" b="b"/>
              <a:pathLst>
                <a:path w="779" h="426" extrusionOk="0">
                  <a:moveTo>
                    <a:pt x="623" y="0"/>
                  </a:moveTo>
                  <a:cubicBezTo>
                    <a:pt x="253" y="175"/>
                    <a:pt x="0" y="312"/>
                    <a:pt x="59" y="389"/>
                  </a:cubicBezTo>
                  <a:cubicBezTo>
                    <a:pt x="71" y="414"/>
                    <a:pt x="110" y="425"/>
                    <a:pt x="170" y="425"/>
                  </a:cubicBezTo>
                  <a:cubicBezTo>
                    <a:pt x="296" y="425"/>
                    <a:pt x="515" y="377"/>
                    <a:pt x="778" y="312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rgbClr val="8C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2" name="Google Shape;4772;p40"/>
            <p:cNvSpPr/>
            <p:nvPr/>
          </p:nvSpPr>
          <p:spPr>
            <a:xfrm>
              <a:off x="12719357" y="3545116"/>
              <a:ext cx="23847" cy="46527"/>
            </a:xfrm>
            <a:custGeom>
              <a:avLst/>
              <a:gdLst/>
              <a:ahLst/>
              <a:cxnLst/>
              <a:rect l="l" t="t" r="r" b="b"/>
              <a:pathLst>
                <a:path w="409" h="798" extrusionOk="0">
                  <a:moveTo>
                    <a:pt x="409" y="700"/>
                  </a:moveTo>
                  <a:lnTo>
                    <a:pt x="409" y="700"/>
                  </a:lnTo>
                  <a:lnTo>
                    <a:pt x="409" y="700"/>
                  </a:lnTo>
                  <a:cubicBezTo>
                    <a:pt x="409" y="701"/>
                    <a:pt x="409" y="701"/>
                    <a:pt x="409" y="701"/>
                  </a:cubicBezTo>
                  <a:cubicBezTo>
                    <a:pt x="409" y="701"/>
                    <a:pt x="409" y="701"/>
                    <a:pt x="409" y="700"/>
                  </a:cubicBezTo>
                  <a:close/>
                  <a:moveTo>
                    <a:pt x="370" y="0"/>
                  </a:moveTo>
                  <a:lnTo>
                    <a:pt x="0" y="117"/>
                  </a:lnTo>
                  <a:cubicBezTo>
                    <a:pt x="39" y="350"/>
                    <a:pt x="137" y="798"/>
                    <a:pt x="137" y="798"/>
                  </a:cubicBezTo>
                  <a:lnTo>
                    <a:pt x="409" y="700"/>
                  </a:lnTo>
                  <a:lnTo>
                    <a:pt x="409" y="700"/>
                  </a:lnTo>
                  <a:cubicBezTo>
                    <a:pt x="409" y="682"/>
                    <a:pt x="407" y="332"/>
                    <a:pt x="370" y="0"/>
                  </a:cubicBezTo>
                  <a:close/>
                </a:path>
              </a:pathLst>
            </a:custGeom>
            <a:solidFill>
              <a:srgbClr val="F69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3" name="Google Shape;4773;p40"/>
            <p:cNvSpPr/>
            <p:nvPr/>
          </p:nvSpPr>
          <p:spPr>
            <a:xfrm>
              <a:off x="12670615" y="2652129"/>
              <a:ext cx="187159" cy="943550"/>
            </a:xfrm>
            <a:custGeom>
              <a:avLst/>
              <a:gdLst/>
              <a:ahLst/>
              <a:cxnLst/>
              <a:rect l="l" t="t" r="r" b="b"/>
              <a:pathLst>
                <a:path w="3210" h="16183" extrusionOk="0">
                  <a:moveTo>
                    <a:pt x="2801" y="0"/>
                  </a:moveTo>
                  <a:lnTo>
                    <a:pt x="2665" y="39"/>
                  </a:lnTo>
                  <a:cubicBezTo>
                    <a:pt x="3073" y="1615"/>
                    <a:pt x="3015" y="2529"/>
                    <a:pt x="2509" y="3910"/>
                  </a:cubicBezTo>
                  <a:cubicBezTo>
                    <a:pt x="2003" y="5252"/>
                    <a:pt x="681" y="6146"/>
                    <a:pt x="681" y="6146"/>
                  </a:cubicBezTo>
                  <a:lnTo>
                    <a:pt x="603" y="6185"/>
                  </a:lnTo>
                  <a:lnTo>
                    <a:pt x="681" y="6244"/>
                  </a:lnTo>
                  <a:cubicBezTo>
                    <a:pt x="681" y="6263"/>
                    <a:pt x="1556" y="6924"/>
                    <a:pt x="1537" y="8480"/>
                  </a:cubicBezTo>
                  <a:cubicBezTo>
                    <a:pt x="1537" y="9978"/>
                    <a:pt x="136" y="11281"/>
                    <a:pt x="97" y="11300"/>
                  </a:cubicBezTo>
                  <a:lnTo>
                    <a:pt x="0" y="11398"/>
                  </a:lnTo>
                  <a:lnTo>
                    <a:pt x="136" y="11437"/>
                  </a:lnTo>
                  <a:cubicBezTo>
                    <a:pt x="156" y="11437"/>
                    <a:pt x="914" y="11709"/>
                    <a:pt x="1148" y="13187"/>
                  </a:cubicBezTo>
                  <a:cubicBezTo>
                    <a:pt x="1400" y="14685"/>
                    <a:pt x="195" y="16066"/>
                    <a:pt x="195" y="16085"/>
                  </a:cubicBezTo>
                  <a:lnTo>
                    <a:pt x="331" y="16182"/>
                  </a:lnTo>
                  <a:cubicBezTo>
                    <a:pt x="370" y="16104"/>
                    <a:pt x="1556" y="14724"/>
                    <a:pt x="1303" y="13168"/>
                  </a:cubicBezTo>
                  <a:cubicBezTo>
                    <a:pt x="1109" y="11903"/>
                    <a:pt x="545" y="11476"/>
                    <a:pt x="292" y="11339"/>
                  </a:cubicBezTo>
                  <a:cubicBezTo>
                    <a:pt x="622" y="11048"/>
                    <a:pt x="1692" y="9881"/>
                    <a:pt x="1712" y="8500"/>
                  </a:cubicBezTo>
                  <a:cubicBezTo>
                    <a:pt x="1712" y="7119"/>
                    <a:pt x="1031" y="6419"/>
                    <a:pt x="856" y="6224"/>
                  </a:cubicBezTo>
                  <a:cubicBezTo>
                    <a:pt x="1109" y="5991"/>
                    <a:pt x="2198" y="5174"/>
                    <a:pt x="2665" y="3949"/>
                  </a:cubicBezTo>
                  <a:cubicBezTo>
                    <a:pt x="3190" y="2548"/>
                    <a:pt x="3209" y="1615"/>
                    <a:pt x="2801" y="0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4" name="Google Shape;4774;p40"/>
            <p:cNvSpPr/>
            <p:nvPr/>
          </p:nvSpPr>
          <p:spPr>
            <a:xfrm>
              <a:off x="12570799" y="2644491"/>
              <a:ext cx="273334" cy="1080450"/>
            </a:xfrm>
            <a:custGeom>
              <a:avLst/>
              <a:gdLst/>
              <a:ahLst/>
              <a:cxnLst/>
              <a:rect l="l" t="t" r="r" b="b"/>
              <a:pathLst>
                <a:path w="4688" h="18531" extrusionOk="0">
                  <a:moveTo>
                    <a:pt x="4520" y="0"/>
                  </a:moveTo>
                  <a:cubicBezTo>
                    <a:pt x="4477" y="0"/>
                    <a:pt x="4439" y="26"/>
                    <a:pt x="4416" y="73"/>
                  </a:cubicBezTo>
                  <a:cubicBezTo>
                    <a:pt x="4377" y="151"/>
                    <a:pt x="1" y="8047"/>
                    <a:pt x="2101" y="18375"/>
                  </a:cubicBezTo>
                  <a:cubicBezTo>
                    <a:pt x="2140" y="18453"/>
                    <a:pt x="2179" y="18511"/>
                    <a:pt x="2257" y="18511"/>
                  </a:cubicBezTo>
                  <a:cubicBezTo>
                    <a:pt x="2276" y="18511"/>
                    <a:pt x="2276" y="18511"/>
                    <a:pt x="2257" y="18530"/>
                  </a:cubicBezTo>
                  <a:cubicBezTo>
                    <a:pt x="2354" y="18492"/>
                    <a:pt x="2451" y="18414"/>
                    <a:pt x="2432" y="18336"/>
                  </a:cubicBezTo>
                  <a:cubicBezTo>
                    <a:pt x="331" y="8125"/>
                    <a:pt x="4513" y="326"/>
                    <a:pt x="4571" y="248"/>
                  </a:cubicBezTo>
                  <a:cubicBezTo>
                    <a:pt x="4610" y="170"/>
                    <a:pt x="4688" y="73"/>
                    <a:pt x="4610" y="34"/>
                  </a:cubicBezTo>
                  <a:cubicBezTo>
                    <a:pt x="4579" y="11"/>
                    <a:pt x="4549" y="0"/>
                    <a:pt x="4520" y="0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5" name="Google Shape;4775;p40"/>
            <p:cNvSpPr/>
            <p:nvPr/>
          </p:nvSpPr>
          <p:spPr>
            <a:xfrm>
              <a:off x="12659246" y="3151092"/>
              <a:ext cx="30668" cy="255201"/>
            </a:xfrm>
            <a:custGeom>
              <a:avLst/>
              <a:gdLst/>
              <a:ahLst/>
              <a:cxnLst/>
              <a:rect l="l" t="t" r="r" b="b"/>
              <a:pathLst>
                <a:path w="526" h="4377" extrusionOk="0">
                  <a:moveTo>
                    <a:pt x="273" y="0"/>
                  </a:moveTo>
                  <a:cubicBezTo>
                    <a:pt x="98" y="1167"/>
                    <a:pt x="1" y="2431"/>
                    <a:pt x="1" y="3734"/>
                  </a:cubicBezTo>
                  <a:cubicBezTo>
                    <a:pt x="98" y="4007"/>
                    <a:pt x="215" y="4201"/>
                    <a:pt x="351" y="4376"/>
                  </a:cubicBezTo>
                  <a:cubicBezTo>
                    <a:pt x="331" y="3034"/>
                    <a:pt x="390" y="1770"/>
                    <a:pt x="526" y="584"/>
                  </a:cubicBezTo>
                  <a:cubicBezTo>
                    <a:pt x="448" y="389"/>
                    <a:pt x="351" y="195"/>
                    <a:pt x="273" y="0"/>
                  </a:cubicBezTo>
                  <a:close/>
                </a:path>
              </a:pathLst>
            </a:custGeom>
            <a:solidFill>
              <a:srgbClr val="75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6" name="Google Shape;4776;p40"/>
            <p:cNvSpPr/>
            <p:nvPr/>
          </p:nvSpPr>
          <p:spPr>
            <a:xfrm>
              <a:off x="11993590" y="3496899"/>
              <a:ext cx="123665" cy="69325"/>
            </a:xfrm>
            <a:custGeom>
              <a:avLst/>
              <a:gdLst/>
              <a:ahLst/>
              <a:cxnLst/>
              <a:rect l="l" t="t" r="r" b="b"/>
              <a:pathLst>
                <a:path w="2121" h="1189" extrusionOk="0">
                  <a:moveTo>
                    <a:pt x="1729" y="0"/>
                  </a:moveTo>
                  <a:cubicBezTo>
                    <a:pt x="1703" y="0"/>
                    <a:pt x="1678" y="3"/>
                    <a:pt x="1654" y="10"/>
                  </a:cubicBezTo>
                  <a:lnTo>
                    <a:pt x="215" y="633"/>
                  </a:lnTo>
                  <a:cubicBezTo>
                    <a:pt x="79" y="691"/>
                    <a:pt x="1" y="866"/>
                    <a:pt x="79" y="1022"/>
                  </a:cubicBezTo>
                  <a:cubicBezTo>
                    <a:pt x="121" y="1121"/>
                    <a:pt x="225" y="1189"/>
                    <a:pt x="338" y="1189"/>
                  </a:cubicBezTo>
                  <a:cubicBezTo>
                    <a:pt x="381" y="1189"/>
                    <a:pt x="425" y="1179"/>
                    <a:pt x="468" y="1158"/>
                  </a:cubicBezTo>
                  <a:lnTo>
                    <a:pt x="1887" y="555"/>
                  </a:lnTo>
                  <a:cubicBezTo>
                    <a:pt x="2043" y="477"/>
                    <a:pt x="2121" y="302"/>
                    <a:pt x="2043" y="166"/>
                  </a:cubicBezTo>
                  <a:cubicBezTo>
                    <a:pt x="1979" y="70"/>
                    <a:pt x="1849" y="0"/>
                    <a:pt x="1729" y="0"/>
                  </a:cubicBezTo>
                  <a:close/>
                </a:path>
              </a:pathLst>
            </a:custGeom>
            <a:solidFill>
              <a:srgbClr val="4A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7" name="Google Shape;4777;p40"/>
            <p:cNvSpPr/>
            <p:nvPr/>
          </p:nvSpPr>
          <p:spPr>
            <a:xfrm>
              <a:off x="12088859" y="3234765"/>
              <a:ext cx="352512" cy="273975"/>
            </a:xfrm>
            <a:custGeom>
              <a:avLst/>
              <a:gdLst/>
              <a:ahLst/>
              <a:cxnLst/>
              <a:rect l="l" t="t" r="r" b="b"/>
              <a:pathLst>
                <a:path w="6046" h="4699" extrusionOk="0">
                  <a:moveTo>
                    <a:pt x="5396" y="1"/>
                  </a:moveTo>
                  <a:cubicBezTo>
                    <a:pt x="5380" y="1"/>
                    <a:pt x="5364" y="5"/>
                    <a:pt x="5349" y="14"/>
                  </a:cubicBezTo>
                  <a:cubicBezTo>
                    <a:pt x="5096" y="169"/>
                    <a:pt x="3735" y="3009"/>
                    <a:pt x="3540" y="3203"/>
                  </a:cubicBezTo>
                  <a:cubicBezTo>
                    <a:pt x="3346" y="3398"/>
                    <a:pt x="137" y="4253"/>
                    <a:pt x="39" y="4312"/>
                  </a:cubicBezTo>
                  <a:cubicBezTo>
                    <a:pt x="1" y="4409"/>
                    <a:pt x="39" y="4681"/>
                    <a:pt x="39" y="4681"/>
                  </a:cubicBezTo>
                  <a:cubicBezTo>
                    <a:pt x="204" y="4693"/>
                    <a:pt x="372" y="4698"/>
                    <a:pt x="540" y="4698"/>
                  </a:cubicBezTo>
                  <a:cubicBezTo>
                    <a:pt x="2086" y="4698"/>
                    <a:pt x="3725" y="4256"/>
                    <a:pt x="3988" y="4098"/>
                  </a:cubicBezTo>
                  <a:cubicBezTo>
                    <a:pt x="4279" y="3923"/>
                    <a:pt x="5952" y="1336"/>
                    <a:pt x="5991" y="1083"/>
                  </a:cubicBezTo>
                  <a:cubicBezTo>
                    <a:pt x="6046" y="883"/>
                    <a:pt x="5640" y="1"/>
                    <a:pt x="5396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8" name="Google Shape;4778;p40"/>
            <p:cNvSpPr/>
            <p:nvPr/>
          </p:nvSpPr>
          <p:spPr>
            <a:xfrm>
              <a:off x="12091133" y="3235931"/>
              <a:ext cx="350238" cy="272809"/>
            </a:xfrm>
            <a:custGeom>
              <a:avLst/>
              <a:gdLst/>
              <a:ahLst/>
              <a:cxnLst/>
              <a:rect l="l" t="t" r="r" b="b"/>
              <a:pathLst>
                <a:path w="6007" h="4679" extrusionOk="0">
                  <a:moveTo>
                    <a:pt x="5358" y="0"/>
                  </a:moveTo>
                  <a:cubicBezTo>
                    <a:pt x="5341" y="0"/>
                    <a:pt x="5325" y="4"/>
                    <a:pt x="5310" y="13"/>
                  </a:cubicBezTo>
                  <a:cubicBezTo>
                    <a:pt x="5077" y="149"/>
                    <a:pt x="4085" y="2230"/>
                    <a:pt x="3676" y="2969"/>
                  </a:cubicBezTo>
                  <a:lnTo>
                    <a:pt x="3890" y="3611"/>
                  </a:lnTo>
                  <a:cubicBezTo>
                    <a:pt x="3890" y="3611"/>
                    <a:pt x="1868" y="4564"/>
                    <a:pt x="0" y="4642"/>
                  </a:cubicBezTo>
                  <a:lnTo>
                    <a:pt x="0" y="4661"/>
                  </a:lnTo>
                  <a:cubicBezTo>
                    <a:pt x="165" y="4673"/>
                    <a:pt x="333" y="4678"/>
                    <a:pt x="501" y="4678"/>
                  </a:cubicBezTo>
                  <a:cubicBezTo>
                    <a:pt x="2047" y="4678"/>
                    <a:pt x="3686" y="4236"/>
                    <a:pt x="3949" y="4078"/>
                  </a:cubicBezTo>
                  <a:cubicBezTo>
                    <a:pt x="4240" y="3903"/>
                    <a:pt x="5913" y="1316"/>
                    <a:pt x="5952" y="1063"/>
                  </a:cubicBezTo>
                  <a:cubicBezTo>
                    <a:pt x="6007" y="881"/>
                    <a:pt x="5601" y="0"/>
                    <a:pt x="5358" y="0"/>
                  </a:cubicBez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79" name="Google Shape;4779;p40"/>
            <p:cNvSpPr/>
            <p:nvPr/>
          </p:nvSpPr>
          <p:spPr>
            <a:xfrm>
              <a:off x="12086585" y="2781862"/>
              <a:ext cx="372044" cy="281380"/>
            </a:xfrm>
            <a:custGeom>
              <a:avLst/>
              <a:gdLst/>
              <a:ahLst/>
              <a:cxnLst/>
              <a:rect l="l" t="t" r="r" b="b"/>
              <a:pathLst>
                <a:path w="6381" h="4826" extrusionOk="0">
                  <a:moveTo>
                    <a:pt x="4055" y="1"/>
                  </a:moveTo>
                  <a:cubicBezTo>
                    <a:pt x="3189" y="1"/>
                    <a:pt x="1663" y="411"/>
                    <a:pt x="837" y="1460"/>
                  </a:cubicBezTo>
                  <a:cubicBezTo>
                    <a:pt x="1" y="2530"/>
                    <a:pt x="254" y="3580"/>
                    <a:pt x="915" y="4825"/>
                  </a:cubicBezTo>
                  <a:lnTo>
                    <a:pt x="6380" y="2316"/>
                  </a:lnTo>
                  <a:cubicBezTo>
                    <a:pt x="6380" y="2316"/>
                    <a:pt x="5135" y="177"/>
                    <a:pt x="4357" y="21"/>
                  </a:cubicBezTo>
                  <a:cubicBezTo>
                    <a:pt x="4270" y="8"/>
                    <a:pt x="4168" y="1"/>
                    <a:pt x="4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0" name="Google Shape;4780;p40"/>
            <p:cNvSpPr/>
            <p:nvPr/>
          </p:nvSpPr>
          <p:spPr>
            <a:xfrm>
              <a:off x="12221558" y="2782153"/>
              <a:ext cx="238176" cy="197129"/>
            </a:xfrm>
            <a:custGeom>
              <a:avLst/>
              <a:gdLst/>
              <a:ahLst/>
              <a:cxnLst/>
              <a:rect l="l" t="t" r="r" b="b"/>
              <a:pathLst>
                <a:path w="4085" h="3381" extrusionOk="0">
                  <a:moveTo>
                    <a:pt x="1786" y="0"/>
                  </a:moveTo>
                  <a:cubicBezTo>
                    <a:pt x="1316" y="0"/>
                    <a:pt x="639" y="114"/>
                    <a:pt x="0" y="386"/>
                  </a:cubicBezTo>
                  <a:cubicBezTo>
                    <a:pt x="1070" y="775"/>
                    <a:pt x="1848" y="1669"/>
                    <a:pt x="1848" y="2739"/>
                  </a:cubicBezTo>
                  <a:cubicBezTo>
                    <a:pt x="1848" y="2973"/>
                    <a:pt x="1828" y="3186"/>
                    <a:pt x="1751" y="3381"/>
                  </a:cubicBezTo>
                  <a:lnTo>
                    <a:pt x="4085" y="2311"/>
                  </a:lnTo>
                  <a:cubicBezTo>
                    <a:pt x="4085" y="2311"/>
                    <a:pt x="2820" y="172"/>
                    <a:pt x="2062" y="16"/>
                  </a:cubicBezTo>
                  <a:cubicBezTo>
                    <a:pt x="1982" y="6"/>
                    <a:pt x="1889" y="0"/>
                    <a:pt x="1786" y="0"/>
                  </a:cubicBezTo>
                  <a:close/>
                </a:path>
              </a:pathLst>
            </a:custGeom>
            <a:solidFill>
              <a:srgbClr val="64302E">
                <a:alpha val="43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1" name="Google Shape;4781;p40"/>
            <p:cNvSpPr/>
            <p:nvPr/>
          </p:nvSpPr>
          <p:spPr>
            <a:xfrm>
              <a:off x="12101044" y="2888907"/>
              <a:ext cx="469822" cy="339627"/>
            </a:xfrm>
            <a:custGeom>
              <a:avLst/>
              <a:gdLst/>
              <a:ahLst/>
              <a:cxnLst/>
              <a:rect l="l" t="t" r="r" b="b"/>
              <a:pathLst>
                <a:path w="8058" h="5825" extrusionOk="0">
                  <a:moveTo>
                    <a:pt x="4931" y="0"/>
                  </a:moveTo>
                  <a:cubicBezTo>
                    <a:pt x="3317" y="0"/>
                    <a:pt x="1249" y="979"/>
                    <a:pt x="628" y="2697"/>
                  </a:cubicBezTo>
                  <a:cubicBezTo>
                    <a:pt x="1" y="4503"/>
                    <a:pt x="661" y="4695"/>
                    <a:pt x="972" y="4695"/>
                  </a:cubicBezTo>
                  <a:cubicBezTo>
                    <a:pt x="1056" y="4695"/>
                    <a:pt x="1114" y="4681"/>
                    <a:pt x="1114" y="4681"/>
                  </a:cubicBezTo>
                  <a:cubicBezTo>
                    <a:pt x="1114" y="4681"/>
                    <a:pt x="1153" y="5825"/>
                    <a:pt x="2128" y="5825"/>
                  </a:cubicBezTo>
                  <a:cubicBezTo>
                    <a:pt x="2353" y="5825"/>
                    <a:pt x="2627" y="5764"/>
                    <a:pt x="2962" y="5615"/>
                  </a:cubicBezTo>
                  <a:cubicBezTo>
                    <a:pt x="3506" y="5362"/>
                    <a:pt x="4304" y="5284"/>
                    <a:pt x="6171" y="4117"/>
                  </a:cubicBezTo>
                  <a:cubicBezTo>
                    <a:pt x="8058" y="2931"/>
                    <a:pt x="7027" y="1822"/>
                    <a:pt x="7027" y="1822"/>
                  </a:cubicBezTo>
                  <a:cubicBezTo>
                    <a:pt x="7027" y="1822"/>
                    <a:pt x="7805" y="1278"/>
                    <a:pt x="6365" y="364"/>
                  </a:cubicBezTo>
                  <a:cubicBezTo>
                    <a:pt x="5995" y="118"/>
                    <a:pt x="5490" y="0"/>
                    <a:pt x="4931" y="0"/>
                  </a:cubicBezTo>
                  <a:close/>
                </a:path>
              </a:pathLst>
            </a:custGeom>
            <a:solidFill>
              <a:srgbClr val="89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2" name="Google Shape;4782;p40"/>
            <p:cNvSpPr/>
            <p:nvPr/>
          </p:nvSpPr>
          <p:spPr>
            <a:xfrm>
              <a:off x="12141041" y="2889374"/>
              <a:ext cx="430991" cy="299746"/>
            </a:xfrm>
            <a:custGeom>
              <a:avLst/>
              <a:gdLst/>
              <a:ahLst/>
              <a:cxnLst/>
              <a:rect l="l" t="t" r="r" b="b"/>
              <a:pathLst>
                <a:path w="7392" h="5141" extrusionOk="0">
                  <a:moveTo>
                    <a:pt x="4299" y="0"/>
                  </a:moveTo>
                  <a:cubicBezTo>
                    <a:pt x="2698" y="0"/>
                    <a:pt x="636" y="961"/>
                    <a:pt x="0" y="2651"/>
                  </a:cubicBezTo>
                  <a:cubicBezTo>
                    <a:pt x="292" y="2592"/>
                    <a:pt x="603" y="2534"/>
                    <a:pt x="914" y="2534"/>
                  </a:cubicBezTo>
                  <a:cubicBezTo>
                    <a:pt x="2470" y="2534"/>
                    <a:pt x="3735" y="3409"/>
                    <a:pt x="3735" y="4498"/>
                  </a:cubicBezTo>
                  <a:cubicBezTo>
                    <a:pt x="3735" y="4732"/>
                    <a:pt x="3696" y="4946"/>
                    <a:pt x="3598" y="5140"/>
                  </a:cubicBezTo>
                  <a:cubicBezTo>
                    <a:pt x="4085" y="4946"/>
                    <a:pt x="4688" y="4634"/>
                    <a:pt x="5524" y="4109"/>
                  </a:cubicBezTo>
                  <a:cubicBezTo>
                    <a:pt x="7391" y="2923"/>
                    <a:pt x="6360" y="1814"/>
                    <a:pt x="6360" y="1814"/>
                  </a:cubicBezTo>
                  <a:cubicBezTo>
                    <a:pt x="6360" y="1814"/>
                    <a:pt x="7119" y="1270"/>
                    <a:pt x="5718" y="356"/>
                  </a:cubicBezTo>
                  <a:cubicBezTo>
                    <a:pt x="5353" y="115"/>
                    <a:pt x="4854" y="0"/>
                    <a:pt x="4299" y="0"/>
                  </a:cubicBezTo>
                  <a:close/>
                </a:path>
              </a:pathLst>
            </a:custGeom>
            <a:solidFill>
              <a:srgbClr val="6D2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3" name="Google Shape;4783;p40"/>
            <p:cNvSpPr/>
            <p:nvPr/>
          </p:nvSpPr>
          <p:spPr>
            <a:xfrm>
              <a:off x="12457398" y="3217157"/>
              <a:ext cx="313040" cy="386970"/>
            </a:xfrm>
            <a:custGeom>
              <a:avLst/>
              <a:gdLst/>
              <a:ahLst/>
              <a:cxnLst/>
              <a:rect l="l" t="t" r="r" b="b"/>
              <a:pathLst>
                <a:path w="5369" h="6637" extrusionOk="0">
                  <a:moveTo>
                    <a:pt x="88" y="1"/>
                  </a:moveTo>
                  <a:cubicBezTo>
                    <a:pt x="73" y="1"/>
                    <a:pt x="63" y="2"/>
                    <a:pt x="59" y="4"/>
                  </a:cubicBezTo>
                  <a:cubicBezTo>
                    <a:pt x="1" y="43"/>
                    <a:pt x="2724" y="6364"/>
                    <a:pt x="2724" y="6364"/>
                  </a:cubicBezTo>
                  <a:cubicBezTo>
                    <a:pt x="2724" y="6364"/>
                    <a:pt x="3307" y="6637"/>
                    <a:pt x="3521" y="6637"/>
                  </a:cubicBezTo>
                  <a:cubicBezTo>
                    <a:pt x="3735" y="6637"/>
                    <a:pt x="5116" y="5684"/>
                    <a:pt x="5252" y="5256"/>
                  </a:cubicBezTo>
                  <a:cubicBezTo>
                    <a:pt x="5369" y="4789"/>
                    <a:pt x="4513" y="1171"/>
                    <a:pt x="4124" y="899"/>
                  </a:cubicBezTo>
                  <a:cubicBezTo>
                    <a:pt x="3751" y="638"/>
                    <a:pt x="443" y="1"/>
                    <a:pt x="88" y="1"/>
                  </a:cubicBezTo>
                  <a:close/>
                </a:path>
              </a:pathLst>
            </a:custGeom>
            <a:solidFill>
              <a:srgbClr val="FFC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4" name="Google Shape;4784;p40"/>
            <p:cNvSpPr/>
            <p:nvPr/>
          </p:nvSpPr>
          <p:spPr>
            <a:xfrm>
              <a:off x="12455124" y="3218207"/>
              <a:ext cx="311932" cy="387029"/>
            </a:xfrm>
            <a:custGeom>
              <a:avLst/>
              <a:gdLst/>
              <a:ahLst/>
              <a:cxnLst/>
              <a:rect l="l" t="t" r="r" b="b"/>
              <a:pathLst>
                <a:path w="5350" h="6638" extrusionOk="0">
                  <a:moveTo>
                    <a:pt x="136" y="1"/>
                  </a:moveTo>
                  <a:cubicBezTo>
                    <a:pt x="116" y="1"/>
                    <a:pt x="103" y="2"/>
                    <a:pt x="98" y="6"/>
                  </a:cubicBezTo>
                  <a:cubicBezTo>
                    <a:pt x="1" y="64"/>
                    <a:pt x="2763" y="6385"/>
                    <a:pt x="2763" y="6385"/>
                  </a:cubicBezTo>
                  <a:cubicBezTo>
                    <a:pt x="2763" y="6385"/>
                    <a:pt x="3346" y="6638"/>
                    <a:pt x="3560" y="6638"/>
                  </a:cubicBezTo>
                  <a:cubicBezTo>
                    <a:pt x="3774" y="6638"/>
                    <a:pt x="5155" y="5704"/>
                    <a:pt x="5291" y="5257"/>
                  </a:cubicBezTo>
                  <a:cubicBezTo>
                    <a:pt x="5349" y="5043"/>
                    <a:pt x="5233" y="4362"/>
                    <a:pt x="5058" y="3584"/>
                  </a:cubicBezTo>
                  <a:cubicBezTo>
                    <a:pt x="4941" y="3954"/>
                    <a:pt x="4766" y="4187"/>
                    <a:pt x="4513" y="4265"/>
                  </a:cubicBezTo>
                  <a:cubicBezTo>
                    <a:pt x="4466" y="4277"/>
                    <a:pt x="4419" y="4283"/>
                    <a:pt x="4370" y="4283"/>
                  </a:cubicBezTo>
                  <a:cubicBezTo>
                    <a:pt x="3714" y="4283"/>
                    <a:pt x="2926" y="3204"/>
                    <a:pt x="2510" y="1737"/>
                  </a:cubicBezTo>
                  <a:cubicBezTo>
                    <a:pt x="2393" y="1251"/>
                    <a:pt x="2315" y="784"/>
                    <a:pt x="2296" y="375"/>
                  </a:cubicBezTo>
                  <a:cubicBezTo>
                    <a:pt x="1337" y="180"/>
                    <a:pt x="345" y="1"/>
                    <a:pt x="136" y="1"/>
                  </a:cubicBezTo>
                  <a:close/>
                </a:path>
              </a:pathLst>
            </a:custGeom>
            <a:solidFill>
              <a:srgbClr val="FCB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5" name="Google Shape;4785;p40"/>
            <p:cNvSpPr/>
            <p:nvPr/>
          </p:nvSpPr>
          <p:spPr>
            <a:xfrm>
              <a:off x="12368951" y="3673209"/>
              <a:ext cx="204184" cy="628295"/>
            </a:xfrm>
            <a:custGeom>
              <a:avLst/>
              <a:gdLst/>
              <a:ahLst/>
              <a:cxnLst/>
              <a:rect l="l" t="t" r="r" b="b"/>
              <a:pathLst>
                <a:path w="3502" h="10776" extrusionOk="0">
                  <a:moveTo>
                    <a:pt x="1381" y="1"/>
                  </a:moveTo>
                  <a:cubicBezTo>
                    <a:pt x="1381" y="1"/>
                    <a:pt x="1" y="4280"/>
                    <a:pt x="1" y="4902"/>
                  </a:cubicBezTo>
                  <a:cubicBezTo>
                    <a:pt x="1" y="5505"/>
                    <a:pt x="973" y="10776"/>
                    <a:pt x="973" y="10776"/>
                  </a:cubicBezTo>
                  <a:lnTo>
                    <a:pt x="1226" y="10737"/>
                  </a:lnTo>
                  <a:cubicBezTo>
                    <a:pt x="1226" y="10737"/>
                    <a:pt x="1284" y="6108"/>
                    <a:pt x="1284" y="5311"/>
                  </a:cubicBezTo>
                  <a:cubicBezTo>
                    <a:pt x="1284" y="4513"/>
                    <a:pt x="3501" y="526"/>
                    <a:pt x="3501" y="526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6" name="Google Shape;4786;p40"/>
            <p:cNvSpPr/>
            <p:nvPr/>
          </p:nvSpPr>
          <p:spPr>
            <a:xfrm>
              <a:off x="12379154" y="3853543"/>
              <a:ext cx="69266" cy="94163"/>
            </a:xfrm>
            <a:custGeom>
              <a:avLst/>
              <a:gdLst/>
              <a:ahLst/>
              <a:cxnLst/>
              <a:rect l="l" t="t" r="r" b="b"/>
              <a:pathLst>
                <a:path w="1188" h="1615" extrusionOk="0">
                  <a:moveTo>
                    <a:pt x="234" y="0"/>
                  </a:moveTo>
                  <a:lnTo>
                    <a:pt x="1" y="876"/>
                  </a:lnTo>
                  <a:lnTo>
                    <a:pt x="876" y="1615"/>
                  </a:lnTo>
                  <a:lnTo>
                    <a:pt x="1187" y="56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7" name="Google Shape;4787;p40"/>
            <p:cNvSpPr/>
            <p:nvPr/>
          </p:nvSpPr>
          <p:spPr>
            <a:xfrm>
              <a:off x="12395012" y="3681197"/>
              <a:ext cx="178122" cy="620307"/>
            </a:xfrm>
            <a:custGeom>
              <a:avLst/>
              <a:gdLst/>
              <a:ahLst/>
              <a:cxnLst/>
              <a:rect l="l" t="t" r="r" b="b"/>
              <a:pathLst>
                <a:path w="3055" h="10639" extrusionOk="0">
                  <a:moveTo>
                    <a:pt x="1401" y="0"/>
                  </a:moveTo>
                  <a:cubicBezTo>
                    <a:pt x="1207" y="603"/>
                    <a:pt x="1" y="4629"/>
                    <a:pt x="1" y="5251"/>
                  </a:cubicBezTo>
                  <a:cubicBezTo>
                    <a:pt x="1" y="5738"/>
                    <a:pt x="409" y="8947"/>
                    <a:pt x="623" y="10639"/>
                  </a:cubicBezTo>
                  <a:lnTo>
                    <a:pt x="740" y="10619"/>
                  </a:lnTo>
                  <a:cubicBezTo>
                    <a:pt x="740" y="10619"/>
                    <a:pt x="818" y="5990"/>
                    <a:pt x="818" y="5193"/>
                  </a:cubicBezTo>
                  <a:cubicBezTo>
                    <a:pt x="837" y="4376"/>
                    <a:pt x="3054" y="389"/>
                    <a:pt x="3054" y="389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8" name="Google Shape;4788;p40"/>
            <p:cNvSpPr/>
            <p:nvPr/>
          </p:nvSpPr>
          <p:spPr>
            <a:xfrm>
              <a:off x="12378046" y="3627849"/>
              <a:ext cx="247272" cy="302836"/>
            </a:xfrm>
            <a:custGeom>
              <a:avLst/>
              <a:gdLst/>
              <a:ahLst/>
              <a:cxnLst/>
              <a:rect l="l" t="t" r="r" b="b"/>
              <a:pathLst>
                <a:path w="4241" h="5194" extrusionOk="0">
                  <a:moveTo>
                    <a:pt x="1089" y="1"/>
                  </a:moveTo>
                  <a:lnTo>
                    <a:pt x="0" y="4416"/>
                  </a:lnTo>
                  <a:lnTo>
                    <a:pt x="1848" y="5194"/>
                  </a:lnTo>
                  <a:cubicBezTo>
                    <a:pt x="1848" y="5194"/>
                    <a:pt x="3754" y="2218"/>
                    <a:pt x="4240" y="682"/>
                  </a:cubicBezTo>
                  <a:lnTo>
                    <a:pt x="1089" y="1"/>
                  </a:lnTo>
                  <a:close/>
                </a:path>
              </a:pathLst>
            </a:custGeom>
            <a:solidFill>
              <a:srgbClr val="174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89" name="Google Shape;4789;p40"/>
            <p:cNvSpPr/>
            <p:nvPr/>
          </p:nvSpPr>
          <p:spPr>
            <a:xfrm>
              <a:off x="12375772" y="3644874"/>
              <a:ext cx="167860" cy="258641"/>
            </a:xfrm>
            <a:custGeom>
              <a:avLst/>
              <a:gdLst/>
              <a:ahLst/>
              <a:cxnLst/>
              <a:rect l="l" t="t" r="r" b="b"/>
              <a:pathLst>
                <a:path w="2879" h="4436" extrusionOk="0">
                  <a:moveTo>
                    <a:pt x="1051" y="1"/>
                  </a:moveTo>
                  <a:lnTo>
                    <a:pt x="0" y="4124"/>
                  </a:lnTo>
                  <a:lnTo>
                    <a:pt x="759" y="4435"/>
                  </a:lnTo>
                  <a:cubicBezTo>
                    <a:pt x="1323" y="3540"/>
                    <a:pt x="2529" y="1537"/>
                    <a:pt x="2879" y="390"/>
                  </a:cubicBezTo>
                  <a:lnTo>
                    <a:pt x="1051" y="1"/>
                  </a:lnTo>
                  <a:close/>
                </a:path>
              </a:pathLst>
            </a:custGeom>
            <a:solidFill>
              <a:srgbClr val="2C5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0" name="Google Shape;4790;p40"/>
            <p:cNvSpPr/>
            <p:nvPr/>
          </p:nvSpPr>
          <p:spPr>
            <a:xfrm>
              <a:off x="12492555" y="3692508"/>
              <a:ext cx="78304" cy="172408"/>
            </a:xfrm>
            <a:custGeom>
              <a:avLst/>
              <a:gdLst/>
              <a:ahLst/>
              <a:cxnLst/>
              <a:rect l="l" t="t" r="r" b="b"/>
              <a:pathLst>
                <a:path w="1343" h="2957" extrusionOk="0">
                  <a:moveTo>
                    <a:pt x="817" y="1"/>
                  </a:moveTo>
                  <a:lnTo>
                    <a:pt x="1" y="2957"/>
                  </a:lnTo>
                  <a:lnTo>
                    <a:pt x="467" y="2957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1" name="Google Shape;4791;p40"/>
            <p:cNvSpPr/>
            <p:nvPr/>
          </p:nvSpPr>
          <p:spPr>
            <a:xfrm>
              <a:off x="12488007" y="3709532"/>
              <a:ext cx="102150" cy="39764"/>
            </a:xfrm>
            <a:custGeom>
              <a:avLst/>
              <a:gdLst/>
              <a:ahLst/>
              <a:cxnLst/>
              <a:rect l="l" t="t" r="r" b="b"/>
              <a:pathLst>
                <a:path w="1752" h="682" extrusionOk="0">
                  <a:moveTo>
                    <a:pt x="876" y="0"/>
                  </a:moveTo>
                  <a:cubicBezTo>
                    <a:pt x="390" y="0"/>
                    <a:pt x="1" y="136"/>
                    <a:pt x="1" y="331"/>
                  </a:cubicBezTo>
                  <a:cubicBezTo>
                    <a:pt x="1" y="525"/>
                    <a:pt x="390" y="681"/>
                    <a:pt x="876" y="681"/>
                  </a:cubicBezTo>
                  <a:cubicBezTo>
                    <a:pt x="1362" y="681"/>
                    <a:pt x="1751" y="525"/>
                    <a:pt x="1751" y="331"/>
                  </a:cubicBezTo>
                  <a:cubicBezTo>
                    <a:pt x="1751" y="136"/>
                    <a:pt x="1362" y="0"/>
                    <a:pt x="876" y="0"/>
                  </a:cubicBez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2" name="Google Shape;4792;p40"/>
            <p:cNvSpPr/>
            <p:nvPr/>
          </p:nvSpPr>
          <p:spPr>
            <a:xfrm>
              <a:off x="12421133" y="3682305"/>
              <a:ext cx="238176" cy="55623"/>
            </a:xfrm>
            <a:custGeom>
              <a:avLst/>
              <a:gdLst/>
              <a:ahLst/>
              <a:cxnLst/>
              <a:rect l="l" t="t" r="r" b="b"/>
              <a:pathLst>
                <a:path w="4085" h="954" extrusionOk="0">
                  <a:moveTo>
                    <a:pt x="3462" y="1"/>
                  </a:moveTo>
                  <a:cubicBezTo>
                    <a:pt x="1615" y="1"/>
                    <a:pt x="448" y="448"/>
                    <a:pt x="98" y="603"/>
                  </a:cubicBezTo>
                  <a:cubicBezTo>
                    <a:pt x="59" y="623"/>
                    <a:pt x="0" y="701"/>
                    <a:pt x="0" y="779"/>
                  </a:cubicBezTo>
                  <a:cubicBezTo>
                    <a:pt x="0" y="876"/>
                    <a:pt x="78" y="954"/>
                    <a:pt x="175" y="954"/>
                  </a:cubicBezTo>
                  <a:lnTo>
                    <a:pt x="3248" y="954"/>
                  </a:lnTo>
                  <a:cubicBezTo>
                    <a:pt x="3968" y="954"/>
                    <a:pt x="4085" y="20"/>
                    <a:pt x="3462" y="1"/>
                  </a:cubicBezTo>
                  <a:close/>
                </a:path>
              </a:pathLst>
            </a:custGeom>
            <a:solidFill>
              <a:srgbClr val="E3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3" name="Google Shape;4793;p40"/>
            <p:cNvSpPr/>
            <p:nvPr/>
          </p:nvSpPr>
          <p:spPr>
            <a:xfrm>
              <a:off x="12577620" y="3693674"/>
              <a:ext cx="74864" cy="44253"/>
            </a:xfrm>
            <a:custGeom>
              <a:avLst/>
              <a:gdLst/>
              <a:ahLst/>
              <a:cxnLst/>
              <a:rect l="l" t="t" r="r" b="b"/>
              <a:pathLst>
                <a:path w="1284" h="759" extrusionOk="0">
                  <a:moveTo>
                    <a:pt x="1109" y="0"/>
                  </a:moveTo>
                  <a:lnTo>
                    <a:pt x="1109" y="0"/>
                  </a:lnTo>
                  <a:cubicBezTo>
                    <a:pt x="992" y="19"/>
                    <a:pt x="856" y="58"/>
                    <a:pt x="720" y="117"/>
                  </a:cubicBezTo>
                  <a:cubicBezTo>
                    <a:pt x="370" y="292"/>
                    <a:pt x="98" y="525"/>
                    <a:pt x="0" y="759"/>
                  </a:cubicBezTo>
                  <a:lnTo>
                    <a:pt x="525" y="759"/>
                  </a:lnTo>
                  <a:cubicBezTo>
                    <a:pt x="1089" y="759"/>
                    <a:pt x="1284" y="272"/>
                    <a:pt x="1109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4" name="Google Shape;4794;p40"/>
            <p:cNvSpPr/>
            <p:nvPr/>
          </p:nvSpPr>
          <p:spPr>
            <a:xfrm>
              <a:off x="11978898" y="3558701"/>
              <a:ext cx="56731" cy="113462"/>
            </a:xfrm>
            <a:custGeom>
              <a:avLst/>
              <a:gdLst/>
              <a:ahLst/>
              <a:cxnLst/>
              <a:rect l="l" t="t" r="r" b="b"/>
              <a:pathLst>
                <a:path w="973" h="1946" extrusionOk="0">
                  <a:moveTo>
                    <a:pt x="331" y="1"/>
                  </a:moveTo>
                  <a:lnTo>
                    <a:pt x="0" y="1829"/>
                  </a:lnTo>
                  <a:lnTo>
                    <a:pt x="681" y="1945"/>
                  </a:lnTo>
                  <a:lnTo>
                    <a:pt x="972" y="156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E7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5" name="Google Shape;4795;p40"/>
            <p:cNvSpPr/>
            <p:nvPr/>
          </p:nvSpPr>
          <p:spPr>
            <a:xfrm>
              <a:off x="12486899" y="3911380"/>
              <a:ext cx="586315" cy="587481"/>
            </a:xfrm>
            <a:custGeom>
              <a:avLst/>
              <a:gdLst/>
              <a:ahLst/>
              <a:cxnLst/>
              <a:rect l="l" t="t" r="r" b="b"/>
              <a:pathLst>
                <a:path w="10056" h="10076" extrusionOk="0">
                  <a:moveTo>
                    <a:pt x="5038" y="525"/>
                  </a:moveTo>
                  <a:cubicBezTo>
                    <a:pt x="7527" y="525"/>
                    <a:pt x="9550" y="2529"/>
                    <a:pt x="9550" y="5038"/>
                  </a:cubicBezTo>
                  <a:cubicBezTo>
                    <a:pt x="9569" y="7547"/>
                    <a:pt x="7527" y="9569"/>
                    <a:pt x="5038" y="9569"/>
                  </a:cubicBezTo>
                  <a:cubicBezTo>
                    <a:pt x="2529" y="9569"/>
                    <a:pt x="506" y="7547"/>
                    <a:pt x="506" y="5038"/>
                  </a:cubicBezTo>
                  <a:cubicBezTo>
                    <a:pt x="506" y="2529"/>
                    <a:pt x="2529" y="525"/>
                    <a:pt x="5038" y="525"/>
                  </a:cubicBezTo>
                  <a:close/>
                  <a:moveTo>
                    <a:pt x="5038" y="0"/>
                  </a:moveTo>
                  <a:cubicBezTo>
                    <a:pt x="2256" y="0"/>
                    <a:pt x="0" y="2256"/>
                    <a:pt x="0" y="5038"/>
                  </a:cubicBezTo>
                  <a:cubicBezTo>
                    <a:pt x="0" y="7819"/>
                    <a:pt x="2256" y="10075"/>
                    <a:pt x="5038" y="10075"/>
                  </a:cubicBezTo>
                  <a:cubicBezTo>
                    <a:pt x="7800" y="10075"/>
                    <a:pt x="10056" y="7819"/>
                    <a:pt x="10056" y="5038"/>
                  </a:cubicBezTo>
                  <a:cubicBezTo>
                    <a:pt x="10056" y="2237"/>
                    <a:pt x="7819" y="0"/>
                    <a:pt x="5038" y="0"/>
                  </a:cubicBez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6" name="Google Shape;4796;p40"/>
            <p:cNvSpPr/>
            <p:nvPr/>
          </p:nvSpPr>
          <p:spPr>
            <a:xfrm>
              <a:off x="12469875" y="3894355"/>
              <a:ext cx="620365" cy="621473"/>
            </a:xfrm>
            <a:custGeom>
              <a:avLst/>
              <a:gdLst/>
              <a:ahLst/>
              <a:cxnLst/>
              <a:rect l="l" t="t" r="r" b="b"/>
              <a:pathLst>
                <a:path w="10640" h="10659" extrusionOk="0">
                  <a:moveTo>
                    <a:pt x="5330" y="545"/>
                  </a:moveTo>
                  <a:cubicBezTo>
                    <a:pt x="7975" y="545"/>
                    <a:pt x="10114" y="2685"/>
                    <a:pt x="10114" y="5330"/>
                  </a:cubicBezTo>
                  <a:cubicBezTo>
                    <a:pt x="10114" y="7975"/>
                    <a:pt x="7975" y="10114"/>
                    <a:pt x="5330" y="10114"/>
                  </a:cubicBezTo>
                  <a:cubicBezTo>
                    <a:pt x="2665" y="10114"/>
                    <a:pt x="526" y="7975"/>
                    <a:pt x="526" y="5330"/>
                  </a:cubicBezTo>
                  <a:cubicBezTo>
                    <a:pt x="526" y="2685"/>
                    <a:pt x="2665" y="545"/>
                    <a:pt x="5330" y="545"/>
                  </a:cubicBezTo>
                  <a:close/>
                  <a:moveTo>
                    <a:pt x="5330" y="1"/>
                  </a:moveTo>
                  <a:cubicBezTo>
                    <a:pt x="2373" y="1"/>
                    <a:pt x="1" y="2393"/>
                    <a:pt x="1" y="5330"/>
                  </a:cubicBezTo>
                  <a:cubicBezTo>
                    <a:pt x="1" y="8267"/>
                    <a:pt x="2373" y="10659"/>
                    <a:pt x="5330" y="10659"/>
                  </a:cubicBezTo>
                  <a:cubicBezTo>
                    <a:pt x="8267" y="10659"/>
                    <a:pt x="10639" y="8267"/>
                    <a:pt x="10639" y="5330"/>
                  </a:cubicBezTo>
                  <a:cubicBezTo>
                    <a:pt x="10639" y="2393"/>
                    <a:pt x="8267" y="1"/>
                    <a:pt x="5330" y="1"/>
                  </a:cubicBezTo>
                  <a:close/>
                </a:path>
              </a:pathLst>
            </a:custGeom>
            <a:solidFill>
              <a:srgbClr val="4A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7" name="Google Shape;4797;p40"/>
            <p:cNvSpPr/>
            <p:nvPr/>
          </p:nvSpPr>
          <p:spPr>
            <a:xfrm>
              <a:off x="11608085" y="3911380"/>
              <a:ext cx="588589" cy="587481"/>
            </a:xfrm>
            <a:custGeom>
              <a:avLst/>
              <a:gdLst/>
              <a:ahLst/>
              <a:cxnLst/>
              <a:rect l="l" t="t" r="r" b="b"/>
              <a:pathLst>
                <a:path w="10095" h="10076" extrusionOk="0">
                  <a:moveTo>
                    <a:pt x="5037" y="525"/>
                  </a:moveTo>
                  <a:cubicBezTo>
                    <a:pt x="7527" y="525"/>
                    <a:pt x="9550" y="2529"/>
                    <a:pt x="9550" y="5038"/>
                  </a:cubicBezTo>
                  <a:cubicBezTo>
                    <a:pt x="9569" y="7547"/>
                    <a:pt x="7527" y="9569"/>
                    <a:pt x="5037" y="9569"/>
                  </a:cubicBezTo>
                  <a:cubicBezTo>
                    <a:pt x="2528" y="9569"/>
                    <a:pt x="506" y="7547"/>
                    <a:pt x="506" y="5038"/>
                  </a:cubicBezTo>
                  <a:cubicBezTo>
                    <a:pt x="506" y="2529"/>
                    <a:pt x="2528" y="525"/>
                    <a:pt x="5037" y="525"/>
                  </a:cubicBezTo>
                  <a:close/>
                  <a:moveTo>
                    <a:pt x="5037" y="0"/>
                  </a:moveTo>
                  <a:cubicBezTo>
                    <a:pt x="2256" y="0"/>
                    <a:pt x="0" y="2256"/>
                    <a:pt x="0" y="5038"/>
                  </a:cubicBezTo>
                  <a:cubicBezTo>
                    <a:pt x="0" y="7819"/>
                    <a:pt x="2256" y="10075"/>
                    <a:pt x="5037" y="10075"/>
                  </a:cubicBezTo>
                  <a:cubicBezTo>
                    <a:pt x="7799" y="10075"/>
                    <a:pt x="10055" y="7819"/>
                    <a:pt x="10055" y="5038"/>
                  </a:cubicBezTo>
                  <a:cubicBezTo>
                    <a:pt x="10094" y="2237"/>
                    <a:pt x="7819" y="0"/>
                    <a:pt x="5037" y="0"/>
                  </a:cubicBez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8" name="Google Shape;4798;p40"/>
            <p:cNvSpPr/>
            <p:nvPr/>
          </p:nvSpPr>
          <p:spPr>
            <a:xfrm>
              <a:off x="11591060" y="3894355"/>
              <a:ext cx="622639" cy="621473"/>
            </a:xfrm>
            <a:custGeom>
              <a:avLst/>
              <a:gdLst/>
              <a:ahLst/>
              <a:cxnLst/>
              <a:rect l="l" t="t" r="r" b="b"/>
              <a:pathLst>
                <a:path w="10679" h="10659" extrusionOk="0">
                  <a:moveTo>
                    <a:pt x="5329" y="545"/>
                  </a:moveTo>
                  <a:cubicBezTo>
                    <a:pt x="7975" y="545"/>
                    <a:pt x="10114" y="2685"/>
                    <a:pt x="10114" y="5330"/>
                  </a:cubicBezTo>
                  <a:cubicBezTo>
                    <a:pt x="10133" y="7975"/>
                    <a:pt x="7975" y="10114"/>
                    <a:pt x="5329" y="10114"/>
                  </a:cubicBezTo>
                  <a:cubicBezTo>
                    <a:pt x="2665" y="10114"/>
                    <a:pt x="525" y="7975"/>
                    <a:pt x="525" y="5330"/>
                  </a:cubicBezTo>
                  <a:cubicBezTo>
                    <a:pt x="525" y="2685"/>
                    <a:pt x="2665" y="545"/>
                    <a:pt x="5329" y="545"/>
                  </a:cubicBezTo>
                  <a:close/>
                  <a:moveTo>
                    <a:pt x="5329" y="1"/>
                  </a:moveTo>
                  <a:cubicBezTo>
                    <a:pt x="2373" y="1"/>
                    <a:pt x="0" y="2393"/>
                    <a:pt x="0" y="5330"/>
                  </a:cubicBezTo>
                  <a:cubicBezTo>
                    <a:pt x="0" y="8267"/>
                    <a:pt x="2373" y="10659"/>
                    <a:pt x="5329" y="10659"/>
                  </a:cubicBezTo>
                  <a:cubicBezTo>
                    <a:pt x="8266" y="10659"/>
                    <a:pt x="10639" y="8267"/>
                    <a:pt x="10639" y="5330"/>
                  </a:cubicBezTo>
                  <a:cubicBezTo>
                    <a:pt x="10678" y="2393"/>
                    <a:pt x="8266" y="1"/>
                    <a:pt x="5329" y="1"/>
                  </a:cubicBezTo>
                  <a:close/>
                </a:path>
              </a:pathLst>
            </a:custGeom>
            <a:solidFill>
              <a:srgbClr val="4A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799" name="Google Shape;4799;p40"/>
            <p:cNvSpPr/>
            <p:nvPr/>
          </p:nvSpPr>
          <p:spPr>
            <a:xfrm>
              <a:off x="12003793" y="3695889"/>
              <a:ext cx="513784" cy="178122"/>
            </a:xfrm>
            <a:custGeom>
              <a:avLst/>
              <a:gdLst/>
              <a:ahLst/>
              <a:cxnLst/>
              <a:rect l="l" t="t" r="r" b="b"/>
              <a:pathLst>
                <a:path w="8812" h="3055" extrusionOk="0">
                  <a:moveTo>
                    <a:pt x="1" y="1"/>
                  </a:moveTo>
                  <a:lnTo>
                    <a:pt x="1" y="643"/>
                  </a:lnTo>
                  <a:lnTo>
                    <a:pt x="8811" y="3054"/>
                  </a:lnTo>
                  <a:lnTo>
                    <a:pt x="8811" y="24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0" name="Google Shape;4800;p40"/>
            <p:cNvSpPr/>
            <p:nvPr/>
          </p:nvSpPr>
          <p:spPr>
            <a:xfrm>
              <a:off x="12004959" y="3695889"/>
              <a:ext cx="80578" cy="60171"/>
            </a:xfrm>
            <a:custGeom>
              <a:avLst/>
              <a:gdLst/>
              <a:ahLst/>
              <a:cxnLst/>
              <a:rect l="l" t="t" r="r" b="b"/>
              <a:pathLst>
                <a:path w="1382" h="1032" extrusionOk="0">
                  <a:moveTo>
                    <a:pt x="0" y="1"/>
                  </a:moveTo>
                  <a:lnTo>
                    <a:pt x="0" y="643"/>
                  </a:lnTo>
                  <a:lnTo>
                    <a:pt x="1381" y="1032"/>
                  </a:lnTo>
                  <a:cubicBezTo>
                    <a:pt x="1303" y="779"/>
                    <a:pt x="1265" y="565"/>
                    <a:pt x="1245" y="3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1" name="Google Shape;4801;p40"/>
            <p:cNvSpPr/>
            <p:nvPr/>
          </p:nvSpPr>
          <p:spPr>
            <a:xfrm>
              <a:off x="12292981" y="3775299"/>
              <a:ext cx="224591" cy="97603"/>
            </a:xfrm>
            <a:custGeom>
              <a:avLst/>
              <a:gdLst/>
              <a:ahLst/>
              <a:cxnLst/>
              <a:rect l="l" t="t" r="r" b="b"/>
              <a:pathLst>
                <a:path w="3852" h="1674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214"/>
                    <a:pt x="137" y="467"/>
                    <a:pt x="214" y="681"/>
                  </a:cubicBezTo>
                  <a:lnTo>
                    <a:pt x="3851" y="1673"/>
                  </a:lnTo>
                  <a:lnTo>
                    <a:pt x="3851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2" name="Google Shape;4802;p40"/>
            <p:cNvSpPr/>
            <p:nvPr/>
          </p:nvSpPr>
          <p:spPr>
            <a:xfrm>
              <a:off x="11941466" y="3641492"/>
              <a:ext cx="96436" cy="189433"/>
            </a:xfrm>
            <a:custGeom>
              <a:avLst/>
              <a:gdLst/>
              <a:ahLst/>
              <a:cxnLst/>
              <a:rect l="l" t="t" r="r" b="b"/>
              <a:pathLst>
                <a:path w="1654" h="3249" extrusionOk="0">
                  <a:moveTo>
                    <a:pt x="506" y="0"/>
                  </a:moveTo>
                  <a:lnTo>
                    <a:pt x="0" y="3034"/>
                  </a:lnTo>
                  <a:lnTo>
                    <a:pt x="1128" y="3248"/>
                  </a:lnTo>
                  <a:lnTo>
                    <a:pt x="1653" y="21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3" name="Google Shape;4803;p40"/>
            <p:cNvSpPr/>
            <p:nvPr/>
          </p:nvSpPr>
          <p:spPr>
            <a:xfrm>
              <a:off x="11967528" y="3641492"/>
              <a:ext cx="70374" cy="189433"/>
            </a:xfrm>
            <a:custGeom>
              <a:avLst/>
              <a:gdLst/>
              <a:ahLst/>
              <a:cxnLst/>
              <a:rect l="l" t="t" r="r" b="b"/>
              <a:pathLst>
                <a:path w="1207" h="3249" extrusionOk="0">
                  <a:moveTo>
                    <a:pt x="59" y="0"/>
                  </a:moveTo>
                  <a:lnTo>
                    <a:pt x="1" y="350"/>
                  </a:lnTo>
                  <a:lnTo>
                    <a:pt x="623" y="701"/>
                  </a:lnTo>
                  <a:lnTo>
                    <a:pt x="195" y="3151"/>
                  </a:lnTo>
                  <a:lnTo>
                    <a:pt x="681" y="3248"/>
                  </a:lnTo>
                  <a:lnTo>
                    <a:pt x="1206" y="21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4" name="Google Shape;4804;p40"/>
            <p:cNvSpPr/>
            <p:nvPr/>
          </p:nvSpPr>
          <p:spPr>
            <a:xfrm>
              <a:off x="12374606" y="3807016"/>
              <a:ext cx="171300" cy="469530"/>
            </a:xfrm>
            <a:custGeom>
              <a:avLst/>
              <a:gdLst/>
              <a:ahLst/>
              <a:cxnLst/>
              <a:rect l="l" t="t" r="r" b="b"/>
              <a:pathLst>
                <a:path w="2938" h="8053" extrusionOk="0">
                  <a:moveTo>
                    <a:pt x="2160" y="1"/>
                  </a:moveTo>
                  <a:lnTo>
                    <a:pt x="1" y="7820"/>
                  </a:lnTo>
                  <a:lnTo>
                    <a:pt x="604" y="8053"/>
                  </a:lnTo>
                  <a:lnTo>
                    <a:pt x="2938" y="1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5" name="Google Shape;4805;p40"/>
            <p:cNvSpPr/>
            <p:nvPr/>
          </p:nvSpPr>
          <p:spPr>
            <a:xfrm>
              <a:off x="12460779" y="3936334"/>
              <a:ext cx="45420" cy="28395"/>
            </a:xfrm>
            <a:custGeom>
              <a:avLst/>
              <a:gdLst/>
              <a:ahLst/>
              <a:cxnLst/>
              <a:rect l="l" t="t" r="r" b="b"/>
              <a:pathLst>
                <a:path w="779" h="487" extrusionOk="0">
                  <a:moveTo>
                    <a:pt x="79" y="0"/>
                  </a:moveTo>
                  <a:lnTo>
                    <a:pt x="1" y="272"/>
                  </a:lnTo>
                  <a:lnTo>
                    <a:pt x="682" y="486"/>
                  </a:lnTo>
                  <a:lnTo>
                    <a:pt x="779" y="19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6" name="Google Shape;4806;p40"/>
            <p:cNvSpPr/>
            <p:nvPr/>
          </p:nvSpPr>
          <p:spPr>
            <a:xfrm>
              <a:off x="12449468" y="3972599"/>
              <a:ext cx="45420" cy="29561"/>
            </a:xfrm>
            <a:custGeom>
              <a:avLst/>
              <a:gdLst/>
              <a:ahLst/>
              <a:cxnLst/>
              <a:rect l="l" t="t" r="r" b="b"/>
              <a:pathLst>
                <a:path w="779" h="507" extrusionOk="0">
                  <a:moveTo>
                    <a:pt x="98" y="1"/>
                  </a:moveTo>
                  <a:lnTo>
                    <a:pt x="0" y="312"/>
                  </a:lnTo>
                  <a:lnTo>
                    <a:pt x="681" y="506"/>
                  </a:lnTo>
                  <a:lnTo>
                    <a:pt x="778" y="19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7" name="Google Shape;4807;p40"/>
            <p:cNvSpPr/>
            <p:nvPr/>
          </p:nvSpPr>
          <p:spPr>
            <a:xfrm>
              <a:off x="11961989" y="3632222"/>
              <a:ext cx="83609" cy="30319"/>
            </a:xfrm>
            <a:custGeom>
              <a:avLst/>
              <a:gdLst/>
              <a:ahLst/>
              <a:cxnLst/>
              <a:rect l="l" t="t" r="r" b="b"/>
              <a:pathLst>
                <a:path w="1434" h="520" extrusionOk="0">
                  <a:moveTo>
                    <a:pt x="129" y="1"/>
                  </a:moveTo>
                  <a:cubicBezTo>
                    <a:pt x="61" y="1"/>
                    <a:pt x="0" y="68"/>
                    <a:pt x="18" y="120"/>
                  </a:cubicBezTo>
                  <a:cubicBezTo>
                    <a:pt x="18" y="198"/>
                    <a:pt x="96" y="276"/>
                    <a:pt x="173" y="296"/>
                  </a:cubicBezTo>
                  <a:lnTo>
                    <a:pt x="1301" y="509"/>
                  </a:lnTo>
                  <a:cubicBezTo>
                    <a:pt x="1312" y="517"/>
                    <a:pt x="1323" y="520"/>
                    <a:pt x="1335" y="520"/>
                  </a:cubicBezTo>
                  <a:cubicBezTo>
                    <a:pt x="1385" y="520"/>
                    <a:pt x="1434" y="456"/>
                    <a:pt x="1418" y="393"/>
                  </a:cubicBezTo>
                  <a:cubicBezTo>
                    <a:pt x="1418" y="315"/>
                    <a:pt x="1340" y="257"/>
                    <a:pt x="1262" y="218"/>
                  </a:cubicBezTo>
                  <a:lnTo>
                    <a:pt x="154" y="4"/>
                  </a:lnTo>
                  <a:cubicBezTo>
                    <a:pt x="146" y="2"/>
                    <a:pt x="137" y="1"/>
                    <a:pt x="129" y="1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8" name="Google Shape;4808;p40"/>
            <p:cNvSpPr/>
            <p:nvPr/>
          </p:nvSpPr>
          <p:spPr>
            <a:xfrm>
              <a:off x="11891558" y="3808182"/>
              <a:ext cx="120283" cy="396940"/>
            </a:xfrm>
            <a:custGeom>
              <a:avLst/>
              <a:gdLst/>
              <a:ahLst/>
              <a:cxnLst/>
              <a:rect l="l" t="t" r="r" b="b"/>
              <a:pathLst>
                <a:path w="2063" h="6808" extrusionOk="0">
                  <a:moveTo>
                    <a:pt x="856" y="0"/>
                  </a:moveTo>
                  <a:lnTo>
                    <a:pt x="0" y="6594"/>
                  </a:lnTo>
                  <a:lnTo>
                    <a:pt x="331" y="6808"/>
                  </a:lnTo>
                  <a:lnTo>
                    <a:pt x="2062" y="253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09" name="Google Shape;4809;p40"/>
            <p:cNvSpPr/>
            <p:nvPr/>
          </p:nvSpPr>
          <p:spPr>
            <a:xfrm>
              <a:off x="11930097" y="3809290"/>
              <a:ext cx="81744" cy="175848"/>
            </a:xfrm>
            <a:custGeom>
              <a:avLst/>
              <a:gdLst/>
              <a:ahLst/>
              <a:cxnLst/>
              <a:rect l="l" t="t" r="r" b="b"/>
              <a:pathLst>
                <a:path w="1402" h="3016" extrusionOk="0">
                  <a:moveTo>
                    <a:pt x="195" y="1"/>
                  </a:moveTo>
                  <a:lnTo>
                    <a:pt x="1" y="1518"/>
                  </a:lnTo>
                  <a:cubicBezTo>
                    <a:pt x="254" y="1810"/>
                    <a:pt x="487" y="2335"/>
                    <a:pt x="681" y="3015"/>
                  </a:cubicBezTo>
                  <a:lnTo>
                    <a:pt x="1401" y="254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0" name="Google Shape;4810;p40"/>
            <p:cNvSpPr/>
            <p:nvPr/>
          </p:nvSpPr>
          <p:spPr>
            <a:xfrm>
              <a:off x="11933654" y="3808007"/>
              <a:ext cx="83609" cy="30319"/>
            </a:xfrm>
            <a:custGeom>
              <a:avLst/>
              <a:gdLst/>
              <a:ahLst/>
              <a:cxnLst/>
              <a:rect l="l" t="t" r="r" b="b"/>
              <a:pathLst>
                <a:path w="1434" h="520" extrusionOk="0">
                  <a:moveTo>
                    <a:pt x="129" y="0"/>
                  </a:moveTo>
                  <a:cubicBezTo>
                    <a:pt x="60" y="0"/>
                    <a:pt x="0" y="68"/>
                    <a:pt x="17" y="120"/>
                  </a:cubicBezTo>
                  <a:cubicBezTo>
                    <a:pt x="17" y="198"/>
                    <a:pt x="95" y="276"/>
                    <a:pt x="173" y="295"/>
                  </a:cubicBezTo>
                  <a:lnTo>
                    <a:pt x="1301" y="509"/>
                  </a:lnTo>
                  <a:cubicBezTo>
                    <a:pt x="1312" y="516"/>
                    <a:pt x="1323" y="519"/>
                    <a:pt x="1335" y="519"/>
                  </a:cubicBezTo>
                  <a:cubicBezTo>
                    <a:pt x="1385" y="519"/>
                    <a:pt x="1434" y="456"/>
                    <a:pt x="1418" y="392"/>
                  </a:cubicBezTo>
                  <a:cubicBezTo>
                    <a:pt x="1418" y="315"/>
                    <a:pt x="1340" y="217"/>
                    <a:pt x="1262" y="217"/>
                  </a:cubicBezTo>
                  <a:lnTo>
                    <a:pt x="154" y="3"/>
                  </a:lnTo>
                  <a:cubicBezTo>
                    <a:pt x="145" y="1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52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1" name="Google Shape;4811;p40"/>
            <p:cNvSpPr/>
            <p:nvPr/>
          </p:nvSpPr>
          <p:spPr>
            <a:xfrm>
              <a:off x="11862057" y="4165351"/>
              <a:ext cx="79470" cy="79470"/>
            </a:xfrm>
            <a:custGeom>
              <a:avLst/>
              <a:gdLst/>
              <a:ahLst/>
              <a:cxnLst/>
              <a:rect l="l" t="t" r="r" b="b"/>
              <a:pathLst>
                <a:path w="1363" h="1363" extrusionOk="0">
                  <a:moveTo>
                    <a:pt x="649" y="0"/>
                  </a:moveTo>
                  <a:cubicBezTo>
                    <a:pt x="294" y="0"/>
                    <a:pt x="1" y="304"/>
                    <a:pt x="1" y="682"/>
                  </a:cubicBezTo>
                  <a:cubicBezTo>
                    <a:pt x="1" y="1071"/>
                    <a:pt x="312" y="1362"/>
                    <a:pt x="681" y="1362"/>
                  </a:cubicBezTo>
                  <a:cubicBezTo>
                    <a:pt x="1070" y="1362"/>
                    <a:pt x="1362" y="1051"/>
                    <a:pt x="1362" y="682"/>
                  </a:cubicBezTo>
                  <a:cubicBezTo>
                    <a:pt x="1362" y="293"/>
                    <a:pt x="1032" y="1"/>
                    <a:pt x="681" y="1"/>
                  </a:cubicBezTo>
                  <a:cubicBezTo>
                    <a:pt x="670" y="0"/>
                    <a:pt x="660" y="0"/>
                    <a:pt x="649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2" name="Google Shape;4812;p40"/>
            <p:cNvSpPr/>
            <p:nvPr/>
          </p:nvSpPr>
          <p:spPr>
            <a:xfrm>
              <a:off x="12396178" y="4198234"/>
              <a:ext cx="385629" cy="57897"/>
            </a:xfrm>
            <a:custGeom>
              <a:avLst/>
              <a:gdLst/>
              <a:ahLst/>
              <a:cxnLst/>
              <a:rect l="l" t="t" r="r" b="b"/>
              <a:pathLst>
                <a:path w="6614" h="993" extrusionOk="0">
                  <a:moveTo>
                    <a:pt x="6613" y="1"/>
                  </a:moveTo>
                  <a:lnTo>
                    <a:pt x="175" y="234"/>
                  </a:lnTo>
                  <a:lnTo>
                    <a:pt x="0" y="993"/>
                  </a:lnTo>
                  <a:lnTo>
                    <a:pt x="6594" y="312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3" name="Google Shape;4813;p40"/>
            <p:cNvSpPr/>
            <p:nvPr/>
          </p:nvSpPr>
          <p:spPr>
            <a:xfrm>
              <a:off x="12395012" y="4205056"/>
              <a:ext cx="181503" cy="51075"/>
            </a:xfrm>
            <a:custGeom>
              <a:avLst/>
              <a:gdLst/>
              <a:ahLst/>
              <a:cxnLst/>
              <a:rect l="l" t="t" r="r" b="b"/>
              <a:pathLst>
                <a:path w="3113" h="876" extrusionOk="0">
                  <a:moveTo>
                    <a:pt x="3113" y="1"/>
                  </a:moveTo>
                  <a:lnTo>
                    <a:pt x="157" y="117"/>
                  </a:lnTo>
                  <a:lnTo>
                    <a:pt x="1" y="876"/>
                  </a:lnTo>
                  <a:lnTo>
                    <a:pt x="2490" y="604"/>
                  </a:lnTo>
                  <a:cubicBezTo>
                    <a:pt x="2665" y="409"/>
                    <a:pt x="2860" y="195"/>
                    <a:pt x="3113" y="1"/>
                  </a:cubicBez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4" name="Google Shape;4814;p40"/>
            <p:cNvSpPr/>
            <p:nvPr/>
          </p:nvSpPr>
          <p:spPr>
            <a:xfrm>
              <a:off x="12505032" y="3828589"/>
              <a:ext cx="286977" cy="377700"/>
            </a:xfrm>
            <a:custGeom>
              <a:avLst/>
              <a:gdLst/>
              <a:ahLst/>
              <a:cxnLst/>
              <a:rect l="l" t="t" r="r" b="b"/>
              <a:pathLst>
                <a:path w="4922" h="6478" extrusionOk="0">
                  <a:moveTo>
                    <a:pt x="214" y="0"/>
                  </a:moveTo>
                  <a:lnTo>
                    <a:pt x="1" y="895"/>
                  </a:lnTo>
                  <a:lnTo>
                    <a:pt x="4591" y="6477"/>
                  </a:lnTo>
                  <a:lnTo>
                    <a:pt x="4921" y="63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5" name="Google Shape;4815;p40"/>
            <p:cNvSpPr/>
            <p:nvPr/>
          </p:nvSpPr>
          <p:spPr>
            <a:xfrm>
              <a:off x="12505032" y="3828589"/>
              <a:ext cx="71482" cy="125939"/>
            </a:xfrm>
            <a:custGeom>
              <a:avLst/>
              <a:gdLst/>
              <a:ahLst/>
              <a:cxnLst/>
              <a:rect l="l" t="t" r="r" b="b"/>
              <a:pathLst>
                <a:path w="1226" h="2160" extrusionOk="0">
                  <a:moveTo>
                    <a:pt x="214" y="0"/>
                  </a:moveTo>
                  <a:lnTo>
                    <a:pt x="1" y="895"/>
                  </a:lnTo>
                  <a:lnTo>
                    <a:pt x="1031" y="2159"/>
                  </a:lnTo>
                  <a:cubicBezTo>
                    <a:pt x="1070" y="1868"/>
                    <a:pt x="1148" y="1595"/>
                    <a:pt x="1226" y="1323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6" name="Google Shape;4816;p40"/>
            <p:cNvSpPr/>
            <p:nvPr/>
          </p:nvSpPr>
          <p:spPr>
            <a:xfrm>
              <a:off x="12397286" y="4149492"/>
              <a:ext cx="391285" cy="181503"/>
            </a:xfrm>
            <a:custGeom>
              <a:avLst/>
              <a:gdLst/>
              <a:ahLst/>
              <a:cxnLst/>
              <a:rect l="l" t="t" r="r" b="b"/>
              <a:pathLst>
                <a:path w="6711" h="3113" extrusionOk="0">
                  <a:moveTo>
                    <a:pt x="1" y="1"/>
                  </a:moveTo>
                  <a:lnTo>
                    <a:pt x="1" y="156"/>
                  </a:lnTo>
                  <a:lnTo>
                    <a:pt x="6439" y="429"/>
                  </a:lnTo>
                  <a:lnTo>
                    <a:pt x="6575" y="1518"/>
                  </a:lnTo>
                  <a:lnTo>
                    <a:pt x="195" y="2976"/>
                  </a:lnTo>
                  <a:lnTo>
                    <a:pt x="215" y="3113"/>
                  </a:lnTo>
                  <a:lnTo>
                    <a:pt x="6711" y="1615"/>
                  </a:lnTo>
                  <a:lnTo>
                    <a:pt x="6594" y="2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7" name="Google Shape;4817;p40"/>
            <p:cNvSpPr/>
            <p:nvPr/>
          </p:nvSpPr>
          <p:spPr>
            <a:xfrm>
              <a:off x="12298636" y="4148385"/>
              <a:ext cx="183777" cy="184885"/>
            </a:xfrm>
            <a:custGeom>
              <a:avLst/>
              <a:gdLst/>
              <a:ahLst/>
              <a:cxnLst/>
              <a:rect l="l" t="t" r="r" b="b"/>
              <a:pathLst>
                <a:path w="3152" h="3171" extrusionOk="0">
                  <a:moveTo>
                    <a:pt x="1576" y="0"/>
                  </a:moveTo>
                  <a:cubicBezTo>
                    <a:pt x="701" y="0"/>
                    <a:pt x="1" y="700"/>
                    <a:pt x="1" y="1576"/>
                  </a:cubicBezTo>
                  <a:cubicBezTo>
                    <a:pt x="1" y="2451"/>
                    <a:pt x="701" y="3170"/>
                    <a:pt x="1576" y="3170"/>
                  </a:cubicBezTo>
                  <a:cubicBezTo>
                    <a:pt x="2451" y="3170"/>
                    <a:pt x="3152" y="2451"/>
                    <a:pt x="3152" y="1576"/>
                  </a:cubicBezTo>
                  <a:cubicBezTo>
                    <a:pt x="3152" y="700"/>
                    <a:pt x="2451" y="0"/>
                    <a:pt x="1576" y="0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8" name="Google Shape;4818;p40"/>
            <p:cNvSpPr/>
            <p:nvPr/>
          </p:nvSpPr>
          <p:spPr>
            <a:xfrm>
              <a:off x="12302076" y="4149492"/>
              <a:ext cx="163312" cy="175848"/>
            </a:xfrm>
            <a:custGeom>
              <a:avLst/>
              <a:gdLst/>
              <a:ahLst/>
              <a:cxnLst/>
              <a:rect l="l" t="t" r="r" b="b"/>
              <a:pathLst>
                <a:path w="2801" h="3016" extrusionOk="0">
                  <a:moveTo>
                    <a:pt x="1245" y="1"/>
                  </a:moveTo>
                  <a:lnTo>
                    <a:pt x="1245" y="1"/>
                  </a:lnTo>
                  <a:cubicBezTo>
                    <a:pt x="642" y="98"/>
                    <a:pt x="156" y="565"/>
                    <a:pt x="0" y="1148"/>
                  </a:cubicBezTo>
                  <a:cubicBezTo>
                    <a:pt x="934" y="1207"/>
                    <a:pt x="1848" y="2004"/>
                    <a:pt x="2140" y="3015"/>
                  </a:cubicBezTo>
                  <a:cubicBezTo>
                    <a:pt x="2412" y="2899"/>
                    <a:pt x="2626" y="2724"/>
                    <a:pt x="2801" y="2490"/>
                  </a:cubicBezTo>
                  <a:cubicBezTo>
                    <a:pt x="2101" y="2198"/>
                    <a:pt x="1498" y="1479"/>
                    <a:pt x="1303" y="681"/>
                  </a:cubicBezTo>
                  <a:cubicBezTo>
                    <a:pt x="1245" y="448"/>
                    <a:pt x="1225" y="234"/>
                    <a:pt x="1245" y="1"/>
                  </a:cubicBezTo>
                  <a:close/>
                </a:path>
              </a:pathLst>
            </a:custGeom>
            <a:solidFill>
              <a:srgbClr val="F93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19" name="Google Shape;4819;p40"/>
            <p:cNvSpPr/>
            <p:nvPr/>
          </p:nvSpPr>
          <p:spPr>
            <a:xfrm>
              <a:off x="12740871" y="4165351"/>
              <a:ext cx="79470" cy="79470"/>
            </a:xfrm>
            <a:custGeom>
              <a:avLst/>
              <a:gdLst/>
              <a:ahLst/>
              <a:cxnLst/>
              <a:rect l="l" t="t" r="r" b="b"/>
              <a:pathLst>
                <a:path w="1363" h="1363" extrusionOk="0">
                  <a:moveTo>
                    <a:pt x="649" y="0"/>
                  </a:moveTo>
                  <a:cubicBezTo>
                    <a:pt x="294" y="0"/>
                    <a:pt x="1" y="304"/>
                    <a:pt x="1" y="682"/>
                  </a:cubicBezTo>
                  <a:cubicBezTo>
                    <a:pt x="1" y="1071"/>
                    <a:pt x="312" y="1362"/>
                    <a:pt x="682" y="1362"/>
                  </a:cubicBezTo>
                  <a:cubicBezTo>
                    <a:pt x="1071" y="1362"/>
                    <a:pt x="1362" y="1051"/>
                    <a:pt x="1362" y="682"/>
                  </a:cubicBezTo>
                  <a:cubicBezTo>
                    <a:pt x="1362" y="293"/>
                    <a:pt x="1032" y="1"/>
                    <a:pt x="682" y="1"/>
                  </a:cubicBezTo>
                  <a:cubicBezTo>
                    <a:pt x="671" y="0"/>
                    <a:pt x="660" y="0"/>
                    <a:pt x="649" y="0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0" name="Google Shape;4820;p40"/>
            <p:cNvSpPr/>
            <p:nvPr/>
          </p:nvSpPr>
          <p:spPr>
            <a:xfrm>
              <a:off x="12262371" y="3584529"/>
              <a:ext cx="373152" cy="477751"/>
            </a:xfrm>
            <a:custGeom>
              <a:avLst/>
              <a:gdLst/>
              <a:ahLst/>
              <a:cxnLst/>
              <a:rect l="l" t="t" r="r" b="b"/>
              <a:pathLst>
                <a:path w="6400" h="8194" extrusionOk="0">
                  <a:moveTo>
                    <a:pt x="4874" y="1"/>
                  </a:moveTo>
                  <a:cubicBezTo>
                    <a:pt x="3870" y="1"/>
                    <a:pt x="521" y="1431"/>
                    <a:pt x="273" y="1891"/>
                  </a:cubicBezTo>
                  <a:cubicBezTo>
                    <a:pt x="0" y="2397"/>
                    <a:pt x="1070" y="5840"/>
                    <a:pt x="1692" y="8193"/>
                  </a:cubicBezTo>
                  <a:lnTo>
                    <a:pt x="1829" y="8174"/>
                  </a:lnTo>
                  <a:lnTo>
                    <a:pt x="1556" y="3214"/>
                  </a:lnTo>
                  <a:cubicBezTo>
                    <a:pt x="1556" y="3214"/>
                    <a:pt x="4940" y="2494"/>
                    <a:pt x="5680" y="1911"/>
                  </a:cubicBezTo>
                  <a:cubicBezTo>
                    <a:pt x="6399" y="1327"/>
                    <a:pt x="5621" y="355"/>
                    <a:pt x="5096" y="44"/>
                  </a:cubicBezTo>
                  <a:cubicBezTo>
                    <a:pt x="5048" y="14"/>
                    <a:pt x="4972" y="1"/>
                    <a:pt x="4874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1" name="Google Shape;4821;p40"/>
            <p:cNvSpPr/>
            <p:nvPr/>
          </p:nvSpPr>
          <p:spPr>
            <a:xfrm>
              <a:off x="12279396" y="3584704"/>
              <a:ext cx="357235" cy="476410"/>
            </a:xfrm>
            <a:custGeom>
              <a:avLst/>
              <a:gdLst/>
              <a:ahLst/>
              <a:cxnLst/>
              <a:rect l="l" t="t" r="r" b="b"/>
              <a:pathLst>
                <a:path w="6127" h="8171" extrusionOk="0">
                  <a:moveTo>
                    <a:pt x="4587" y="0"/>
                  </a:moveTo>
                  <a:cubicBezTo>
                    <a:pt x="3608" y="0"/>
                    <a:pt x="390" y="1353"/>
                    <a:pt x="0" y="1850"/>
                  </a:cubicBezTo>
                  <a:lnTo>
                    <a:pt x="642" y="2628"/>
                  </a:lnTo>
                  <a:lnTo>
                    <a:pt x="1459" y="8171"/>
                  </a:lnTo>
                  <a:lnTo>
                    <a:pt x="1556" y="8171"/>
                  </a:lnTo>
                  <a:lnTo>
                    <a:pt x="1303" y="3211"/>
                  </a:lnTo>
                  <a:cubicBezTo>
                    <a:pt x="1303" y="3211"/>
                    <a:pt x="4668" y="2491"/>
                    <a:pt x="5407" y="1908"/>
                  </a:cubicBezTo>
                  <a:cubicBezTo>
                    <a:pt x="6127" y="1324"/>
                    <a:pt x="5329" y="352"/>
                    <a:pt x="4804" y="41"/>
                  </a:cubicBezTo>
                  <a:cubicBezTo>
                    <a:pt x="4756" y="13"/>
                    <a:pt x="4682" y="0"/>
                    <a:pt x="4587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2" name="Google Shape;4822;p40"/>
            <p:cNvSpPr/>
            <p:nvPr/>
          </p:nvSpPr>
          <p:spPr>
            <a:xfrm>
              <a:off x="12290707" y="3534913"/>
              <a:ext cx="357293" cy="257475"/>
            </a:xfrm>
            <a:custGeom>
              <a:avLst/>
              <a:gdLst/>
              <a:ahLst/>
              <a:cxnLst/>
              <a:rect l="l" t="t" r="r" b="b"/>
              <a:pathLst>
                <a:path w="6128" h="4416" extrusionOk="0">
                  <a:moveTo>
                    <a:pt x="5388" y="0"/>
                  </a:moveTo>
                  <a:lnTo>
                    <a:pt x="3015" y="292"/>
                  </a:lnTo>
                  <a:lnTo>
                    <a:pt x="2782" y="914"/>
                  </a:lnTo>
                  <a:lnTo>
                    <a:pt x="1" y="2451"/>
                  </a:lnTo>
                  <a:cubicBezTo>
                    <a:pt x="934" y="3890"/>
                    <a:pt x="1712" y="4415"/>
                    <a:pt x="1712" y="4415"/>
                  </a:cubicBezTo>
                  <a:cubicBezTo>
                    <a:pt x="1712" y="4415"/>
                    <a:pt x="5213" y="2995"/>
                    <a:pt x="5680" y="2509"/>
                  </a:cubicBezTo>
                  <a:cubicBezTo>
                    <a:pt x="6127" y="2023"/>
                    <a:pt x="5388" y="0"/>
                    <a:pt x="5388" y="0"/>
                  </a:cubicBezTo>
                  <a:close/>
                </a:path>
              </a:pathLst>
            </a:custGeom>
            <a:solidFill>
              <a:srgbClr val="2C5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3" name="Google Shape;4823;p40"/>
            <p:cNvSpPr/>
            <p:nvPr/>
          </p:nvSpPr>
          <p:spPr>
            <a:xfrm>
              <a:off x="12336067" y="3534913"/>
              <a:ext cx="311932" cy="257475"/>
            </a:xfrm>
            <a:custGeom>
              <a:avLst/>
              <a:gdLst/>
              <a:ahLst/>
              <a:cxnLst/>
              <a:rect l="l" t="t" r="r" b="b"/>
              <a:pathLst>
                <a:path w="5350" h="4416" extrusionOk="0">
                  <a:moveTo>
                    <a:pt x="4629" y="0"/>
                  </a:moveTo>
                  <a:lnTo>
                    <a:pt x="3074" y="195"/>
                  </a:lnTo>
                  <a:cubicBezTo>
                    <a:pt x="3249" y="798"/>
                    <a:pt x="3385" y="1634"/>
                    <a:pt x="3112" y="1926"/>
                  </a:cubicBezTo>
                  <a:cubicBezTo>
                    <a:pt x="2801" y="2256"/>
                    <a:pt x="1070" y="3034"/>
                    <a:pt x="1" y="3501"/>
                  </a:cubicBezTo>
                  <a:cubicBezTo>
                    <a:pt x="565" y="4162"/>
                    <a:pt x="973" y="4415"/>
                    <a:pt x="973" y="4415"/>
                  </a:cubicBezTo>
                  <a:cubicBezTo>
                    <a:pt x="973" y="4415"/>
                    <a:pt x="4474" y="2995"/>
                    <a:pt x="4941" y="2509"/>
                  </a:cubicBezTo>
                  <a:cubicBezTo>
                    <a:pt x="5349" y="1984"/>
                    <a:pt x="4629" y="0"/>
                    <a:pt x="4629" y="0"/>
                  </a:cubicBezTo>
                  <a:close/>
                </a:path>
              </a:pathLst>
            </a:custGeom>
            <a:solidFill>
              <a:srgbClr val="174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4" name="Google Shape;4824;p40"/>
            <p:cNvSpPr/>
            <p:nvPr/>
          </p:nvSpPr>
          <p:spPr>
            <a:xfrm>
              <a:off x="12313387" y="3216808"/>
              <a:ext cx="175848" cy="251236"/>
            </a:xfrm>
            <a:custGeom>
              <a:avLst/>
              <a:gdLst/>
              <a:ahLst/>
              <a:cxnLst/>
              <a:rect l="l" t="t" r="r" b="b"/>
              <a:pathLst>
                <a:path w="3016" h="4309" extrusionOk="0">
                  <a:moveTo>
                    <a:pt x="1504" y="1"/>
                  </a:moveTo>
                  <a:cubicBezTo>
                    <a:pt x="1472" y="1"/>
                    <a:pt x="1444" y="10"/>
                    <a:pt x="1420" y="30"/>
                  </a:cubicBezTo>
                  <a:cubicBezTo>
                    <a:pt x="1129" y="302"/>
                    <a:pt x="1" y="2869"/>
                    <a:pt x="1" y="2869"/>
                  </a:cubicBezTo>
                  <a:cubicBezTo>
                    <a:pt x="1" y="2869"/>
                    <a:pt x="448" y="3725"/>
                    <a:pt x="1265" y="4309"/>
                  </a:cubicBezTo>
                  <a:cubicBezTo>
                    <a:pt x="1265" y="4309"/>
                    <a:pt x="3015" y="2169"/>
                    <a:pt x="2821" y="1605"/>
                  </a:cubicBezTo>
                  <a:cubicBezTo>
                    <a:pt x="2643" y="1071"/>
                    <a:pt x="1846" y="1"/>
                    <a:pt x="1504" y="1"/>
                  </a:cubicBezTo>
                  <a:close/>
                </a:path>
              </a:pathLst>
            </a:custGeom>
            <a:solidFill>
              <a:srgbClr val="807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5" name="Google Shape;4825;p40"/>
            <p:cNvSpPr/>
            <p:nvPr/>
          </p:nvSpPr>
          <p:spPr>
            <a:xfrm>
              <a:off x="12313387" y="3297908"/>
              <a:ext cx="61279" cy="134976"/>
            </a:xfrm>
            <a:custGeom>
              <a:avLst/>
              <a:gdLst/>
              <a:ahLst/>
              <a:cxnLst/>
              <a:rect l="l" t="t" r="r" b="b"/>
              <a:pathLst>
                <a:path w="1051" h="2315" extrusionOk="0">
                  <a:moveTo>
                    <a:pt x="681" y="0"/>
                  </a:moveTo>
                  <a:cubicBezTo>
                    <a:pt x="351" y="739"/>
                    <a:pt x="1" y="1478"/>
                    <a:pt x="1" y="1478"/>
                  </a:cubicBezTo>
                  <a:cubicBezTo>
                    <a:pt x="1" y="1478"/>
                    <a:pt x="234" y="1867"/>
                    <a:pt x="623" y="2315"/>
                  </a:cubicBezTo>
                  <a:cubicBezTo>
                    <a:pt x="876" y="2062"/>
                    <a:pt x="1051" y="1634"/>
                    <a:pt x="1051" y="1128"/>
                  </a:cubicBezTo>
                  <a:cubicBezTo>
                    <a:pt x="1051" y="662"/>
                    <a:pt x="915" y="253"/>
                    <a:pt x="681" y="0"/>
                  </a:cubicBezTo>
                  <a:close/>
                </a:path>
              </a:pathLst>
            </a:custGeom>
            <a:solidFill>
              <a:srgbClr val="969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6" name="Google Shape;4826;p40"/>
            <p:cNvSpPr/>
            <p:nvPr/>
          </p:nvSpPr>
          <p:spPr>
            <a:xfrm>
              <a:off x="12336067" y="3217624"/>
              <a:ext cx="173574" cy="238876"/>
            </a:xfrm>
            <a:custGeom>
              <a:avLst/>
              <a:gdLst/>
              <a:ahLst/>
              <a:cxnLst/>
              <a:rect l="l" t="t" r="r" b="b"/>
              <a:pathLst>
                <a:path w="2977" h="4097" extrusionOk="0">
                  <a:moveTo>
                    <a:pt x="1188" y="0"/>
                  </a:moveTo>
                  <a:cubicBezTo>
                    <a:pt x="1136" y="0"/>
                    <a:pt x="1083" y="5"/>
                    <a:pt x="1031" y="16"/>
                  </a:cubicBezTo>
                  <a:cubicBezTo>
                    <a:pt x="351" y="191"/>
                    <a:pt x="1" y="1202"/>
                    <a:pt x="273" y="2330"/>
                  </a:cubicBezTo>
                  <a:cubicBezTo>
                    <a:pt x="524" y="3354"/>
                    <a:pt x="1191" y="4096"/>
                    <a:pt x="1827" y="4096"/>
                  </a:cubicBezTo>
                  <a:cubicBezTo>
                    <a:pt x="1880" y="4096"/>
                    <a:pt x="1932" y="4091"/>
                    <a:pt x="1984" y="4081"/>
                  </a:cubicBezTo>
                  <a:cubicBezTo>
                    <a:pt x="2626" y="3925"/>
                    <a:pt x="2976" y="2894"/>
                    <a:pt x="2723" y="1766"/>
                  </a:cubicBezTo>
                  <a:cubicBezTo>
                    <a:pt x="2490" y="742"/>
                    <a:pt x="1825" y="0"/>
                    <a:pt x="1188" y="0"/>
                  </a:cubicBezTo>
                  <a:close/>
                </a:path>
              </a:pathLst>
            </a:custGeom>
            <a:solidFill>
              <a:srgbClr val="FCB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7" name="Google Shape;4827;p40"/>
            <p:cNvSpPr/>
            <p:nvPr/>
          </p:nvSpPr>
          <p:spPr>
            <a:xfrm>
              <a:off x="12343996" y="3267299"/>
              <a:ext cx="70374" cy="165586"/>
            </a:xfrm>
            <a:custGeom>
              <a:avLst/>
              <a:gdLst/>
              <a:ahLst/>
              <a:cxnLst/>
              <a:rect l="l" t="t" r="r" b="b"/>
              <a:pathLst>
                <a:path w="1207" h="2840" extrusionOk="0">
                  <a:moveTo>
                    <a:pt x="254" y="0"/>
                  </a:moveTo>
                  <a:cubicBezTo>
                    <a:pt x="215" y="0"/>
                    <a:pt x="195" y="0"/>
                    <a:pt x="137" y="20"/>
                  </a:cubicBezTo>
                  <a:cubicBezTo>
                    <a:pt x="20" y="428"/>
                    <a:pt x="1" y="973"/>
                    <a:pt x="117" y="1517"/>
                  </a:cubicBezTo>
                  <a:cubicBezTo>
                    <a:pt x="234" y="2062"/>
                    <a:pt x="487" y="2529"/>
                    <a:pt x="759" y="2840"/>
                  </a:cubicBezTo>
                  <a:cubicBezTo>
                    <a:pt x="1032" y="2567"/>
                    <a:pt x="1207" y="2081"/>
                    <a:pt x="1207" y="1537"/>
                  </a:cubicBezTo>
                  <a:cubicBezTo>
                    <a:pt x="1207" y="681"/>
                    <a:pt x="798" y="0"/>
                    <a:pt x="254" y="0"/>
                  </a:cubicBezTo>
                  <a:close/>
                </a:path>
              </a:pathLst>
            </a:custGeom>
            <a:solidFill>
              <a:srgbClr val="FFC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8" name="Google Shape;4828;p40"/>
            <p:cNvSpPr/>
            <p:nvPr/>
          </p:nvSpPr>
          <p:spPr>
            <a:xfrm>
              <a:off x="12443813" y="3559867"/>
              <a:ext cx="128213" cy="90723"/>
            </a:xfrm>
            <a:custGeom>
              <a:avLst/>
              <a:gdLst/>
              <a:ahLst/>
              <a:cxnLst/>
              <a:rect l="l" t="t" r="r" b="b"/>
              <a:pathLst>
                <a:path w="2199" h="1556" extrusionOk="0">
                  <a:moveTo>
                    <a:pt x="350" y="0"/>
                  </a:moveTo>
                  <a:lnTo>
                    <a:pt x="175" y="447"/>
                  </a:lnTo>
                  <a:lnTo>
                    <a:pt x="0" y="545"/>
                  </a:lnTo>
                  <a:cubicBezTo>
                    <a:pt x="1167" y="856"/>
                    <a:pt x="1828" y="1556"/>
                    <a:pt x="1828" y="1556"/>
                  </a:cubicBezTo>
                  <a:lnTo>
                    <a:pt x="2198" y="35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174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29" name="Google Shape;4829;p40"/>
            <p:cNvSpPr/>
            <p:nvPr/>
          </p:nvSpPr>
          <p:spPr>
            <a:xfrm>
              <a:off x="12337233" y="3198500"/>
              <a:ext cx="310766" cy="435130"/>
            </a:xfrm>
            <a:custGeom>
              <a:avLst/>
              <a:gdLst/>
              <a:ahLst/>
              <a:cxnLst/>
              <a:rect l="l" t="t" r="r" b="b"/>
              <a:pathLst>
                <a:path w="5330" h="7463" extrusionOk="0">
                  <a:moveTo>
                    <a:pt x="1726" y="0"/>
                  </a:moveTo>
                  <a:cubicBezTo>
                    <a:pt x="1309" y="0"/>
                    <a:pt x="986" y="220"/>
                    <a:pt x="642" y="888"/>
                  </a:cubicBezTo>
                  <a:cubicBezTo>
                    <a:pt x="0" y="2114"/>
                    <a:pt x="914" y="3086"/>
                    <a:pt x="1400" y="4020"/>
                  </a:cubicBezTo>
                  <a:cubicBezTo>
                    <a:pt x="2003" y="5128"/>
                    <a:pt x="1984" y="6587"/>
                    <a:pt x="1984" y="6587"/>
                  </a:cubicBezTo>
                  <a:cubicBezTo>
                    <a:pt x="4045" y="6626"/>
                    <a:pt x="4940" y="7462"/>
                    <a:pt x="5115" y="7462"/>
                  </a:cubicBezTo>
                  <a:cubicBezTo>
                    <a:pt x="5290" y="7462"/>
                    <a:pt x="5329" y="6101"/>
                    <a:pt x="5076" y="4934"/>
                  </a:cubicBezTo>
                  <a:cubicBezTo>
                    <a:pt x="4823" y="3747"/>
                    <a:pt x="4318" y="713"/>
                    <a:pt x="3092" y="344"/>
                  </a:cubicBezTo>
                  <a:cubicBezTo>
                    <a:pt x="2516" y="164"/>
                    <a:pt x="2086" y="0"/>
                    <a:pt x="1726" y="0"/>
                  </a:cubicBezTo>
                  <a:close/>
                </a:path>
              </a:pathLst>
            </a:custGeom>
            <a:solidFill>
              <a:srgbClr val="969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0" name="Google Shape;4830;p40"/>
            <p:cNvSpPr/>
            <p:nvPr/>
          </p:nvSpPr>
          <p:spPr>
            <a:xfrm>
              <a:off x="12358747" y="3199200"/>
              <a:ext cx="141798" cy="166519"/>
            </a:xfrm>
            <a:custGeom>
              <a:avLst/>
              <a:gdLst/>
              <a:ahLst/>
              <a:cxnLst/>
              <a:rect l="l" t="t" r="r" b="b"/>
              <a:pathLst>
                <a:path w="2432" h="2856" extrusionOk="0">
                  <a:moveTo>
                    <a:pt x="1337" y="1"/>
                  </a:moveTo>
                  <a:cubicBezTo>
                    <a:pt x="922" y="1"/>
                    <a:pt x="604" y="214"/>
                    <a:pt x="273" y="876"/>
                  </a:cubicBezTo>
                  <a:cubicBezTo>
                    <a:pt x="39" y="1363"/>
                    <a:pt x="1" y="1790"/>
                    <a:pt x="98" y="2179"/>
                  </a:cubicBezTo>
                  <a:cubicBezTo>
                    <a:pt x="204" y="2603"/>
                    <a:pt x="587" y="2856"/>
                    <a:pt x="973" y="2856"/>
                  </a:cubicBezTo>
                  <a:cubicBezTo>
                    <a:pt x="1225" y="2856"/>
                    <a:pt x="1477" y="2748"/>
                    <a:pt x="1654" y="2510"/>
                  </a:cubicBezTo>
                  <a:cubicBezTo>
                    <a:pt x="1848" y="2277"/>
                    <a:pt x="2023" y="1985"/>
                    <a:pt x="2140" y="1654"/>
                  </a:cubicBezTo>
                  <a:cubicBezTo>
                    <a:pt x="2334" y="1129"/>
                    <a:pt x="2432" y="643"/>
                    <a:pt x="2393" y="235"/>
                  </a:cubicBezTo>
                  <a:cubicBezTo>
                    <a:pt x="1967" y="106"/>
                    <a:pt x="1628" y="1"/>
                    <a:pt x="1337" y="1"/>
                  </a:cubicBezTo>
                  <a:close/>
                </a:path>
              </a:pathLst>
            </a:custGeom>
            <a:solidFill>
              <a:srgbClr val="7E7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1" name="Google Shape;4831;p40"/>
            <p:cNvSpPr/>
            <p:nvPr/>
          </p:nvSpPr>
          <p:spPr>
            <a:xfrm>
              <a:off x="12375772" y="3198267"/>
              <a:ext cx="271060" cy="437637"/>
            </a:xfrm>
            <a:custGeom>
              <a:avLst/>
              <a:gdLst/>
              <a:ahLst/>
              <a:cxnLst/>
              <a:rect l="l" t="t" r="r" b="b"/>
              <a:pathLst>
                <a:path w="4649" h="7506" extrusionOk="0">
                  <a:moveTo>
                    <a:pt x="1069" y="0"/>
                  </a:moveTo>
                  <a:cubicBezTo>
                    <a:pt x="656" y="0"/>
                    <a:pt x="331" y="213"/>
                    <a:pt x="0" y="853"/>
                  </a:cubicBezTo>
                  <a:cubicBezTo>
                    <a:pt x="195" y="737"/>
                    <a:pt x="389" y="698"/>
                    <a:pt x="623" y="698"/>
                  </a:cubicBezTo>
                  <a:cubicBezTo>
                    <a:pt x="1790" y="698"/>
                    <a:pt x="2704" y="2546"/>
                    <a:pt x="2704" y="4802"/>
                  </a:cubicBezTo>
                  <a:cubicBezTo>
                    <a:pt x="2704" y="5502"/>
                    <a:pt x="2606" y="6163"/>
                    <a:pt x="2470" y="6727"/>
                  </a:cubicBezTo>
                  <a:cubicBezTo>
                    <a:pt x="3735" y="6961"/>
                    <a:pt x="4318" y="7505"/>
                    <a:pt x="4454" y="7505"/>
                  </a:cubicBezTo>
                  <a:cubicBezTo>
                    <a:pt x="4629" y="7466"/>
                    <a:pt x="4649" y="6144"/>
                    <a:pt x="4415" y="4938"/>
                  </a:cubicBezTo>
                  <a:cubicBezTo>
                    <a:pt x="4162" y="3751"/>
                    <a:pt x="3657" y="717"/>
                    <a:pt x="2431" y="348"/>
                  </a:cubicBezTo>
                  <a:cubicBezTo>
                    <a:pt x="1866" y="165"/>
                    <a:pt x="1434" y="0"/>
                    <a:pt x="1069" y="0"/>
                  </a:cubicBezTo>
                  <a:close/>
                </a:path>
              </a:pathLst>
            </a:custGeom>
            <a:solidFill>
              <a:srgbClr val="7E7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2" name="Google Shape;4832;p40"/>
            <p:cNvSpPr/>
            <p:nvPr/>
          </p:nvSpPr>
          <p:spPr>
            <a:xfrm>
              <a:off x="12412037" y="3225320"/>
              <a:ext cx="226865" cy="292633"/>
            </a:xfrm>
            <a:custGeom>
              <a:avLst/>
              <a:gdLst/>
              <a:ahLst/>
              <a:cxnLst/>
              <a:rect l="l" t="t" r="r" b="b"/>
              <a:pathLst>
                <a:path w="3891" h="5019" extrusionOk="0">
                  <a:moveTo>
                    <a:pt x="2082" y="0"/>
                  </a:moveTo>
                  <a:cubicBezTo>
                    <a:pt x="1265" y="39"/>
                    <a:pt x="604" y="370"/>
                    <a:pt x="351" y="953"/>
                  </a:cubicBezTo>
                  <a:cubicBezTo>
                    <a:pt x="1" y="1926"/>
                    <a:pt x="2451" y="4707"/>
                    <a:pt x="3891" y="5018"/>
                  </a:cubicBezTo>
                  <a:cubicBezTo>
                    <a:pt x="3754" y="3093"/>
                    <a:pt x="2996" y="642"/>
                    <a:pt x="2082" y="0"/>
                  </a:cubicBezTo>
                  <a:close/>
                </a:path>
              </a:pathLst>
            </a:custGeom>
            <a:solidFill>
              <a:srgbClr val="696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3" name="Google Shape;4833;p40"/>
            <p:cNvSpPr/>
            <p:nvPr/>
          </p:nvSpPr>
          <p:spPr>
            <a:xfrm>
              <a:off x="12064429" y="3501971"/>
              <a:ext cx="39239" cy="46819"/>
            </a:xfrm>
            <a:custGeom>
              <a:avLst/>
              <a:gdLst/>
              <a:ahLst/>
              <a:cxnLst/>
              <a:rect l="l" t="t" r="r" b="b"/>
              <a:pathLst>
                <a:path w="673" h="803" extrusionOk="0">
                  <a:moveTo>
                    <a:pt x="496" y="0"/>
                  </a:moveTo>
                  <a:cubicBezTo>
                    <a:pt x="386" y="0"/>
                    <a:pt x="264" y="29"/>
                    <a:pt x="264" y="157"/>
                  </a:cubicBezTo>
                  <a:cubicBezTo>
                    <a:pt x="264" y="304"/>
                    <a:pt x="1" y="803"/>
                    <a:pt x="191" y="803"/>
                  </a:cubicBezTo>
                  <a:cubicBezTo>
                    <a:pt x="201" y="803"/>
                    <a:pt x="212" y="801"/>
                    <a:pt x="225" y="799"/>
                  </a:cubicBezTo>
                  <a:cubicBezTo>
                    <a:pt x="458" y="740"/>
                    <a:pt x="575" y="351"/>
                    <a:pt x="672" y="21"/>
                  </a:cubicBezTo>
                  <a:cubicBezTo>
                    <a:pt x="672" y="21"/>
                    <a:pt x="588" y="0"/>
                    <a:pt x="496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4" name="Google Shape;4834;p40"/>
            <p:cNvSpPr/>
            <p:nvPr/>
          </p:nvSpPr>
          <p:spPr>
            <a:xfrm>
              <a:off x="11994756" y="3545116"/>
              <a:ext cx="124773" cy="34050"/>
            </a:xfrm>
            <a:custGeom>
              <a:avLst/>
              <a:gdLst/>
              <a:ahLst/>
              <a:cxnLst/>
              <a:rect l="l" t="t" r="r" b="b"/>
              <a:pathLst>
                <a:path w="2140" h="584" extrusionOk="0">
                  <a:moveTo>
                    <a:pt x="292" y="0"/>
                  </a:moveTo>
                  <a:cubicBezTo>
                    <a:pt x="117" y="0"/>
                    <a:pt x="0" y="117"/>
                    <a:pt x="0" y="292"/>
                  </a:cubicBezTo>
                  <a:cubicBezTo>
                    <a:pt x="0" y="448"/>
                    <a:pt x="117" y="584"/>
                    <a:pt x="292" y="584"/>
                  </a:cubicBezTo>
                  <a:lnTo>
                    <a:pt x="1848" y="584"/>
                  </a:lnTo>
                  <a:cubicBezTo>
                    <a:pt x="2023" y="584"/>
                    <a:pt x="2140" y="448"/>
                    <a:pt x="2140" y="292"/>
                  </a:cubicBezTo>
                  <a:cubicBezTo>
                    <a:pt x="2140" y="117"/>
                    <a:pt x="2023" y="0"/>
                    <a:pt x="1848" y="0"/>
                  </a:cubicBezTo>
                  <a:close/>
                </a:path>
              </a:pathLst>
            </a:custGeom>
            <a:solidFill>
              <a:srgbClr val="72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5" name="Google Shape;4835;p40"/>
            <p:cNvSpPr/>
            <p:nvPr/>
          </p:nvSpPr>
          <p:spPr>
            <a:xfrm>
              <a:off x="12364403" y="3199142"/>
              <a:ext cx="94221" cy="122615"/>
            </a:xfrm>
            <a:custGeom>
              <a:avLst/>
              <a:gdLst/>
              <a:ahLst/>
              <a:cxnLst/>
              <a:rect l="l" t="t" r="r" b="b"/>
              <a:pathLst>
                <a:path w="1616" h="2103" extrusionOk="0">
                  <a:moveTo>
                    <a:pt x="1250" y="1"/>
                  </a:moveTo>
                  <a:cubicBezTo>
                    <a:pt x="829" y="1"/>
                    <a:pt x="493" y="205"/>
                    <a:pt x="156" y="877"/>
                  </a:cubicBezTo>
                  <a:cubicBezTo>
                    <a:pt x="79" y="994"/>
                    <a:pt x="59" y="1111"/>
                    <a:pt x="1" y="1227"/>
                  </a:cubicBezTo>
                  <a:cubicBezTo>
                    <a:pt x="79" y="1772"/>
                    <a:pt x="273" y="2103"/>
                    <a:pt x="545" y="2103"/>
                  </a:cubicBezTo>
                  <a:cubicBezTo>
                    <a:pt x="876" y="2103"/>
                    <a:pt x="1323" y="1519"/>
                    <a:pt x="1518" y="625"/>
                  </a:cubicBezTo>
                  <a:cubicBezTo>
                    <a:pt x="1557" y="411"/>
                    <a:pt x="1615" y="216"/>
                    <a:pt x="1615" y="41"/>
                  </a:cubicBezTo>
                  <a:cubicBezTo>
                    <a:pt x="1486" y="16"/>
                    <a:pt x="1365" y="1"/>
                    <a:pt x="1250" y="1"/>
                  </a:cubicBezTo>
                  <a:close/>
                </a:path>
              </a:pathLst>
            </a:custGeom>
            <a:solidFill>
              <a:srgbClr val="ECC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6" name="Google Shape;4836;p40"/>
            <p:cNvSpPr/>
            <p:nvPr/>
          </p:nvSpPr>
          <p:spPr>
            <a:xfrm>
              <a:off x="12373498" y="3198325"/>
              <a:ext cx="74922" cy="93929"/>
            </a:xfrm>
            <a:custGeom>
              <a:avLst/>
              <a:gdLst/>
              <a:ahLst/>
              <a:cxnLst/>
              <a:rect l="l" t="t" r="r" b="b"/>
              <a:pathLst>
                <a:path w="1285" h="1611" extrusionOk="0">
                  <a:moveTo>
                    <a:pt x="976" y="1"/>
                  </a:moveTo>
                  <a:cubicBezTo>
                    <a:pt x="636" y="1"/>
                    <a:pt x="359" y="159"/>
                    <a:pt x="117" y="658"/>
                  </a:cubicBezTo>
                  <a:cubicBezTo>
                    <a:pt x="78" y="755"/>
                    <a:pt x="39" y="852"/>
                    <a:pt x="0" y="930"/>
                  </a:cubicBezTo>
                  <a:cubicBezTo>
                    <a:pt x="39" y="1339"/>
                    <a:pt x="273" y="1611"/>
                    <a:pt x="467" y="1611"/>
                  </a:cubicBezTo>
                  <a:cubicBezTo>
                    <a:pt x="720" y="1611"/>
                    <a:pt x="1070" y="1183"/>
                    <a:pt x="1206" y="463"/>
                  </a:cubicBezTo>
                  <a:lnTo>
                    <a:pt x="1284" y="36"/>
                  </a:lnTo>
                  <a:cubicBezTo>
                    <a:pt x="1176" y="14"/>
                    <a:pt x="1073" y="1"/>
                    <a:pt x="976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7" name="Google Shape;4837;p40"/>
            <p:cNvSpPr/>
            <p:nvPr/>
          </p:nvSpPr>
          <p:spPr>
            <a:xfrm>
              <a:off x="12117194" y="3255813"/>
              <a:ext cx="411633" cy="301845"/>
            </a:xfrm>
            <a:custGeom>
              <a:avLst/>
              <a:gdLst/>
              <a:ahLst/>
              <a:cxnLst/>
              <a:rect l="l" t="t" r="r" b="b"/>
              <a:pathLst>
                <a:path w="7060" h="5177" extrusionOk="0">
                  <a:moveTo>
                    <a:pt x="6150" y="1"/>
                  </a:moveTo>
                  <a:cubicBezTo>
                    <a:pt x="6120" y="1"/>
                    <a:pt x="6093" y="7"/>
                    <a:pt x="6069" y="22"/>
                  </a:cubicBezTo>
                  <a:cubicBezTo>
                    <a:pt x="5777" y="178"/>
                    <a:pt x="4494" y="3153"/>
                    <a:pt x="4280" y="3367"/>
                  </a:cubicBezTo>
                  <a:cubicBezTo>
                    <a:pt x="4046" y="3581"/>
                    <a:pt x="195" y="4748"/>
                    <a:pt x="98" y="4826"/>
                  </a:cubicBezTo>
                  <a:cubicBezTo>
                    <a:pt x="1" y="4904"/>
                    <a:pt x="118" y="5176"/>
                    <a:pt x="118" y="5176"/>
                  </a:cubicBezTo>
                  <a:cubicBezTo>
                    <a:pt x="2238" y="5118"/>
                    <a:pt x="4610" y="4398"/>
                    <a:pt x="4960" y="4204"/>
                  </a:cubicBezTo>
                  <a:cubicBezTo>
                    <a:pt x="5291" y="4009"/>
                    <a:pt x="7022" y="1228"/>
                    <a:pt x="7041" y="1014"/>
                  </a:cubicBezTo>
                  <a:cubicBezTo>
                    <a:pt x="7059" y="818"/>
                    <a:pt x="6472" y="1"/>
                    <a:pt x="6150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8" name="Google Shape;4838;p40"/>
            <p:cNvSpPr/>
            <p:nvPr/>
          </p:nvSpPr>
          <p:spPr>
            <a:xfrm>
              <a:off x="12128564" y="3255813"/>
              <a:ext cx="400147" cy="301845"/>
            </a:xfrm>
            <a:custGeom>
              <a:avLst/>
              <a:gdLst/>
              <a:ahLst/>
              <a:cxnLst/>
              <a:rect l="l" t="t" r="r" b="b"/>
              <a:pathLst>
                <a:path w="6863" h="5177" extrusionOk="0">
                  <a:moveTo>
                    <a:pt x="5955" y="1"/>
                  </a:moveTo>
                  <a:cubicBezTo>
                    <a:pt x="5925" y="1"/>
                    <a:pt x="5898" y="7"/>
                    <a:pt x="5874" y="22"/>
                  </a:cubicBezTo>
                  <a:cubicBezTo>
                    <a:pt x="5602" y="197"/>
                    <a:pt x="4435" y="2842"/>
                    <a:pt x="4124" y="3309"/>
                  </a:cubicBezTo>
                  <a:lnTo>
                    <a:pt x="4415" y="3717"/>
                  </a:lnTo>
                  <a:cubicBezTo>
                    <a:pt x="3171" y="4379"/>
                    <a:pt x="1692" y="4865"/>
                    <a:pt x="0" y="5176"/>
                  </a:cubicBezTo>
                  <a:cubicBezTo>
                    <a:pt x="2081" y="5118"/>
                    <a:pt x="4396" y="4398"/>
                    <a:pt x="4727" y="4204"/>
                  </a:cubicBezTo>
                  <a:cubicBezTo>
                    <a:pt x="5077" y="4009"/>
                    <a:pt x="6808" y="1228"/>
                    <a:pt x="6827" y="1014"/>
                  </a:cubicBezTo>
                  <a:cubicBezTo>
                    <a:pt x="6863" y="818"/>
                    <a:pt x="6277" y="1"/>
                    <a:pt x="5955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39" name="Google Shape;4839;p40"/>
            <p:cNvSpPr/>
            <p:nvPr/>
          </p:nvSpPr>
          <p:spPr>
            <a:xfrm>
              <a:off x="12444921" y="3330791"/>
              <a:ext cx="215554" cy="181503"/>
            </a:xfrm>
            <a:custGeom>
              <a:avLst/>
              <a:gdLst/>
              <a:ahLst/>
              <a:cxnLst/>
              <a:rect l="l" t="t" r="r" b="b"/>
              <a:pathLst>
                <a:path w="3697" h="3113" extrusionOk="0">
                  <a:moveTo>
                    <a:pt x="331" y="0"/>
                  </a:moveTo>
                  <a:lnTo>
                    <a:pt x="1" y="117"/>
                  </a:lnTo>
                  <a:cubicBezTo>
                    <a:pt x="1732" y="2859"/>
                    <a:pt x="3696" y="3112"/>
                    <a:pt x="3696" y="3112"/>
                  </a:cubicBezTo>
                  <a:lnTo>
                    <a:pt x="3638" y="2081"/>
                  </a:lnTo>
                  <a:cubicBezTo>
                    <a:pt x="3638" y="2081"/>
                    <a:pt x="1207" y="1595"/>
                    <a:pt x="331" y="0"/>
                  </a:cubicBezTo>
                  <a:close/>
                </a:path>
              </a:pathLst>
            </a:custGeom>
            <a:solidFill>
              <a:srgbClr val="FCB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0" name="Google Shape;4840;p40"/>
            <p:cNvSpPr/>
            <p:nvPr/>
          </p:nvSpPr>
          <p:spPr>
            <a:xfrm>
              <a:off x="12428246" y="3190979"/>
              <a:ext cx="161913" cy="140981"/>
            </a:xfrm>
            <a:custGeom>
              <a:avLst/>
              <a:gdLst/>
              <a:ahLst/>
              <a:cxnLst/>
              <a:rect l="l" t="t" r="r" b="b"/>
              <a:pathLst>
                <a:path w="2777" h="2418" extrusionOk="0">
                  <a:moveTo>
                    <a:pt x="914" y="1"/>
                  </a:moveTo>
                  <a:cubicBezTo>
                    <a:pt x="225" y="1"/>
                    <a:pt x="1" y="923"/>
                    <a:pt x="248" y="2418"/>
                  </a:cubicBezTo>
                  <a:cubicBezTo>
                    <a:pt x="308" y="1563"/>
                    <a:pt x="391" y="648"/>
                    <a:pt x="985" y="648"/>
                  </a:cubicBezTo>
                  <a:cubicBezTo>
                    <a:pt x="1351" y="648"/>
                    <a:pt x="1910" y="994"/>
                    <a:pt x="2776" y="1912"/>
                  </a:cubicBezTo>
                  <a:lnTo>
                    <a:pt x="2562" y="978"/>
                  </a:lnTo>
                  <a:cubicBezTo>
                    <a:pt x="1860" y="305"/>
                    <a:pt x="1310" y="1"/>
                    <a:pt x="914" y="1"/>
                  </a:cubicBezTo>
                  <a:close/>
                </a:path>
              </a:pathLst>
            </a:custGeom>
            <a:solidFill>
              <a:srgbClr val="FCB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1" name="Google Shape;4841;p40"/>
            <p:cNvSpPr/>
            <p:nvPr/>
          </p:nvSpPr>
          <p:spPr>
            <a:xfrm>
              <a:off x="12432443" y="3217391"/>
              <a:ext cx="61337" cy="115735"/>
            </a:xfrm>
            <a:custGeom>
              <a:avLst/>
              <a:gdLst/>
              <a:ahLst/>
              <a:cxnLst/>
              <a:rect l="l" t="t" r="r" b="b"/>
              <a:pathLst>
                <a:path w="1052" h="1985" extrusionOk="0">
                  <a:moveTo>
                    <a:pt x="487" y="0"/>
                  </a:moveTo>
                  <a:cubicBezTo>
                    <a:pt x="390" y="0"/>
                    <a:pt x="273" y="20"/>
                    <a:pt x="176" y="78"/>
                  </a:cubicBezTo>
                  <a:cubicBezTo>
                    <a:pt x="20" y="487"/>
                    <a:pt x="1" y="1148"/>
                    <a:pt x="156" y="1984"/>
                  </a:cubicBezTo>
                  <a:cubicBezTo>
                    <a:pt x="211" y="1134"/>
                    <a:pt x="282" y="217"/>
                    <a:pt x="901" y="217"/>
                  </a:cubicBezTo>
                  <a:cubicBezTo>
                    <a:pt x="948" y="217"/>
                    <a:pt x="998" y="223"/>
                    <a:pt x="1051" y="234"/>
                  </a:cubicBezTo>
                  <a:cubicBezTo>
                    <a:pt x="915" y="78"/>
                    <a:pt x="720" y="0"/>
                    <a:pt x="487" y="0"/>
                  </a:cubicBezTo>
                  <a:close/>
                </a:path>
              </a:pathLst>
            </a:custGeom>
            <a:solidFill>
              <a:srgbClr val="FFC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2" name="Google Shape;4842;p40"/>
            <p:cNvSpPr/>
            <p:nvPr/>
          </p:nvSpPr>
          <p:spPr>
            <a:xfrm>
              <a:off x="12378046" y="3233249"/>
              <a:ext cx="178063" cy="262023"/>
            </a:xfrm>
            <a:custGeom>
              <a:avLst/>
              <a:gdLst/>
              <a:ahLst/>
              <a:cxnLst/>
              <a:rect l="l" t="t" r="r" b="b"/>
              <a:pathLst>
                <a:path w="3054" h="4494" extrusionOk="0">
                  <a:moveTo>
                    <a:pt x="1595" y="1"/>
                  </a:moveTo>
                  <a:cubicBezTo>
                    <a:pt x="1109" y="1"/>
                    <a:pt x="0" y="3268"/>
                    <a:pt x="0" y="3268"/>
                  </a:cubicBezTo>
                  <a:cubicBezTo>
                    <a:pt x="817" y="4046"/>
                    <a:pt x="1517" y="4493"/>
                    <a:pt x="1517" y="4493"/>
                  </a:cubicBezTo>
                  <a:cubicBezTo>
                    <a:pt x="1517" y="4493"/>
                    <a:pt x="3054" y="1887"/>
                    <a:pt x="2956" y="1323"/>
                  </a:cubicBezTo>
                  <a:cubicBezTo>
                    <a:pt x="2859" y="779"/>
                    <a:pt x="2101" y="1"/>
                    <a:pt x="1595" y="1"/>
                  </a:cubicBezTo>
                  <a:close/>
                </a:path>
              </a:pathLst>
            </a:custGeom>
            <a:solidFill>
              <a:srgbClr val="969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3" name="Google Shape;4843;p40"/>
            <p:cNvSpPr/>
            <p:nvPr/>
          </p:nvSpPr>
          <p:spPr>
            <a:xfrm>
              <a:off x="12413203" y="3230975"/>
              <a:ext cx="155383" cy="263130"/>
            </a:xfrm>
            <a:custGeom>
              <a:avLst/>
              <a:gdLst/>
              <a:ahLst/>
              <a:cxnLst/>
              <a:rect l="l" t="t" r="r" b="b"/>
              <a:pathLst>
                <a:path w="2665" h="4513" extrusionOk="0">
                  <a:moveTo>
                    <a:pt x="1011" y="1"/>
                  </a:moveTo>
                  <a:cubicBezTo>
                    <a:pt x="953" y="1"/>
                    <a:pt x="875" y="59"/>
                    <a:pt x="798" y="156"/>
                  </a:cubicBezTo>
                  <a:cubicBezTo>
                    <a:pt x="1050" y="390"/>
                    <a:pt x="1206" y="720"/>
                    <a:pt x="1264" y="954"/>
                  </a:cubicBezTo>
                  <a:cubicBezTo>
                    <a:pt x="1342" y="1401"/>
                    <a:pt x="409" y="3093"/>
                    <a:pt x="0" y="3793"/>
                  </a:cubicBezTo>
                  <a:cubicBezTo>
                    <a:pt x="564" y="4260"/>
                    <a:pt x="953" y="4513"/>
                    <a:pt x="953" y="4513"/>
                  </a:cubicBezTo>
                  <a:cubicBezTo>
                    <a:pt x="953" y="4513"/>
                    <a:pt x="2665" y="1887"/>
                    <a:pt x="2567" y="1323"/>
                  </a:cubicBezTo>
                  <a:cubicBezTo>
                    <a:pt x="2470" y="759"/>
                    <a:pt x="1537" y="1"/>
                    <a:pt x="1011" y="1"/>
                  </a:cubicBezTo>
                  <a:close/>
                </a:path>
              </a:pathLst>
            </a:custGeom>
            <a:solidFill>
              <a:srgbClr val="7E7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4" name="Google Shape;4844;p40"/>
            <p:cNvSpPr/>
            <p:nvPr/>
          </p:nvSpPr>
          <p:spPr>
            <a:xfrm>
              <a:off x="12362129" y="3123288"/>
              <a:ext cx="73814" cy="123665"/>
            </a:xfrm>
            <a:custGeom>
              <a:avLst/>
              <a:gdLst/>
              <a:ahLst/>
              <a:cxnLst/>
              <a:rect l="l" t="t" r="r" b="b"/>
              <a:pathLst>
                <a:path w="1266" h="2121" extrusionOk="0">
                  <a:moveTo>
                    <a:pt x="701" y="0"/>
                  </a:moveTo>
                  <a:lnTo>
                    <a:pt x="1" y="350"/>
                  </a:lnTo>
                  <a:cubicBezTo>
                    <a:pt x="1" y="350"/>
                    <a:pt x="98" y="1264"/>
                    <a:pt x="332" y="1984"/>
                  </a:cubicBezTo>
                  <a:cubicBezTo>
                    <a:pt x="451" y="2061"/>
                    <a:pt x="567" y="2120"/>
                    <a:pt x="681" y="2120"/>
                  </a:cubicBezTo>
                  <a:cubicBezTo>
                    <a:pt x="884" y="2120"/>
                    <a:pt x="1078" y="1933"/>
                    <a:pt x="1265" y="1323"/>
                  </a:cubicBezTo>
                  <a:lnTo>
                    <a:pt x="701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5" name="Google Shape;4845;p40"/>
            <p:cNvSpPr/>
            <p:nvPr/>
          </p:nvSpPr>
          <p:spPr>
            <a:xfrm>
              <a:off x="12170484" y="2906690"/>
              <a:ext cx="343708" cy="318404"/>
            </a:xfrm>
            <a:custGeom>
              <a:avLst/>
              <a:gdLst/>
              <a:ahLst/>
              <a:cxnLst/>
              <a:rect l="l" t="t" r="r" b="b"/>
              <a:pathLst>
                <a:path w="5895" h="5461" extrusionOk="0">
                  <a:moveTo>
                    <a:pt x="3533" y="1"/>
                  </a:moveTo>
                  <a:cubicBezTo>
                    <a:pt x="3292" y="1"/>
                    <a:pt x="3023" y="37"/>
                    <a:pt x="2724" y="117"/>
                  </a:cubicBezTo>
                  <a:cubicBezTo>
                    <a:pt x="351" y="778"/>
                    <a:pt x="1" y="2587"/>
                    <a:pt x="662" y="4376"/>
                  </a:cubicBezTo>
                  <a:cubicBezTo>
                    <a:pt x="907" y="5075"/>
                    <a:pt x="1410" y="5460"/>
                    <a:pt x="2158" y="5460"/>
                  </a:cubicBezTo>
                  <a:cubicBezTo>
                    <a:pt x="2659" y="5460"/>
                    <a:pt x="3270" y="5288"/>
                    <a:pt x="3988" y="4921"/>
                  </a:cubicBezTo>
                  <a:cubicBezTo>
                    <a:pt x="4922" y="4435"/>
                    <a:pt x="5894" y="3015"/>
                    <a:pt x="5719" y="2334"/>
                  </a:cubicBezTo>
                  <a:cubicBezTo>
                    <a:pt x="5566" y="1756"/>
                    <a:pt x="5219" y="1"/>
                    <a:pt x="3533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6" name="Google Shape;4846;p40"/>
            <p:cNvSpPr/>
            <p:nvPr/>
          </p:nvSpPr>
          <p:spPr>
            <a:xfrm>
              <a:off x="12204534" y="2905757"/>
              <a:ext cx="290359" cy="109847"/>
            </a:xfrm>
            <a:custGeom>
              <a:avLst/>
              <a:gdLst/>
              <a:ahLst/>
              <a:cxnLst/>
              <a:rect l="l" t="t" r="r" b="b"/>
              <a:pathLst>
                <a:path w="4980" h="1884" extrusionOk="0">
                  <a:moveTo>
                    <a:pt x="2915" y="0"/>
                  </a:moveTo>
                  <a:cubicBezTo>
                    <a:pt x="2677" y="0"/>
                    <a:pt x="2414" y="35"/>
                    <a:pt x="2120" y="113"/>
                  </a:cubicBezTo>
                  <a:cubicBezTo>
                    <a:pt x="973" y="425"/>
                    <a:pt x="312" y="989"/>
                    <a:pt x="0" y="1689"/>
                  </a:cubicBezTo>
                  <a:cubicBezTo>
                    <a:pt x="681" y="1475"/>
                    <a:pt x="1459" y="1339"/>
                    <a:pt x="2295" y="1339"/>
                  </a:cubicBezTo>
                  <a:cubicBezTo>
                    <a:pt x="3307" y="1339"/>
                    <a:pt x="4260" y="1553"/>
                    <a:pt x="4979" y="1883"/>
                  </a:cubicBezTo>
                  <a:cubicBezTo>
                    <a:pt x="4764" y="1139"/>
                    <a:pt x="4268" y="0"/>
                    <a:pt x="2915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7" name="Google Shape;4847;p40"/>
            <p:cNvSpPr/>
            <p:nvPr/>
          </p:nvSpPr>
          <p:spPr>
            <a:xfrm>
              <a:off x="12152352" y="3160486"/>
              <a:ext cx="59063" cy="46936"/>
            </a:xfrm>
            <a:custGeom>
              <a:avLst/>
              <a:gdLst/>
              <a:ahLst/>
              <a:cxnLst/>
              <a:rect l="l" t="t" r="r" b="b"/>
              <a:pathLst>
                <a:path w="1013" h="805" extrusionOk="0">
                  <a:moveTo>
                    <a:pt x="222" y="1"/>
                  </a:moveTo>
                  <a:cubicBezTo>
                    <a:pt x="170" y="1"/>
                    <a:pt x="126" y="14"/>
                    <a:pt x="98" y="43"/>
                  </a:cubicBezTo>
                  <a:cubicBezTo>
                    <a:pt x="1" y="140"/>
                    <a:pt x="117" y="393"/>
                    <a:pt x="331" y="587"/>
                  </a:cubicBezTo>
                  <a:cubicBezTo>
                    <a:pt x="497" y="725"/>
                    <a:pt x="672" y="804"/>
                    <a:pt x="794" y="804"/>
                  </a:cubicBezTo>
                  <a:cubicBezTo>
                    <a:pt x="845" y="804"/>
                    <a:pt x="886" y="791"/>
                    <a:pt x="915" y="762"/>
                  </a:cubicBezTo>
                  <a:cubicBezTo>
                    <a:pt x="1012" y="665"/>
                    <a:pt x="895" y="412"/>
                    <a:pt x="681" y="218"/>
                  </a:cubicBezTo>
                  <a:cubicBezTo>
                    <a:pt x="530" y="80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8" name="Google Shape;4848;p40"/>
            <p:cNvSpPr/>
            <p:nvPr/>
          </p:nvSpPr>
          <p:spPr>
            <a:xfrm>
              <a:off x="12506140" y="2967851"/>
              <a:ext cx="34108" cy="62561"/>
            </a:xfrm>
            <a:custGeom>
              <a:avLst/>
              <a:gdLst/>
              <a:ahLst/>
              <a:cxnLst/>
              <a:rect l="l" t="t" r="r" b="b"/>
              <a:pathLst>
                <a:path w="585" h="1073" extrusionOk="0">
                  <a:moveTo>
                    <a:pt x="215" y="0"/>
                  </a:moveTo>
                  <a:cubicBezTo>
                    <a:pt x="209" y="0"/>
                    <a:pt x="202" y="1"/>
                    <a:pt x="195" y="1"/>
                  </a:cubicBezTo>
                  <a:cubicBezTo>
                    <a:pt x="59" y="21"/>
                    <a:pt x="1" y="293"/>
                    <a:pt x="59" y="585"/>
                  </a:cubicBezTo>
                  <a:cubicBezTo>
                    <a:pt x="97" y="864"/>
                    <a:pt x="241" y="1072"/>
                    <a:pt x="373" y="1072"/>
                  </a:cubicBezTo>
                  <a:cubicBezTo>
                    <a:pt x="378" y="1072"/>
                    <a:pt x="384" y="1072"/>
                    <a:pt x="390" y="1071"/>
                  </a:cubicBezTo>
                  <a:cubicBezTo>
                    <a:pt x="526" y="1052"/>
                    <a:pt x="584" y="799"/>
                    <a:pt x="546" y="488"/>
                  </a:cubicBezTo>
                  <a:cubicBezTo>
                    <a:pt x="490" y="208"/>
                    <a:pt x="362" y="0"/>
                    <a:pt x="215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49" name="Google Shape;4849;p40"/>
            <p:cNvSpPr/>
            <p:nvPr/>
          </p:nvSpPr>
          <p:spPr>
            <a:xfrm>
              <a:off x="12114921" y="2804017"/>
              <a:ext cx="414140" cy="242199"/>
            </a:xfrm>
            <a:custGeom>
              <a:avLst/>
              <a:gdLst/>
              <a:ahLst/>
              <a:cxnLst/>
              <a:rect l="l" t="t" r="r" b="b"/>
              <a:pathLst>
                <a:path w="7103" h="4154" extrusionOk="0">
                  <a:moveTo>
                    <a:pt x="5012" y="1"/>
                  </a:moveTo>
                  <a:cubicBezTo>
                    <a:pt x="4928" y="1"/>
                    <a:pt x="4840" y="4"/>
                    <a:pt x="4747" y="11"/>
                  </a:cubicBezTo>
                  <a:cubicBezTo>
                    <a:pt x="2335" y="186"/>
                    <a:pt x="1" y="1683"/>
                    <a:pt x="429" y="4153"/>
                  </a:cubicBezTo>
                  <a:cubicBezTo>
                    <a:pt x="1494" y="2382"/>
                    <a:pt x="3240" y="1713"/>
                    <a:pt x="4753" y="1713"/>
                  </a:cubicBezTo>
                  <a:cubicBezTo>
                    <a:pt x="5367" y="1713"/>
                    <a:pt x="5942" y="1823"/>
                    <a:pt x="6419" y="2014"/>
                  </a:cubicBezTo>
                  <a:cubicBezTo>
                    <a:pt x="6419" y="2014"/>
                    <a:pt x="7102" y="1"/>
                    <a:pt x="5012" y="1"/>
                  </a:cubicBezTo>
                  <a:close/>
                </a:path>
              </a:pathLst>
            </a:custGeom>
            <a:solidFill>
              <a:srgbClr val="EB3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0" name="Google Shape;4850;p40"/>
            <p:cNvSpPr/>
            <p:nvPr/>
          </p:nvSpPr>
          <p:spPr>
            <a:xfrm>
              <a:off x="12113813" y="2803901"/>
              <a:ext cx="373152" cy="242316"/>
            </a:xfrm>
            <a:custGeom>
              <a:avLst/>
              <a:gdLst/>
              <a:ahLst/>
              <a:cxnLst/>
              <a:rect l="l" t="t" r="r" b="b"/>
              <a:pathLst>
                <a:path w="6400" h="4156" extrusionOk="0">
                  <a:moveTo>
                    <a:pt x="5062" y="0"/>
                  </a:moveTo>
                  <a:cubicBezTo>
                    <a:pt x="4969" y="0"/>
                    <a:pt x="4870" y="4"/>
                    <a:pt x="4766" y="13"/>
                  </a:cubicBezTo>
                  <a:cubicBezTo>
                    <a:pt x="2354" y="188"/>
                    <a:pt x="0" y="1685"/>
                    <a:pt x="448" y="4155"/>
                  </a:cubicBezTo>
                  <a:cubicBezTo>
                    <a:pt x="467" y="4097"/>
                    <a:pt x="506" y="4058"/>
                    <a:pt x="545" y="4000"/>
                  </a:cubicBezTo>
                  <a:cubicBezTo>
                    <a:pt x="370" y="1744"/>
                    <a:pt x="2607" y="382"/>
                    <a:pt x="4921" y="207"/>
                  </a:cubicBezTo>
                  <a:cubicBezTo>
                    <a:pt x="4988" y="204"/>
                    <a:pt x="5053" y="202"/>
                    <a:pt x="5115" y="202"/>
                  </a:cubicBezTo>
                  <a:cubicBezTo>
                    <a:pt x="5775" y="202"/>
                    <a:pt x="6168" y="385"/>
                    <a:pt x="6399" y="616"/>
                  </a:cubicBezTo>
                  <a:cubicBezTo>
                    <a:pt x="6209" y="269"/>
                    <a:pt x="5818" y="0"/>
                    <a:pt x="5062" y="0"/>
                  </a:cubicBezTo>
                  <a:close/>
                </a:path>
              </a:pathLst>
            </a:custGeom>
            <a:solidFill>
              <a:srgbClr val="CB2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1" name="Google Shape;4851;p40"/>
            <p:cNvSpPr/>
            <p:nvPr/>
          </p:nvSpPr>
          <p:spPr>
            <a:xfrm>
              <a:off x="12656972" y="3505411"/>
              <a:ext cx="110080" cy="98710"/>
            </a:xfrm>
            <a:custGeom>
              <a:avLst/>
              <a:gdLst/>
              <a:ahLst/>
              <a:cxnLst/>
              <a:rect l="l" t="t" r="r" b="b"/>
              <a:pathLst>
                <a:path w="1888" h="1693" extrusionOk="0">
                  <a:moveTo>
                    <a:pt x="1304" y="0"/>
                  </a:moveTo>
                  <a:cubicBezTo>
                    <a:pt x="623" y="0"/>
                    <a:pt x="40" y="720"/>
                    <a:pt x="1" y="1673"/>
                  </a:cubicBezTo>
                  <a:cubicBezTo>
                    <a:pt x="40" y="1693"/>
                    <a:pt x="98" y="1693"/>
                    <a:pt x="137" y="1693"/>
                  </a:cubicBezTo>
                  <a:cubicBezTo>
                    <a:pt x="370" y="1693"/>
                    <a:pt x="1751" y="740"/>
                    <a:pt x="1868" y="312"/>
                  </a:cubicBezTo>
                  <a:cubicBezTo>
                    <a:pt x="1868" y="292"/>
                    <a:pt x="1887" y="234"/>
                    <a:pt x="1887" y="156"/>
                  </a:cubicBezTo>
                  <a:cubicBezTo>
                    <a:pt x="1673" y="39"/>
                    <a:pt x="1498" y="0"/>
                    <a:pt x="1304" y="0"/>
                  </a:cubicBezTo>
                  <a:close/>
                </a:path>
              </a:pathLst>
            </a:custGeom>
            <a:solidFill>
              <a:srgbClr val="FFC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2" name="Google Shape;4852;p40"/>
            <p:cNvSpPr/>
            <p:nvPr/>
          </p:nvSpPr>
          <p:spPr>
            <a:xfrm>
              <a:off x="12041224" y="3475443"/>
              <a:ext cx="77196" cy="41338"/>
            </a:xfrm>
            <a:custGeom>
              <a:avLst/>
              <a:gdLst/>
              <a:ahLst/>
              <a:cxnLst/>
              <a:rect l="l" t="t" r="r" b="b"/>
              <a:pathLst>
                <a:path w="1324" h="709" extrusionOk="0">
                  <a:moveTo>
                    <a:pt x="805" y="0"/>
                  </a:moveTo>
                  <a:cubicBezTo>
                    <a:pt x="666" y="0"/>
                    <a:pt x="519" y="22"/>
                    <a:pt x="390" y="87"/>
                  </a:cubicBezTo>
                  <a:cubicBezTo>
                    <a:pt x="1" y="281"/>
                    <a:pt x="98" y="709"/>
                    <a:pt x="98" y="709"/>
                  </a:cubicBezTo>
                  <a:cubicBezTo>
                    <a:pt x="98" y="709"/>
                    <a:pt x="759" y="573"/>
                    <a:pt x="1070" y="534"/>
                  </a:cubicBezTo>
                  <a:lnTo>
                    <a:pt x="1323" y="87"/>
                  </a:lnTo>
                  <a:cubicBezTo>
                    <a:pt x="1323" y="87"/>
                    <a:pt x="1081" y="0"/>
                    <a:pt x="805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3" name="Google Shape;4853;p40"/>
            <p:cNvSpPr/>
            <p:nvPr/>
          </p:nvSpPr>
          <p:spPr>
            <a:xfrm>
              <a:off x="12052011" y="3522494"/>
              <a:ext cx="94746" cy="38540"/>
            </a:xfrm>
            <a:custGeom>
              <a:avLst/>
              <a:gdLst/>
              <a:ahLst/>
              <a:cxnLst/>
              <a:rect l="l" t="t" r="r" b="b"/>
              <a:pathLst>
                <a:path w="1625" h="661" extrusionOk="0">
                  <a:moveTo>
                    <a:pt x="801" y="0"/>
                  </a:moveTo>
                  <a:cubicBezTo>
                    <a:pt x="736" y="0"/>
                    <a:pt x="678" y="6"/>
                    <a:pt x="633" y="19"/>
                  </a:cubicBezTo>
                  <a:cubicBezTo>
                    <a:pt x="341" y="116"/>
                    <a:pt x="166" y="291"/>
                    <a:pt x="69" y="505"/>
                  </a:cubicBezTo>
                  <a:cubicBezTo>
                    <a:pt x="0" y="612"/>
                    <a:pt x="107" y="660"/>
                    <a:pt x="263" y="660"/>
                  </a:cubicBezTo>
                  <a:cubicBezTo>
                    <a:pt x="419" y="660"/>
                    <a:pt x="623" y="612"/>
                    <a:pt x="749" y="524"/>
                  </a:cubicBezTo>
                  <a:cubicBezTo>
                    <a:pt x="807" y="481"/>
                    <a:pt x="858" y="465"/>
                    <a:pt x="905" y="465"/>
                  </a:cubicBezTo>
                  <a:cubicBezTo>
                    <a:pt x="1043" y="465"/>
                    <a:pt x="1143" y="603"/>
                    <a:pt x="1241" y="603"/>
                  </a:cubicBezTo>
                  <a:cubicBezTo>
                    <a:pt x="1245" y="603"/>
                    <a:pt x="1250" y="603"/>
                    <a:pt x="1255" y="602"/>
                  </a:cubicBezTo>
                  <a:cubicBezTo>
                    <a:pt x="1605" y="544"/>
                    <a:pt x="1625" y="135"/>
                    <a:pt x="1625" y="135"/>
                  </a:cubicBezTo>
                  <a:cubicBezTo>
                    <a:pt x="1625" y="135"/>
                    <a:pt x="1125" y="0"/>
                    <a:pt x="801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4" name="Google Shape;4854;p40"/>
            <p:cNvSpPr/>
            <p:nvPr/>
          </p:nvSpPr>
          <p:spPr>
            <a:xfrm>
              <a:off x="12067345" y="3549314"/>
              <a:ext cx="33176" cy="38540"/>
            </a:xfrm>
            <a:custGeom>
              <a:avLst/>
              <a:gdLst/>
              <a:ahLst/>
              <a:cxnLst/>
              <a:rect l="l" t="t" r="r" b="b"/>
              <a:pathLst>
                <a:path w="569" h="661" extrusionOk="0">
                  <a:moveTo>
                    <a:pt x="302" y="1"/>
                  </a:moveTo>
                  <a:cubicBezTo>
                    <a:pt x="214" y="1"/>
                    <a:pt x="112" y="34"/>
                    <a:pt x="39" y="162"/>
                  </a:cubicBezTo>
                  <a:cubicBezTo>
                    <a:pt x="0" y="337"/>
                    <a:pt x="136" y="609"/>
                    <a:pt x="311" y="648"/>
                  </a:cubicBezTo>
                  <a:cubicBezTo>
                    <a:pt x="338" y="657"/>
                    <a:pt x="364" y="661"/>
                    <a:pt x="387" y="661"/>
                  </a:cubicBezTo>
                  <a:cubicBezTo>
                    <a:pt x="512" y="661"/>
                    <a:pt x="568" y="545"/>
                    <a:pt x="486" y="512"/>
                  </a:cubicBezTo>
                  <a:cubicBezTo>
                    <a:pt x="408" y="453"/>
                    <a:pt x="233" y="259"/>
                    <a:pt x="486" y="45"/>
                  </a:cubicBezTo>
                  <a:cubicBezTo>
                    <a:pt x="486" y="45"/>
                    <a:pt x="403" y="1"/>
                    <a:pt x="302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5" name="Google Shape;4855;p40"/>
            <p:cNvSpPr/>
            <p:nvPr/>
          </p:nvSpPr>
          <p:spPr>
            <a:xfrm>
              <a:off x="12046880" y="3543192"/>
              <a:ext cx="31835" cy="45186"/>
            </a:xfrm>
            <a:custGeom>
              <a:avLst/>
              <a:gdLst/>
              <a:ahLst/>
              <a:cxnLst/>
              <a:rect l="l" t="t" r="r" b="b"/>
              <a:pathLst>
                <a:path w="546" h="775" extrusionOk="0">
                  <a:moveTo>
                    <a:pt x="348" y="0"/>
                  </a:moveTo>
                  <a:cubicBezTo>
                    <a:pt x="266" y="0"/>
                    <a:pt x="169" y="38"/>
                    <a:pt x="79" y="169"/>
                  </a:cubicBezTo>
                  <a:cubicBezTo>
                    <a:pt x="1" y="344"/>
                    <a:pt x="98" y="656"/>
                    <a:pt x="254" y="753"/>
                  </a:cubicBezTo>
                  <a:cubicBezTo>
                    <a:pt x="280" y="768"/>
                    <a:pt x="306" y="774"/>
                    <a:pt x="331" y="774"/>
                  </a:cubicBezTo>
                  <a:cubicBezTo>
                    <a:pt x="435" y="774"/>
                    <a:pt x="511" y="664"/>
                    <a:pt x="448" y="617"/>
                  </a:cubicBezTo>
                  <a:cubicBezTo>
                    <a:pt x="371" y="558"/>
                    <a:pt x="254" y="286"/>
                    <a:pt x="546" y="72"/>
                  </a:cubicBezTo>
                  <a:cubicBezTo>
                    <a:pt x="546" y="72"/>
                    <a:pt x="461" y="0"/>
                    <a:pt x="348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6" name="Google Shape;4856;p40"/>
            <p:cNvSpPr/>
            <p:nvPr/>
          </p:nvSpPr>
          <p:spPr>
            <a:xfrm>
              <a:off x="11882463" y="4185816"/>
              <a:ext cx="39764" cy="39706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51" y="0"/>
                  </a:moveTo>
                  <a:cubicBezTo>
                    <a:pt x="156" y="0"/>
                    <a:pt x="1" y="136"/>
                    <a:pt x="1" y="331"/>
                  </a:cubicBezTo>
                  <a:cubicBezTo>
                    <a:pt x="1" y="525"/>
                    <a:pt x="156" y="681"/>
                    <a:pt x="351" y="681"/>
                  </a:cubicBezTo>
                  <a:cubicBezTo>
                    <a:pt x="545" y="681"/>
                    <a:pt x="682" y="525"/>
                    <a:pt x="682" y="331"/>
                  </a:cubicBezTo>
                  <a:cubicBezTo>
                    <a:pt x="682" y="136"/>
                    <a:pt x="545" y="0"/>
                    <a:pt x="351" y="0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7" name="Google Shape;4857;p40"/>
            <p:cNvSpPr/>
            <p:nvPr/>
          </p:nvSpPr>
          <p:spPr>
            <a:xfrm>
              <a:off x="12752240" y="4175554"/>
              <a:ext cx="59005" cy="59063"/>
            </a:xfrm>
            <a:custGeom>
              <a:avLst/>
              <a:gdLst/>
              <a:ahLst/>
              <a:cxnLst/>
              <a:rect l="l" t="t" r="r" b="b"/>
              <a:pathLst>
                <a:path w="1012" h="1013" extrusionOk="0">
                  <a:moveTo>
                    <a:pt x="506" y="1"/>
                  </a:moveTo>
                  <a:cubicBezTo>
                    <a:pt x="214" y="1"/>
                    <a:pt x="0" y="215"/>
                    <a:pt x="0" y="507"/>
                  </a:cubicBezTo>
                  <a:cubicBezTo>
                    <a:pt x="0" y="779"/>
                    <a:pt x="214" y="1012"/>
                    <a:pt x="506" y="1012"/>
                  </a:cubicBezTo>
                  <a:cubicBezTo>
                    <a:pt x="778" y="1012"/>
                    <a:pt x="1012" y="798"/>
                    <a:pt x="1012" y="507"/>
                  </a:cubicBezTo>
                  <a:cubicBezTo>
                    <a:pt x="1012" y="215"/>
                    <a:pt x="798" y="1"/>
                    <a:pt x="506" y="1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8" name="Google Shape;4858;p40"/>
            <p:cNvSpPr/>
            <p:nvPr/>
          </p:nvSpPr>
          <p:spPr>
            <a:xfrm>
              <a:off x="12761336" y="4185816"/>
              <a:ext cx="39706" cy="39706"/>
            </a:xfrm>
            <a:custGeom>
              <a:avLst/>
              <a:gdLst/>
              <a:ahLst/>
              <a:cxnLst/>
              <a:rect l="l" t="t" r="r" b="b"/>
              <a:pathLst>
                <a:path w="681" h="681" extrusionOk="0">
                  <a:moveTo>
                    <a:pt x="350" y="0"/>
                  </a:moveTo>
                  <a:cubicBezTo>
                    <a:pt x="156" y="0"/>
                    <a:pt x="0" y="136"/>
                    <a:pt x="0" y="331"/>
                  </a:cubicBezTo>
                  <a:cubicBezTo>
                    <a:pt x="0" y="506"/>
                    <a:pt x="156" y="681"/>
                    <a:pt x="350" y="681"/>
                  </a:cubicBezTo>
                  <a:cubicBezTo>
                    <a:pt x="525" y="681"/>
                    <a:pt x="681" y="525"/>
                    <a:pt x="681" y="331"/>
                  </a:cubicBezTo>
                  <a:cubicBezTo>
                    <a:pt x="681" y="156"/>
                    <a:pt x="545" y="0"/>
                    <a:pt x="350" y="0"/>
                  </a:cubicBezTo>
                  <a:close/>
                </a:path>
              </a:pathLst>
            </a:custGeom>
            <a:solidFill>
              <a:srgbClr val="CE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59" name="Google Shape;4859;p40"/>
            <p:cNvSpPr/>
            <p:nvPr/>
          </p:nvSpPr>
          <p:spPr>
            <a:xfrm>
              <a:off x="12347436" y="4197127"/>
              <a:ext cx="85067" cy="87399"/>
            </a:xfrm>
            <a:custGeom>
              <a:avLst/>
              <a:gdLst/>
              <a:ahLst/>
              <a:cxnLst/>
              <a:rect l="l" t="t" r="r" b="b"/>
              <a:pathLst>
                <a:path w="1459" h="1499" extrusionOk="0">
                  <a:moveTo>
                    <a:pt x="739" y="1"/>
                  </a:moveTo>
                  <a:cubicBezTo>
                    <a:pt x="331" y="1"/>
                    <a:pt x="0" y="331"/>
                    <a:pt x="0" y="740"/>
                  </a:cubicBezTo>
                  <a:cubicBezTo>
                    <a:pt x="0" y="1167"/>
                    <a:pt x="331" y="1498"/>
                    <a:pt x="739" y="1498"/>
                  </a:cubicBezTo>
                  <a:cubicBezTo>
                    <a:pt x="1148" y="1498"/>
                    <a:pt x="1459" y="1167"/>
                    <a:pt x="1459" y="740"/>
                  </a:cubicBezTo>
                  <a:cubicBezTo>
                    <a:pt x="1459" y="331"/>
                    <a:pt x="1148" y="1"/>
                    <a:pt x="739" y="1"/>
                  </a:cubicBez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0" name="Google Shape;4860;p40"/>
            <p:cNvSpPr/>
            <p:nvPr/>
          </p:nvSpPr>
          <p:spPr>
            <a:xfrm>
              <a:off x="12362129" y="4093929"/>
              <a:ext cx="46586" cy="156549"/>
            </a:xfrm>
            <a:custGeom>
              <a:avLst/>
              <a:gdLst/>
              <a:ahLst/>
              <a:cxnLst/>
              <a:rect l="l" t="t" r="r" b="b"/>
              <a:pathLst>
                <a:path w="799" h="2685" extrusionOk="0">
                  <a:moveTo>
                    <a:pt x="1" y="1"/>
                  </a:moveTo>
                  <a:lnTo>
                    <a:pt x="137" y="2685"/>
                  </a:lnTo>
                  <a:lnTo>
                    <a:pt x="798" y="2607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E7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1" name="Google Shape;4861;p40"/>
            <p:cNvSpPr/>
            <p:nvPr/>
          </p:nvSpPr>
          <p:spPr>
            <a:xfrm>
              <a:off x="12361021" y="4095095"/>
              <a:ext cx="34050" cy="62386"/>
            </a:xfrm>
            <a:custGeom>
              <a:avLst/>
              <a:gdLst/>
              <a:ahLst/>
              <a:cxnLst/>
              <a:rect l="l" t="t" r="r" b="b"/>
              <a:pathLst>
                <a:path w="584" h="1070" extrusionOk="0">
                  <a:moveTo>
                    <a:pt x="0" y="0"/>
                  </a:moveTo>
                  <a:lnTo>
                    <a:pt x="39" y="934"/>
                  </a:lnTo>
                  <a:cubicBezTo>
                    <a:pt x="234" y="934"/>
                    <a:pt x="409" y="992"/>
                    <a:pt x="584" y="1070"/>
                  </a:cubicBezTo>
                  <a:lnTo>
                    <a:pt x="409" y="0"/>
                  </a:lnTo>
                  <a:close/>
                </a:path>
              </a:pathLst>
            </a:custGeom>
            <a:solidFill>
              <a:srgbClr val="D5A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2" name="Google Shape;4862;p40"/>
            <p:cNvSpPr/>
            <p:nvPr/>
          </p:nvSpPr>
          <p:spPr>
            <a:xfrm>
              <a:off x="12332686" y="4090547"/>
              <a:ext cx="79411" cy="28395"/>
            </a:xfrm>
            <a:custGeom>
              <a:avLst/>
              <a:gdLst/>
              <a:ahLst/>
              <a:cxnLst/>
              <a:rect l="l" t="t" r="r" b="b"/>
              <a:pathLst>
                <a:path w="1362" h="487" extrusionOk="0">
                  <a:moveTo>
                    <a:pt x="234" y="0"/>
                  </a:moveTo>
                  <a:cubicBezTo>
                    <a:pt x="97" y="0"/>
                    <a:pt x="0" y="117"/>
                    <a:pt x="0" y="234"/>
                  </a:cubicBezTo>
                  <a:cubicBezTo>
                    <a:pt x="0" y="389"/>
                    <a:pt x="117" y="487"/>
                    <a:pt x="234" y="487"/>
                  </a:cubicBezTo>
                  <a:lnTo>
                    <a:pt x="1089" y="487"/>
                  </a:lnTo>
                  <a:cubicBezTo>
                    <a:pt x="1226" y="487"/>
                    <a:pt x="1323" y="370"/>
                    <a:pt x="1323" y="234"/>
                  </a:cubicBezTo>
                  <a:cubicBezTo>
                    <a:pt x="1362" y="117"/>
                    <a:pt x="1226" y="0"/>
                    <a:pt x="1089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3" name="Google Shape;4863;p40"/>
            <p:cNvSpPr/>
            <p:nvPr/>
          </p:nvSpPr>
          <p:spPr>
            <a:xfrm>
              <a:off x="12491447" y="3797979"/>
              <a:ext cx="62386" cy="17083"/>
            </a:xfrm>
            <a:custGeom>
              <a:avLst/>
              <a:gdLst/>
              <a:ahLst/>
              <a:cxnLst/>
              <a:rect l="l" t="t" r="r" b="b"/>
              <a:pathLst>
                <a:path w="1070" h="293" extrusionOk="0">
                  <a:moveTo>
                    <a:pt x="136" y="0"/>
                  </a:moveTo>
                  <a:cubicBezTo>
                    <a:pt x="58" y="0"/>
                    <a:pt x="0" y="78"/>
                    <a:pt x="0" y="156"/>
                  </a:cubicBezTo>
                  <a:cubicBezTo>
                    <a:pt x="0" y="214"/>
                    <a:pt x="58" y="292"/>
                    <a:pt x="136" y="292"/>
                  </a:cubicBezTo>
                  <a:lnTo>
                    <a:pt x="914" y="292"/>
                  </a:lnTo>
                  <a:cubicBezTo>
                    <a:pt x="992" y="292"/>
                    <a:pt x="1070" y="234"/>
                    <a:pt x="1070" y="156"/>
                  </a:cubicBezTo>
                  <a:cubicBezTo>
                    <a:pt x="1070" y="59"/>
                    <a:pt x="992" y="0"/>
                    <a:pt x="914" y="0"/>
                  </a:cubicBezTo>
                  <a:close/>
                </a:path>
              </a:pathLst>
            </a:custGeom>
            <a:solidFill>
              <a:srgbClr val="3C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4" name="Google Shape;4864;p40"/>
            <p:cNvSpPr/>
            <p:nvPr/>
          </p:nvSpPr>
          <p:spPr>
            <a:xfrm>
              <a:off x="12367843" y="4216425"/>
              <a:ext cx="45420" cy="48801"/>
            </a:xfrm>
            <a:custGeom>
              <a:avLst/>
              <a:gdLst/>
              <a:ahLst/>
              <a:cxnLst/>
              <a:rect l="l" t="t" r="r" b="b"/>
              <a:pathLst>
                <a:path w="779" h="837" extrusionOk="0">
                  <a:moveTo>
                    <a:pt x="389" y="0"/>
                  </a:moveTo>
                  <a:cubicBezTo>
                    <a:pt x="175" y="20"/>
                    <a:pt x="0" y="195"/>
                    <a:pt x="0" y="409"/>
                  </a:cubicBezTo>
                  <a:cubicBezTo>
                    <a:pt x="0" y="642"/>
                    <a:pt x="175" y="836"/>
                    <a:pt x="389" y="836"/>
                  </a:cubicBezTo>
                  <a:cubicBezTo>
                    <a:pt x="603" y="836"/>
                    <a:pt x="778" y="661"/>
                    <a:pt x="778" y="409"/>
                  </a:cubicBezTo>
                  <a:cubicBezTo>
                    <a:pt x="778" y="195"/>
                    <a:pt x="603" y="0"/>
                    <a:pt x="389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5" name="Google Shape;4865;p40"/>
            <p:cNvSpPr/>
            <p:nvPr/>
          </p:nvSpPr>
          <p:spPr>
            <a:xfrm>
              <a:off x="12296362" y="4035742"/>
              <a:ext cx="89673" cy="55973"/>
            </a:xfrm>
            <a:custGeom>
              <a:avLst/>
              <a:gdLst/>
              <a:ahLst/>
              <a:cxnLst/>
              <a:rect l="l" t="t" r="r" b="b"/>
              <a:pathLst>
                <a:path w="1538" h="960" extrusionOk="0">
                  <a:moveTo>
                    <a:pt x="1167" y="0"/>
                  </a:moveTo>
                  <a:cubicBezTo>
                    <a:pt x="1075" y="0"/>
                    <a:pt x="973" y="79"/>
                    <a:pt x="973" y="123"/>
                  </a:cubicBezTo>
                  <a:cubicBezTo>
                    <a:pt x="954" y="260"/>
                    <a:pt x="973" y="610"/>
                    <a:pt x="565" y="668"/>
                  </a:cubicBezTo>
                  <a:cubicBezTo>
                    <a:pt x="254" y="726"/>
                    <a:pt x="1" y="785"/>
                    <a:pt x="98" y="960"/>
                  </a:cubicBezTo>
                  <a:lnTo>
                    <a:pt x="1109" y="960"/>
                  </a:lnTo>
                  <a:lnTo>
                    <a:pt x="1537" y="571"/>
                  </a:lnTo>
                  <a:cubicBezTo>
                    <a:pt x="1537" y="571"/>
                    <a:pt x="1401" y="162"/>
                    <a:pt x="1246" y="26"/>
                  </a:cubicBezTo>
                  <a:cubicBezTo>
                    <a:pt x="1223" y="8"/>
                    <a:pt x="1195" y="0"/>
                    <a:pt x="1167" y="0"/>
                  </a:cubicBezTo>
                  <a:close/>
                </a:path>
              </a:pathLst>
            </a:custGeom>
            <a:solidFill>
              <a:srgbClr val="F7D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6" name="Google Shape;4866;p40"/>
            <p:cNvSpPr/>
            <p:nvPr/>
          </p:nvSpPr>
          <p:spPr>
            <a:xfrm>
              <a:off x="12787398" y="2643033"/>
              <a:ext cx="56731" cy="115735"/>
            </a:xfrm>
            <a:custGeom>
              <a:avLst/>
              <a:gdLst/>
              <a:ahLst/>
              <a:cxnLst/>
              <a:rect l="l" t="t" r="r" b="b"/>
              <a:pathLst>
                <a:path w="973" h="1985" extrusionOk="0">
                  <a:moveTo>
                    <a:pt x="847" y="1"/>
                  </a:moveTo>
                  <a:cubicBezTo>
                    <a:pt x="798" y="1"/>
                    <a:pt x="746" y="27"/>
                    <a:pt x="720" y="79"/>
                  </a:cubicBezTo>
                  <a:cubicBezTo>
                    <a:pt x="720" y="98"/>
                    <a:pt x="409" y="643"/>
                    <a:pt x="0" y="1635"/>
                  </a:cubicBezTo>
                  <a:cubicBezTo>
                    <a:pt x="20" y="1751"/>
                    <a:pt x="78" y="1868"/>
                    <a:pt x="98" y="1985"/>
                  </a:cubicBezTo>
                  <a:cubicBezTo>
                    <a:pt x="526" y="895"/>
                    <a:pt x="856" y="273"/>
                    <a:pt x="876" y="234"/>
                  </a:cubicBezTo>
                  <a:cubicBezTo>
                    <a:pt x="895" y="176"/>
                    <a:pt x="973" y="79"/>
                    <a:pt x="915" y="20"/>
                  </a:cubicBezTo>
                  <a:cubicBezTo>
                    <a:pt x="895" y="7"/>
                    <a:pt x="871" y="1"/>
                    <a:pt x="847" y="1"/>
                  </a:cubicBezTo>
                  <a:close/>
                </a:path>
              </a:pathLst>
            </a:custGeom>
            <a:solidFill>
              <a:srgbClr val="75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7" name="Google Shape;4867;p40"/>
            <p:cNvSpPr/>
            <p:nvPr/>
          </p:nvSpPr>
          <p:spPr>
            <a:xfrm>
              <a:off x="12251002" y="3060787"/>
              <a:ext cx="43146" cy="43262"/>
            </a:xfrm>
            <a:custGeom>
              <a:avLst/>
              <a:gdLst/>
              <a:ahLst/>
              <a:cxnLst/>
              <a:rect l="l" t="t" r="r" b="b"/>
              <a:pathLst>
                <a:path w="740" h="742" extrusionOk="0">
                  <a:moveTo>
                    <a:pt x="360" y="1"/>
                  </a:moveTo>
                  <a:cubicBezTo>
                    <a:pt x="293" y="1"/>
                    <a:pt x="230" y="20"/>
                    <a:pt x="176" y="61"/>
                  </a:cubicBezTo>
                  <a:cubicBezTo>
                    <a:pt x="40" y="177"/>
                    <a:pt x="1" y="469"/>
                    <a:pt x="137" y="741"/>
                  </a:cubicBezTo>
                  <a:cubicBezTo>
                    <a:pt x="156" y="566"/>
                    <a:pt x="254" y="430"/>
                    <a:pt x="370" y="333"/>
                  </a:cubicBezTo>
                  <a:cubicBezTo>
                    <a:pt x="487" y="236"/>
                    <a:pt x="623" y="197"/>
                    <a:pt x="740" y="197"/>
                  </a:cubicBezTo>
                  <a:cubicBezTo>
                    <a:pt x="626" y="70"/>
                    <a:pt x="486" y="1"/>
                    <a:pt x="360" y="1"/>
                  </a:cubicBezTo>
                  <a:close/>
                </a:path>
              </a:pathLst>
            </a:custGeom>
            <a:solidFill>
              <a:srgbClr val="63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8" name="Google Shape;4868;p40"/>
            <p:cNvSpPr/>
            <p:nvPr/>
          </p:nvSpPr>
          <p:spPr>
            <a:xfrm>
              <a:off x="12381428" y="2978054"/>
              <a:ext cx="53349" cy="36382"/>
            </a:xfrm>
            <a:custGeom>
              <a:avLst/>
              <a:gdLst/>
              <a:ahLst/>
              <a:cxnLst/>
              <a:rect l="l" t="t" r="r" b="b"/>
              <a:pathLst>
                <a:path w="915" h="624" extrusionOk="0">
                  <a:moveTo>
                    <a:pt x="464" y="1"/>
                  </a:moveTo>
                  <a:cubicBezTo>
                    <a:pt x="426" y="1"/>
                    <a:pt x="389" y="7"/>
                    <a:pt x="351" y="21"/>
                  </a:cubicBezTo>
                  <a:cubicBezTo>
                    <a:pt x="137" y="99"/>
                    <a:pt x="1" y="352"/>
                    <a:pt x="59" y="624"/>
                  </a:cubicBezTo>
                  <a:cubicBezTo>
                    <a:pt x="156" y="507"/>
                    <a:pt x="273" y="391"/>
                    <a:pt x="448" y="332"/>
                  </a:cubicBezTo>
                  <a:cubicBezTo>
                    <a:pt x="535" y="313"/>
                    <a:pt x="613" y="303"/>
                    <a:pt x="689" y="303"/>
                  </a:cubicBezTo>
                  <a:cubicBezTo>
                    <a:pt x="764" y="303"/>
                    <a:pt x="837" y="313"/>
                    <a:pt x="915" y="332"/>
                  </a:cubicBezTo>
                  <a:cubicBezTo>
                    <a:pt x="803" y="140"/>
                    <a:pt x="638" y="1"/>
                    <a:pt x="464" y="1"/>
                  </a:cubicBezTo>
                  <a:close/>
                </a:path>
              </a:pathLst>
            </a:custGeom>
            <a:solidFill>
              <a:srgbClr val="63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69" name="Google Shape;4869;p40"/>
            <p:cNvSpPr/>
            <p:nvPr/>
          </p:nvSpPr>
          <p:spPr>
            <a:xfrm>
              <a:off x="12354200" y="3051808"/>
              <a:ext cx="30668" cy="45478"/>
            </a:xfrm>
            <a:custGeom>
              <a:avLst/>
              <a:gdLst/>
              <a:ahLst/>
              <a:cxnLst/>
              <a:rect l="l" t="t" r="r" b="b"/>
              <a:pathLst>
                <a:path w="526" h="780" extrusionOk="0">
                  <a:moveTo>
                    <a:pt x="137" y="1"/>
                  </a:moveTo>
                  <a:lnTo>
                    <a:pt x="98" y="117"/>
                  </a:lnTo>
                  <a:cubicBezTo>
                    <a:pt x="195" y="215"/>
                    <a:pt x="331" y="331"/>
                    <a:pt x="331" y="409"/>
                  </a:cubicBezTo>
                  <a:cubicBezTo>
                    <a:pt x="331" y="526"/>
                    <a:pt x="273" y="701"/>
                    <a:pt x="1" y="740"/>
                  </a:cubicBezTo>
                  <a:lnTo>
                    <a:pt x="1" y="779"/>
                  </a:lnTo>
                  <a:cubicBezTo>
                    <a:pt x="21" y="780"/>
                    <a:pt x="40" y="780"/>
                    <a:pt x="58" y="780"/>
                  </a:cubicBezTo>
                  <a:cubicBezTo>
                    <a:pt x="472" y="780"/>
                    <a:pt x="526" y="578"/>
                    <a:pt x="526" y="429"/>
                  </a:cubicBezTo>
                  <a:cubicBezTo>
                    <a:pt x="506" y="254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70" name="Google Shape;4870;p40"/>
            <p:cNvSpPr/>
            <p:nvPr/>
          </p:nvSpPr>
          <p:spPr>
            <a:xfrm>
              <a:off x="12339449" y="3098334"/>
              <a:ext cx="69266" cy="52183"/>
            </a:xfrm>
            <a:custGeom>
              <a:avLst/>
              <a:gdLst/>
              <a:ahLst/>
              <a:cxnLst/>
              <a:rect l="l" t="t" r="r" b="b"/>
              <a:pathLst>
                <a:path w="1188" h="895" extrusionOk="0">
                  <a:moveTo>
                    <a:pt x="1071" y="0"/>
                  </a:moveTo>
                  <a:lnTo>
                    <a:pt x="1" y="370"/>
                  </a:lnTo>
                  <a:cubicBezTo>
                    <a:pt x="1" y="370"/>
                    <a:pt x="144" y="894"/>
                    <a:pt x="545" y="894"/>
                  </a:cubicBezTo>
                  <a:cubicBezTo>
                    <a:pt x="588" y="894"/>
                    <a:pt x="633" y="888"/>
                    <a:pt x="682" y="875"/>
                  </a:cubicBezTo>
                  <a:cubicBezTo>
                    <a:pt x="1187" y="700"/>
                    <a:pt x="1071" y="0"/>
                    <a:pt x="1071" y="0"/>
                  </a:cubicBezTo>
                  <a:close/>
                </a:path>
              </a:pathLst>
            </a:custGeom>
            <a:solidFill>
              <a:srgbClr val="381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71" name="Google Shape;4871;p40"/>
            <p:cNvSpPr/>
            <p:nvPr/>
          </p:nvSpPr>
          <p:spPr>
            <a:xfrm>
              <a:off x="12343996" y="3100608"/>
              <a:ext cx="54515" cy="36324"/>
            </a:xfrm>
            <a:custGeom>
              <a:avLst/>
              <a:gdLst/>
              <a:ahLst/>
              <a:cxnLst/>
              <a:rect l="l" t="t" r="r" b="b"/>
              <a:pathLst>
                <a:path w="935" h="623" extrusionOk="0">
                  <a:moveTo>
                    <a:pt x="915" y="0"/>
                  </a:moveTo>
                  <a:lnTo>
                    <a:pt x="1" y="331"/>
                  </a:lnTo>
                  <a:cubicBezTo>
                    <a:pt x="1" y="331"/>
                    <a:pt x="40" y="467"/>
                    <a:pt x="137" y="622"/>
                  </a:cubicBezTo>
                  <a:lnTo>
                    <a:pt x="915" y="331"/>
                  </a:lnTo>
                  <a:cubicBezTo>
                    <a:pt x="934" y="156"/>
                    <a:pt x="915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72" name="Google Shape;4872;p40"/>
            <p:cNvSpPr/>
            <p:nvPr/>
          </p:nvSpPr>
          <p:spPr>
            <a:xfrm>
              <a:off x="12214737" y="3001550"/>
              <a:ext cx="56672" cy="74281"/>
            </a:xfrm>
            <a:custGeom>
              <a:avLst/>
              <a:gdLst/>
              <a:ahLst/>
              <a:cxnLst/>
              <a:rect l="l" t="t" r="r" b="b"/>
              <a:pathLst>
                <a:path w="972" h="1274" extrusionOk="0">
                  <a:moveTo>
                    <a:pt x="519" y="0"/>
                  </a:moveTo>
                  <a:cubicBezTo>
                    <a:pt x="507" y="0"/>
                    <a:pt x="496" y="2"/>
                    <a:pt x="487" y="7"/>
                  </a:cubicBezTo>
                  <a:cubicBezTo>
                    <a:pt x="370" y="46"/>
                    <a:pt x="0" y="824"/>
                    <a:pt x="20" y="979"/>
                  </a:cubicBezTo>
                  <a:cubicBezTo>
                    <a:pt x="74" y="1160"/>
                    <a:pt x="162" y="1273"/>
                    <a:pt x="283" y="1273"/>
                  </a:cubicBezTo>
                  <a:cubicBezTo>
                    <a:pt x="292" y="1273"/>
                    <a:pt x="302" y="1273"/>
                    <a:pt x="312" y="1271"/>
                  </a:cubicBezTo>
                  <a:cubicBezTo>
                    <a:pt x="584" y="1193"/>
                    <a:pt x="915" y="474"/>
                    <a:pt x="953" y="376"/>
                  </a:cubicBezTo>
                  <a:cubicBezTo>
                    <a:pt x="971" y="287"/>
                    <a:pt x="660" y="0"/>
                    <a:pt x="519" y="0"/>
                  </a:cubicBezTo>
                  <a:close/>
                </a:path>
              </a:pathLst>
            </a:custGeom>
            <a:solidFill>
              <a:srgbClr val="894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873" name="Google Shape;4873;p40"/>
            <p:cNvSpPr/>
            <p:nvPr/>
          </p:nvSpPr>
          <p:spPr>
            <a:xfrm>
              <a:off x="12345163" y="2930711"/>
              <a:ext cx="85067" cy="42912"/>
            </a:xfrm>
            <a:custGeom>
              <a:avLst/>
              <a:gdLst/>
              <a:ahLst/>
              <a:cxnLst/>
              <a:rect l="l" t="t" r="r" b="b"/>
              <a:pathLst>
                <a:path w="1459" h="736" extrusionOk="0">
                  <a:moveTo>
                    <a:pt x="1053" y="0"/>
                  </a:moveTo>
                  <a:cubicBezTo>
                    <a:pt x="771" y="0"/>
                    <a:pt x="177" y="93"/>
                    <a:pt x="97" y="172"/>
                  </a:cubicBezTo>
                  <a:cubicBezTo>
                    <a:pt x="0" y="269"/>
                    <a:pt x="214" y="736"/>
                    <a:pt x="311" y="736"/>
                  </a:cubicBezTo>
                  <a:cubicBezTo>
                    <a:pt x="409" y="736"/>
                    <a:pt x="1225" y="638"/>
                    <a:pt x="1381" y="386"/>
                  </a:cubicBezTo>
                  <a:cubicBezTo>
                    <a:pt x="1459" y="269"/>
                    <a:pt x="1381" y="133"/>
                    <a:pt x="1187" y="16"/>
                  </a:cubicBezTo>
                  <a:cubicBezTo>
                    <a:pt x="1165" y="5"/>
                    <a:pt x="1117" y="0"/>
                    <a:pt x="1053" y="0"/>
                  </a:cubicBezTo>
                  <a:close/>
                </a:path>
              </a:pathLst>
            </a:custGeom>
            <a:solidFill>
              <a:srgbClr val="6D2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7F6FE7-DF70-428E-A825-580C2CDA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87" y="524698"/>
            <a:ext cx="5931922" cy="23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family kid illustration Picture book">
            <a:extLst>
              <a:ext uri="{FF2B5EF4-FFF2-40B4-BE49-F238E27FC236}">
                <a16:creationId xmlns:a16="http://schemas.microsoft.com/office/drawing/2014/main" id="{CDDAF465-EBE1-4098-960C-35BD9401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934" y="1715375"/>
            <a:ext cx="3938769" cy="30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B69FF2-8F3B-42AF-9FCE-91BB44731C7A}"/>
              </a:ext>
            </a:extLst>
          </p:cNvPr>
          <p:cNvSpPr/>
          <p:nvPr/>
        </p:nvSpPr>
        <p:spPr>
          <a:xfrm>
            <a:off x="2977374" y="1495011"/>
            <a:ext cx="5861825" cy="2944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dỗ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A1558F-BB3C-46E8-92A2-E55ED05A241D}"/>
              </a:ext>
            </a:extLst>
          </p:cNvPr>
          <p:cNvSpPr/>
          <p:nvPr/>
        </p:nvSpPr>
        <p:spPr>
          <a:xfrm>
            <a:off x="379141" y="640719"/>
            <a:ext cx="3598127" cy="572700"/>
          </a:xfrm>
          <a:custGeom>
            <a:avLst/>
            <a:gdLst>
              <a:gd name="connsiteX0" fmla="*/ 0 w 3598127"/>
              <a:gd name="connsiteY0" fmla="*/ 95452 h 572700"/>
              <a:gd name="connsiteX1" fmla="*/ 95452 w 3598127"/>
              <a:gd name="connsiteY1" fmla="*/ 0 h 572700"/>
              <a:gd name="connsiteX2" fmla="*/ 708752 w 3598127"/>
              <a:gd name="connsiteY2" fmla="*/ 0 h 572700"/>
              <a:gd name="connsiteX3" fmla="*/ 1356125 w 3598127"/>
              <a:gd name="connsiteY3" fmla="*/ 0 h 572700"/>
              <a:gd name="connsiteX4" fmla="*/ 2105714 w 3598127"/>
              <a:gd name="connsiteY4" fmla="*/ 0 h 572700"/>
              <a:gd name="connsiteX5" fmla="*/ 2787158 w 3598127"/>
              <a:gd name="connsiteY5" fmla="*/ 0 h 572700"/>
              <a:gd name="connsiteX6" fmla="*/ 3502675 w 3598127"/>
              <a:gd name="connsiteY6" fmla="*/ 0 h 572700"/>
              <a:gd name="connsiteX7" fmla="*/ 3598127 w 3598127"/>
              <a:gd name="connsiteY7" fmla="*/ 95452 h 572700"/>
              <a:gd name="connsiteX8" fmla="*/ 3598127 w 3598127"/>
              <a:gd name="connsiteY8" fmla="*/ 477248 h 572700"/>
              <a:gd name="connsiteX9" fmla="*/ 3502675 w 3598127"/>
              <a:gd name="connsiteY9" fmla="*/ 572700 h 572700"/>
              <a:gd name="connsiteX10" fmla="*/ 2821230 w 3598127"/>
              <a:gd name="connsiteY10" fmla="*/ 572700 h 572700"/>
              <a:gd name="connsiteX11" fmla="*/ 2242002 w 3598127"/>
              <a:gd name="connsiteY11" fmla="*/ 572700 h 572700"/>
              <a:gd name="connsiteX12" fmla="*/ 1594630 w 3598127"/>
              <a:gd name="connsiteY12" fmla="*/ 572700 h 572700"/>
              <a:gd name="connsiteX13" fmla="*/ 981330 w 3598127"/>
              <a:gd name="connsiteY13" fmla="*/ 572700 h 572700"/>
              <a:gd name="connsiteX14" fmla="*/ 95452 w 3598127"/>
              <a:gd name="connsiteY14" fmla="*/ 572700 h 572700"/>
              <a:gd name="connsiteX15" fmla="*/ 0 w 3598127"/>
              <a:gd name="connsiteY15" fmla="*/ 477248 h 572700"/>
              <a:gd name="connsiteX16" fmla="*/ 0 w 3598127"/>
              <a:gd name="connsiteY16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8127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289411" y="23002"/>
                  <a:pt x="565789" y="24870"/>
                  <a:pt x="708752" y="0"/>
                </a:cubicBezTo>
                <a:cubicBezTo>
                  <a:pt x="851715" y="-24870"/>
                  <a:pt x="1136466" y="-28327"/>
                  <a:pt x="1356125" y="0"/>
                </a:cubicBezTo>
                <a:cubicBezTo>
                  <a:pt x="1575784" y="28327"/>
                  <a:pt x="1885370" y="31341"/>
                  <a:pt x="2105714" y="0"/>
                </a:cubicBezTo>
                <a:cubicBezTo>
                  <a:pt x="2326058" y="-31341"/>
                  <a:pt x="2543606" y="-8624"/>
                  <a:pt x="2787158" y="0"/>
                </a:cubicBezTo>
                <a:cubicBezTo>
                  <a:pt x="3030710" y="8624"/>
                  <a:pt x="3333704" y="13253"/>
                  <a:pt x="3502675" y="0"/>
                </a:cubicBezTo>
                <a:cubicBezTo>
                  <a:pt x="3554735" y="-1066"/>
                  <a:pt x="3591232" y="49164"/>
                  <a:pt x="3598127" y="95452"/>
                </a:cubicBezTo>
                <a:cubicBezTo>
                  <a:pt x="3604467" y="226270"/>
                  <a:pt x="3602369" y="342344"/>
                  <a:pt x="3598127" y="477248"/>
                </a:cubicBezTo>
                <a:cubicBezTo>
                  <a:pt x="3604475" y="533478"/>
                  <a:pt x="3562694" y="580424"/>
                  <a:pt x="3502675" y="572700"/>
                </a:cubicBezTo>
                <a:cubicBezTo>
                  <a:pt x="3345398" y="604363"/>
                  <a:pt x="3073633" y="559313"/>
                  <a:pt x="2821230" y="572700"/>
                </a:cubicBezTo>
                <a:cubicBezTo>
                  <a:pt x="2568827" y="586087"/>
                  <a:pt x="2530619" y="589200"/>
                  <a:pt x="2242002" y="572700"/>
                </a:cubicBezTo>
                <a:cubicBezTo>
                  <a:pt x="1953385" y="556200"/>
                  <a:pt x="1769772" y="552301"/>
                  <a:pt x="1594630" y="572700"/>
                </a:cubicBezTo>
                <a:cubicBezTo>
                  <a:pt x="1419488" y="593099"/>
                  <a:pt x="1254331" y="585645"/>
                  <a:pt x="981330" y="572700"/>
                </a:cubicBezTo>
                <a:cubicBezTo>
                  <a:pt x="708329" y="559755"/>
                  <a:pt x="495882" y="545693"/>
                  <a:pt x="95452" y="572700"/>
                </a:cubicBezTo>
                <a:cubicBezTo>
                  <a:pt x="42841" y="571143"/>
                  <a:pt x="-6715" y="529518"/>
                  <a:pt x="0" y="477248"/>
                </a:cubicBezTo>
                <a:cubicBezTo>
                  <a:pt x="16969" y="316562"/>
                  <a:pt x="-10469" y="175720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90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A8F4C2-011D-4D65-9B90-6A7B13631BC7}"/>
              </a:ext>
            </a:extLst>
          </p:cNvPr>
          <p:cNvSpPr/>
          <p:nvPr/>
        </p:nvSpPr>
        <p:spPr>
          <a:xfrm>
            <a:off x="223024" y="2153255"/>
            <a:ext cx="5768898" cy="722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tin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381DD0-2932-4D80-B85F-E01315460F95}"/>
              </a:ext>
            </a:extLst>
          </p:cNvPr>
          <p:cNvSpPr/>
          <p:nvPr/>
        </p:nvSpPr>
        <p:spPr>
          <a:xfrm>
            <a:off x="223024" y="3026215"/>
            <a:ext cx="5768898" cy="722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bự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2" name="Picture 6" descr="Cute Father And Son Illustration Character Material, Father And Son  Illustration, Boy, Teenager PNG Transparent Clipart Image and PSD File for  Free Download">
            <a:extLst>
              <a:ext uri="{FF2B5EF4-FFF2-40B4-BE49-F238E27FC236}">
                <a16:creationId xmlns:a16="http://schemas.microsoft.com/office/drawing/2014/main" id="{D751BE01-9325-452A-9769-F2628C09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250" l="10000" r="90000">
                        <a14:foregroundMark x1="30000" y1="92031" x2="44844" y2="91875"/>
                        <a14:foregroundMark x1="44844" y1="91875" x2="56563" y2="92500"/>
                        <a14:foregroundMark x1="56563" y1="92500" x2="66250" y2="91250"/>
                        <a14:foregroundMark x1="66250" y1="91250" x2="6687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89" y="892098"/>
            <a:ext cx="4277867" cy="42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0717A2-FBB7-4F34-8AFD-F48E15893E95}"/>
              </a:ext>
            </a:extLst>
          </p:cNvPr>
          <p:cNvSpPr/>
          <p:nvPr/>
        </p:nvSpPr>
        <p:spPr>
          <a:xfrm>
            <a:off x="2601951" y="1381075"/>
            <a:ext cx="4259766" cy="456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1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0F22F-04E1-4F0C-BA7A-3A2FDDEC9BAA}"/>
              </a:ext>
            </a:extLst>
          </p:cNvPr>
          <p:cNvSpPr/>
          <p:nvPr/>
        </p:nvSpPr>
        <p:spPr>
          <a:xfrm>
            <a:off x="628185" y="3815810"/>
            <a:ext cx="5768898" cy="655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A81A2CB-B588-45DF-BCD8-683A46D747FF}"/>
              </a:ext>
            </a:extLst>
          </p:cNvPr>
          <p:cNvSpPr/>
          <p:nvPr/>
        </p:nvSpPr>
        <p:spPr>
          <a:xfrm>
            <a:off x="223024" y="3952624"/>
            <a:ext cx="312235" cy="45609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30C93C-08B8-4D8E-B68D-4FB48607FC39}"/>
              </a:ext>
            </a:extLst>
          </p:cNvPr>
          <p:cNvSpPr/>
          <p:nvPr/>
        </p:nvSpPr>
        <p:spPr>
          <a:xfrm>
            <a:off x="379141" y="640719"/>
            <a:ext cx="4192859" cy="572700"/>
          </a:xfrm>
          <a:custGeom>
            <a:avLst/>
            <a:gdLst>
              <a:gd name="connsiteX0" fmla="*/ 0 w 4192859"/>
              <a:gd name="connsiteY0" fmla="*/ 95452 h 572700"/>
              <a:gd name="connsiteX1" fmla="*/ 95452 w 4192859"/>
              <a:gd name="connsiteY1" fmla="*/ 0 h 572700"/>
              <a:gd name="connsiteX2" fmla="*/ 682405 w 4192859"/>
              <a:gd name="connsiteY2" fmla="*/ 0 h 572700"/>
              <a:gd name="connsiteX3" fmla="*/ 1309378 w 4192859"/>
              <a:gd name="connsiteY3" fmla="*/ 0 h 572700"/>
              <a:gd name="connsiteX4" fmla="*/ 2056410 w 4192859"/>
              <a:gd name="connsiteY4" fmla="*/ 0 h 572700"/>
              <a:gd name="connsiteX5" fmla="*/ 2723402 w 4192859"/>
              <a:gd name="connsiteY5" fmla="*/ 0 h 572700"/>
              <a:gd name="connsiteX6" fmla="*/ 3390395 w 4192859"/>
              <a:gd name="connsiteY6" fmla="*/ 0 h 572700"/>
              <a:gd name="connsiteX7" fmla="*/ 4097407 w 4192859"/>
              <a:gd name="connsiteY7" fmla="*/ 0 h 572700"/>
              <a:gd name="connsiteX8" fmla="*/ 4192859 w 4192859"/>
              <a:gd name="connsiteY8" fmla="*/ 95452 h 572700"/>
              <a:gd name="connsiteX9" fmla="*/ 4192859 w 4192859"/>
              <a:gd name="connsiteY9" fmla="*/ 477248 h 572700"/>
              <a:gd name="connsiteX10" fmla="*/ 4097407 w 4192859"/>
              <a:gd name="connsiteY10" fmla="*/ 572700 h 572700"/>
              <a:gd name="connsiteX11" fmla="*/ 3550473 w 4192859"/>
              <a:gd name="connsiteY11" fmla="*/ 572700 h 572700"/>
              <a:gd name="connsiteX12" fmla="*/ 2923500 w 4192859"/>
              <a:gd name="connsiteY12" fmla="*/ 572700 h 572700"/>
              <a:gd name="connsiteX13" fmla="*/ 2336547 w 4192859"/>
              <a:gd name="connsiteY13" fmla="*/ 572700 h 572700"/>
              <a:gd name="connsiteX14" fmla="*/ 1589515 w 4192859"/>
              <a:gd name="connsiteY14" fmla="*/ 572700 h 572700"/>
              <a:gd name="connsiteX15" fmla="*/ 882503 w 4192859"/>
              <a:gd name="connsiteY15" fmla="*/ 572700 h 572700"/>
              <a:gd name="connsiteX16" fmla="*/ 95452 w 4192859"/>
              <a:gd name="connsiteY16" fmla="*/ 572700 h 572700"/>
              <a:gd name="connsiteX17" fmla="*/ 0 w 4192859"/>
              <a:gd name="connsiteY17" fmla="*/ 477248 h 572700"/>
              <a:gd name="connsiteX18" fmla="*/ 0 w 4192859"/>
              <a:gd name="connsiteY18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92859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302998" y="19336"/>
                  <a:pt x="390871" y="-23620"/>
                  <a:pt x="682405" y="0"/>
                </a:cubicBezTo>
                <a:cubicBezTo>
                  <a:pt x="973939" y="23620"/>
                  <a:pt x="1041511" y="19439"/>
                  <a:pt x="1309378" y="0"/>
                </a:cubicBezTo>
                <a:cubicBezTo>
                  <a:pt x="1577245" y="-19439"/>
                  <a:pt x="1783890" y="20851"/>
                  <a:pt x="2056410" y="0"/>
                </a:cubicBezTo>
                <a:cubicBezTo>
                  <a:pt x="2328930" y="-20851"/>
                  <a:pt x="2526836" y="26132"/>
                  <a:pt x="2723402" y="0"/>
                </a:cubicBezTo>
                <a:cubicBezTo>
                  <a:pt x="2919968" y="-26132"/>
                  <a:pt x="3105163" y="1527"/>
                  <a:pt x="3390395" y="0"/>
                </a:cubicBezTo>
                <a:cubicBezTo>
                  <a:pt x="3675627" y="-1527"/>
                  <a:pt x="3802484" y="-1248"/>
                  <a:pt x="4097407" y="0"/>
                </a:cubicBezTo>
                <a:cubicBezTo>
                  <a:pt x="4147813" y="1884"/>
                  <a:pt x="4194839" y="40876"/>
                  <a:pt x="4192859" y="95452"/>
                </a:cubicBezTo>
                <a:cubicBezTo>
                  <a:pt x="4193047" y="216761"/>
                  <a:pt x="4186698" y="324998"/>
                  <a:pt x="4192859" y="477248"/>
                </a:cubicBezTo>
                <a:cubicBezTo>
                  <a:pt x="4201112" y="534276"/>
                  <a:pt x="4142628" y="570416"/>
                  <a:pt x="4097407" y="572700"/>
                </a:cubicBezTo>
                <a:cubicBezTo>
                  <a:pt x="3904856" y="545701"/>
                  <a:pt x="3722149" y="559227"/>
                  <a:pt x="3550473" y="572700"/>
                </a:cubicBezTo>
                <a:cubicBezTo>
                  <a:pt x="3378797" y="586173"/>
                  <a:pt x="3156052" y="583219"/>
                  <a:pt x="2923500" y="572700"/>
                </a:cubicBezTo>
                <a:cubicBezTo>
                  <a:pt x="2690948" y="562181"/>
                  <a:pt x="2584159" y="597837"/>
                  <a:pt x="2336547" y="572700"/>
                </a:cubicBezTo>
                <a:cubicBezTo>
                  <a:pt x="2088935" y="547563"/>
                  <a:pt x="1884788" y="578926"/>
                  <a:pt x="1589515" y="572700"/>
                </a:cubicBezTo>
                <a:cubicBezTo>
                  <a:pt x="1294242" y="566474"/>
                  <a:pt x="1192267" y="575709"/>
                  <a:pt x="882503" y="572700"/>
                </a:cubicBezTo>
                <a:cubicBezTo>
                  <a:pt x="572739" y="569691"/>
                  <a:pt x="332663" y="586359"/>
                  <a:pt x="95452" y="572700"/>
                </a:cubicBezTo>
                <a:cubicBezTo>
                  <a:pt x="43627" y="574706"/>
                  <a:pt x="3741" y="532071"/>
                  <a:pt x="0" y="477248"/>
                </a:cubicBezTo>
                <a:cubicBezTo>
                  <a:pt x="-6168" y="357686"/>
                  <a:pt x="-18419" y="242713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97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1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0717A2-FBB7-4F34-8AFD-F48E15893E95}"/>
              </a:ext>
            </a:extLst>
          </p:cNvPr>
          <p:cNvSpPr/>
          <p:nvPr/>
        </p:nvSpPr>
        <p:spPr>
          <a:xfrm>
            <a:off x="4679185" y="1239897"/>
            <a:ext cx="3152078" cy="456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endParaRPr lang="en-US" sz="1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A8F4C2-011D-4D65-9B90-6A7B13631BC7}"/>
              </a:ext>
            </a:extLst>
          </p:cNvPr>
          <p:cNvSpPr/>
          <p:nvPr/>
        </p:nvSpPr>
        <p:spPr>
          <a:xfrm>
            <a:off x="3152078" y="1856569"/>
            <a:ext cx="5389756" cy="722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381DD0-2932-4D80-B85F-E01315460F95}"/>
              </a:ext>
            </a:extLst>
          </p:cNvPr>
          <p:cNvSpPr/>
          <p:nvPr/>
        </p:nvSpPr>
        <p:spPr>
          <a:xfrm>
            <a:off x="3152078" y="2739865"/>
            <a:ext cx="5389756" cy="7227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0F22F-04E1-4F0C-BA7A-3A2FDDEC9BAA}"/>
              </a:ext>
            </a:extLst>
          </p:cNvPr>
          <p:cNvSpPr/>
          <p:nvPr/>
        </p:nvSpPr>
        <p:spPr>
          <a:xfrm>
            <a:off x="4505092" y="3768661"/>
            <a:ext cx="4285785" cy="722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8E0078-304A-4496-A81A-6748B526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81" t="14713" r="9030" b="2892"/>
          <a:stretch>
            <a:fillRect/>
          </a:stretch>
        </p:blipFill>
        <p:spPr>
          <a:xfrm>
            <a:off x="0" y="1732427"/>
            <a:ext cx="3152078" cy="3152078"/>
          </a:xfrm>
          <a:custGeom>
            <a:avLst/>
            <a:gdLst>
              <a:gd name="connsiteX0" fmla="*/ 1576039 w 3152078"/>
              <a:gd name="connsiteY0" fmla="*/ 0 h 3152078"/>
              <a:gd name="connsiteX1" fmla="*/ 3152078 w 3152078"/>
              <a:gd name="connsiteY1" fmla="*/ 1576039 h 3152078"/>
              <a:gd name="connsiteX2" fmla="*/ 1576039 w 3152078"/>
              <a:gd name="connsiteY2" fmla="*/ 3152078 h 3152078"/>
              <a:gd name="connsiteX3" fmla="*/ 0 w 3152078"/>
              <a:gd name="connsiteY3" fmla="*/ 1576039 h 3152078"/>
              <a:gd name="connsiteX4" fmla="*/ 1576039 w 3152078"/>
              <a:gd name="connsiteY4" fmla="*/ 0 h 31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2078" h="3152078">
                <a:moveTo>
                  <a:pt x="1576039" y="0"/>
                </a:moveTo>
                <a:cubicBezTo>
                  <a:pt x="2446461" y="0"/>
                  <a:pt x="3152078" y="705617"/>
                  <a:pt x="3152078" y="1576039"/>
                </a:cubicBezTo>
                <a:cubicBezTo>
                  <a:pt x="3152078" y="2446461"/>
                  <a:pt x="2446461" y="3152078"/>
                  <a:pt x="1576039" y="3152078"/>
                </a:cubicBezTo>
                <a:cubicBezTo>
                  <a:pt x="705617" y="3152078"/>
                  <a:pt x="0" y="2446461"/>
                  <a:pt x="0" y="1576039"/>
                </a:cubicBezTo>
                <a:cubicBezTo>
                  <a:pt x="0" y="705617"/>
                  <a:pt x="705617" y="0"/>
                  <a:pt x="1576039" y="0"/>
                </a:cubicBezTo>
                <a:close/>
              </a:path>
            </a:pathLst>
          </a:cu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D4E1429A-D8A3-44A8-AF6B-65C64044AC2C}"/>
              </a:ext>
            </a:extLst>
          </p:cNvPr>
          <p:cNvSpPr/>
          <p:nvPr/>
        </p:nvSpPr>
        <p:spPr>
          <a:xfrm>
            <a:off x="3977268" y="3945496"/>
            <a:ext cx="312235" cy="45609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13638E-2278-4579-873C-AEACBF071326}"/>
              </a:ext>
            </a:extLst>
          </p:cNvPr>
          <p:cNvSpPr/>
          <p:nvPr/>
        </p:nvSpPr>
        <p:spPr>
          <a:xfrm>
            <a:off x="379141" y="640719"/>
            <a:ext cx="4192859" cy="572700"/>
          </a:xfrm>
          <a:custGeom>
            <a:avLst/>
            <a:gdLst>
              <a:gd name="connsiteX0" fmla="*/ 0 w 4192859"/>
              <a:gd name="connsiteY0" fmla="*/ 95452 h 572700"/>
              <a:gd name="connsiteX1" fmla="*/ 95452 w 4192859"/>
              <a:gd name="connsiteY1" fmla="*/ 0 h 572700"/>
              <a:gd name="connsiteX2" fmla="*/ 682405 w 4192859"/>
              <a:gd name="connsiteY2" fmla="*/ 0 h 572700"/>
              <a:gd name="connsiteX3" fmla="*/ 1309378 w 4192859"/>
              <a:gd name="connsiteY3" fmla="*/ 0 h 572700"/>
              <a:gd name="connsiteX4" fmla="*/ 2056410 w 4192859"/>
              <a:gd name="connsiteY4" fmla="*/ 0 h 572700"/>
              <a:gd name="connsiteX5" fmla="*/ 2723402 w 4192859"/>
              <a:gd name="connsiteY5" fmla="*/ 0 h 572700"/>
              <a:gd name="connsiteX6" fmla="*/ 3390395 w 4192859"/>
              <a:gd name="connsiteY6" fmla="*/ 0 h 572700"/>
              <a:gd name="connsiteX7" fmla="*/ 4097407 w 4192859"/>
              <a:gd name="connsiteY7" fmla="*/ 0 h 572700"/>
              <a:gd name="connsiteX8" fmla="*/ 4192859 w 4192859"/>
              <a:gd name="connsiteY8" fmla="*/ 95452 h 572700"/>
              <a:gd name="connsiteX9" fmla="*/ 4192859 w 4192859"/>
              <a:gd name="connsiteY9" fmla="*/ 477248 h 572700"/>
              <a:gd name="connsiteX10" fmla="*/ 4097407 w 4192859"/>
              <a:gd name="connsiteY10" fmla="*/ 572700 h 572700"/>
              <a:gd name="connsiteX11" fmla="*/ 3550473 w 4192859"/>
              <a:gd name="connsiteY11" fmla="*/ 572700 h 572700"/>
              <a:gd name="connsiteX12" fmla="*/ 2923500 w 4192859"/>
              <a:gd name="connsiteY12" fmla="*/ 572700 h 572700"/>
              <a:gd name="connsiteX13" fmla="*/ 2336547 w 4192859"/>
              <a:gd name="connsiteY13" fmla="*/ 572700 h 572700"/>
              <a:gd name="connsiteX14" fmla="*/ 1589515 w 4192859"/>
              <a:gd name="connsiteY14" fmla="*/ 572700 h 572700"/>
              <a:gd name="connsiteX15" fmla="*/ 882503 w 4192859"/>
              <a:gd name="connsiteY15" fmla="*/ 572700 h 572700"/>
              <a:gd name="connsiteX16" fmla="*/ 95452 w 4192859"/>
              <a:gd name="connsiteY16" fmla="*/ 572700 h 572700"/>
              <a:gd name="connsiteX17" fmla="*/ 0 w 4192859"/>
              <a:gd name="connsiteY17" fmla="*/ 477248 h 572700"/>
              <a:gd name="connsiteX18" fmla="*/ 0 w 4192859"/>
              <a:gd name="connsiteY18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92859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302998" y="19336"/>
                  <a:pt x="390871" y="-23620"/>
                  <a:pt x="682405" y="0"/>
                </a:cubicBezTo>
                <a:cubicBezTo>
                  <a:pt x="973939" y="23620"/>
                  <a:pt x="1041511" y="19439"/>
                  <a:pt x="1309378" y="0"/>
                </a:cubicBezTo>
                <a:cubicBezTo>
                  <a:pt x="1577245" y="-19439"/>
                  <a:pt x="1783890" y="20851"/>
                  <a:pt x="2056410" y="0"/>
                </a:cubicBezTo>
                <a:cubicBezTo>
                  <a:pt x="2328930" y="-20851"/>
                  <a:pt x="2526836" y="26132"/>
                  <a:pt x="2723402" y="0"/>
                </a:cubicBezTo>
                <a:cubicBezTo>
                  <a:pt x="2919968" y="-26132"/>
                  <a:pt x="3105163" y="1527"/>
                  <a:pt x="3390395" y="0"/>
                </a:cubicBezTo>
                <a:cubicBezTo>
                  <a:pt x="3675627" y="-1527"/>
                  <a:pt x="3802484" y="-1248"/>
                  <a:pt x="4097407" y="0"/>
                </a:cubicBezTo>
                <a:cubicBezTo>
                  <a:pt x="4147813" y="1884"/>
                  <a:pt x="4194839" y="40876"/>
                  <a:pt x="4192859" y="95452"/>
                </a:cubicBezTo>
                <a:cubicBezTo>
                  <a:pt x="4193047" y="216761"/>
                  <a:pt x="4186698" y="324998"/>
                  <a:pt x="4192859" y="477248"/>
                </a:cubicBezTo>
                <a:cubicBezTo>
                  <a:pt x="4201112" y="534276"/>
                  <a:pt x="4142628" y="570416"/>
                  <a:pt x="4097407" y="572700"/>
                </a:cubicBezTo>
                <a:cubicBezTo>
                  <a:pt x="3904856" y="545701"/>
                  <a:pt x="3722149" y="559227"/>
                  <a:pt x="3550473" y="572700"/>
                </a:cubicBezTo>
                <a:cubicBezTo>
                  <a:pt x="3378797" y="586173"/>
                  <a:pt x="3156052" y="583219"/>
                  <a:pt x="2923500" y="572700"/>
                </a:cubicBezTo>
                <a:cubicBezTo>
                  <a:pt x="2690948" y="562181"/>
                  <a:pt x="2584159" y="597837"/>
                  <a:pt x="2336547" y="572700"/>
                </a:cubicBezTo>
                <a:cubicBezTo>
                  <a:pt x="2088935" y="547563"/>
                  <a:pt x="1884788" y="578926"/>
                  <a:pt x="1589515" y="572700"/>
                </a:cubicBezTo>
                <a:cubicBezTo>
                  <a:pt x="1294242" y="566474"/>
                  <a:pt x="1192267" y="575709"/>
                  <a:pt x="882503" y="572700"/>
                </a:cubicBezTo>
                <a:cubicBezTo>
                  <a:pt x="572739" y="569691"/>
                  <a:pt x="332663" y="586359"/>
                  <a:pt x="95452" y="572700"/>
                </a:cubicBezTo>
                <a:cubicBezTo>
                  <a:pt x="43627" y="574706"/>
                  <a:pt x="3741" y="532071"/>
                  <a:pt x="0" y="477248"/>
                </a:cubicBezTo>
                <a:cubicBezTo>
                  <a:pt x="-6168" y="357686"/>
                  <a:pt x="-18419" y="242713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78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4DD6C-871A-4B23-BDB9-BB3205643FCA}"/>
              </a:ext>
            </a:extLst>
          </p:cNvPr>
          <p:cNvSpPr/>
          <p:nvPr/>
        </p:nvSpPr>
        <p:spPr>
          <a:xfrm>
            <a:off x="3465424" y="1950157"/>
            <a:ext cx="4958576" cy="1243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nhạy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FBC36A-7A6A-477B-BB0A-1C95775B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2414" l="8511" r="93972">
                        <a14:foregroundMark x1="57270" y1="11724" x2="67376" y2="14310"/>
                        <a14:foregroundMark x1="68085" y1="7586" x2="68085" y2="5000"/>
                        <a14:foregroundMark x1="29787" y1="86207" x2="37766" y2="92414"/>
                        <a14:foregroundMark x1="93972" y1="80000" x2="86525" y2="83276"/>
                        <a14:foregroundMark x1="8511" y1="80862" x2="8511" y2="80862"/>
                        <a14:backgroundMark x1="29433" y1="42586" x2="5496" y2="42586"/>
                        <a14:backgroundMark x1="25887" y1="28103" x2="27128" y2="30862"/>
                        <a14:backgroundMark x1="72872" y1="20345" x2="81738" y2="29138"/>
                        <a14:backgroundMark x1="79078" y1="28448" x2="75000" y2="36207"/>
                        <a14:backgroundMark x1="74823" y1="40345" x2="82270" y2="49138"/>
                        <a14:backgroundMark x1="74291" y1="45172" x2="63830" y2="50345"/>
                        <a14:backgroundMark x1="59043" y1="47931" x2="63121" y2="53621"/>
                        <a14:backgroundMark x1="59752" y1="46379" x2="61170" y2="45000"/>
                        <a14:backgroundMark x1="88298" y1="61034" x2="90780" y2="64483"/>
                        <a14:backgroundMark x1="30142" y1="46724" x2="22872" y2="48103"/>
                        <a14:backgroundMark x1="28723" y1="50862" x2="28723" y2="50862"/>
                        <a14:backgroundMark x1="69504" y1="39655" x2="71809" y2="40862"/>
                        <a14:backgroundMark x1="87057" y1="66034" x2="87057" y2="6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" y="995532"/>
            <a:ext cx="3795440" cy="39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05EEA-2F35-4836-AAAE-6EB402477C11}"/>
              </a:ext>
            </a:extLst>
          </p:cNvPr>
          <p:cNvSpPr/>
          <p:nvPr/>
        </p:nvSpPr>
        <p:spPr>
          <a:xfrm>
            <a:off x="379141" y="640719"/>
            <a:ext cx="4192859" cy="572700"/>
          </a:xfrm>
          <a:custGeom>
            <a:avLst/>
            <a:gdLst>
              <a:gd name="connsiteX0" fmla="*/ 0 w 4192859"/>
              <a:gd name="connsiteY0" fmla="*/ 95452 h 572700"/>
              <a:gd name="connsiteX1" fmla="*/ 95452 w 4192859"/>
              <a:gd name="connsiteY1" fmla="*/ 0 h 572700"/>
              <a:gd name="connsiteX2" fmla="*/ 682405 w 4192859"/>
              <a:gd name="connsiteY2" fmla="*/ 0 h 572700"/>
              <a:gd name="connsiteX3" fmla="*/ 1309378 w 4192859"/>
              <a:gd name="connsiteY3" fmla="*/ 0 h 572700"/>
              <a:gd name="connsiteX4" fmla="*/ 2056410 w 4192859"/>
              <a:gd name="connsiteY4" fmla="*/ 0 h 572700"/>
              <a:gd name="connsiteX5" fmla="*/ 2723402 w 4192859"/>
              <a:gd name="connsiteY5" fmla="*/ 0 h 572700"/>
              <a:gd name="connsiteX6" fmla="*/ 3390395 w 4192859"/>
              <a:gd name="connsiteY6" fmla="*/ 0 h 572700"/>
              <a:gd name="connsiteX7" fmla="*/ 4097407 w 4192859"/>
              <a:gd name="connsiteY7" fmla="*/ 0 h 572700"/>
              <a:gd name="connsiteX8" fmla="*/ 4192859 w 4192859"/>
              <a:gd name="connsiteY8" fmla="*/ 95452 h 572700"/>
              <a:gd name="connsiteX9" fmla="*/ 4192859 w 4192859"/>
              <a:gd name="connsiteY9" fmla="*/ 477248 h 572700"/>
              <a:gd name="connsiteX10" fmla="*/ 4097407 w 4192859"/>
              <a:gd name="connsiteY10" fmla="*/ 572700 h 572700"/>
              <a:gd name="connsiteX11" fmla="*/ 3550473 w 4192859"/>
              <a:gd name="connsiteY11" fmla="*/ 572700 h 572700"/>
              <a:gd name="connsiteX12" fmla="*/ 2923500 w 4192859"/>
              <a:gd name="connsiteY12" fmla="*/ 572700 h 572700"/>
              <a:gd name="connsiteX13" fmla="*/ 2336547 w 4192859"/>
              <a:gd name="connsiteY13" fmla="*/ 572700 h 572700"/>
              <a:gd name="connsiteX14" fmla="*/ 1589515 w 4192859"/>
              <a:gd name="connsiteY14" fmla="*/ 572700 h 572700"/>
              <a:gd name="connsiteX15" fmla="*/ 882503 w 4192859"/>
              <a:gd name="connsiteY15" fmla="*/ 572700 h 572700"/>
              <a:gd name="connsiteX16" fmla="*/ 95452 w 4192859"/>
              <a:gd name="connsiteY16" fmla="*/ 572700 h 572700"/>
              <a:gd name="connsiteX17" fmla="*/ 0 w 4192859"/>
              <a:gd name="connsiteY17" fmla="*/ 477248 h 572700"/>
              <a:gd name="connsiteX18" fmla="*/ 0 w 4192859"/>
              <a:gd name="connsiteY18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92859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302998" y="19336"/>
                  <a:pt x="390871" y="-23620"/>
                  <a:pt x="682405" y="0"/>
                </a:cubicBezTo>
                <a:cubicBezTo>
                  <a:pt x="973939" y="23620"/>
                  <a:pt x="1041511" y="19439"/>
                  <a:pt x="1309378" y="0"/>
                </a:cubicBezTo>
                <a:cubicBezTo>
                  <a:pt x="1577245" y="-19439"/>
                  <a:pt x="1783890" y="20851"/>
                  <a:pt x="2056410" y="0"/>
                </a:cubicBezTo>
                <a:cubicBezTo>
                  <a:pt x="2328930" y="-20851"/>
                  <a:pt x="2526836" y="26132"/>
                  <a:pt x="2723402" y="0"/>
                </a:cubicBezTo>
                <a:cubicBezTo>
                  <a:pt x="2919968" y="-26132"/>
                  <a:pt x="3105163" y="1527"/>
                  <a:pt x="3390395" y="0"/>
                </a:cubicBezTo>
                <a:cubicBezTo>
                  <a:pt x="3675627" y="-1527"/>
                  <a:pt x="3802484" y="-1248"/>
                  <a:pt x="4097407" y="0"/>
                </a:cubicBezTo>
                <a:cubicBezTo>
                  <a:pt x="4147813" y="1884"/>
                  <a:pt x="4194839" y="40876"/>
                  <a:pt x="4192859" y="95452"/>
                </a:cubicBezTo>
                <a:cubicBezTo>
                  <a:pt x="4193047" y="216761"/>
                  <a:pt x="4186698" y="324998"/>
                  <a:pt x="4192859" y="477248"/>
                </a:cubicBezTo>
                <a:cubicBezTo>
                  <a:pt x="4201112" y="534276"/>
                  <a:pt x="4142628" y="570416"/>
                  <a:pt x="4097407" y="572700"/>
                </a:cubicBezTo>
                <a:cubicBezTo>
                  <a:pt x="3904856" y="545701"/>
                  <a:pt x="3722149" y="559227"/>
                  <a:pt x="3550473" y="572700"/>
                </a:cubicBezTo>
                <a:cubicBezTo>
                  <a:pt x="3378797" y="586173"/>
                  <a:pt x="3156052" y="583219"/>
                  <a:pt x="2923500" y="572700"/>
                </a:cubicBezTo>
                <a:cubicBezTo>
                  <a:pt x="2690948" y="562181"/>
                  <a:pt x="2584159" y="597837"/>
                  <a:pt x="2336547" y="572700"/>
                </a:cubicBezTo>
                <a:cubicBezTo>
                  <a:pt x="2088935" y="547563"/>
                  <a:pt x="1884788" y="578926"/>
                  <a:pt x="1589515" y="572700"/>
                </a:cubicBezTo>
                <a:cubicBezTo>
                  <a:pt x="1294242" y="566474"/>
                  <a:pt x="1192267" y="575709"/>
                  <a:pt x="882503" y="572700"/>
                </a:cubicBezTo>
                <a:cubicBezTo>
                  <a:pt x="572739" y="569691"/>
                  <a:pt x="332663" y="586359"/>
                  <a:pt x="95452" y="572700"/>
                </a:cubicBezTo>
                <a:cubicBezTo>
                  <a:pt x="43627" y="574706"/>
                  <a:pt x="3741" y="532071"/>
                  <a:pt x="0" y="477248"/>
                </a:cubicBezTo>
                <a:cubicBezTo>
                  <a:pt x="-6168" y="357686"/>
                  <a:pt x="-18419" y="242713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09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4DD6C-871A-4B23-BDB9-BB3205643FCA}"/>
              </a:ext>
            </a:extLst>
          </p:cNvPr>
          <p:cNvSpPr/>
          <p:nvPr/>
        </p:nvSpPr>
        <p:spPr>
          <a:xfrm>
            <a:off x="379141" y="1620645"/>
            <a:ext cx="3969834" cy="817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A396E7-EFD5-40FF-B406-196E90370213}"/>
              </a:ext>
            </a:extLst>
          </p:cNvPr>
          <p:cNvSpPr/>
          <p:nvPr/>
        </p:nvSpPr>
        <p:spPr>
          <a:xfrm>
            <a:off x="379141" y="2523894"/>
            <a:ext cx="3969834" cy="8177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06A6F-69E3-4DB3-B814-62EE482F226E}"/>
              </a:ext>
            </a:extLst>
          </p:cNvPr>
          <p:cNvSpPr/>
          <p:nvPr/>
        </p:nvSpPr>
        <p:spPr>
          <a:xfrm>
            <a:off x="379141" y="3508918"/>
            <a:ext cx="3969834" cy="8177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0157BE4-167C-4346-B921-A686DC22F9BE}"/>
              </a:ext>
            </a:extLst>
          </p:cNvPr>
          <p:cNvSpPr/>
          <p:nvPr/>
        </p:nvSpPr>
        <p:spPr>
          <a:xfrm>
            <a:off x="4445620" y="1558829"/>
            <a:ext cx="297365" cy="2862146"/>
          </a:xfrm>
          <a:prstGeom prst="rightBrace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50139-477D-4040-BDB5-3A623B36E703}"/>
              </a:ext>
            </a:extLst>
          </p:cNvPr>
          <p:cNvSpPr/>
          <p:nvPr/>
        </p:nvSpPr>
        <p:spPr>
          <a:xfrm>
            <a:off x="4854498" y="1880974"/>
            <a:ext cx="2319453" cy="2081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194" name="Picture 2" descr="Boy Watering The Plants Illustration, Plant Clipart, Boy, Children PNG  Transparent Clipart Image and PSD File for Free Download | Plant  illustration, Plant cartoon, Cartoon garden">
            <a:extLst>
              <a:ext uri="{FF2B5EF4-FFF2-40B4-BE49-F238E27FC236}">
                <a16:creationId xmlns:a16="http://schemas.microsoft.com/office/drawing/2014/main" id="{3C4C0533-CDE6-474F-8C4D-25F41F52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1" b="90000" l="833" r="96667">
                        <a14:foregroundMark x1="90278" y1="62778" x2="91944" y2="79167"/>
                        <a14:foregroundMark x1="97222" y1="83056" x2="97222" y2="83056"/>
                        <a14:foregroundMark x1="8889" y1="73889" x2="8889" y2="73889"/>
                        <a14:foregroundMark x1="5000" y1="86111" x2="5000" y2="86111"/>
                        <a14:foregroundMark x1="1111" y1="85556" x2="1111" y2="85556"/>
                        <a14:foregroundMark x1="30833" y1="57778" x2="30833" y2="57778"/>
                        <a14:foregroundMark x1="30833" y1="57778" x2="20000" y2="61389"/>
                        <a14:foregroundMark x1="29444" y1="61389" x2="16111" y2="68333"/>
                        <a14:foregroundMark x1="53056" y1="8611" x2="53056" y2="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37" y="222281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80203C-6077-4972-86CB-5D416A47B19A}"/>
              </a:ext>
            </a:extLst>
          </p:cNvPr>
          <p:cNvSpPr/>
          <p:nvPr/>
        </p:nvSpPr>
        <p:spPr>
          <a:xfrm>
            <a:off x="379141" y="640719"/>
            <a:ext cx="4192859" cy="572700"/>
          </a:xfrm>
          <a:custGeom>
            <a:avLst/>
            <a:gdLst>
              <a:gd name="connsiteX0" fmla="*/ 0 w 4192859"/>
              <a:gd name="connsiteY0" fmla="*/ 95452 h 572700"/>
              <a:gd name="connsiteX1" fmla="*/ 95452 w 4192859"/>
              <a:gd name="connsiteY1" fmla="*/ 0 h 572700"/>
              <a:gd name="connsiteX2" fmla="*/ 682405 w 4192859"/>
              <a:gd name="connsiteY2" fmla="*/ 0 h 572700"/>
              <a:gd name="connsiteX3" fmla="*/ 1309378 w 4192859"/>
              <a:gd name="connsiteY3" fmla="*/ 0 h 572700"/>
              <a:gd name="connsiteX4" fmla="*/ 2056410 w 4192859"/>
              <a:gd name="connsiteY4" fmla="*/ 0 h 572700"/>
              <a:gd name="connsiteX5" fmla="*/ 2723402 w 4192859"/>
              <a:gd name="connsiteY5" fmla="*/ 0 h 572700"/>
              <a:gd name="connsiteX6" fmla="*/ 3390395 w 4192859"/>
              <a:gd name="connsiteY6" fmla="*/ 0 h 572700"/>
              <a:gd name="connsiteX7" fmla="*/ 4097407 w 4192859"/>
              <a:gd name="connsiteY7" fmla="*/ 0 h 572700"/>
              <a:gd name="connsiteX8" fmla="*/ 4192859 w 4192859"/>
              <a:gd name="connsiteY8" fmla="*/ 95452 h 572700"/>
              <a:gd name="connsiteX9" fmla="*/ 4192859 w 4192859"/>
              <a:gd name="connsiteY9" fmla="*/ 477248 h 572700"/>
              <a:gd name="connsiteX10" fmla="*/ 4097407 w 4192859"/>
              <a:gd name="connsiteY10" fmla="*/ 572700 h 572700"/>
              <a:gd name="connsiteX11" fmla="*/ 3550473 w 4192859"/>
              <a:gd name="connsiteY11" fmla="*/ 572700 h 572700"/>
              <a:gd name="connsiteX12" fmla="*/ 2923500 w 4192859"/>
              <a:gd name="connsiteY12" fmla="*/ 572700 h 572700"/>
              <a:gd name="connsiteX13" fmla="*/ 2336547 w 4192859"/>
              <a:gd name="connsiteY13" fmla="*/ 572700 h 572700"/>
              <a:gd name="connsiteX14" fmla="*/ 1589515 w 4192859"/>
              <a:gd name="connsiteY14" fmla="*/ 572700 h 572700"/>
              <a:gd name="connsiteX15" fmla="*/ 882503 w 4192859"/>
              <a:gd name="connsiteY15" fmla="*/ 572700 h 572700"/>
              <a:gd name="connsiteX16" fmla="*/ 95452 w 4192859"/>
              <a:gd name="connsiteY16" fmla="*/ 572700 h 572700"/>
              <a:gd name="connsiteX17" fmla="*/ 0 w 4192859"/>
              <a:gd name="connsiteY17" fmla="*/ 477248 h 572700"/>
              <a:gd name="connsiteX18" fmla="*/ 0 w 4192859"/>
              <a:gd name="connsiteY18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92859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302998" y="19336"/>
                  <a:pt x="390871" y="-23620"/>
                  <a:pt x="682405" y="0"/>
                </a:cubicBezTo>
                <a:cubicBezTo>
                  <a:pt x="973939" y="23620"/>
                  <a:pt x="1041511" y="19439"/>
                  <a:pt x="1309378" y="0"/>
                </a:cubicBezTo>
                <a:cubicBezTo>
                  <a:pt x="1577245" y="-19439"/>
                  <a:pt x="1783890" y="20851"/>
                  <a:pt x="2056410" y="0"/>
                </a:cubicBezTo>
                <a:cubicBezTo>
                  <a:pt x="2328930" y="-20851"/>
                  <a:pt x="2526836" y="26132"/>
                  <a:pt x="2723402" y="0"/>
                </a:cubicBezTo>
                <a:cubicBezTo>
                  <a:pt x="2919968" y="-26132"/>
                  <a:pt x="3105163" y="1527"/>
                  <a:pt x="3390395" y="0"/>
                </a:cubicBezTo>
                <a:cubicBezTo>
                  <a:pt x="3675627" y="-1527"/>
                  <a:pt x="3802484" y="-1248"/>
                  <a:pt x="4097407" y="0"/>
                </a:cubicBezTo>
                <a:cubicBezTo>
                  <a:pt x="4147813" y="1884"/>
                  <a:pt x="4194839" y="40876"/>
                  <a:pt x="4192859" y="95452"/>
                </a:cubicBezTo>
                <a:cubicBezTo>
                  <a:pt x="4193047" y="216761"/>
                  <a:pt x="4186698" y="324998"/>
                  <a:pt x="4192859" y="477248"/>
                </a:cubicBezTo>
                <a:cubicBezTo>
                  <a:pt x="4201112" y="534276"/>
                  <a:pt x="4142628" y="570416"/>
                  <a:pt x="4097407" y="572700"/>
                </a:cubicBezTo>
                <a:cubicBezTo>
                  <a:pt x="3904856" y="545701"/>
                  <a:pt x="3722149" y="559227"/>
                  <a:pt x="3550473" y="572700"/>
                </a:cubicBezTo>
                <a:cubicBezTo>
                  <a:pt x="3378797" y="586173"/>
                  <a:pt x="3156052" y="583219"/>
                  <a:pt x="2923500" y="572700"/>
                </a:cubicBezTo>
                <a:cubicBezTo>
                  <a:pt x="2690948" y="562181"/>
                  <a:pt x="2584159" y="597837"/>
                  <a:pt x="2336547" y="572700"/>
                </a:cubicBezTo>
                <a:cubicBezTo>
                  <a:pt x="2088935" y="547563"/>
                  <a:pt x="1884788" y="578926"/>
                  <a:pt x="1589515" y="572700"/>
                </a:cubicBezTo>
                <a:cubicBezTo>
                  <a:pt x="1294242" y="566474"/>
                  <a:pt x="1192267" y="575709"/>
                  <a:pt x="882503" y="572700"/>
                </a:cubicBezTo>
                <a:cubicBezTo>
                  <a:pt x="572739" y="569691"/>
                  <a:pt x="332663" y="586359"/>
                  <a:pt x="95452" y="572700"/>
                </a:cubicBezTo>
                <a:cubicBezTo>
                  <a:pt x="43627" y="574706"/>
                  <a:pt x="3741" y="532071"/>
                  <a:pt x="0" y="477248"/>
                </a:cubicBezTo>
                <a:cubicBezTo>
                  <a:pt x="-6168" y="357686"/>
                  <a:pt x="-18419" y="242713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13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  <p:bldP spid="4" grpId="0" animBg="1"/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C203B-3FFF-4821-BBAA-E843D2911D44}"/>
              </a:ext>
            </a:extLst>
          </p:cNvPr>
          <p:cNvSpPr/>
          <p:nvPr/>
        </p:nvSpPr>
        <p:spPr>
          <a:xfrm>
            <a:off x="-104808" y="735787"/>
            <a:ext cx="3896223" cy="44928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237A20-59C8-4C7D-AE50-D727A0ECB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98662" l="8800" r="89943">
                        <a14:foregroundMark x1="8800" y1="70401" x2="8800" y2="70401"/>
                        <a14:foregroundMark x1="13143" y1="84114" x2="12686" y2="96321"/>
                        <a14:foregroundMark x1="47086" y1="91304" x2="46743" y2="96154"/>
                        <a14:foregroundMark x1="35886" y1="93645" x2="36457" y2="96823"/>
                        <a14:foregroundMark x1="29486" y1="93478" x2="30286" y2="97324"/>
                        <a14:foregroundMark x1="60571" y1="77090" x2="60686" y2="94314"/>
                        <a14:foregroundMark x1="14629" y1="97993" x2="11771" y2="98662"/>
                        <a14:backgroundMark x1="10514" y1="52843" x2="6400" y2="59365"/>
                      </a14:backgroundRemoval>
                    </a14:imgEffect>
                  </a14:imgLayer>
                </a14:imgProps>
              </a:ext>
            </a:extLst>
          </a:blip>
          <a:srcRect r="9137"/>
          <a:stretch/>
        </p:blipFill>
        <p:spPr>
          <a:xfrm>
            <a:off x="3117410" y="703629"/>
            <a:ext cx="6062371" cy="45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47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EA9FD-D29C-473B-AEB5-9F2879CFE0B5}"/>
              </a:ext>
            </a:extLst>
          </p:cNvPr>
          <p:cNvSpPr/>
          <p:nvPr/>
        </p:nvSpPr>
        <p:spPr>
          <a:xfrm>
            <a:off x="156116" y="885767"/>
            <a:ext cx="6906322" cy="7582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6B9CFF-3E1C-470B-A2A8-0D913843CB73}"/>
              </a:ext>
            </a:extLst>
          </p:cNvPr>
          <p:cNvSpPr/>
          <p:nvPr/>
        </p:nvSpPr>
        <p:spPr>
          <a:xfrm>
            <a:off x="156116" y="1854354"/>
            <a:ext cx="6906320" cy="7582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dỗ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chia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39F998-DA2A-4C4F-BAB2-D4DCEB77A472}"/>
              </a:ext>
            </a:extLst>
          </p:cNvPr>
          <p:cNvSpPr/>
          <p:nvPr/>
        </p:nvSpPr>
        <p:spPr>
          <a:xfrm>
            <a:off x="156117" y="2969941"/>
            <a:ext cx="6906319" cy="7582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Father S Day Illustrations Images &amp; Vectors - Royalty Free">
            <a:extLst>
              <a:ext uri="{FF2B5EF4-FFF2-40B4-BE49-F238E27FC236}">
                <a16:creationId xmlns:a16="http://schemas.microsoft.com/office/drawing/2014/main" id="{824F4B39-EC42-47BC-A873-0C8195C8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73" y="1303647"/>
            <a:ext cx="4849154" cy="48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45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EA9FD-D29C-473B-AEB5-9F2879CFE0B5}"/>
              </a:ext>
            </a:extLst>
          </p:cNvPr>
          <p:cNvSpPr/>
          <p:nvPr/>
        </p:nvSpPr>
        <p:spPr>
          <a:xfrm>
            <a:off x="3806282" y="1137424"/>
            <a:ext cx="4854498" cy="758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1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45333-F3DF-4C3C-8A4D-EC8BA726A084}"/>
              </a:ext>
            </a:extLst>
          </p:cNvPr>
          <p:cNvSpPr/>
          <p:nvPr/>
        </p:nvSpPr>
        <p:spPr>
          <a:xfrm>
            <a:off x="3806281" y="2088530"/>
            <a:ext cx="4854498" cy="892563"/>
          </a:xfrm>
          <a:custGeom>
            <a:avLst/>
            <a:gdLst>
              <a:gd name="connsiteX0" fmla="*/ 0 w 4854498"/>
              <a:gd name="connsiteY0" fmla="*/ 0 h 892563"/>
              <a:gd name="connsiteX1" fmla="*/ 742045 w 4854498"/>
              <a:gd name="connsiteY1" fmla="*/ 0 h 892563"/>
              <a:gd name="connsiteX2" fmla="*/ 1386999 w 4854498"/>
              <a:gd name="connsiteY2" fmla="*/ 0 h 892563"/>
              <a:gd name="connsiteX3" fmla="*/ 2031954 w 4854498"/>
              <a:gd name="connsiteY3" fmla="*/ 0 h 892563"/>
              <a:gd name="connsiteX4" fmla="*/ 2676909 w 4854498"/>
              <a:gd name="connsiteY4" fmla="*/ 0 h 892563"/>
              <a:gd name="connsiteX5" fmla="*/ 3321864 w 4854498"/>
              <a:gd name="connsiteY5" fmla="*/ 0 h 892563"/>
              <a:gd name="connsiteX6" fmla="*/ 4015363 w 4854498"/>
              <a:gd name="connsiteY6" fmla="*/ 0 h 892563"/>
              <a:gd name="connsiteX7" fmla="*/ 4854498 w 4854498"/>
              <a:gd name="connsiteY7" fmla="*/ 0 h 892563"/>
              <a:gd name="connsiteX8" fmla="*/ 4854498 w 4854498"/>
              <a:gd name="connsiteY8" fmla="*/ 419505 h 892563"/>
              <a:gd name="connsiteX9" fmla="*/ 4854498 w 4854498"/>
              <a:gd name="connsiteY9" fmla="*/ 892563 h 892563"/>
              <a:gd name="connsiteX10" fmla="*/ 4063908 w 4854498"/>
              <a:gd name="connsiteY10" fmla="*/ 892563 h 892563"/>
              <a:gd name="connsiteX11" fmla="*/ 3321864 w 4854498"/>
              <a:gd name="connsiteY11" fmla="*/ 892563 h 892563"/>
              <a:gd name="connsiteX12" fmla="*/ 2676909 w 4854498"/>
              <a:gd name="connsiteY12" fmla="*/ 892563 h 892563"/>
              <a:gd name="connsiteX13" fmla="*/ 1934864 w 4854498"/>
              <a:gd name="connsiteY13" fmla="*/ 892563 h 892563"/>
              <a:gd name="connsiteX14" fmla="*/ 1144275 w 4854498"/>
              <a:gd name="connsiteY14" fmla="*/ 892563 h 892563"/>
              <a:gd name="connsiteX15" fmla="*/ 0 w 4854498"/>
              <a:gd name="connsiteY15" fmla="*/ 892563 h 892563"/>
              <a:gd name="connsiteX16" fmla="*/ 0 w 4854498"/>
              <a:gd name="connsiteY16" fmla="*/ 473058 h 892563"/>
              <a:gd name="connsiteX17" fmla="*/ 0 w 4854498"/>
              <a:gd name="connsiteY17" fmla="*/ 0 h 89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4498" h="892563" extrusionOk="0">
                <a:moveTo>
                  <a:pt x="0" y="0"/>
                </a:moveTo>
                <a:cubicBezTo>
                  <a:pt x="299517" y="2958"/>
                  <a:pt x="541203" y="30911"/>
                  <a:pt x="742045" y="0"/>
                </a:cubicBezTo>
                <a:cubicBezTo>
                  <a:pt x="942888" y="-30911"/>
                  <a:pt x="1097833" y="-27318"/>
                  <a:pt x="1386999" y="0"/>
                </a:cubicBezTo>
                <a:cubicBezTo>
                  <a:pt x="1676165" y="27318"/>
                  <a:pt x="1768094" y="-6620"/>
                  <a:pt x="2031954" y="0"/>
                </a:cubicBezTo>
                <a:cubicBezTo>
                  <a:pt x="2295815" y="6620"/>
                  <a:pt x="2493662" y="-29136"/>
                  <a:pt x="2676909" y="0"/>
                </a:cubicBezTo>
                <a:cubicBezTo>
                  <a:pt x="2860157" y="29136"/>
                  <a:pt x="3179925" y="-7917"/>
                  <a:pt x="3321864" y="0"/>
                </a:cubicBezTo>
                <a:cubicBezTo>
                  <a:pt x="3463804" y="7917"/>
                  <a:pt x="3696545" y="-10557"/>
                  <a:pt x="4015363" y="0"/>
                </a:cubicBezTo>
                <a:cubicBezTo>
                  <a:pt x="4334181" y="10557"/>
                  <a:pt x="4586418" y="38389"/>
                  <a:pt x="4854498" y="0"/>
                </a:cubicBezTo>
                <a:cubicBezTo>
                  <a:pt x="4850439" y="118415"/>
                  <a:pt x="4872439" y="267899"/>
                  <a:pt x="4854498" y="419505"/>
                </a:cubicBezTo>
                <a:cubicBezTo>
                  <a:pt x="4836557" y="571111"/>
                  <a:pt x="4857429" y="686701"/>
                  <a:pt x="4854498" y="892563"/>
                </a:cubicBezTo>
                <a:cubicBezTo>
                  <a:pt x="4487301" y="871790"/>
                  <a:pt x="4370075" y="923045"/>
                  <a:pt x="4063908" y="892563"/>
                </a:cubicBezTo>
                <a:cubicBezTo>
                  <a:pt x="3757741" y="862082"/>
                  <a:pt x="3592283" y="865982"/>
                  <a:pt x="3321864" y="892563"/>
                </a:cubicBezTo>
                <a:cubicBezTo>
                  <a:pt x="3051445" y="919144"/>
                  <a:pt x="2890790" y="911273"/>
                  <a:pt x="2676909" y="892563"/>
                </a:cubicBezTo>
                <a:cubicBezTo>
                  <a:pt x="2463028" y="873853"/>
                  <a:pt x="2146621" y="896402"/>
                  <a:pt x="1934864" y="892563"/>
                </a:cubicBezTo>
                <a:cubicBezTo>
                  <a:pt x="1723107" y="888724"/>
                  <a:pt x="1502591" y="863439"/>
                  <a:pt x="1144275" y="892563"/>
                </a:cubicBezTo>
                <a:cubicBezTo>
                  <a:pt x="785959" y="921687"/>
                  <a:pt x="539370" y="863278"/>
                  <a:pt x="0" y="892563"/>
                </a:cubicBezTo>
                <a:cubicBezTo>
                  <a:pt x="13433" y="698803"/>
                  <a:pt x="-9643" y="628025"/>
                  <a:pt x="0" y="473058"/>
                </a:cubicBezTo>
                <a:cubicBezTo>
                  <a:pt x="9643" y="318092"/>
                  <a:pt x="2756" y="23635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extLst>
              <a:ext uri="{C807C97D-BFC1-408E-A445-0C87EB9F89A2}">
                <ask:lineSketchStyleProps xmlns="" xmlns:ask="http://schemas.microsoft.com/office/drawing/2018/sketchyshapes" sd="35941609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A9B43C-7173-4A80-932C-048C963005AC}"/>
              </a:ext>
            </a:extLst>
          </p:cNvPr>
          <p:cNvSpPr/>
          <p:nvPr/>
        </p:nvSpPr>
        <p:spPr>
          <a:xfrm>
            <a:off x="3806281" y="3352334"/>
            <a:ext cx="4854498" cy="892563"/>
          </a:xfrm>
          <a:custGeom>
            <a:avLst/>
            <a:gdLst>
              <a:gd name="connsiteX0" fmla="*/ 0 w 4854498"/>
              <a:gd name="connsiteY0" fmla="*/ 0 h 892563"/>
              <a:gd name="connsiteX1" fmla="*/ 742045 w 4854498"/>
              <a:gd name="connsiteY1" fmla="*/ 0 h 892563"/>
              <a:gd name="connsiteX2" fmla="*/ 1386999 w 4854498"/>
              <a:gd name="connsiteY2" fmla="*/ 0 h 892563"/>
              <a:gd name="connsiteX3" fmla="*/ 2080499 w 4854498"/>
              <a:gd name="connsiteY3" fmla="*/ 0 h 892563"/>
              <a:gd name="connsiteX4" fmla="*/ 2628364 w 4854498"/>
              <a:gd name="connsiteY4" fmla="*/ 0 h 892563"/>
              <a:gd name="connsiteX5" fmla="*/ 3418954 w 4854498"/>
              <a:gd name="connsiteY5" fmla="*/ 0 h 892563"/>
              <a:gd name="connsiteX6" fmla="*/ 4209543 w 4854498"/>
              <a:gd name="connsiteY6" fmla="*/ 0 h 892563"/>
              <a:gd name="connsiteX7" fmla="*/ 4854498 w 4854498"/>
              <a:gd name="connsiteY7" fmla="*/ 0 h 892563"/>
              <a:gd name="connsiteX8" fmla="*/ 4854498 w 4854498"/>
              <a:gd name="connsiteY8" fmla="*/ 437356 h 892563"/>
              <a:gd name="connsiteX9" fmla="*/ 4854498 w 4854498"/>
              <a:gd name="connsiteY9" fmla="*/ 892563 h 892563"/>
              <a:gd name="connsiteX10" fmla="*/ 4063908 w 4854498"/>
              <a:gd name="connsiteY10" fmla="*/ 892563 h 892563"/>
              <a:gd name="connsiteX11" fmla="*/ 3467499 w 4854498"/>
              <a:gd name="connsiteY11" fmla="*/ 892563 h 892563"/>
              <a:gd name="connsiteX12" fmla="*/ 2822544 w 4854498"/>
              <a:gd name="connsiteY12" fmla="*/ 892563 h 892563"/>
              <a:gd name="connsiteX13" fmla="*/ 2129044 w 4854498"/>
              <a:gd name="connsiteY13" fmla="*/ 892563 h 892563"/>
              <a:gd name="connsiteX14" fmla="*/ 1581179 w 4854498"/>
              <a:gd name="connsiteY14" fmla="*/ 892563 h 892563"/>
              <a:gd name="connsiteX15" fmla="*/ 839135 w 4854498"/>
              <a:gd name="connsiteY15" fmla="*/ 892563 h 892563"/>
              <a:gd name="connsiteX16" fmla="*/ 0 w 4854498"/>
              <a:gd name="connsiteY16" fmla="*/ 892563 h 892563"/>
              <a:gd name="connsiteX17" fmla="*/ 0 w 4854498"/>
              <a:gd name="connsiteY17" fmla="*/ 437356 h 892563"/>
              <a:gd name="connsiteX18" fmla="*/ 0 w 4854498"/>
              <a:gd name="connsiteY18" fmla="*/ 0 h 89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54498" h="892563" extrusionOk="0">
                <a:moveTo>
                  <a:pt x="0" y="0"/>
                </a:moveTo>
                <a:cubicBezTo>
                  <a:pt x="282204" y="-19549"/>
                  <a:pt x="419216" y="18325"/>
                  <a:pt x="742045" y="0"/>
                </a:cubicBezTo>
                <a:cubicBezTo>
                  <a:pt x="1064874" y="-18325"/>
                  <a:pt x="1160333" y="-20467"/>
                  <a:pt x="1386999" y="0"/>
                </a:cubicBezTo>
                <a:cubicBezTo>
                  <a:pt x="1613665" y="20467"/>
                  <a:pt x="1816402" y="21541"/>
                  <a:pt x="2080499" y="0"/>
                </a:cubicBezTo>
                <a:cubicBezTo>
                  <a:pt x="2344596" y="-21541"/>
                  <a:pt x="2382534" y="1160"/>
                  <a:pt x="2628364" y="0"/>
                </a:cubicBezTo>
                <a:cubicBezTo>
                  <a:pt x="2874194" y="-1160"/>
                  <a:pt x="3031765" y="32417"/>
                  <a:pt x="3418954" y="0"/>
                </a:cubicBezTo>
                <a:cubicBezTo>
                  <a:pt x="3806143" y="-32417"/>
                  <a:pt x="3867997" y="-23019"/>
                  <a:pt x="4209543" y="0"/>
                </a:cubicBezTo>
                <a:cubicBezTo>
                  <a:pt x="4551089" y="23019"/>
                  <a:pt x="4707520" y="18831"/>
                  <a:pt x="4854498" y="0"/>
                </a:cubicBezTo>
                <a:cubicBezTo>
                  <a:pt x="4870054" y="166935"/>
                  <a:pt x="4867045" y="300341"/>
                  <a:pt x="4854498" y="437356"/>
                </a:cubicBezTo>
                <a:cubicBezTo>
                  <a:pt x="4841951" y="574371"/>
                  <a:pt x="4846230" y="765696"/>
                  <a:pt x="4854498" y="892563"/>
                </a:cubicBezTo>
                <a:cubicBezTo>
                  <a:pt x="4465732" y="877284"/>
                  <a:pt x="4324307" y="922729"/>
                  <a:pt x="4063908" y="892563"/>
                </a:cubicBezTo>
                <a:cubicBezTo>
                  <a:pt x="3803509" y="862398"/>
                  <a:pt x="3679310" y="885757"/>
                  <a:pt x="3467499" y="892563"/>
                </a:cubicBezTo>
                <a:cubicBezTo>
                  <a:pt x="3255688" y="899369"/>
                  <a:pt x="2986826" y="900997"/>
                  <a:pt x="2822544" y="892563"/>
                </a:cubicBezTo>
                <a:cubicBezTo>
                  <a:pt x="2658262" y="884129"/>
                  <a:pt x="2407351" y="907040"/>
                  <a:pt x="2129044" y="892563"/>
                </a:cubicBezTo>
                <a:cubicBezTo>
                  <a:pt x="1850737" y="878086"/>
                  <a:pt x="1832400" y="891210"/>
                  <a:pt x="1581179" y="892563"/>
                </a:cubicBezTo>
                <a:cubicBezTo>
                  <a:pt x="1329959" y="893916"/>
                  <a:pt x="1082792" y="871358"/>
                  <a:pt x="839135" y="892563"/>
                </a:cubicBezTo>
                <a:cubicBezTo>
                  <a:pt x="595478" y="913768"/>
                  <a:pt x="357426" y="886399"/>
                  <a:pt x="0" y="892563"/>
                </a:cubicBezTo>
                <a:cubicBezTo>
                  <a:pt x="-223" y="691348"/>
                  <a:pt x="7750" y="589542"/>
                  <a:pt x="0" y="437356"/>
                </a:cubicBezTo>
                <a:cubicBezTo>
                  <a:pt x="-7750" y="285170"/>
                  <a:pt x="-2953" y="123163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extLst>
              <a:ext uri="{C807C97D-BFC1-408E-A445-0C87EB9F89A2}">
                <ask:lineSketchStyleProps xmlns="" xmlns:ask="http://schemas.microsoft.com/office/drawing/2018/sketchyshapes" sd="532204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ta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268" name="Picture 4" descr="Free Vector | Portrait of father and son hugging to celebrate father day">
            <a:extLst>
              <a:ext uri="{FF2B5EF4-FFF2-40B4-BE49-F238E27FC236}">
                <a16:creationId xmlns:a16="http://schemas.microsoft.com/office/drawing/2014/main" id="{86ADF0F6-E0A1-404B-9E6B-8EFD6A79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0000" l="10000" r="90000">
                        <a14:foregroundMark x1="52150" y1="25000" x2="52150" y2="25000"/>
                        <a14:foregroundMark x1="54900" y1="5500" x2="54900" y2="5500"/>
                        <a14:foregroundMark x1="53050" y1="22850" x2="49550" y2="27150"/>
                        <a14:foregroundMark x1="71400" y1="31800" x2="69800" y2="36700"/>
                        <a14:foregroundMark x1="59850" y1="39750" x2="49300" y2="59700"/>
                        <a14:foregroundMark x1="49300" y1="59700" x2="49300" y2="59700"/>
                        <a14:foregroundMark x1="49300" y1="46400" x2="48000" y2="67650"/>
                        <a14:foregroundMark x1="51600" y1="58100" x2="51600" y2="71850"/>
                        <a14:foregroundMark x1="53450" y1="76750" x2="53300" y2="78350"/>
                        <a14:foregroundMark x1="60550" y1="36000" x2="57350" y2="38750"/>
                        <a14:foregroundMark x1="73400" y1="32650" x2="76900" y2="34700"/>
                        <a14:foregroundMark x1="53200" y1="79650" x2="53200" y2="79650"/>
                        <a14:foregroundMark x1="53900" y1="79650" x2="53900" y2="79650"/>
                        <a14:foregroundMark x1="53900" y1="80650" x2="51000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531" y="1516565"/>
            <a:ext cx="4704885" cy="470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011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EA9FD-D29C-473B-AEB5-9F2879CFE0B5}"/>
              </a:ext>
            </a:extLst>
          </p:cNvPr>
          <p:cNvSpPr/>
          <p:nvPr/>
        </p:nvSpPr>
        <p:spPr>
          <a:xfrm>
            <a:off x="4066478" y="862361"/>
            <a:ext cx="4624038" cy="31743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42" name="Picture 2" descr="65 Father And Son Planting Tree Illustrations &amp; Clip Art - iStock">
            <a:extLst>
              <a:ext uri="{FF2B5EF4-FFF2-40B4-BE49-F238E27FC236}">
                <a16:creationId xmlns:a16="http://schemas.microsoft.com/office/drawing/2014/main" id="{E49FFF41-3520-475F-8B74-D4D43012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4" b="95261" l="9804" r="91667">
                        <a14:foregroundMark x1="40033" y1="9314" x2="40033" y2="9314"/>
                        <a14:foregroundMark x1="22712" y1="89869" x2="80392" y2="92157"/>
                        <a14:foregroundMark x1="80392" y1="92157" x2="85621" y2="91993"/>
                        <a14:foregroundMark x1="73693" y1="87582" x2="59314" y2="86928"/>
                        <a14:foregroundMark x1="80229" y1="58170" x2="80229" y2="58170"/>
                        <a14:foregroundMark x1="84314" y1="50327" x2="84314" y2="50327"/>
                        <a14:foregroundMark x1="81699" y1="41993" x2="81699" y2="41993"/>
                        <a14:foregroundMark x1="74020" y1="42647" x2="74020" y2="42647"/>
                        <a14:foregroundMark x1="67974" y1="47386" x2="67974" y2="47386"/>
                        <a14:foregroundMark x1="63725" y1="63725" x2="63725" y2="63725"/>
                        <a14:foregroundMark x1="60294" y1="71569" x2="60294" y2="71569"/>
                        <a14:foregroundMark x1="58333" y1="71895" x2="54739" y2="74510"/>
                        <a14:foregroundMark x1="61601" y1="70752" x2="63072" y2="70915"/>
                        <a14:foregroundMark x1="61275" y1="71569" x2="67157" y2="76961"/>
                        <a14:foregroundMark x1="62745" y1="75000" x2="66667" y2="84641"/>
                        <a14:foregroundMark x1="49510" y1="85458" x2="32026" y2="88725"/>
                        <a14:foregroundMark x1="14216" y1="91013" x2="59150" y2="92810"/>
                        <a14:foregroundMark x1="91993" y1="90686" x2="85784" y2="89542"/>
                        <a14:foregroundMark x1="78595" y1="93791" x2="12582" y2="89052"/>
                        <a14:foregroundMark x1="10131" y1="91503" x2="47222" y2="94608"/>
                        <a14:foregroundMark x1="50654" y1="93791" x2="72876" y2="94444"/>
                        <a14:foregroundMark x1="36928" y1="94118" x2="31536" y2="94444"/>
                        <a14:foregroundMark x1="81536" y1="55065" x2="81536" y2="55065"/>
                        <a14:foregroundMark x1="34967" y1="94771" x2="38072" y2="94771"/>
                        <a14:foregroundMark x1="38562" y1="95261" x2="33007" y2="95098"/>
                        <a14:backgroundMark x1="29902" y1="12908" x2="10948" y2="2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312235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850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6" name="Google Shape;5006;p45"/>
          <p:cNvSpPr txBox="1">
            <a:spLocks noGrp="1"/>
          </p:cNvSpPr>
          <p:nvPr>
            <p:ph type="title"/>
          </p:nvPr>
        </p:nvSpPr>
        <p:spPr>
          <a:xfrm>
            <a:off x="594732" y="1206171"/>
            <a:ext cx="7161220" cy="1901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3 SFU Futura_05" panose="00000800000000000000" pitchFamily="2" charset="0"/>
              </a:rPr>
              <a:t>III. </a:t>
            </a:r>
            <a:br>
              <a:rPr lang="en" sz="6000" dirty="0">
                <a:latin typeface="#9Slide03 SFU Futura_05" panose="00000800000000000000" pitchFamily="2" charset="0"/>
              </a:rPr>
            </a:br>
            <a:r>
              <a:rPr lang="en" sz="6000" dirty="0">
                <a:latin typeface="#9Slide03 SFU Futura_05" panose="00000800000000000000" pitchFamily="2" charset="0"/>
              </a:rPr>
              <a:t>TỔNG KẾT</a:t>
            </a:r>
            <a:endParaRPr sz="6000" dirty="0">
              <a:latin typeface="#9Slide03 SFU Futura_05" panose="00000800000000000000" pitchFamily="2" charset="0"/>
            </a:endParaRPr>
          </a:p>
        </p:txBody>
      </p:sp>
      <p:grpSp>
        <p:nvGrpSpPr>
          <p:cNvPr id="5080" name="Google Shape;5080;p45"/>
          <p:cNvGrpSpPr/>
          <p:nvPr/>
        </p:nvGrpSpPr>
        <p:grpSpPr>
          <a:xfrm>
            <a:off x="-189052" y="4991637"/>
            <a:ext cx="9277417" cy="453236"/>
            <a:chOff x="-189052" y="4991637"/>
            <a:chExt cx="9277417" cy="453236"/>
          </a:xfrm>
        </p:grpSpPr>
        <p:sp>
          <p:nvSpPr>
            <p:cNvPr id="5081" name="Google Shape;5081;p45"/>
            <p:cNvSpPr/>
            <p:nvPr/>
          </p:nvSpPr>
          <p:spPr>
            <a:xfrm>
              <a:off x="-189052" y="4991637"/>
              <a:ext cx="3354994" cy="453236"/>
            </a:xfrm>
            <a:custGeom>
              <a:avLst/>
              <a:gdLst/>
              <a:ahLst/>
              <a:cxnLst/>
              <a:rect l="l" t="t" r="r" b="b"/>
              <a:pathLst>
                <a:path w="23110" h="3122" extrusionOk="0">
                  <a:moveTo>
                    <a:pt x="13185" y="2190"/>
                  </a:moveTo>
                  <a:cubicBezTo>
                    <a:pt x="13185" y="2190"/>
                    <a:pt x="13185" y="2191"/>
                    <a:pt x="13184" y="2191"/>
                  </a:cubicBezTo>
                  <a:lnTo>
                    <a:pt x="13184" y="2191"/>
                  </a:lnTo>
                  <a:cubicBezTo>
                    <a:pt x="13185" y="2190"/>
                    <a:pt x="13185" y="2190"/>
                    <a:pt x="13185" y="2190"/>
                  </a:cubicBezTo>
                  <a:close/>
                  <a:moveTo>
                    <a:pt x="13184" y="2191"/>
                  </a:moveTo>
                  <a:cubicBezTo>
                    <a:pt x="13183" y="2192"/>
                    <a:pt x="13182" y="2195"/>
                    <a:pt x="13180" y="2198"/>
                  </a:cubicBezTo>
                  <a:cubicBezTo>
                    <a:pt x="13182" y="2196"/>
                    <a:pt x="13183" y="2193"/>
                    <a:pt x="13184" y="2191"/>
                  </a:cubicBezTo>
                  <a:close/>
                  <a:moveTo>
                    <a:pt x="10427" y="2261"/>
                  </a:moveTo>
                  <a:lnTo>
                    <a:pt x="10427" y="2261"/>
                  </a:lnTo>
                  <a:cubicBezTo>
                    <a:pt x="10419" y="2264"/>
                    <a:pt x="10411" y="2267"/>
                    <a:pt x="10402" y="2271"/>
                  </a:cubicBezTo>
                  <a:lnTo>
                    <a:pt x="10402" y="2271"/>
                  </a:lnTo>
                  <a:cubicBezTo>
                    <a:pt x="10418" y="2265"/>
                    <a:pt x="10427" y="2261"/>
                    <a:pt x="10427" y="2261"/>
                  </a:cubicBezTo>
                  <a:close/>
                  <a:moveTo>
                    <a:pt x="20094" y="0"/>
                  </a:moveTo>
                  <a:cubicBezTo>
                    <a:pt x="20128" y="360"/>
                    <a:pt x="19888" y="1508"/>
                    <a:pt x="19888" y="1508"/>
                  </a:cubicBezTo>
                  <a:cubicBezTo>
                    <a:pt x="19851" y="1320"/>
                    <a:pt x="19123" y="410"/>
                    <a:pt x="19123" y="410"/>
                  </a:cubicBezTo>
                  <a:lnTo>
                    <a:pt x="19123" y="410"/>
                  </a:lnTo>
                  <a:cubicBezTo>
                    <a:pt x="19330" y="706"/>
                    <a:pt x="19491" y="1994"/>
                    <a:pt x="19491" y="1994"/>
                  </a:cubicBezTo>
                  <a:cubicBezTo>
                    <a:pt x="19335" y="1600"/>
                    <a:pt x="18684" y="1055"/>
                    <a:pt x="18684" y="1055"/>
                  </a:cubicBezTo>
                  <a:lnTo>
                    <a:pt x="18684" y="1055"/>
                  </a:lnTo>
                  <a:cubicBezTo>
                    <a:pt x="18883" y="1307"/>
                    <a:pt x="19102" y="2169"/>
                    <a:pt x="19102" y="2169"/>
                  </a:cubicBezTo>
                  <a:cubicBezTo>
                    <a:pt x="18930" y="1873"/>
                    <a:pt x="18396" y="1545"/>
                    <a:pt x="18396" y="1545"/>
                  </a:cubicBezTo>
                  <a:lnTo>
                    <a:pt x="18396" y="1545"/>
                  </a:lnTo>
                  <a:cubicBezTo>
                    <a:pt x="18552" y="1669"/>
                    <a:pt x="18647" y="1854"/>
                    <a:pt x="18711" y="2037"/>
                  </a:cubicBezTo>
                  <a:cubicBezTo>
                    <a:pt x="18467" y="1703"/>
                    <a:pt x="18192" y="1378"/>
                    <a:pt x="18192" y="1378"/>
                  </a:cubicBezTo>
                  <a:lnTo>
                    <a:pt x="18192" y="1378"/>
                  </a:lnTo>
                  <a:cubicBezTo>
                    <a:pt x="18179" y="1534"/>
                    <a:pt x="18343" y="2283"/>
                    <a:pt x="18343" y="2283"/>
                  </a:cubicBezTo>
                  <a:cubicBezTo>
                    <a:pt x="18314" y="2195"/>
                    <a:pt x="17986" y="1759"/>
                    <a:pt x="17986" y="1759"/>
                  </a:cubicBezTo>
                  <a:lnTo>
                    <a:pt x="17986" y="1759"/>
                  </a:lnTo>
                  <a:cubicBezTo>
                    <a:pt x="18023" y="1957"/>
                    <a:pt x="17854" y="2298"/>
                    <a:pt x="17854" y="2298"/>
                  </a:cubicBezTo>
                  <a:cubicBezTo>
                    <a:pt x="17793" y="2060"/>
                    <a:pt x="17018" y="1336"/>
                    <a:pt x="17018" y="1336"/>
                  </a:cubicBezTo>
                  <a:lnTo>
                    <a:pt x="17018" y="1336"/>
                  </a:lnTo>
                  <a:cubicBezTo>
                    <a:pt x="17171" y="1518"/>
                    <a:pt x="17309" y="2097"/>
                    <a:pt x="17309" y="2097"/>
                  </a:cubicBezTo>
                  <a:cubicBezTo>
                    <a:pt x="17211" y="2000"/>
                    <a:pt x="16185" y="1547"/>
                    <a:pt x="16185" y="1547"/>
                  </a:cubicBezTo>
                  <a:lnTo>
                    <a:pt x="16185" y="1547"/>
                  </a:lnTo>
                  <a:cubicBezTo>
                    <a:pt x="16486" y="1698"/>
                    <a:pt x="17071" y="2343"/>
                    <a:pt x="17071" y="2343"/>
                  </a:cubicBezTo>
                  <a:cubicBezTo>
                    <a:pt x="16965" y="2272"/>
                    <a:pt x="16788" y="2190"/>
                    <a:pt x="16603" y="2113"/>
                  </a:cubicBezTo>
                  <a:cubicBezTo>
                    <a:pt x="16558" y="2010"/>
                    <a:pt x="16529" y="1939"/>
                    <a:pt x="16529" y="1939"/>
                  </a:cubicBezTo>
                  <a:lnTo>
                    <a:pt x="16529" y="1939"/>
                  </a:lnTo>
                  <a:cubicBezTo>
                    <a:pt x="16529" y="1957"/>
                    <a:pt x="16539" y="2021"/>
                    <a:pt x="16552" y="2089"/>
                  </a:cubicBezTo>
                  <a:cubicBezTo>
                    <a:pt x="16460" y="2052"/>
                    <a:pt x="16367" y="2018"/>
                    <a:pt x="16280" y="1986"/>
                  </a:cubicBezTo>
                  <a:cubicBezTo>
                    <a:pt x="16238" y="1899"/>
                    <a:pt x="16201" y="1828"/>
                    <a:pt x="16201" y="1828"/>
                  </a:cubicBezTo>
                  <a:lnTo>
                    <a:pt x="16201" y="1828"/>
                  </a:lnTo>
                  <a:cubicBezTo>
                    <a:pt x="16211" y="1854"/>
                    <a:pt x="16219" y="1907"/>
                    <a:pt x="16222" y="1965"/>
                  </a:cubicBezTo>
                  <a:cubicBezTo>
                    <a:pt x="16066" y="1907"/>
                    <a:pt x="15955" y="1873"/>
                    <a:pt x="15955" y="1873"/>
                  </a:cubicBezTo>
                  <a:lnTo>
                    <a:pt x="15955" y="1873"/>
                  </a:lnTo>
                  <a:cubicBezTo>
                    <a:pt x="16034" y="1907"/>
                    <a:pt x="16127" y="1965"/>
                    <a:pt x="16224" y="2031"/>
                  </a:cubicBezTo>
                  <a:cubicBezTo>
                    <a:pt x="16227" y="2124"/>
                    <a:pt x="16224" y="2209"/>
                    <a:pt x="16224" y="2209"/>
                  </a:cubicBezTo>
                  <a:cubicBezTo>
                    <a:pt x="16195" y="2145"/>
                    <a:pt x="15865" y="1825"/>
                    <a:pt x="15865" y="1825"/>
                  </a:cubicBezTo>
                  <a:lnTo>
                    <a:pt x="15865" y="1825"/>
                  </a:lnTo>
                  <a:cubicBezTo>
                    <a:pt x="15915" y="1878"/>
                    <a:pt x="15973" y="2037"/>
                    <a:pt x="16021" y="2169"/>
                  </a:cubicBezTo>
                  <a:cubicBezTo>
                    <a:pt x="15949" y="2150"/>
                    <a:pt x="15894" y="2132"/>
                    <a:pt x="15862" y="2127"/>
                  </a:cubicBezTo>
                  <a:cubicBezTo>
                    <a:pt x="15756" y="2031"/>
                    <a:pt x="15656" y="1957"/>
                    <a:pt x="15656" y="1957"/>
                  </a:cubicBezTo>
                  <a:lnTo>
                    <a:pt x="15656" y="1957"/>
                  </a:lnTo>
                  <a:cubicBezTo>
                    <a:pt x="15756" y="2060"/>
                    <a:pt x="15878" y="2431"/>
                    <a:pt x="15878" y="2431"/>
                  </a:cubicBezTo>
                  <a:cubicBezTo>
                    <a:pt x="15822" y="2351"/>
                    <a:pt x="15706" y="2261"/>
                    <a:pt x="15611" y="2195"/>
                  </a:cubicBezTo>
                  <a:cubicBezTo>
                    <a:pt x="15534" y="1846"/>
                    <a:pt x="15471" y="1447"/>
                    <a:pt x="15471" y="1447"/>
                  </a:cubicBezTo>
                  <a:cubicBezTo>
                    <a:pt x="15426" y="1526"/>
                    <a:pt x="15349" y="2362"/>
                    <a:pt x="15349" y="2362"/>
                  </a:cubicBezTo>
                  <a:cubicBezTo>
                    <a:pt x="15333" y="2272"/>
                    <a:pt x="15143" y="1833"/>
                    <a:pt x="15143" y="1833"/>
                  </a:cubicBezTo>
                  <a:lnTo>
                    <a:pt x="15143" y="1833"/>
                  </a:lnTo>
                  <a:cubicBezTo>
                    <a:pt x="15164" y="2034"/>
                    <a:pt x="15061" y="2378"/>
                    <a:pt x="15061" y="2378"/>
                  </a:cubicBezTo>
                  <a:cubicBezTo>
                    <a:pt x="15024" y="2137"/>
                    <a:pt x="14579" y="1402"/>
                    <a:pt x="14579" y="1402"/>
                  </a:cubicBezTo>
                  <a:lnTo>
                    <a:pt x="14579" y="1402"/>
                  </a:lnTo>
                  <a:cubicBezTo>
                    <a:pt x="14667" y="1587"/>
                    <a:pt x="14741" y="2174"/>
                    <a:pt x="14741" y="2174"/>
                  </a:cubicBezTo>
                  <a:cubicBezTo>
                    <a:pt x="14685" y="2076"/>
                    <a:pt x="14085" y="1614"/>
                    <a:pt x="14085" y="1613"/>
                  </a:cubicBezTo>
                  <a:lnTo>
                    <a:pt x="14085" y="1613"/>
                  </a:lnTo>
                  <a:cubicBezTo>
                    <a:pt x="14262" y="1764"/>
                    <a:pt x="14598" y="2420"/>
                    <a:pt x="14598" y="2420"/>
                  </a:cubicBezTo>
                  <a:cubicBezTo>
                    <a:pt x="14434" y="2222"/>
                    <a:pt x="13947" y="1944"/>
                    <a:pt x="13947" y="1944"/>
                  </a:cubicBezTo>
                  <a:lnTo>
                    <a:pt x="13947" y="1944"/>
                  </a:lnTo>
                  <a:cubicBezTo>
                    <a:pt x="14111" y="2071"/>
                    <a:pt x="14399" y="2510"/>
                    <a:pt x="14399" y="2510"/>
                  </a:cubicBezTo>
                  <a:cubicBezTo>
                    <a:pt x="14243" y="2359"/>
                    <a:pt x="13868" y="2193"/>
                    <a:pt x="13868" y="2193"/>
                  </a:cubicBezTo>
                  <a:lnTo>
                    <a:pt x="13868" y="2193"/>
                  </a:lnTo>
                  <a:cubicBezTo>
                    <a:pt x="13984" y="2256"/>
                    <a:pt x="14077" y="2351"/>
                    <a:pt x="14146" y="2444"/>
                  </a:cubicBezTo>
                  <a:cubicBezTo>
                    <a:pt x="13937" y="2275"/>
                    <a:pt x="13714" y="2111"/>
                    <a:pt x="13714" y="2111"/>
                  </a:cubicBezTo>
                  <a:lnTo>
                    <a:pt x="13714" y="2111"/>
                  </a:lnTo>
                  <a:cubicBezTo>
                    <a:pt x="13728" y="2153"/>
                    <a:pt x="13804" y="2285"/>
                    <a:pt x="13870" y="2396"/>
                  </a:cubicBezTo>
                  <a:cubicBezTo>
                    <a:pt x="13855" y="2404"/>
                    <a:pt x="13833" y="2410"/>
                    <a:pt x="13807" y="2420"/>
                  </a:cubicBezTo>
                  <a:cubicBezTo>
                    <a:pt x="13736" y="2362"/>
                    <a:pt x="13667" y="2304"/>
                    <a:pt x="13667" y="2304"/>
                  </a:cubicBezTo>
                  <a:lnTo>
                    <a:pt x="13667" y="2304"/>
                  </a:lnTo>
                  <a:cubicBezTo>
                    <a:pt x="13693" y="2349"/>
                    <a:pt x="13699" y="2407"/>
                    <a:pt x="13699" y="2460"/>
                  </a:cubicBezTo>
                  <a:cubicBezTo>
                    <a:pt x="13669" y="2470"/>
                    <a:pt x="13635" y="2484"/>
                    <a:pt x="13603" y="2497"/>
                  </a:cubicBezTo>
                  <a:cubicBezTo>
                    <a:pt x="13577" y="2473"/>
                    <a:pt x="13542" y="2447"/>
                    <a:pt x="13508" y="2420"/>
                  </a:cubicBezTo>
                  <a:cubicBezTo>
                    <a:pt x="13574" y="2351"/>
                    <a:pt x="13646" y="2285"/>
                    <a:pt x="13706" y="2256"/>
                  </a:cubicBezTo>
                  <a:lnTo>
                    <a:pt x="13706" y="2256"/>
                  </a:lnTo>
                  <a:cubicBezTo>
                    <a:pt x="13706" y="2256"/>
                    <a:pt x="13577" y="2312"/>
                    <a:pt x="13442" y="2375"/>
                  </a:cubicBezTo>
                  <a:cubicBezTo>
                    <a:pt x="13355" y="2312"/>
                    <a:pt x="13259" y="2248"/>
                    <a:pt x="13180" y="2198"/>
                  </a:cubicBezTo>
                  <a:cubicBezTo>
                    <a:pt x="13085" y="2137"/>
                    <a:pt x="13014" y="2092"/>
                    <a:pt x="13014" y="2092"/>
                  </a:cubicBezTo>
                  <a:lnTo>
                    <a:pt x="13014" y="2092"/>
                  </a:lnTo>
                  <a:cubicBezTo>
                    <a:pt x="13053" y="2124"/>
                    <a:pt x="13103" y="2177"/>
                    <a:pt x="13151" y="2232"/>
                  </a:cubicBezTo>
                  <a:cubicBezTo>
                    <a:pt x="13119" y="2264"/>
                    <a:pt x="13077" y="2312"/>
                    <a:pt x="13035" y="2365"/>
                  </a:cubicBezTo>
                  <a:cubicBezTo>
                    <a:pt x="12821" y="2288"/>
                    <a:pt x="12564" y="2203"/>
                    <a:pt x="12564" y="2203"/>
                  </a:cubicBezTo>
                  <a:lnTo>
                    <a:pt x="12564" y="2203"/>
                  </a:lnTo>
                  <a:cubicBezTo>
                    <a:pt x="12667" y="2238"/>
                    <a:pt x="12836" y="2341"/>
                    <a:pt x="12982" y="2433"/>
                  </a:cubicBezTo>
                  <a:cubicBezTo>
                    <a:pt x="12966" y="2454"/>
                    <a:pt x="12953" y="2473"/>
                    <a:pt x="12939" y="2494"/>
                  </a:cubicBezTo>
                  <a:cubicBezTo>
                    <a:pt x="12863" y="2470"/>
                    <a:pt x="12783" y="2447"/>
                    <a:pt x="12715" y="2428"/>
                  </a:cubicBezTo>
                  <a:cubicBezTo>
                    <a:pt x="12709" y="2417"/>
                    <a:pt x="12707" y="2410"/>
                    <a:pt x="12707" y="2402"/>
                  </a:cubicBezTo>
                  <a:cubicBezTo>
                    <a:pt x="12707" y="2402"/>
                    <a:pt x="12704" y="2407"/>
                    <a:pt x="12693" y="2420"/>
                  </a:cubicBezTo>
                  <a:cubicBezTo>
                    <a:pt x="12638" y="2404"/>
                    <a:pt x="12590" y="2391"/>
                    <a:pt x="12556" y="2380"/>
                  </a:cubicBezTo>
                  <a:cubicBezTo>
                    <a:pt x="12545" y="2317"/>
                    <a:pt x="12532" y="2261"/>
                    <a:pt x="12519" y="2238"/>
                  </a:cubicBezTo>
                  <a:cubicBezTo>
                    <a:pt x="12519" y="2238"/>
                    <a:pt x="12416" y="2388"/>
                    <a:pt x="12334" y="2539"/>
                  </a:cubicBezTo>
                  <a:cubicBezTo>
                    <a:pt x="12336" y="2460"/>
                    <a:pt x="12360" y="2378"/>
                    <a:pt x="12429" y="2317"/>
                  </a:cubicBezTo>
                  <a:lnTo>
                    <a:pt x="12429" y="2317"/>
                  </a:lnTo>
                  <a:cubicBezTo>
                    <a:pt x="12429" y="2317"/>
                    <a:pt x="12178" y="2473"/>
                    <a:pt x="12133" y="2608"/>
                  </a:cubicBezTo>
                  <a:cubicBezTo>
                    <a:pt x="12133" y="2608"/>
                    <a:pt x="12106" y="2230"/>
                    <a:pt x="12175" y="2116"/>
                  </a:cubicBezTo>
                  <a:lnTo>
                    <a:pt x="12175" y="2116"/>
                  </a:lnTo>
                  <a:cubicBezTo>
                    <a:pt x="12175" y="2116"/>
                    <a:pt x="11897" y="2370"/>
                    <a:pt x="11874" y="2547"/>
                  </a:cubicBezTo>
                  <a:cubicBezTo>
                    <a:pt x="11874" y="2547"/>
                    <a:pt x="11741" y="1984"/>
                    <a:pt x="11805" y="1849"/>
                  </a:cubicBezTo>
                  <a:lnTo>
                    <a:pt x="11805" y="1849"/>
                  </a:lnTo>
                  <a:cubicBezTo>
                    <a:pt x="11805" y="1849"/>
                    <a:pt x="11546" y="2261"/>
                    <a:pt x="11556" y="2343"/>
                  </a:cubicBezTo>
                  <a:cubicBezTo>
                    <a:pt x="11556" y="2343"/>
                    <a:pt x="11215" y="1854"/>
                    <a:pt x="11170" y="1695"/>
                  </a:cubicBezTo>
                  <a:lnTo>
                    <a:pt x="11170" y="1695"/>
                  </a:lnTo>
                  <a:cubicBezTo>
                    <a:pt x="11170" y="1696"/>
                    <a:pt x="11252" y="2330"/>
                    <a:pt x="11387" y="2534"/>
                  </a:cubicBezTo>
                  <a:cubicBezTo>
                    <a:pt x="11387" y="2534"/>
                    <a:pt x="11043" y="2251"/>
                    <a:pt x="10921" y="2084"/>
                  </a:cubicBezTo>
                  <a:lnTo>
                    <a:pt x="10921" y="2084"/>
                  </a:lnTo>
                  <a:cubicBezTo>
                    <a:pt x="10921" y="2084"/>
                    <a:pt x="11051" y="2460"/>
                    <a:pt x="11093" y="2534"/>
                  </a:cubicBezTo>
                  <a:cubicBezTo>
                    <a:pt x="11093" y="2534"/>
                    <a:pt x="10429" y="1841"/>
                    <a:pt x="10324" y="1780"/>
                  </a:cubicBezTo>
                  <a:lnTo>
                    <a:pt x="10324" y="1780"/>
                  </a:lnTo>
                  <a:cubicBezTo>
                    <a:pt x="10324" y="1780"/>
                    <a:pt x="10546" y="2116"/>
                    <a:pt x="10720" y="2410"/>
                  </a:cubicBezTo>
                  <a:cubicBezTo>
                    <a:pt x="10673" y="2470"/>
                    <a:pt x="10625" y="2550"/>
                    <a:pt x="10625" y="2618"/>
                  </a:cubicBezTo>
                  <a:cubicBezTo>
                    <a:pt x="10625" y="2618"/>
                    <a:pt x="10482" y="2304"/>
                    <a:pt x="10506" y="2211"/>
                  </a:cubicBezTo>
                  <a:lnTo>
                    <a:pt x="10506" y="2211"/>
                  </a:lnTo>
                  <a:cubicBezTo>
                    <a:pt x="10506" y="2211"/>
                    <a:pt x="10421" y="2338"/>
                    <a:pt x="10390" y="2460"/>
                  </a:cubicBezTo>
                  <a:cubicBezTo>
                    <a:pt x="10374" y="2468"/>
                    <a:pt x="10353" y="2473"/>
                    <a:pt x="10334" y="2481"/>
                  </a:cubicBezTo>
                  <a:cubicBezTo>
                    <a:pt x="10313" y="2441"/>
                    <a:pt x="10295" y="2394"/>
                    <a:pt x="10273" y="2343"/>
                  </a:cubicBezTo>
                  <a:cubicBezTo>
                    <a:pt x="10319" y="2315"/>
                    <a:pt x="10363" y="2289"/>
                    <a:pt x="10402" y="2271"/>
                  </a:cubicBezTo>
                  <a:lnTo>
                    <a:pt x="10402" y="2271"/>
                  </a:lnTo>
                  <a:cubicBezTo>
                    <a:pt x="10375" y="2282"/>
                    <a:pt x="10327" y="2301"/>
                    <a:pt x="10268" y="2325"/>
                  </a:cubicBezTo>
                  <a:cubicBezTo>
                    <a:pt x="10231" y="2235"/>
                    <a:pt x="10202" y="2150"/>
                    <a:pt x="10210" y="2113"/>
                  </a:cubicBezTo>
                  <a:lnTo>
                    <a:pt x="10210" y="2113"/>
                  </a:lnTo>
                  <a:cubicBezTo>
                    <a:pt x="10210" y="2113"/>
                    <a:pt x="10154" y="2275"/>
                    <a:pt x="10136" y="2378"/>
                  </a:cubicBezTo>
                  <a:lnTo>
                    <a:pt x="10086" y="2396"/>
                  </a:lnTo>
                  <a:cubicBezTo>
                    <a:pt x="10043" y="2349"/>
                    <a:pt x="9980" y="2272"/>
                    <a:pt x="9932" y="2209"/>
                  </a:cubicBezTo>
                  <a:cubicBezTo>
                    <a:pt x="9945" y="2195"/>
                    <a:pt x="9956" y="2185"/>
                    <a:pt x="9969" y="2177"/>
                  </a:cubicBezTo>
                  <a:lnTo>
                    <a:pt x="9969" y="2177"/>
                  </a:lnTo>
                  <a:cubicBezTo>
                    <a:pt x="9969" y="2177"/>
                    <a:pt x="9953" y="2185"/>
                    <a:pt x="9930" y="2206"/>
                  </a:cubicBezTo>
                  <a:cubicBezTo>
                    <a:pt x="9906" y="2177"/>
                    <a:pt x="9890" y="2150"/>
                    <a:pt x="9885" y="2132"/>
                  </a:cubicBezTo>
                  <a:lnTo>
                    <a:pt x="9885" y="2132"/>
                  </a:lnTo>
                  <a:cubicBezTo>
                    <a:pt x="9885" y="2132"/>
                    <a:pt x="9890" y="2169"/>
                    <a:pt x="9903" y="2222"/>
                  </a:cubicBezTo>
                  <a:cubicBezTo>
                    <a:pt x="9858" y="2256"/>
                    <a:pt x="9792" y="2304"/>
                    <a:pt x="9718" y="2357"/>
                  </a:cubicBezTo>
                  <a:cubicBezTo>
                    <a:pt x="9681" y="2301"/>
                    <a:pt x="9649" y="2251"/>
                    <a:pt x="9636" y="2238"/>
                  </a:cubicBezTo>
                  <a:lnTo>
                    <a:pt x="9636" y="2238"/>
                  </a:lnTo>
                  <a:cubicBezTo>
                    <a:pt x="9636" y="2238"/>
                    <a:pt x="9654" y="2298"/>
                    <a:pt x="9686" y="2383"/>
                  </a:cubicBezTo>
                  <a:cubicBezTo>
                    <a:pt x="9530" y="2502"/>
                    <a:pt x="9364" y="2640"/>
                    <a:pt x="9324" y="2700"/>
                  </a:cubicBezTo>
                  <a:cubicBezTo>
                    <a:pt x="9324" y="2700"/>
                    <a:pt x="9279" y="2529"/>
                    <a:pt x="9332" y="2428"/>
                  </a:cubicBezTo>
                  <a:lnTo>
                    <a:pt x="9332" y="2428"/>
                  </a:lnTo>
                  <a:cubicBezTo>
                    <a:pt x="9332" y="2428"/>
                    <a:pt x="9073" y="2661"/>
                    <a:pt x="9041" y="2708"/>
                  </a:cubicBezTo>
                  <a:cubicBezTo>
                    <a:pt x="9041" y="2708"/>
                    <a:pt x="9252" y="2314"/>
                    <a:pt x="9268" y="2235"/>
                  </a:cubicBezTo>
                  <a:lnTo>
                    <a:pt x="9268" y="2235"/>
                  </a:lnTo>
                  <a:cubicBezTo>
                    <a:pt x="9268" y="2235"/>
                    <a:pt x="9057" y="2415"/>
                    <a:pt x="8861" y="2592"/>
                  </a:cubicBezTo>
                  <a:cubicBezTo>
                    <a:pt x="8927" y="2497"/>
                    <a:pt x="9014" y="2396"/>
                    <a:pt x="9123" y="2328"/>
                  </a:cubicBezTo>
                  <a:lnTo>
                    <a:pt x="9123" y="2328"/>
                  </a:lnTo>
                  <a:cubicBezTo>
                    <a:pt x="9123" y="2328"/>
                    <a:pt x="8760" y="2513"/>
                    <a:pt x="8615" y="2674"/>
                  </a:cubicBezTo>
                  <a:cubicBezTo>
                    <a:pt x="8615" y="2674"/>
                    <a:pt x="8874" y="2222"/>
                    <a:pt x="9030" y="2084"/>
                  </a:cubicBezTo>
                  <a:lnTo>
                    <a:pt x="9030" y="2084"/>
                  </a:lnTo>
                  <a:cubicBezTo>
                    <a:pt x="9030" y="2084"/>
                    <a:pt x="8565" y="2388"/>
                    <a:pt x="8411" y="2595"/>
                  </a:cubicBezTo>
                  <a:cubicBezTo>
                    <a:pt x="8411" y="2595"/>
                    <a:pt x="8708" y="1920"/>
                    <a:pt x="8872" y="1762"/>
                  </a:cubicBezTo>
                  <a:lnTo>
                    <a:pt x="8872" y="1762"/>
                  </a:lnTo>
                  <a:cubicBezTo>
                    <a:pt x="8871" y="1762"/>
                    <a:pt x="8306" y="2256"/>
                    <a:pt x="8253" y="2354"/>
                  </a:cubicBezTo>
                  <a:cubicBezTo>
                    <a:pt x="8253" y="2354"/>
                    <a:pt x="8290" y="1767"/>
                    <a:pt x="8366" y="1576"/>
                  </a:cubicBezTo>
                  <a:lnTo>
                    <a:pt x="8366" y="1576"/>
                  </a:lnTo>
                  <a:cubicBezTo>
                    <a:pt x="8366" y="1577"/>
                    <a:pt x="7967" y="2336"/>
                    <a:pt x="7946" y="2579"/>
                  </a:cubicBezTo>
                  <a:cubicBezTo>
                    <a:pt x="7946" y="2579"/>
                    <a:pt x="7824" y="2238"/>
                    <a:pt x="7827" y="2039"/>
                  </a:cubicBezTo>
                  <a:lnTo>
                    <a:pt x="7827" y="2039"/>
                  </a:lnTo>
                  <a:cubicBezTo>
                    <a:pt x="7827" y="2039"/>
                    <a:pt x="7668" y="2489"/>
                    <a:pt x="7655" y="2579"/>
                  </a:cubicBezTo>
                  <a:cubicBezTo>
                    <a:pt x="7655" y="2579"/>
                    <a:pt x="7525" y="1748"/>
                    <a:pt x="7472" y="1674"/>
                  </a:cubicBezTo>
                  <a:cubicBezTo>
                    <a:pt x="7472" y="1674"/>
                    <a:pt x="7438" y="2076"/>
                    <a:pt x="7385" y="2431"/>
                  </a:cubicBezTo>
                  <a:cubicBezTo>
                    <a:pt x="7293" y="2499"/>
                    <a:pt x="7181" y="2600"/>
                    <a:pt x="7134" y="2679"/>
                  </a:cubicBezTo>
                  <a:cubicBezTo>
                    <a:pt x="7134" y="2679"/>
                    <a:pt x="7174" y="2529"/>
                    <a:pt x="7221" y="2394"/>
                  </a:cubicBezTo>
                  <a:cubicBezTo>
                    <a:pt x="7248" y="2380"/>
                    <a:pt x="7279" y="2370"/>
                    <a:pt x="7308" y="2357"/>
                  </a:cubicBezTo>
                  <a:lnTo>
                    <a:pt x="7308" y="2357"/>
                  </a:lnTo>
                  <a:cubicBezTo>
                    <a:pt x="7308" y="2357"/>
                    <a:pt x="7279" y="2367"/>
                    <a:pt x="7226" y="2383"/>
                  </a:cubicBezTo>
                  <a:cubicBezTo>
                    <a:pt x="7256" y="2304"/>
                    <a:pt x="7287" y="2232"/>
                    <a:pt x="7324" y="2193"/>
                  </a:cubicBezTo>
                  <a:lnTo>
                    <a:pt x="7324" y="2193"/>
                  </a:lnTo>
                  <a:cubicBezTo>
                    <a:pt x="7324" y="2193"/>
                    <a:pt x="7187" y="2312"/>
                    <a:pt x="7068" y="2441"/>
                  </a:cubicBezTo>
                  <a:cubicBezTo>
                    <a:pt x="7033" y="2454"/>
                    <a:pt x="6996" y="2462"/>
                    <a:pt x="6962" y="2481"/>
                  </a:cubicBezTo>
                  <a:cubicBezTo>
                    <a:pt x="6983" y="2391"/>
                    <a:pt x="7015" y="2277"/>
                    <a:pt x="7047" y="2193"/>
                  </a:cubicBezTo>
                  <a:cubicBezTo>
                    <a:pt x="7086" y="2166"/>
                    <a:pt x="7126" y="2140"/>
                    <a:pt x="7163" y="2124"/>
                  </a:cubicBezTo>
                  <a:lnTo>
                    <a:pt x="7163" y="2124"/>
                  </a:lnTo>
                  <a:cubicBezTo>
                    <a:pt x="7163" y="2124"/>
                    <a:pt x="7123" y="2140"/>
                    <a:pt x="7057" y="2166"/>
                  </a:cubicBezTo>
                  <a:cubicBezTo>
                    <a:pt x="7073" y="2127"/>
                    <a:pt x="7089" y="2097"/>
                    <a:pt x="7107" y="2076"/>
                  </a:cubicBezTo>
                  <a:lnTo>
                    <a:pt x="7107" y="2076"/>
                  </a:lnTo>
                  <a:cubicBezTo>
                    <a:pt x="7107" y="2076"/>
                    <a:pt x="7062" y="2127"/>
                    <a:pt x="7007" y="2190"/>
                  </a:cubicBezTo>
                  <a:cubicBezTo>
                    <a:pt x="6938" y="2219"/>
                    <a:pt x="6856" y="2253"/>
                    <a:pt x="6764" y="2296"/>
                  </a:cubicBezTo>
                  <a:cubicBezTo>
                    <a:pt x="6758" y="2216"/>
                    <a:pt x="6764" y="2137"/>
                    <a:pt x="6777" y="2100"/>
                  </a:cubicBezTo>
                  <a:lnTo>
                    <a:pt x="6777" y="2100"/>
                  </a:lnTo>
                  <a:cubicBezTo>
                    <a:pt x="6777" y="2100"/>
                    <a:pt x="6727" y="2209"/>
                    <a:pt x="6676" y="2335"/>
                  </a:cubicBezTo>
                  <a:cubicBezTo>
                    <a:pt x="6623" y="2357"/>
                    <a:pt x="6570" y="2383"/>
                    <a:pt x="6518" y="2410"/>
                  </a:cubicBezTo>
                  <a:cubicBezTo>
                    <a:pt x="6515" y="2394"/>
                    <a:pt x="6515" y="2378"/>
                    <a:pt x="6515" y="2365"/>
                  </a:cubicBezTo>
                  <a:cubicBezTo>
                    <a:pt x="6515" y="2365"/>
                    <a:pt x="6504" y="2388"/>
                    <a:pt x="6491" y="2425"/>
                  </a:cubicBezTo>
                  <a:lnTo>
                    <a:pt x="6433" y="2454"/>
                  </a:lnTo>
                  <a:cubicBezTo>
                    <a:pt x="6441" y="2359"/>
                    <a:pt x="6451" y="2259"/>
                    <a:pt x="6451" y="2232"/>
                  </a:cubicBezTo>
                  <a:cubicBezTo>
                    <a:pt x="6610" y="2063"/>
                    <a:pt x="6785" y="1888"/>
                    <a:pt x="6914" y="1820"/>
                  </a:cubicBezTo>
                  <a:lnTo>
                    <a:pt x="6914" y="1820"/>
                  </a:lnTo>
                  <a:cubicBezTo>
                    <a:pt x="6914" y="1820"/>
                    <a:pt x="5922" y="2333"/>
                    <a:pt x="5830" y="2431"/>
                  </a:cubicBezTo>
                  <a:cubicBezTo>
                    <a:pt x="5830" y="2431"/>
                    <a:pt x="5930" y="1846"/>
                    <a:pt x="6071" y="1658"/>
                  </a:cubicBezTo>
                  <a:lnTo>
                    <a:pt x="6071" y="1658"/>
                  </a:lnTo>
                  <a:cubicBezTo>
                    <a:pt x="6070" y="1659"/>
                    <a:pt x="5349" y="2425"/>
                    <a:pt x="5298" y="2666"/>
                  </a:cubicBezTo>
                  <a:cubicBezTo>
                    <a:pt x="5298" y="2666"/>
                    <a:pt x="5110" y="2335"/>
                    <a:pt x="5132" y="2137"/>
                  </a:cubicBezTo>
                  <a:lnTo>
                    <a:pt x="5132" y="2137"/>
                  </a:lnTo>
                  <a:cubicBezTo>
                    <a:pt x="5132" y="2137"/>
                    <a:pt x="4835" y="2589"/>
                    <a:pt x="4809" y="2677"/>
                  </a:cubicBezTo>
                  <a:cubicBezTo>
                    <a:pt x="4809" y="2677"/>
                    <a:pt x="4925" y="1918"/>
                    <a:pt x="4902" y="1767"/>
                  </a:cubicBezTo>
                  <a:lnTo>
                    <a:pt x="4902" y="1767"/>
                  </a:lnTo>
                  <a:cubicBezTo>
                    <a:pt x="4902" y="1767"/>
                    <a:pt x="4648" y="2108"/>
                    <a:pt x="4425" y="2454"/>
                  </a:cubicBezTo>
                  <a:cubicBezTo>
                    <a:pt x="4476" y="2269"/>
                    <a:pt x="4560" y="2082"/>
                    <a:pt x="4706" y="1944"/>
                  </a:cubicBezTo>
                  <a:lnTo>
                    <a:pt x="4706" y="1944"/>
                  </a:lnTo>
                  <a:cubicBezTo>
                    <a:pt x="4706" y="1944"/>
                    <a:pt x="4198" y="2301"/>
                    <a:pt x="4045" y="2611"/>
                  </a:cubicBezTo>
                  <a:cubicBezTo>
                    <a:pt x="4045" y="2611"/>
                    <a:pt x="4203" y="1738"/>
                    <a:pt x="4388" y="1476"/>
                  </a:cubicBezTo>
                  <a:lnTo>
                    <a:pt x="4388" y="1476"/>
                  </a:lnTo>
                  <a:cubicBezTo>
                    <a:pt x="4388" y="1476"/>
                    <a:pt x="3775" y="2058"/>
                    <a:pt x="3645" y="2457"/>
                  </a:cubicBezTo>
                  <a:cubicBezTo>
                    <a:pt x="3645" y="2457"/>
                    <a:pt x="3725" y="1161"/>
                    <a:pt x="3910" y="854"/>
                  </a:cubicBezTo>
                  <a:lnTo>
                    <a:pt x="3910" y="854"/>
                  </a:lnTo>
                  <a:cubicBezTo>
                    <a:pt x="3910" y="855"/>
                    <a:pt x="3246" y="1799"/>
                    <a:pt x="3219" y="1992"/>
                  </a:cubicBezTo>
                  <a:cubicBezTo>
                    <a:pt x="3219" y="1992"/>
                    <a:pt x="2905" y="857"/>
                    <a:pt x="2918" y="497"/>
                  </a:cubicBezTo>
                  <a:lnTo>
                    <a:pt x="2918" y="497"/>
                  </a:lnTo>
                  <a:cubicBezTo>
                    <a:pt x="2918" y="497"/>
                    <a:pt x="2712" y="1955"/>
                    <a:pt x="2836" y="2420"/>
                  </a:cubicBezTo>
                  <a:cubicBezTo>
                    <a:pt x="2836" y="2420"/>
                    <a:pt x="2402" y="1767"/>
                    <a:pt x="2286" y="1381"/>
                  </a:cubicBezTo>
                  <a:lnTo>
                    <a:pt x="2286" y="1381"/>
                  </a:lnTo>
                  <a:cubicBezTo>
                    <a:pt x="2286" y="1381"/>
                    <a:pt x="2299" y="2243"/>
                    <a:pt x="2336" y="2415"/>
                  </a:cubicBezTo>
                  <a:cubicBezTo>
                    <a:pt x="2336" y="2415"/>
                    <a:pt x="1580" y="817"/>
                    <a:pt x="1439" y="669"/>
                  </a:cubicBezTo>
                  <a:lnTo>
                    <a:pt x="1439" y="669"/>
                  </a:lnTo>
                  <a:cubicBezTo>
                    <a:pt x="1439" y="669"/>
                    <a:pt x="1635" y="1447"/>
                    <a:pt x="1767" y="2127"/>
                  </a:cubicBezTo>
                  <a:cubicBezTo>
                    <a:pt x="1654" y="2261"/>
                    <a:pt x="1527" y="2447"/>
                    <a:pt x="1492" y="2605"/>
                  </a:cubicBezTo>
                  <a:cubicBezTo>
                    <a:pt x="1492" y="2605"/>
                    <a:pt x="1423" y="1881"/>
                    <a:pt x="1513" y="1674"/>
                  </a:cubicBezTo>
                  <a:lnTo>
                    <a:pt x="1513" y="1674"/>
                  </a:lnTo>
                  <a:cubicBezTo>
                    <a:pt x="1513" y="1674"/>
                    <a:pt x="1138" y="2182"/>
                    <a:pt x="1103" y="2510"/>
                  </a:cubicBezTo>
                  <a:cubicBezTo>
                    <a:pt x="1103" y="2510"/>
                    <a:pt x="979" y="1635"/>
                    <a:pt x="1058" y="1439"/>
                  </a:cubicBezTo>
                  <a:lnTo>
                    <a:pt x="1058" y="1439"/>
                  </a:lnTo>
                  <a:cubicBezTo>
                    <a:pt x="1058" y="1439"/>
                    <a:pt x="738" y="2084"/>
                    <a:pt x="738" y="2214"/>
                  </a:cubicBezTo>
                  <a:cubicBezTo>
                    <a:pt x="738" y="2214"/>
                    <a:pt x="503" y="1637"/>
                    <a:pt x="498" y="1479"/>
                  </a:cubicBezTo>
                  <a:lnTo>
                    <a:pt x="498" y="1479"/>
                  </a:lnTo>
                  <a:cubicBezTo>
                    <a:pt x="498" y="1479"/>
                    <a:pt x="434" y="2254"/>
                    <a:pt x="522" y="2558"/>
                  </a:cubicBezTo>
                  <a:cubicBezTo>
                    <a:pt x="522" y="2558"/>
                    <a:pt x="270" y="2177"/>
                    <a:pt x="212" y="1984"/>
                  </a:cubicBezTo>
                  <a:lnTo>
                    <a:pt x="212" y="1984"/>
                  </a:lnTo>
                  <a:cubicBezTo>
                    <a:pt x="212" y="1984"/>
                    <a:pt x="210" y="2348"/>
                    <a:pt x="223" y="2521"/>
                  </a:cubicBezTo>
                  <a:lnTo>
                    <a:pt x="223" y="2521"/>
                  </a:lnTo>
                  <a:cubicBezTo>
                    <a:pt x="190" y="2326"/>
                    <a:pt x="68" y="1778"/>
                    <a:pt x="32" y="1687"/>
                  </a:cubicBezTo>
                  <a:cubicBezTo>
                    <a:pt x="32" y="1687"/>
                    <a:pt x="0" y="2626"/>
                    <a:pt x="32" y="3121"/>
                  </a:cubicBezTo>
                  <a:lnTo>
                    <a:pt x="23109" y="3121"/>
                  </a:lnTo>
                  <a:cubicBezTo>
                    <a:pt x="23109" y="2624"/>
                    <a:pt x="23062" y="1053"/>
                    <a:pt x="23062" y="1053"/>
                  </a:cubicBezTo>
                  <a:cubicBezTo>
                    <a:pt x="23027" y="1161"/>
                    <a:pt x="22911" y="1931"/>
                    <a:pt x="22911" y="1931"/>
                  </a:cubicBezTo>
                  <a:cubicBezTo>
                    <a:pt x="22921" y="1820"/>
                    <a:pt x="22887" y="1328"/>
                    <a:pt x="22887" y="1328"/>
                  </a:cubicBezTo>
                  <a:cubicBezTo>
                    <a:pt x="22845" y="1521"/>
                    <a:pt x="22620" y="1915"/>
                    <a:pt x="22620" y="1915"/>
                  </a:cubicBezTo>
                  <a:cubicBezTo>
                    <a:pt x="22686" y="1608"/>
                    <a:pt x="22572" y="841"/>
                    <a:pt x="22572" y="841"/>
                  </a:cubicBezTo>
                  <a:lnTo>
                    <a:pt x="22572" y="841"/>
                  </a:lnTo>
                  <a:cubicBezTo>
                    <a:pt x="22578" y="1000"/>
                    <a:pt x="22382" y="1587"/>
                    <a:pt x="22382" y="1587"/>
                  </a:cubicBezTo>
                  <a:cubicBezTo>
                    <a:pt x="22371" y="1463"/>
                    <a:pt x="22012" y="833"/>
                    <a:pt x="22012" y="833"/>
                  </a:cubicBezTo>
                  <a:lnTo>
                    <a:pt x="22012" y="833"/>
                  </a:lnTo>
                  <a:cubicBezTo>
                    <a:pt x="22104" y="1021"/>
                    <a:pt x="22038" y="1904"/>
                    <a:pt x="22038" y="1904"/>
                  </a:cubicBezTo>
                  <a:cubicBezTo>
                    <a:pt x="21977" y="1579"/>
                    <a:pt x="21570" y="1092"/>
                    <a:pt x="21570" y="1092"/>
                  </a:cubicBezTo>
                  <a:lnTo>
                    <a:pt x="21570" y="1092"/>
                  </a:lnTo>
                  <a:cubicBezTo>
                    <a:pt x="21676" y="1293"/>
                    <a:pt x="21654" y="2023"/>
                    <a:pt x="21654" y="2023"/>
                  </a:cubicBezTo>
                  <a:cubicBezTo>
                    <a:pt x="21610" y="1870"/>
                    <a:pt x="21469" y="1690"/>
                    <a:pt x="21350" y="1561"/>
                  </a:cubicBezTo>
                  <a:cubicBezTo>
                    <a:pt x="21435" y="873"/>
                    <a:pt x="21580" y="87"/>
                    <a:pt x="21580" y="87"/>
                  </a:cubicBezTo>
                  <a:lnTo>
                    <a:pt x="21580" y="87"/>
                  </a:lnTo>
                  <a:cubicBezTo>
                    <a:pt x="21448" y="246"/>
                    <a:pt x="20800" y="1878"/>
                    <a:pt x="20800" y="1878"/>
                  </a:cubicBezTo>
                  <a:cubicBezTo>
                    <a:pt x="20827" y="1706"/>
                    <a:pt x="20782" y="844"/>
                    <a:pt x="20782" y="844"/>
                  </a:cubicBezTo>
                  <a:cubicBezTo>
                    <a:pt x="20689" y="1238"/>
                    <a:pt x="20300" y="1915"/>
                    <a:pt x="20300" y="1915"/>
                  </a:cubicBezTo>
                  <a:cubicBezTo>
                    <a:pt x="20393" y="1442"/>
                    <a:pt x="20094" y="0"/>
                    <a:pt x="20094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3009158" y="5025317"/>
              <a:ext cx="2985088" cy="419556"/>
            </a:xfrm>
            <a:custGeom>
              <a:avLst/>
              <a:gdLst/>
              <a:ahLst/>
              <a:cxnLst/>
              <a:rect l="l" t="t" r="r" b="b"/>
              <a:pathLst>
                <a:path w="20562" h="2890" extrusionOk="0">
                  <a:moveTo>
                    <a:pt x="12212" y="2185"/>
                  </a:moveTo>
                  <a:cubicBezTo>
                    <a:pt x="12209" y="2186"/>
                    <a:pt x="12207" y="2188"/>
                    <a:pt x="12205" y="2189"/>
                  </a:cubicBezTo>
                  <a:lnTo>
                    <a:pt x="12205" y="2189"/>
                  </a:lnTo>
                  <a:cubicBezTo>
                    <a:pt x="12209" y="2187"/>
                    <a:pt x="12212" y="2185"/>
                    <a:pt x="12212" y="2185"/>
                  </a:cubicBezTo>
                  <a:close/>
                  <a:moveTo>
                    <a:pt x="17877" y="1"/>
                  </a:moveTo>
                  <a:lnTo>
                    <a:pt x="17877" y="1"/>
                  </a:lnTo>
                  <a:cubicBezTo>
                    <a:pt x="17906" y="360"/>
                    <a:pt x="17695" y="1508"/>
                    <a:pt x="17695" y="1508"/>
                  </a:cubicBezTo>
                  <a:cubicBezTo>
                    <a:pt x="17663" y="1318"/>
                    <a:pt x="17018" y="403"/>
                    <a:pt x="17017" y="403"/>
                  </a:cubicBezTo>
                  <a:lnTo>
                    <a:pt x="17017" y="403"/>
                  </a:lnTo>
                  <a:cubicBezTo>
                    <a:pt x="17200" y="702"/>
                    <a:pt x="17345" y="1992"/>
                    <a:pt x="17345" y="1992"/>
                  </a:cubicBezTo>
                  <a:cubicBezTo>
                    <a:pt x="17205" y="1601"/>
                    <a:pt x="16629" y="1046"/>
                    <a:pt x="16629" y="1046"/>
                  </a:cubicBezTo>
                  <a:lnTo>
                    <a:pt x="16629" y="1046"/>
                  </a:lnTo>
                  <a:cubicBezTo>
                    <a:pt x="16806" y="1297"/>
                    <a:pt x="16999" y="2162"/>
                    <a:pt x="16999" y="2162"/>
                  </a:cubicBezTo>
                  <a:cubicBezTo>
                    <a:pt x="16846" y="1863"/>
                    <a:pt x="16372" y="1527"/>
                    <a:pt x="16372" y="1527"/>
                  </a:cubicBezTo>
                  <a:lnTo>
                    <a:pt x="16372" y="1527"/>
                  </a:lnTo>
                  <a:cubicBezTo>
                    <a:pt x="16510" y="1656"/>
                    <a:pt x="16597" y="1842"/>
                    <a:pt x="16655" y="2024"/>
                  </a:cubicBezTo>
                  <a:cubicBezTo>
                    <a:pt x="16436" y="1686"/>
                    <a:pt x="16192" y="1360"/>
                    <a:pt x="16192" y="1360"/>
                  </a:cubicBezTo>
                  <a:lnTo>
                    <a:pt x="16192" y="1360"/>
                  </a:lnTo>
                  <a:cubicBezTo>
                    <a:pt x="16182" y="1514"/>
                    <a:pt x="16327" y="2265"/>
                    <a:pt x="16327" y="2265"/>
                  </a:cubicBezTo>
                  <a:cubicBezTo>
                    <a:pt x="16301" y="2180"/>
                    <a:pt x="16010" y="1739"/>
                    <a:pt x="16010" y="1738"/>
                  </a:cubicBezTo>
                  <a:lnTo>
                    <a:pt x="16010" y="1738"/>
                  </a:lnTo>
                  <a:cubicBezTo>
                    <a:pt x="16042" y="1937"/>
                    <a:pt x="15893" y="2275"/>
                    <a:pt x="15893" y="2275"/>
                  </a:cubicBezTo>
                  <a:cubicBezTo>
                    <a:pt x="15838" y="2037"/>
                    <a:pt x="15150" y="1302"/>
                    <a:pt x="15150" y="1302"/>
                  </a:cubicBezTo>
                  <a:lnTo>
                    <a:pt x="15150" y="1302"/>
                  </a:lnTo>
                  <a:cubicBezTo>
                    <a:pt x="15285" y="1485"/>
                    <a:pt x="15407" y="2066"/>
                    <a:pt x="15407" y="2066"/>
                  </a:cubicBezTo>
                  <a:cubicBezTo>
                    <a:pt x="15322" y="1971"/>
                    <a:pt x="14410" y="1503"/>
                    <a:pt x="14410" y="1503"/>
                  </a:cubicBezTo>
                  <a:lnTo>
                    <a:pt x="14410" y="1503"/>
                  </a:lnTo>
                  <a:cubicBezTo>
                    <a:pt x="14677" y="1656"/>
                    <a:pt x="15200" y="2310"/>
                    <a:pt x="15200" y="2310"/>
                  </a:cubicBezTo>
                  <a:cubicBezTo>
                    <a:pt x="15108" y="2238"/>
                    <a:pt x="14949" y="2151"/>
                    <a:pt x="14783" y="2074"/>
                  </a:cubicBezTo>
                  <a:cubicBezTo>
                    <a:pt x="14743" y="1971"/>
                    <a:pt x="14716" y="1897"/>
                    <a:pt x="14716" y="1897"/>
                  </a:cubicBezTo>
                  <a:lnTo>
                    <a:pt x="14716" y="1897"/>
                  </a:lnTo>
                  <a:cubicBezTo>
                    <a:pt x="14716" y="1918"/>
                    <a:pt x="14727" y="1979"/>
                    <a:pt x="14738" y="2053"/>
                  </a:cubicBezTo>
                  <a:cubicBezTo>
                    <a:pt x="14653" y="2014"/>
                    <a:pt x="14571" y="1977"/>
                    <a:pt x="14494" y="1947"/>
                  </a:cubicBezTo>
                  <a:cubicBezTo>
                    <a:pt x="14455" y="1855"/>
                    <a:pt x="14423" y="1789"/>
                    <a:pt x="14423" y="1789"/>
                  </a:cubicBezTo>
                  <a:lnTo>
                    <a:pt x="14423" y="1789"/>
                  </a:lnTo>
                  <a:cubicBezTo>
                    <a:pt x="14433" y="1815"/>
                    <a:pt x="14439" y="1868"/>
                    <a:pt x="14441" y="1924"/>
                  </a:cubicBezTo>
                  <a:cubicBezTo>
                    <a:pt x="14304" y="1865"/>
                    <a:pt x="14203" y="1828"/>
                    <a:pt x="14203" y="1828"/>
                  </a:cubicBezTo>
                  <a:lnTo>
                    <a:pt x="14203" y="1828"/>
                  </a:lnTo>
                  <a:cubicBezTo>
                    <a:pt x="14275" y="1865"/>
                    <a:pt x="14359" y="1924"/>
                    <a:pt x="14447" y="1990"/>
                  </a:cubicBezTo>
                  <a:cubicBezTo>
                    <a:pt x="14449" y="2082"/>
                    <a:pt x="14447" y="2170"/>
                    <a:pt x="14447" y="2170"/>
                  </a:cubicBezTo>
                  <a:cubicBezTo>
                    <a:pt x="14420" y="2106"/>
                    <a:pt x="14124" y="1781"/>
                    <a:pt x="14124" y="1781"/>
                  </a:cubicBezTo>
                  <a:lnTo>
                    <a:pt x="14124" y="1781"/>
                  </a:lnTo>
                  <a:cubicBezTo>
                    <a:pt x="14169" y="1834"/>
                    <a:pt x="14224" y="1998"/>
                    <a:pt x="14264" y="2130"/>
                  </a:cubicBezTo>
                  <a:cubicBezTo>
                    <a:pt x="14201" y="2109"/>
                    <a:pt x="14150" y="2093"/>
                    <a:pt x="14121" y="2082"/>
                  </a:cubicBezTo>
                  <a:cubicBezTo>
                    <a:pt x="14029" y="1987"/>
                    <a:pt x="13939" y="1910"/>
                    <a:pt x="13939" y="1910"/>
                  </a:cubicBezTo>
                  <a:lnTo>
                    <a:pt x="13939" y="1910"/>
                  </a:lnTo>
                  <a:cubicBezTo>
                    <a:pt x="14029" y="2016"/>
                    <a:pt x="14137" y="2386"/>
                    <a:pt x="14137" y="2386"/>
                  </a:cubicBezTo>
                  <a:cubicBezTo>
                    <a:pt x="14090" y="2307"/>
                    <a:pt x="13986" y="2215"/>
                    <a:pt x="13899" y="2148"/>
                  </a:cubicBezTo>
                  <a:cubicBezTo>
                    <a:pt x="13830" y="1799"/>
                    <a:pt x="13775" y="1395"/>
                    <a:pt x="13775" y="1395"/>
                  </a:cubicBezTo>
                  <a:cubicBezTo>
                    <a:pt x="13732" y="1474"/>
                    <a:pt x="13666" y="2307"/>
                    <a:pt x="13666" y="2307"/>
                  </a:cubicBezTo>
                  <a:cubicBezTo>
                    <a:pt x="13648" y="2220"/>
                    <a:pt x="13484" y="1778"/>
                    <a:pt x="13484" y="1778"/>
                  </a:cubicBezTo>
                  <a:lnTo>
                    <a:pt x="13484" y="1778"/>
                  </a:lnTo>
                  <a:cubicBezTo>
                    <a:pt x="13500" y="1979"/>
                    <a:pt x="13410" y="2326"/>
                    <a:pt x="13410" y="2326"/>
                  </a:cubicBezTo>
                  <a:cubicBezTo>
                    <a:pt x="13381" y="2082"/>
                    <a:pt x="12981" y="1342"/>
                    <a:pt x="12981" y="1342"/>
                  </a:cubicBezTo>
                  <a:lnTo>
                    <a:pt x="12981" y="1342"/>
                  </a:lnTo>
                  <a:cubicBezTo>
                    <a:pt x="13061" y="1527"/>
                    <a:pt x="13127" y="2114"/>
                    <a:pt x="13127" y="2114"/>
                  </a:cubicBezTo>
                  <a:cubicBezTo>
                    <a:pt x="13077" y="2016"/>
                    <a:pt x="12545" y="1548"/>
                    <a:pt x="12545" y="1548"/>
                  </a:cubicBezTo>
                  <a:lnTo>
                    <a:pt x="12545" y="1548"/>
                  </a:lnTo>
                  <a:cubicBezTo>
                    <a:pt x="12701" y="1699"/>
                    <a:pt x="13000" y="2360"/>
                    <a:pt x="13000" y="2360"/>
                  </a:cubicBezTo>
                  <a:cubicBezTo>
                    <a:pt x="12852" y="2159"/>
                    <a:pt x="12423" y="1876"/>
                    <a:pt x="12423" y="1876"/>
                  </a:cubicBezTo>
                  <a:lnTo>
                    <a:pt x="12423" y="1876"/>
                  </a:lnTo>
                  <a:cubicBezTo>
                    <a:pt x="12569" y="2003"/>
                    <a:pt x="12825" y="2447"/>
                    <a:pt x="12825" y="2447"/>
                  </a:cubicBezTo>
                  <a:cubicBezTo>
                    <a:pt x="12688" y="2294"/>
                    <a:pt x="12352" y="2122"/>
                    <a:pt x="12352" y="2122"/>
                  </a:cubicBezTo>
                  <a:lnTo>
                    <a:pt x="12352" y="2122"/>
                  </a:lnTo>
                  <a:cubicBezTo>
                    <a:pt x="12455" y="2188"/>
                    <a:pt x="12537" y="2281"/>
                    <a:pt x="12600" y="2379"/>
                  </a:cubicBezTo>
                  <a:cubicBezTo>
                    <a:pt x="12415" y="2207"/>
                    <a:pt x="12217" y="2037"/>
                    <a:pt x="12217" y="2037"/>
                  </a:cubicBezTo>
                  <a:lnTo>
                    <a:pt x="12217" y="2037"/>
                  </a:lnTo>
                  <a:cubicBezTo>
                    <a:pt x="12228" y="2080"/>
                    <a:pt x="12296" y="2215"/>
                    <a:pt x="12357" y="2328"/>
                  </a:cubicBezTo>
                  <a:cubicBezTo>
                    <a:pt x="12344" y="2334"/>
                    <a:pt x="12323" y="2342"/>
                    <a:pt x="12299" y="2347"/>
                  </a:cubicBezTo>
                  <a:cubicBezTo>
                    <a:pt x="12233" y="2286"/>
                    <a:pt x="12175" y="2233"/>
                    <a:pt x="12175" y="2233"/>
                  </a:cubicBezTo>
                  <a:lnTo>
                    <a:pt x="12175" y="2233"/>
                  </a:lnTo>
                  <a:cubicBezTo>
                    <a:pt x="12198" y="2275"/>
                    <a:pt x="12204" y="2334"/>
                    <a:pt x="12204" y="2386"/>
                  </a:cubicBezTo>
                  <a:cubicBezTo>
                    <a:pt x="12177" y="2397"/>
                    <a:pt x="12148" y="2410"/>
                    <a:pt x="12119" y="2424"/>
                  </a:cubicBezTo>
                  <a:cubicBezTo>
                    <a:pt x="12093" y="2400"/>
                    <a:pt x="12066" y="2373"/>
                    <a:pt x="12032" y="2347"/>
                  </a:cubicBezTo>
                  <a:cubicBezTo>
                    <a:pt x="12090" y="2281"/>
                    <a:pt x="12149" y="2217"/>
                    <a:pt x="12205" y="2189"/>
                  </a:cubicBezTo>
                  <a:lnTo>
                    <a:pt x="12205" y="2189"/>
                  </a:lnTo>
                  <a:cubicBezTo>
                    <a:pt x="12179" y="2201"/>
                    <a:pt x="12079" y="2250"/>
                    <a:pt x="11976" y="2302"/>
                  </a:cubicBezTo>
                  <a:cubicBezTo>
                    <a:pt x="11900" y="2238"/>
                    <a:pt x="11815" y="2172"/>
                    <a:pt x="11744" y="2122"/>
                  </a:cubicBezTo>
                  <a:cubicBezTo>
                    <a:pt x="11744" y="2119"/>
                    <a:pt x="11749" y="2117"/>
                    <a:pt x="11749" y="2111"/>
                  </a:cubicBezTo>
                  <a:lnTo>
                    <a:pt x="11749" y="2111"/>
                  </a:lnTo>
                  <a:lnTo>
                    <a:pt x="11741" y="2119"/>
                  </a:lnTo>
                  <a:cubicBezTo>
                    <a:pt x="11656" y="2056"/>
                    <a:pt x="11595" y="2014"/>
                    <a:pt x="11595" y="2014"/>
                  </a:cubicBezTo>
                  <a:lnTo>
                    <a:pt x="11595" y="2014"/>
                  </a:lnTo>
                  <a:cubicBezTo>
                    <a:pt x="11632" y="2043"/>
                    <a:pt x="11675" y="2096"/>
                    <a:pt x="11714" y="2151"/>
                  </a:cubicBezTo>
                  <a:cubicBezTo>
                    <a:pt x="11688" y="2185"/>
                    <a:pt x="11651" y="2230"/>
                    <a:pt x="11611" y="2283"/>
                  </a:cubicBezTo>
                  <a:cubicBezTo>
                    <a:pt x="11421" y="2204"/>
                    <a:pt x="11193" y="2117"/>
                    <a:pt x="11193" y="2117"/>
                  </a:cubicBezTo>
                  <a:lnTo>
                    <a:pt x="11193" y="2117"/>
                  </a:lnTo>
                  <a:cubicBezTo>
                    <a:pt x="11286" y="2156"/>
                    <a:pt x="11434" y="2257"/>
                    <a:pt x="11564" y="2355"/>
                  </a:cubicBezTo>
                  <a:lnTo>
                    <a:pt x="11524" y="2413"/>
                  </a:lnTo>
                  <a:cubicBezTo>
                    <a:pt x="11453" y="2386"/>
                    <a:pt x="11384" y="2363"/>
                    <a:pt x="11320" y="2344"/>
                  </a:cubicBezTo>
                  <a:cubicBezTo>
                    <a:pt x="11318" y="2334"/>
                    <a:pt x="11315" y="2328"/>
                    <a:pt x="11315" y="2318"/>
                  </a:cubicBezTo>
                  <a:lnTo>
                    <a:pt x="11304" y="2336"/>
                  </a:lnTo>
                  <a:cubicBezTo>
                    <a:pt x="11254" y="2320"/>
                    <a:pt x="11212" y="2307"/>
                    <a:pt x="11183" y="2297"/>
                  </a:cubicBezTo>
                  <a:cubicBezTo>
                    <a:pt x="11172" y="2236"/>
                    <a:pt x="11162" y="2178"/>
                    <a:pt x="11148" y="2156"/>
                  </a:cubicBezTo>
                  <a:cubicBezTo>
                    <a:pt x="11148" y="2156"/>
                    <a:pt x="11061" y="2304"/>
                    <a:pt x="10984" y="2453"/>
                  </a:cubicBezTo>
                  <a:cubicBezTo>
                    <a:pt x="10987" y="2373"/>
                    <a:pt x="11011" y="2291"/>
                    <a:pt x="11069" y="2230"/>
                  </a:cubicBezTo>
                  <a:lnTo>
                    <a:pt x="11069" y="2230"/>
                  </a:lnTo>
                  <a:cubicBezTo>
                    <a:pt x="11069" y="2230"/>
                    <a:pt x="10850" y="2387"/>
                    <a:pt x="10805" y="2519"/>
                  </a:cubicBezTo>
                  <a:cubicBezTo>
                    <a:pt x="10805" y="2519"/>
                    <a:pt x="10783" y="2138"/>
                    <a:pt x="10844" y="2027"/>
                  </a:cubicBezTo>
                  <a:lnTo>
                    <a:pt x="10844" y="2027"/>
                  </a:lnTo>
                  <a:cubicBezTo>
                    <a:pt x="10844" y="2027"/>
                    <a:pt x="10598" y="2278"/>
                    <a:pt x="10577" y="2453"/>
                  </a:cubicBezTo>
                  <a:cubicBezTo>
                    <a:pt x="10577" y="2453"/>
                    <a:pt x="10458" y="1887"/>
                    <a:pt x="10519" y="1754"/>
                  </a:cubicBezTo>
                  <a:lnTo>
                    <a:pt x="10519" y="1754"/>
                  </a:lnTo>
                  <a:cubicBezTo>
                    <a:pt x="10519" y="1755"/>
                    <a:pt x="10286" y="2164"/>
                    <a:pt x="10299" y="2249"/>
                  </a:cubicBezTo>
                  <a:cubicBezTo>
                    <a:pt x="10299" y="2249"/>
                    <a:pt x="9995" y="1752"/>
                    <a:pt x="9956" y="1596"/>
                  </a:cubicBezTo>
                  <a:lnTo>
                    <a:pt x="9956" y="1596"/>
                  </a:lnTo>
                  <a:cubicBezTo>
                    <a:pt x="9956" y="1596"/>
                    <a:pt x="10030" y="2230"/>
                    <a:pt x="10151" y="2437"/>
                  </a:cubicBezTo>
                  <a:cubicBezTo>
                    <a:pt x="10151" y="2437"/>
                    <a:pt x="9844" y="2148"/>
                    <a:pt x="9733" y="1979"/>
                  </a:cubicBezTo>
                  <a:lnTo>
                    <a:pt x="9733" y="1979"/>
                  </a:lnTo>
                  <a:cubicBezTo>
                    <a:pt x="9733" y="1979"/>
                    <a:pt x="9847" y="2357"/>
                    <a:pt x="9887" y="2434"/>
                  </a:cubicBezTo>
                  <a:cubicBezTo>
                    <a:pt x="9887" y="2434"/>
                    <a:pt x="9294" y="1736"/>
                    <a:pt x="9202" y="1670"/>
                  </a:cubicBezTo>
                  <a:lnTo>
                    <a:pt x="9202" y="1670"/>
                  </a:lnTo>
                  <a:cubicBezTo>
                    <a:pt x="9202" y="1670"/>
                    <a:pt x="9400" y="2011"/>
                    <a:pt x="9554" y="2307"/>
                  </a:cubicBezTo>
                  <a:cubicBezTo>
                    <a:pt x="9509" y="2368"/>
                    <a:pt x="9466" y="2447"/>
                    <a:pt x="9469" y="2516"/>
                  </a:cubicBezTo>
                  <a:cubicBezTo>
                    <a:pt x="9469" y="2516"/>
                    <a:pt x="9345" y="2199"/>
                    <a:pt x="9363" y="2109"/>
                  </a:cubicBezTo>
                  <a:lnTo>
                    <a:pt x="9363" y="2109"/>
                  </a:lnTo>
                  <a:cubicBezTo>
                    <a:pt x="9363" y="2109"/>
                    <a:pt x="9289" y="2230"/>
                    <a:pt x="9263" y="2355"/>
                  </a:cubicBezTo>
                  <a:lnTo>
                    <a:pt x="9212" y="2373"/>
                  </a:lnTo>
                  <a:cubicBezTo>
                    <a:pt x="9196" y="2334"/>
                    <a:pt x="9175" y="2283"/>
                    <a:pt x="9159" y="2238"/>
                  </a:cubicBezTo>
                  <a:cubicBezTo>
                    <a:pt x="9210" y="2201"/>
                    <a:pt x="9257" y="2175"/>
                    <a:pt x="9294" y="2156"/>
                  </a:cubicBezTo>
                  <a:lnTo>
                    <a:pt x="9294" y="2156"/>
                  </a:lnTo>
                  <a:cubicBezTo>
                    <a:pt x="9294" y="2156"/>
                    <a:pt x="9236" y="2183"/>
                    <a:pt x="9151" y="2217"/>
                  </a:cubicBezTo>
                  <a:cubicBezTo>
                    <a:pt x="9120" y="2130"/>
                    <a:pt x="9093" y="2043"/>
                    <a:pt x="9104" y="2006"/>
                  </a:cubicBezTo>
                  <a:lnTo>
                    <a:pt x="9104" y="2006"/>
                  </a:lnTo>
                  <a:cubicBezTo>
                    <a:pt x="9104" y="2006"/>
                    <a:pt x="9054" y="2170"/>
                    <a:pt x="9032" y="2270"/>
                  </a:cubicBezTo>
                  <a:cubicBezTo>
                    <a:pt x="9019" y="2278"/>
                    <a:pt x="9003" y="2283"/>
                    <a:pt x="8990" y="2291"/>
                  </a:cubicBezTo>
                  <a:cubicBezTo>
                    <a:pt x="8953" y="2241"/>
                    <a:pt x="8895" y="2162"/>
                    <a:pt x="8855" y="2103"/>
                  </a:cubicBezTo>
                  <a:cubicBezTo>
                    <a:pt x="8866" y="2090"/>
                    <a:pt x="8879" y="2080"/>
                    <a:pt x="8887" y="2069"/>
                  </a:cubicBezTo>
                  <a:lnTo>
                    <a:pt x="8887" y="2069"/>
                  </a:lnTo>
                  <a:cubicBezTo>
                    <a:pt x="8887" y="2069"/>
                    <a:pt x="8874" y="2080"/>
                    <a:pt x="8853" y="2096"/>
                  </a:cubicBezTo>
                  <a:cubicBezTo>
                    <a:pt x="8831" y="2066"/>
                    <a:pt x="8818" y="2040"/>
                    <a:pt x="8813" y="2024"/>
                  </a:cubicBezTo>
                  <a:lnTo>
                    <a:pt x="8813" y="2024"/>
                  </a:lnTo>
                  <a:cubicBezTo>
                    <a:pt x="8813" y="2024"/>
                    <a:pt x="8818" y="2061"/>
                    <a:pt x="8831" y="2111"/>
                  </a:cubicBezTo>
                  <a:cubicBezTo>
                    <a:pt x="8792" y="2146"/>
                    <a:pt x="8734" y="2193"/>
                    <a:pt x="8667" y="2249"/>
                  </a:cubicBezTo>
                  <a:cubicBezTo>
                    <a:pt x="8633" y="2193"/>
                    <a:pt x="8607" y="2143"/>
                    <a:pt x="8593" y="2127"/>
                  </a:cubicBezTo>
                  <a:lnTo>
                    <a:pt x="8593" y="2127"/>
                  </a:lnTo>
                  <a:cubicBezTo>
                    <a:pt x="8593" y="2127"/>
                    <a:pt x="8609" y="2185"/>
                    <a:pt x="8636" y="2273"/>
                  </a:cubicBezTo>
                  <a:cubicBezTo>
                    <a:pt x="8498" y="2386"/>
                    <a:pt x="8350" y="2524"/>
                    <a:pt x="8316" y="2585"/>
                  </a:cubicBezTo>
                  <a:cubicBezTo>
                    <a:pt x="8316" y="2585"/>
                    <a:pt x="8276" y="2413"/>
                    <a:pt x="8324" y="2310"/>
                  </a:cubicBezTo>
                  <a:lnTo>
                    <a:pt x="8324" y="2310"/>
                  </a:lnTo>
                  <a:cubicBezTo>
                    <a:pt x="8324" y="2310"/>
                    <a:pt x="8091" y="2543"/>
                    <a:pt x="8064" y="2590"/>
                  </a:cubicBezTo>
                  <a:cubicBezTo>
                    <a:pt x="8064" y="2590"/>
                    <a:pt x="8252" y="2199"/>
                    <a:pt x="8271" y="2119"/>
                  </a:cubicBezTo>
                  <a:lnTo>
                    <a:pt x="8271" y="2119"/>
                  </a:lnTo>
                  <a:cubicBezTo>
                    <a:pt x="8271" y="2119"/>
                    <a:pt x="8080" y="2294"/>
                    <a:pt x="7906" y="2474"/>
                  </a:cubicBezTo>
                  <a:cubicBezTo>
                    <a:pt x="7961" y="2376"/>
                    <a:pt x="8041" y="2281"/>
                    <a:pt x="8138" y="2212"/>
                  </a:cubicBezTo>
                  <a:lnTo>
                    <a:pt x="8138" y="2212"/>
                  </a:lnTo>
                  <a:cubicBezTo>
                    <a:pt x="8138" y="2212"/>
                    <a:pt x="7813" y="2394"/>
                    <a:pt x="7684" y="2553"/>
                  </a:cubicBezTo>
                  <a:cubicBezTo>
                    <a:pt x="7684" y="2553"/>
                    <a:pt x="7916" y="2101"/>
                    <a:pt x="8054" y="1969"/>
                  </a:cubicBezTo>
                  <a:lnTo>
                    <a:pt x="8054" y="1969"/>
                  </a:lnTo>
                  <a:cubicBezTo>
                    <a:pt x="8054" y="1969"/>
                    <a:pt x="7639" y="2265"/>
                    <a:pt x="7504" y="2474"/>
                  </a:cubicBezTo>
                  <a:cubicBezTo>
                    <a:pt x="7504" y="2474"/>
                    <a:pt x="7768" y="1802"/>
                    <a:pt x="7914" y="1643"/>
                  </a:cubicBezTo>
                  <a:lnTo>
                    <a:pt x="7914" y="1643"/>
                  </a:lnTo>
                  <a:cubicBezTo>
                    <a:pt x="7913" y="1643"/>
                    <a:pt x="7406" y="2130"/>
                    <a:pt x="7364" y="2228"/>
                  </a:cubicBezTo>
                  <a:cubicBezTo>
                    <a:pt x="7364" y="2228"/>
                    <a:pt x="7398" y="1641"/>
                    <a:pt x="7464" y="1453"/>
                  </a:cubicBezTo>
                  <a:lnTo>
                    <a:pt x="7464" y="1453"/>
                  </a:lnTo>
                  <a:cubicBezTo>
                    <a:pt x="7464" y="1453"/>
                    <a:pt x="7110" y="2207"/>
                    <a:pt x="7088" y="2447"/>
                  </a:cubicBezTo>
                  <a:cubicBezTo>
                    <a:pt x="7088" y="2447"/>
                    <a:pt x="6980" y="2106"/>
                    <a:pt x="6983" y="1905"/>
                  </a:cubicBezTo>
                  <a:lnTo>
                    <a:pt x="6983" y="1905"/>
                  </a:lnTo>
                  <a:cubicBezTo>
                    <a:pt x="6983" y="1905"/>
                    <a:pt x="6842" y="2352"/>
                    <a:pt x="6832" y="2439"/>
                  </a:cubicBezTo>
                  <a:cubicBezTo>
                    <a:pt x="6832" y="2439"/>
                    <a:pt x="6716" y="1612"/>
                    <a:pt x="6671" y="1532"/>
                  </a:cubicBezTo>
                  <a:cubicBezTo>
                    <a:pt x="6671" y="1532"/>
                    <a:pt x="6636" y="1934"/>
                    <a:pt x="6591" y="2289"/>
                  </a:cubicBezTo>
                  <a:cubicBezTo>
                    <a:pt x="6512" y="2357"/>
                    <a:pt x="6411" y="2453"/>
                    <a:pt x="6366" y="2537"/>
                  </a:cubicBezTo>
                  <a:cubicBezTo>
                    <a:pt x="6366" y="2537"/>
                    <a:pt x="6398" y="2386"/>
                    <a:pt x="6446" y="2252"/>
                  </a:cubicBezTo>
                  <a:cubicBezTo>
                    <a:pt x="6467" y="2238"/>
                    <a:pt x="6493" y="2228"/>
                    <a:pt x="6520" y="2215"/>
                  </a:cubicBezTo>
                  <a:lnTo>
                    <a:pt x="6520" y="2215"/>
                  </a:lnTo>
                  <a:cubicBezTo>
                    <a:pt x="6520" y="2215"/>
                    <a:pt x="6493" y="2225"/>
                    <a:pt x="6448" y="2241"/>
                  </a:cubicBezTo>
                  <a:cubicBezTo>
                    <a:pt x="6475" y="2162"/>
                    <a:pt x="6504" y="2090"/>
                    <a:pt x="6533" y="2051"/>
                  </a:cubicBezTo>
                  <a:lnTo>
                    <a:pt x="6533" y="2051"/>
                  </a:lnTo>
                  <a:cubicBezTo>
                    <a:pt x="6533" y="2051"/>
                    <a:pt x="6411" y="2167"/>
                    <a:pt x="6306" y="2294"/>
                  </a:cubicBezTo>
                  <a:cubicBezTo>
                    <a:pt x="6276" y="2304"/>
                    <a:pt x="6242" y="2318"/>
                    <a:pt x="6213" y="2331"/>
                  </a:cubicBezTo>
                  <a:cubicBezTo>
                    <a:pt x="6234" y="2241"/>
                    <a:pt x="6261" y="2130"/>
                    <a:pt x="6290" y="2043"/>
                  </a:cubicBezTo>
                  <a:cubicBezTo>
                    <a:pt x="6327" y="2016"/>
                    <a:pt x="6361" y="1995"/>
                    <a:pt x="6393" y="1974"/>
                  </a:cubicBezTo>
                  <a:lnTo>
                    <a:pt x="6393" y="1974"/>
                  </a:lnTo>
                  <a:cubicBezTo>
                    <a:pt x="6393" y="1974"/>
                    <a:pt x="6356" y="1990"/>
                    <a:pt x="6300" y="2016"/>
                  </a:cubicBezTo>
                  <a:cubicBezTo>
                    <a:pt x="6313" y="1977"/>
                    <a:pt x="6329" y="1947"/>
                    <a:pt x="6343" y="1929"/>
                  </a:cubicBezTo>
                  <a:lnTo>
                    <a:pt x="6343" y="1929"/>
                  </a:lnTo>
                  <a:cubicBezTo>
                    <a:pt x="6343" y="1929"/>
                    <a:pt x="6303" y="1974"/>
                    <a:pt x="6253" y="2037"/>
                  </a:cubicBezTo>
                  <a:cubicBezTo>
                    <a:pt x="6194" y="2064"/>
                    <a:pt x="6118" y="2101"/>
                    <a:pt x="6036" y="2141"/>
                  </a:cubicBezTo>
                  <a:cubicBezTo>
                    <a:pt x="6030" y="2061"/>
                    <a:pt x="6036" y="1982"/>
                    <a:pt x="6044" y="1945"/>
                  </a:cubicBezTo>
                  <a:lnTo>
                    <a:pt x="6044" y="1945"/>
                  </a:lnTo>
                  <a:cubicBezTo>
                    <a:pt x="6044" y="1945"/>
                    <a:pt x="6001" y="2053"/>
                    <a:pt x="5956" y="2180"/>
                  </a:cubicBezTo>
                  <a:cubicBezTo>
                    <a:pt x="5909" y="2201"/>
                    <a:pt x="5859" y="2225"/>
                    <a:pt x="5814" y="2252"/>
                  </a:cubicBezTo>
                  <a:cubicBezTo>
                    <a:pt x="5811" y="2236"/>
                    <a:pt x="5811" y="2220"/>
                    <a:pt x="5811" y="2207"/>
                  </a:cubicBezTo>
                  <a:cubicBezTo>
                    <a:pt x="5811" y="2207"/>
                    <a:pt x="5803" y="2228"/>
                    <a:pt x="5790" y="2265"/>
                  </a:cubicBezTo>
                  <a:cubicBezTo>
                    <a:pt x="5774" y="2275"/>
                    <a:pt x="5753" y="2286"/>
                    <a:pt x="5737" y="2294"/>
                  </a:cubicBezTo>
                  <a:cubicBezTo>
                    <a:pt x="5747" y="2199"/>
                    <a:pt x="5753" y="2103"/>
                    <a:pt x="5753" y="2074"/>
                  </a:cubicBezTo>
                  <a:cubicBezTo>
                    <a:pt x="5896" y="1905"/>
                    <a:pt x="6052" y="1736"/>
                    <a:pt x="6163" y="1664"/>
                  </a:cubicBezTo>
                  <a:lnTo>
                    <a:pt x="6163" y="1664"/>
                  </a:lnTo>
                  <a:cubicBezTo>
                    <a:pt x="6162" y="1665"/>
                    <a:pt x="5282" y="2162"/>
                    <a:pt x="5197" y="2262"/>
                  </a:cubicBezTo>
                  <a:cubicBezTo>
                    <a:pt x="5197" y="2262"/>
                    <a:pt x="5287" y="1680"/>
                    <a:pt x="5414" y="1492"/>
                  </a:cubicBezTo>
                  <a:lnTo>
                    <a:pt x="5414" y="1492"/>
                  </a:lnTo>
                  <a:cubicBezTo>
                    <a:pt x="5414" y="1493"/>
                    <a:pt x="4769" y="2249"/>
                    <a:pt x="4727" y="2490"/>
                  </a:cubicBezTo>
                  <a:cubicBezTo>
                    <a:pt x="4727" y="2490"/>
                    <a:pt x="4557" y="2156"/>
                    <a:pt x="4576" y="1958"/>
                  </a:cubicBezTo>
                  <a:lnTo>
                    <a:pt x="4576" y="1958"/>
                  </a:lnTo>
                  <a:cubicBezTo>
                    <a:pt x="4576" y="1958"/>
                    <a:pt x="4311" y="2405"/>
                    <a:pt x="4290" y="2492"/>
                  </a:cubicBezTo>
                  <a:cubicBezTo>
                    <a:pt x="4290" y="2492"/>
                    <a:pt x="4391" y="1736"/>
                    <a:pt x="4372" y="1585"/>
                  </a:cubicBezTo>
                  <a:lnTo>
                    <a:pt x="4372" y="1585"/>
                  </a:lnTo>
                  <a:cubicBezTo>
                    <a:pt x="4372" y="1585"/>
                    <a:pt x="4147" y="1921"/>
                    <a:pt x="3949" y="2265"/>
                  </a:cubicBezTo>
                  <a:cubicBezTo>
                    <a:pt x="3994" y="2080"/>
                    <a:pt x="4071" y="1892"/>
                    <a:pt x="4200" y="1760"/>
                  </a:cubicBezTo>
                  <a:lnTo>
                    <a:pt x="4200" y="1760"/>
                  </a:lnTo>
                  <a:cubicBezTo>
                    <a:pt x="4200" y="1760"/>
                    <a:pt x="3748" y="2109"/>
                    <a:pt x="3610" y="2413"/>
                  </a:cubicBezTo>
                  <a:cubicBezTo>
                    <a:pt x="3610" y="2413"/>
                    <a:pt x="3753" y="1540"/>
                    <a:pt x="3915" y="1284"/>
                  </a:cubicBezTo>
                  <a:lnTo>
                    <a:pt x="3915" y="1284"/>
                  </a:lnTo>
                  <a:cubicBezTo>
                    <a:pt x="3914" y="1284"/>
                    <a:pt x="3370" y="1858"/>
                    <a:pt x="3253" y="2254"/>
                  </a:cubicBezTo>
                  <a:cubicBezTo>
                    <a:pt x="3253" y="2254"/>
                    <a:pt x="3327" y="958"/>
                    <a:pt x="3489" y="654"/>
                  </a:cubicBezTo>
                  <a:lnTo>
                    <a:pt x="3489" y="654"/>
                  </a:lnTo>
                  <a:cubicBezTo>
                    <a:pt x="3489" y="654"/>
                    <a:pt x="2896" y="1593"/>
                    <a:pt x="2875" y="1783"/>
                  </a:cubicBezTo>
                  <a:cubicBezTo>
                    <a:pt x="2875" y="1783"/>
                    <a:pt x="2597" y="646"/>
                    <a:pt x="2605" y="284"/>
                  </a:cubicBezTo>
                  <a:lnTo>
                    <a:pt x="2605" y="284"/>
                  </a:lnTo>
                  <a:cubicBezTo>
                    <a:pt x="2605" y="284"/>
                    <a:pt x="2425" y="1739"/>
                    <a:pt x="2531" y="2209"/>
                  </a:cubicBezTo>
                  <a:cubicBezTo>
                    <a:pt x="2531" y="2209"/>
                    <a:pt x="2148" y="1548"/>
                    <a:pt x="2042" y="1162"/>
                  </a:cubicBezTo>
                  <a:lnTo>
                    <a:pt x="2042" y="1162"/>
                  </a:lnTo>
                  <a:cubicBezTo>
                    <a:pt x="2042" y="1162"/>
                    <a:pt x="2050" y="2027"/>
                    <a:pt x="2084" y="2196"/>
                  </a:cubicBezTo>
                  <a:cubicBezTo>
                    <a:pt x="2084" y="2196"/>
                    <a:pt x="1412" y="588"/>
                    <a:pt x="1288" y="437"/>
                  </a:cubicBezTo>
                  <a:lnTo>
                    <a:pt x="1288" y="437"/>
                  </a:lnTo>
                  <a:cubicBezTo>
                    <a:pt x="1288" y="437"/>
                    <a:pt x="1463" y="1217"/>
                    <a:pt x="1579" y="1897"/>
                  </a:cubicBezTo>
                  <a:cubicBezTo>
                    <a:pt x="1479" y="2035"/>
                    <a:pt x="1362" y="2215"/>
                    <a:pt x="1333" y="2373"/>
                  </a:cubicBezTo>
                  <a:cubicBezTo>
                    <a:pt x="1333" y="2373"/>
                    <a:pt x="1270" y="1646"/>
                    <a:pt x="1354" y="1442"/>
                  </a:cubicBezTo>
                  <a:lnTo>
                    <a:pt x="1354" y="1442"/>
                  </a:lnTo>
                  <a:cubicBezTo>
                    <a:pt x="1354" y="1442"/>
                    <a:pt x="1018" y="1945"/>
                    <a:pt x="987" y="2275"/>
                  </a:cubicBezTo>
                  <a:cubicBezTo>
                    <a:pt x="987" y="2275"/>
                    <a:pt x="878" y="1400"/>
                    <a:pt x="950" y="1204"/>
                  </a:cubicBezTo>
                  <a:lnTo>
                    <a:pt x="950" y="1204"/>
                  </a:lnTo>
                  <a:cubicBezTo>
                    <a:pt x="949" y="1204"/>
                    <a:pt x="667" y="1844"/>
                    <a:pt x="661" y="1971"/>
                  </a:cubicBezTo>
                  <a:cubicBezTo>
                    <a:pt x="661" y="1971"/>
                    <a:pt x="455" y="1392"/>
                    <a:pt x="447" y="1233"/>
                  </a:cubicBezTo>
                  <a:lnTo>
                    <a:pt x="447" y="1233"/>
                  </a:lnTo>
                  <a:cubicBezTo>
                    <a:pt x="447" y="1234"/>
                    <a:pt x="392" y="2008"/>
                    <a:pt x="468" y="2310"/>
                  </a:cubicBezTo>
                  <a:cubicBezTo>
                    <a:pt x="468" y="2310"/>
                    <a:pt x="243" y="1929"/>
                    <a:pt x="193" y="1736"/>
                  </a:cubicBezTo>
                  <a:lnTo>
                    <a:pt x="193" y="1736"/>
                  </a:lnTo>
                  <a:cubicBezTo>
                    <a:pt x="193" y="1736"/>
                    <a:pt x="193" y="2182"/>
                    <a:pt x="204" y="2324"/>
                  </a:cubicBezTo>
                  <a:lnTo>
                    <a:pt x="204" y="2324"/>
                  </a:lnTo>
                  <a:cubicBezTo>
                    <a:pt x="187" y="2201"/>
                    <a:pt x="60" y="1555"/>
                    <a:pt x="26" y="1455"/>
                  </a:cubicBezTo>
                  <a:cubicBezTo>
                    <a:pt x="26" y="1455"/>
                    <a:pt x="0" y="2392"/>
                    <a:pt x="26" y="2889"/>
                  </a:cubicBezTo>
                  <a:lnTo>
                    <a:pt x="20562" y="2889"/>
                  </a:lnTo>
                  <a:cubicBezTo>
                    <a:pt x="20562" y="2392"/>
                    <a:pt x="20519" y="1090"/>
                    <a:pt x="20519" y="1090"/>
                  </a:cubicBezTo>
                  <a:cubicBezTo>
                    <a:pt x="20490" y="1202"/>
                    <a:pt x="20384" y="1969"/>
                    <a:pt x="20384" y="1969"/>
                  </a:cubicBezTo>
                  <a:cubicBezTo>
                    <a:pt x="20392" y="1855"/>
                    <a:pt x="20363" y="1363"/>
                    <a:pt x="20363" y="1363"/>
                  </a:cubicBezTo>
                  <a:cubicBezTo>
                    <a:pt x="20326" y="1559"/>
                    <a:pt x="20125" y="1947"/>
                    <a:pt x="20125" y="1947"/>
                  </a:cubicBezTo>
                  <a:cubicBezTo>
                    <a:pt x="20186" y="1641"/>
                    <a:pt x="20086" y="871"/>
                    <a:pt x="20086" y="871"/>
                  </a:cubicBezTo>
                  <a:lnTo>
                    <a:pt x="20086" y="871"/>
                  </a:lnTo>
                  <a:cubicBezTo>
                    <a:pt x="20088" y="1030"/>
                    <a:pt x="19914" y="1614"/>
                    <a:pt x="19914" y="1614"/>
                  </a:cubicBezTo>
                  <a:cubicBezTo>
                    <a:pt x="19908" y="1487"/>
                    <a:pt x="19583" y="855"/>
                    <a:pt x="19583" y="855"/>
                  </a:cubicBezTo>
                  <a:lnTo>
                    <a:pt x="19583" y="855"/>
                  </a:lnTo>
                  <a:cubicBezTo>
                    <a:pt x="19665" y="1046"/>
                    <a:pt x="19607" y="1929"/>
                    <a:pt x="19607" y="1929"/>
                  </a:cubicBezTo>
                  <a:cubicBezTo>
                    <a:pt x="19554" y="1601"/>
                    <a:pt x="19194" y="1112"/>
                    <a:pt x="19194" y="1112"/>
                  </a:cubicBezTo>
                  <a:lnTo>
                    <a:pt x="19194" y="1112"/>
                  </a:lnTo>
                  <a:cubicBezTo>
                    <a:pt x="19287" y="1315"/>
                    <a:pt x="19266" y="2043"/>
                    <a:pt x="19266" y="2043"/>
                  </a:cubicBezTo>
                  <a:cubicBezTo>
                    <a:pt x="19226" y="1889"/>
                    <a:pt x="19102" y="1709"/>
                    <a:pt x="18996" y="1577"/>
                  </a:cubicBezTo>
                  <a:cubicBezTo>
                    <a:pt x="19075" y="890"/>
                    <a:pt x="19200" y="107"/>
                    <a:pt x="19200" y="107"/>
                  </a:cubicBezTo>
                  <a:lnTo>
                    <a:pt x="19200" y="107"/>
                  </a:lnTo>
                  <a:cubicBezTo>
                    <a:pt x="19083" y="260"/>
                    <a:pt x="18507" y="1892"/>
                    <a:pt x="18507" y="1892"/>
                  </a:cubicBezTo>
                  <a:cubicBezTo>
                    <a:pt x="18528" y="1720"/>
                    <a:pt x="18488" y="852"/>
                    <a:pt x="18488" y="852"/>
                  </a:cubicBezTo>
                  <a:cubicBezTo>
                    <a:pt x="18406" y="1244"/>
                    <a:pt x="18062" y="1918"/>
                    <a:pt x="18062" y="1918"/>
                  </a:cubicBezTo>
                  <a:cubicBezTo>
                    <a:pt x="18144" y="1448"/>
                    <a:pt x="17877" y="1"/>
                    <a:pt x="17877" y="1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5733370" y="4991637"/>
              <a:ext cx="3354994" cy="453236"/>
            </a:xfrm>
            <a:custGeom>
              <a:avLst/>
              <a:gdLst/>
              <a:ahLst/>
              <a:cxnLst/>
              <a:rect l="l" t="t" r="r" b="b"/>
              <a:pathLst>
                <a:path w="23110" h="3122" extrusionOk="0">
                  <a:moveTo>
                    <a:pt x="13186" y="2190"/>
                  </a:moveTo>
                  <a:cubicBezTo>
                    <a:pt x="13185" y="2190"/>
                    <a:pt x="13185" y="2191"/>
                    <a:pt x="13185" y="2191"/>
                  </a:cubicBezTo>
                  <a:lnTo>
                    <a:pt x="13185" y="2191"/>
                  </a:lnTo>
                  <a:cubicBezTo>
                    <a:pt x="13185" y="2190"/>
                    <a:pt x="13186" y="2190"/>
                    <a:pt x="13186" y="2190"/>
                  </a:cubicBezTo>
                  <a:close/>
                  <a:moveTo>
                    <a:pt x="13185" y="2191"/>
                  </a:moveTo>
                  <a:cubicBezTo>
                    <a:pt x="13184" y="2192"/>
                    <a:pt x="13182" y="2195"/>
                    <a:pt x="13180" y="2198"/>
                  </a:cubicBezTo>
                  <a:cubicBezTo>
                    <a:pt x="13183" y="2196"/>
                    <a:pt x="13183" y="2193"/>
                    <a:pt x="13185" y="2191"/>
                  </a:cubicBezTo>
                  <a:close/>
                  <a:moveTo>
                    <a:pt x="10427" y="2261"/>
                  </a:moveTo>
                  <a:cubicBezTo>
                    <a:pt x="10419" y="2264"/>
                    <a:pt x="10411" y="2267"/>
                    <a:pt x="10403" y="2271"/>
                  </a:cubicBezTo>
                  <a:lnTo>
                    <a:pt x="10403" y="2271"/>
                  </a:lnTo>
                  <a:cubicBezTo>
                    <a:pt x="10418" y="2265"/>
                    <a:pt x="10427" y="2261"/>
                    <a:pt x="10427" y="2261"/>
                  </a:cubicBezTo>
                  <a:close/>
                  <a:moveTo>
                    <a:pt x="20094" y="0"/>
                  </a:moveTo>
                  <a:cubicBezTo>
                    <a:pt x="20129" y="360"/>
                    <a:pt x="19888" y="1508"/>
                    <a:pt x="19888" y="1508"/>
                  </a:cubicBezTo>
                  <a:cubicBezTo>
                    <a:pt x="19851" y="1320"/>
                    <a:pt x="19124" y="410"/>
                    <a:pt x="19124" y="410"/>
                  </a:cubicBezTo>
                  <a:lnTo>
                    <a:pt x="19124" y="410"/>
                  </a:lnTo>
                  <a:cubicBezTo>
                    <a:pt x="19330" y="706"/>
                    <a:pt x="19491" y="1994"/>
                    <a:pt x="19491" y="1994"/>
                  </a:cubicBezTo>
                  <a:cubicBezTo>
                    <a:pt x="19335" y="1600"/>
                    <a:pt x="18685" y="1055"/>
                    <a:pt x="18685" y="1055"/>
                  </a:cubicBezTo>
                  <a:lnTo>
                    <a:pt x="18685" y="1055"/>
                  </a:lnTo>
                  <a:cubicBezTo>
                    <a:pt x="18883" y="1307"/>
                    <a:pt x="19102" y="2169"/>
                    <a:pt x="19102" y="2169"/>
                  </a:cubicBezTo>
                  <a:cubicBezTo>
                    <a:pt x="18931" y="1873"/>
                    <a:pt x="18396" y="1545"/>
                    <a:pt x="18396" y="1545"/>
                  </a:cubicBezTo>
                  <a:lnTo>
                    <a:pt x="18396" y="1545"/>
                  </a:lnTo>
                  <a:cubicBezTo>
                    <a:pt x="18552" y="1669"/>
                    <a:pt x="18647" y="1854"/>
                    <a:pt x="18711" y="2037"/>
                  </a:cubicBezTo>
                  <a:cubicBezTo>
                    <a:pt x="18468" y="1703"/>
                    <a:pt x="18193" y="1378"/>
                    <a:pt x="18193" y="1378"/>
                  </a:cubicBezTo>
                  <a:lnTo>
                    <a:pt x="18193" y="1378"/>
                  </a:lnTo>
                  <a:cubicBezTo>
                    <a:pt x="18179" y="1534"/>
                    <a:pt x="18343" y="2283"/>
                    <a:pt x="18343" y="2283"/>
                  </a:cubicBezTo>
                  <a:cubicBezTo>
                    <a:pt x="18314" y="2195"/>
                    <a:pt x="17986" y="1759"/>
                    <a:pt x="17986" y="1759"/>
                  </a:cubicBezTo>
                  <a:lnTo>
                    <a:pt x="17986" y="1759"/>
                  </a:lnTo>
                  <a:cubicBezTo>
                    <a:pt x="18023" y="1957"/>
                    <a:pt x="17854" y="2298"/>
                    <a:pt x="17854" y="2298"/>
                  </a:cubicBezTo>
                  <a:cubicBezTo>
                    <a:pt x="17793" y="2060"/>
                    <a:pt x="17018" y="1336"/>
                    <a:pt x="17018" y="1336"/>
                  </a:cubicBezTo>
                  <a:lnTo>
                    <a:pt x="17018" y="1336"/>
                  </a:lnTo>
                  <a:cubicBezTo>
                    <a:pt x="17172" y="1518"/>
                    <a:pt x="17309" y="2097"/>
                    <a:pt x="17309" y="2097"/>
                  </a:cubicBezTo>
                  <a:cubicBezTo>
                    <a:pt x="17211" y="2000"/>
                    <a:pt x="16185" y="1547"/>
                    <a:pt x="16185" y="1547"/>
                  </a:cubicBezTo>
                  <a:lnTo>
                    <a:pt x="16185" y="1547"/>
                  </a:lnTo>
                  <a:cubicBezTo>
                    <a:pt x="16487" y="1698"/>
                    <a:pt x="17071" y="2343"/>
                    <a:pt x="17071" y="2343"/>
                  </a:cubicBezTo>
                  <a:cubicBezTo>
                    <a:pt x="16965" y="2272"/>
                    <a:pt x="16788" y="2190"/>
                    <a:pt x="16603" y="2113"/>
                  </a:cubicBezTo>
                  <a:cubicBezTo>
                    <a:pt x="16558" y="2010"/>
                    <a:pt x="16529" y="1939"/>
                    <a:pt x="16529" y="1939"/>
                  </a:cubicBezTo>
                  <a:lnTo>
                    <a:pt x="16529" y="1939"/>
                  </a:lnTo>
                  <a:cubicBezTo>
                    <a:pt x="16529" y="1957"/>
                    <a:pt x="16539" y="2021"/>
                    <a:pt x="16553" y="2089"/>
                  </a:cubicBezTo>
                  <a:cubicBezTo>
                    <a:pt x="16460" y="2052"/>
                    <a:pt x="16368" y="2018"/>
                    <a:pt x="16280" y="1986"/>
                  </a:cubicBezTo>
                  <a:cubicBezTo>
                    <a:pt x="16238" y="1899"/>
                    <a:pt x="16201" y="1828"/>
                    <a:pt x="16201" y="1828"/>
                  </a:cubicBezTo>
                  <a:lnTo>
                    <a:pt x="16201" y="1828"/>
                  </a:lnTo>
                  <a:cubicBezTo>
                    <a:pt x="16212" y="1854"/>
                    <a:pt x="16219" y="1907"/>
                    <a:pt x="16222" y="1965"/>
                  </a:cubicBezTo>
                  <a:cubicBezTo>
                    <a:pt x="16066" y="1907"/>
                    <a:pt x="15955" y="1873"/>
                    <a:pt x="15955" y="1873"/>
                  </a:cubicBezTo>
                  <a:lnTo>
                    <a:pt x="15955" y="1873"/>
                  </a:lnTo>
                  <a:cubicBezTo>
                    <a:pt x="16034" y="1907"/>
                    <a:pt x="16127" y="1965"/>
                    <a:pt x="16225" y="2031"/>
                  </a:cubicBezTo>
                  <a:cubicBezTo>
                    <a:pt x="16227" y="2124"/>
                    <a:pt x="16225" y="2209"/>
                    <a:pt x="16225" y="2209"/>
                  </a:cubicBezTo>
                  <a:cubicBezTo>
                    <a:pt x="16196" y="2145"/>
                    <a:pt x="15865" y="1825"/>
                    <a:pt x="15865" y="1825"/>
                  </a:cubicBezTo>
                  <a:lnTo>
                    <a:pt x="15865" y="1825"/>
                  </a:lnTo>
                  <a:cubicBezTo>
                    <a:pt x="15913" y="1878"/>
                    <a:pt x="15973" y="2037"/>
                    <a:pt x="16021" y="2169"/>
                  </a:cubicBezTo>
                  <a:cubicBezTo>
                    <a:pt x="15950" y="2150"/>
                    <a:pt x="15894" y="2132"/>
                    <a:pt x="15862" y="2127"/>
                  </a:cubicBezTo>
                  <a:cubicBezTo>
                    <a:pt x="15757" y="2031"/>
                    <a:pt x="15656" y="1957"/>
                    <a:pt x="15656" y="1957"/>
                  </a:cubicBezTo>
                  <a:lnTo>
                    <a:pt x="15656" y="1957"/>
                  </a:lnTo>
                  <a:cubicBezTo>
                    <a:pt x="15757" y="2060"/>
                    <a:pt x="15878" y="2431"/>
                    <a:pt x="15878" y="2431"/>
                  </a:cubicBezTo>
                  <a:cubicBezTo>
                    <a:pt x="15823" y="2351"/>
                    <a:pt x="15706" y="2261"/>
                    <a:pt x="15611" y="2195"/>
                  </a:cubicBezTo>
                  <a:cubicBezTo>
                    <a:pt x="15534" y="1846"/>
                    <a:pt x="15471" y="1447"/>
                    <a:pt x="15471" y="1447"/>
                  </a:cubicBezTo>
                  <a:cubicBezTo>
                    <a:pt x="15426" y="1526"/>
                    <a:pt x="15349" y="2362"/>
                    <a:pt x="15349" y="2362"/>
                  </a:cubicBezTo>
                  <a:cubicBezTo>
                    <a:pt x="15333" y="2272"/>
                    <a:pt x="15143" y="1833"/>
                    <a:pt x="15143" y="1833"/>
                  </a:cubicBezTo>
                  <a:lnTo>
                    <a:pt x="15143" y="1833"/>
                  </a:lnTo>
                  <a:cubicBezTo>
                    <a:pt x="15164" y="2034"/>
                    <a:pt x="15061" y="2378"/>
                    <a:pt x="15061" y="2378"/>
                  </a:cubicBezTo>
                  <a:cubicBezTo>
                    <a:pt x="15024" y="2137"/>
                    <a:pt x="14580" y="1402"/>
                    <a:pt x="14580" y="1402"/>
                  </a:cubicBezTo>
                  <a:lnTo>
                    <a:pt x="14580" y="1402"/>
                  </a:lnTo>
                  <a:cubicBezTo>
                    <a:pt x="14667" y="1587"/>
                    <a:pt x="14741" y="2174"/>
                    <a:pt x="14741" y="2174"/>
                  </a:cubicBezTo>
                  <a:cubicBezTo>
                    <a:pt x="14685" y="2076"/>
                    <a:pt x="14085" y="1614"/>
                    <a:pt x="14085" y="1613"/>
                  </a:cubicBezTo>
                  <a:lnTo>
                    <a:pt x="14085" y="1613"/>
                  </a:lnTo>
                  <a:cubicBezTo>
                    <a:pt x="14262" y="1764"/>
                    <a:pt x="14598" y="2420"/>
                    <a:pt x="14598" y="2420"/>
                  </a:cubicBezTo>
                  <a:cubicBezTo>
                    <a:pt x="14434" y="2222"/>
                    <a:pt x="13948" y="1944"/>
                    <a:pt x="13947" y="1944"/>
                  </a:cubicBezTo>
                  <a:lnTo>
                    <a:pt x="13947" y="1944"/>
                  </a:lnTo>
                  <a:cubicBezTo>
                    <a:pt x="14111" y="2071"/>
                    <a:pt x="14400" y="2510"/>
                    <a:pt x="14400" y="2510"/>
                  </a:cubicBezTo>
                  <a:cubicBezTo>
                    <a:pt x="14244" y="2359"/>
                    <a:pt x="13868" y="2193"/>
                    <a:pt x="13868" y="2193"/>
                  </a:cubicBezTo>
                  <a:lnTo>
                    <a:pt x="13868" y="2193"/>
                  </a:lnTo>
                  <a:cubicBezTo>
                    <a:pt x="13984" y="2256"/>
                    <a:pt x="14077" y="2351"/>
                    <a:pt x="14146" y="2444"/>
                  </a:cubicBezTo>
                  <a:cubicBezTo>
                    <a:pt x="13937" y="2275"/>
                    <a:pt x="13715" y="2111"/>
                    <a:pt x="13715" y="2111"/>
                  </a:cubicBezTo>
                  <a:lnTo>
                    <a:pt x="13715" y="2111"/>
                  </a:lnTo>
                  <a:cubicBezTo>
                    <a:pt x="13728" y="2153"/>
                    <a:pt x="13805" y="2285"/>
                    <a:pt x="13871" y="2396"/>
                  </a:cubicBezTo>
                  <a:cubicBezTo>
                    <a:pt x="13855" y="2404"/>
                    <a:pt x="13834" y="2410"/>
                    <a:pt x="13807" y="2420"/>
                  </a:cubicBezTo>
                  <a:cubicBezTo>
                    <a:pt x="13736" y="2362"/>
                    <a:pt x="13667" y="2304"/>
                    <a:pt x="13667" y="2304"/>
                  </a:cubicBezTo>
                  <a:lnTo>
                    <a:pt x="13667" y="2304"/>
                  </a:lnTo>
                  <a:cubicBezTo>
                    <a:pt x="13694" y="2349"/>
                    <a:pt x="13699" y="2407"/>
                    <a:pt x="13699" y="2460"/>
                  </a:cubicBezTo>
                  <a:cubicBezTo>
                    <a:pt x="13670" y="2470"/>
                    <a:pt x="13635" y="2484"/>
                    <a:pt x="13604" y="2497"/>
                  </a:cubicBezTo>
                  <a:cubicBezTo>
                    <a:pt x="13577" y="2473"/>
                    <a:pt x="13543" y="2447"/>
                    <a:pt x="13508" y="2420"/>
                  </a:cubicBezTo>
                  <a:cubicBezTo>
                    <a:pt x="13575" y="2351"/>
                    <a:pt x="13646" y="2285"/>
                    <a:pt x="13707" y="2256"/>
                  </a:cubicBezTo>
                  <a:lnTo>
                    <a:pt x="13707" y="2256"/>
                  </a:lnTo>
                  <a:cubicBezTo>
                    <a:pt x="13707" y="2256"/>
                    <a:pt x="13577" y="2312"/>
                    <a:pt x="13442" y="2375"/>
                  </a:cubicBezTo>
                  <a:cubicBezTo>
                    <a:pt x="13355" y="2312"/>
                    <a:pt x="13260" y="2248"/>
                    <a:pt x="13180" y="2198"/>
                  </a:cubicBezTo>
                  <a:cubicBezTo>
                    <a:pt x="13085" y="2137"/>
                    <a:pt x="13014" y="2092"/>
                    <a:pt x="13014" y="2092"/>
                  </a:cubicBezTo>
                  <a:lnTo>
                    <a:pt x="13014" y="2092"/>
                  </a:lnTo>
                  <a:cubicBezTo>
                    <a:pt x="13053" y="2124"/>
                    <a:pt x="13104" y="2177"/>
                    <a:pt x="13151" y="2232"/>
                  </a:cubicBezTo>
                  <a:cubicBezTo>
                    <a:pt x="13120" y="2264"/>
                    <a:pt x="13077" y="2312"/>
                    <a:pt x="13035" y="2365"/>
                  </a:cubicBezTo>
                  <a:cubicBezTo>
                    <a:pt x="12821" y="2288"/>
                    <a:pt x="12565" y="2203"/>
                    <a:pt x="12564" y="2203"/>
                  </a:cubicBezTo>
                  <a:lnTo>
                    <a:pt x="12564" y="2203"/>
                  </a:lnTo>
                  <a:cubicBezTo>
                    <a:pt x="12667" y="2238"/>
                    <a:pt x="12837" y="2341"/>
                    <a:pt x="12982" y="2433"/>
                  </a:cubicBezTo>
                  <a:cubicBezTo>
                    <a:pt x="12964" y="2454"/>
                    <a:pt x="12950" y="2473"/>
                    <a:pt x="12937" y="2494"/>
                  </a:cubicBezTo>
                  <a:cubicBezTo>
                    <a:pt x="12863" y="2470"/>
                    <a:pt x="12784" y="2447"/>
                    <a:pt x="12715" y="2428"/>
                  </a:cubicBezTo>
                  <a:cubicBezTo>
                    <a:pt x="12710" y="2417"/>
                    <a:pt x="12707" y="2410"/>
                    <a:pt x="12707" y="2402"/>
                  </a:cubicBezTo>
                  <a:cubicBezTo>
                    <a:pt x="12707" y="2402"/>
                    <a:pt x="12704" y="2407"/>
                    <a:pt x="12694" y="2420"/>
                  </a:cubicBezTo>
                  <a:cubicBezTo>
                    <a:pt x="12638" y="2404"/>
                    <a:pt x="12591" y="2391"/>
                    <a:pt x="12554" y="2380"/>
                  </a:cubicBezTo>
                  <a:cubicBezTo>
                    <a:pt x="12546" y="2317"/>
                    <a:pt x="12532" y="2261"/>
                    <a:pt x="12519" y="2238"/>
                  </a:cubicBezTo>
                  <a:cubicBezTo>
                    <a:pt x="12519" y="2238"/>
                    <a:pt x="12416" y="2388"/>
                    <a:pt x="12334" y="2539"/>
                  </a:cubicBezTo>
                  <a:cubicBezTo>
                    <a:pt x="12337" y="2460"/>
                    <a:pt x="12360" y="2378"/>
                    <a:pt x="12429" y="2317"/>
                  </a:cubicBezTo>
                  <a:lnTo>
                    <a:pt x="12429" y="2317"/>
                  </a:lnTo>
                  <a:cubicBezTo>
                    <a:pt x="12429" y="2317"/>
                    <a:pt x="12178" y="2473"/>
                    <a:pt x="12133" y="2608"/>
                  </a:cubicBezTo>
                  <a:cubicBezTo>
                    <a:pt x="12133" y="2608"/>
                    <a:pt x="12107" y="2230"/>
                    <a:pt x="12175" y="2116"/>
                  </a:cubicBezTo>
                  <a:lnTo>
                    <a:pt x="12175" y="2116"/>
                  </a:lnTo>
                  <a:cubicBezTo>
                    <a:pt x="12175" y="2116"/>
                    <a:pt x="11898" y="2370"/>
                    <a:pt x="11874" y="2547"/>
                  </a:cubicBezTo>
                  <a:cubicBezTo>
                    <a:pt x="11874" y="2547"/>
                    <a:pt x="11742" y="1984"/>
                    <a:pt x="11805" y="1849"/>
                  </a:cubicBezTo>
                  <a:lnTo>
                    <a:pt x="11805" y="1849"/>
                  </a:lnTo>
                  <a:cubicBezTo>
                    <a:pt x="11805" y="1849"/>
                    <a:pt x="11546" y="2261"/>
                    <a:pt x="11556" y="2343"/>
                  </a:cubicBezTo>
                  <a:cubicBezTo>
                    <a:pt x="11556" y="2343"/>
                    <a:pt x="11215" y="1854"/>
                    <a:pt x="11170" y="1695"/>
                  </a:cubicBezTo>
                  <a:lnTo>
                    <a:pt x="11170" y="1695"/>
                  </a:lnTo>
                  <a:cubicBezTo>
                    <a:pt x="11170" y="1696"/>
                    <a:pt x="11252" y="2330"/>
                    <a:pt x="11387" y="2534"/>
                  </a:cubicBezTo>
                  <a:cubicBezTo>
                    <a:pt x="11387" y="2534"/>
                    <a:pt x="11043" y="2251"/>
                    <a:pt x="10922" y="2084"/>
                  </a:cubicBezTo>
                  <a:lnTo>
                    <a:pt x="10922" y="2084"/>
                  </a:lnTo>
                  <a:cubicBezTo>
                    <a:pt x="10922" y="2084"/>
                    <a:pt x="11051" y="2460"/>
                    <a:pt x="11094" y="2534"/>
                  </a:cubicBezTo>
                  <a:cubicBezTo>
                    <a:pt x="11094" y="2534"/>
                    <a:pt x="10427" y="1841"/>
                    <a:pt x="10324" y="1780"/>
                  </a:cubicBezTo>
                  <a:lnTo>
                    <a:pt x="10324" y="1780"/>
                  </a:lnTo>
                  <a:cubicBezTo>
                    <a:pt x="10324" y="1780"/>
                    <a:pt x="10546" y="2116"/>
                    <a:pt x="10721" y="2410"/>
                  </a:cubicBezTo>
                  <a:cubicBezTo>
                    <a:pt x="10673" y="2470"/>
                    <a:pt x="10625" y="2550"/>
                    <a:pt x="10625" y="2618"/>
                  </a:cubicBezTo>
                  <a:cubicBezTo>
                    <a:pt x="10625" y="2618"/>
                    <a:pt x="10483" y="2304"/>
                    <a:pt x="10506" y="2211"/>
                  </a:cubicBezTo>
                  <a:lnTo>
                    <a:pt x="10506" y="2211"/>
                  </a:lnTo>
                  <a:cubicBezTo>
                    <a:pt x="10506" y="2211"/>
                    <a:pt x="10422" y="2338"/>
                    <a:pt x="10390" y="2460"/>
                  </a:cubicBezTo>
                  <a:cubicBezTo>
                    <a:pt x="10374" y="2468"/>
                    <a:pt x="10353" y="2473"/>
                    <a:pt x="10334" y="2481"/>
                  </a:cubicBezTo>
                  <a:cubicBezTo>
                    <a:pt x="10313" y="2441"/>
                    <a:pt x="10295" y="2394"/>
                    <a:pt x="10274" y="2343"/>
                  </a:cubicBezTo>
                  <a:cubicBezTo>
                    <a:pt x="10319" y="2315"/>
                    <a:pt x="10363" y="2289"/>
                    <a:pt x="10403" y="2271"/>
                  </a:cubicBezTo>
                  <a:lnTo>
                    <a:pt x="10403" y="2271"/>
                  </a:lnTo>
                  <a:cubicBezTo>
                    <a:pt x="10375" y="2282"/>
                    <a:pt x="10327" y="2301"/>
                    <a:pt x="10268" y="2325"/>
                  </a:cubicBezTo>
                  <a:cubicBezTo>
                    <a:pt x="10231" y="2235"/>
                    <a:pt x="10202" y="2150"/>
                    <a:pt x="10210" y="2113"/>
                  </a:cubicBezTo>
                  <a:lnTo>
                    <a:pt x="10210" y="2113"/>
                  </a:lnTo>
                  <a:cubicBezTo>
                    <a:pt x="10210" y="2113"/>
                    <a:pt x="10155" y="2275"/>
                    <a:pt x="10136" y="2378"/>
                  </a:cubicBezTo>
                  <a:lnTo>
                    <a:pt x="10086" y="2396"/>
                  </a:lnTo>
                  <a:cubicBezTo>
                    <a:pt x="10044" y="2349"/>
                    <a:pt x="9980" y="2272"/>
                    <a:pt x="9932" y="2209"/>
                  </a:cubicBezTo>
                  <a:cubicBezTo>
                    <a:pt x="9946" y="2195"/>
                    <a:pt x="9956" y="2185"/>
                    <a:pt x="9969" y="2177"/>
                  </a:cubicBezTo>
                  <a:lnTo>
                    <a:pt x="9969" y="2177"/>
                  </a:lnTo>
                  <a:cubicBezTo>
                    <a:pt x="9969" y="2177"/>
                    <a:pt x="9954" y="2185"/>
                    <a:pt x="9930" y="2206"/>
                  </a:cubicBezTo>
                  <a:cubicBezTo>
                    <a:pt x="9906" y="2177"/>
                    <a:pt x="9890" y="2150"/>
                    <a:pt x="9885" y="2132"/>
                  </a:cubicBezTo>
                  <a:lnTo>
                    <a:pt x="9885" y="2132"/>
                  </a:lnTo>
                  <a:cubicBezTo>
                    <a:pt x="9885" y="2132"/>
                    <a:pt x="9890" y="2169"/>
                    <a:pt x="9903" y="2222"/>
                  </a:cubicBezTo>
                  <a:cubicBezTo>
                    <a:pt x="9856" y="2256"/>
                    <a:pt x="9790" y="2304"/>
                    <a:pt x="9718" y="2357"/>
                  </a:cubicBezTo>
                  <a:cubicBezTo>
                    <a:pt x="9681" y="2301"/>
                    <a:pt x="9649" y="2251"/>
                    <a:pt x="9636" y="2238"/>
                  </a:cubicBezTo>
                  <a:lnTo>
                    <a:pt x="9636" y="2238"/>
                  </a:lnTo>
                  <a:cubicBezTo>
                    <a:pt x="9636" y="2238"/>
                    <a:pt x="9655" y="2298"/>
                    <a:pt x="9686" y="2383"/>
                  </a:cubicBezTo>
                  <a:cubicBezTo>
                    <a:pt x="9530" y="2502"/>
                    <a:pt x="9364" y="2640"/>
                    <a:pt x="9324" y="2700"/>
                  </a:cubicBezTo>
                  <a:cubicBezTo>
                    <a:pt x="9324" y="2700"/>
                    <a:pt x="9279" y="2529"/>
                    <a:pt x="9332" y="2428"/>
                  </a:cubicBezTo>
                  <a:lnTo>
                    <a:pt x="9332" y="2428"/>
                  </a:lnTo>
                  <a:cubicBezTo>
                    <a:pt x="9332" y="2428"/>
                    <a:pt x="9073" y="2661"/>
                    <a:pt x="9041" y="2708"/>
                  </a:cubicBezTo>
                  <a:cubicBezTo>
                    <a:pt x="9041" y="2708"/>
                    <a:pt x="9253" y="2314"/>
                    <a:pt x="9269" y="2235"/>
                  </a:cubicBezTo>
                  <a:lnTo>
                    <a:pt x="9269" y="2235"/>
                  </a:lnTo>
                  <a:cubicBezTo>
                    <a:pt x="9269" y="2235"/>
                    <a:pt x="9057" y="2415"/>
                    <a:pt x="8861" y="2592"/>
                  </a:cubicBezTo>
                  <a:cubicBezTo>
                    <a:pt x="8927" y="2497"/>
                    <a:pt x="9015" y="2396"/>
                    <a:pt x="9123" y="2328"/>
                  </a:cubicBezTo>
                  <a:lnTo>
                    <a:pt x="9123" y="2328"/>
                  </a:lnTo>
                  <a:cubicBezTo>
                    <a:pt x="9123" y="2328"/>
                    <a:pt x="8761" y="2513"/>
                    <a:pt x="8615" y="2674"/>
                  </a:cubicBezTo>
                  <a:cubicBezTo>
                    <a:pt x="8615" y="2674"/>
                    <a:pt x="8874" y="2222"/>
                    <a:pt x="9031" y="2084"/>
                  </a:cubicBezTo>
                  <a:lnTo>
                    <a:pt x="9031" y="2084"/>
                  </a:lnTo>
                  <a:cubicBezTo>
                    <a:pt x="9030" y="2084"/>
                    <a:pt x="8565" y="2388"/>
                    <a:pt x="8412" y="2595"/>
                  </a:cubicBezTo>
                  <a:cubicBezTo>
                    <a:pt x="8412" y="2595"/>
                    <a:pt x="8708" y="1920"/>
                    <a:pt x="8872" y="1762"/>
                  </a:cubicBezTo>
                  <a:lnTo>
                    <a:pt x="8872" y="1762"/>
                  </a:lnTo>
                  <a:cubicBezTo>
                    <a:pt x="8872" y="1762"/>
                    <a:pt x="8306" y="2256"/>
                    <a:pt x="8253" y="2354"/>
                  </a:cubicBezTo>
                  <a:cubicBezTo>
                    <a:pt x="8253" y="2354"/>
                    <a:pt x="8290" y="1767"/>
                    <a:pt x="8367" y="1576"/>
                  </a:cubicBezTo>
                  <a:lnTo>
                    <a:pt x="8367" y="1576"/>
                  </a:lnTo>
                  <a:cubicBezTo>
                    <a:pt x="8367" y="1577"/>
                    <a:pt x="7967" y="2336"/>
                    <a:pt x="7946" y="2579"/>
                  </a:cubicBezTo>
                  <a:cubicBezTo>
                    <a:pt x="7946" y="2579"/>
                    <a:pt x="7824" y="2238"/>
                    <a:pt x="7827" y="2039"/>
                  </a:cubicBezTo>
                  <a:lnTo>
                    <a:pt x="7827" y="2039"/>
                  </a:lnTo>
                  <a:cubicBezTo>
                    <a:pt x="7827" y="2039"/>
                    <a:pt x="7668" y="2489"/>
                    <a:pt x="7655" y="2579"/>
                  </a:cubicBezTo>
                  <a:cubicBezTo>
                    <a:pt x="7655" y="2579"/>
                    <a:pt x="7526" y="1748"/>
                    <a:pt x="7473" y="1674"/>
                  </a:cubicBezTo>
                  <a:cubicBezTo>
                    <a:pt x="7473" y="1674"/>
                    <a:pt x="7438" y="2076"/>
                    <a:pt x="7385" y="2431"/>
                  </a:cubicBezTo>
                  <a:cubicBezTo>
                    <a:pt x="7293" y="2499"/>
                    <a:pt x="7182" y="2600"/>
                    <a:pt x="7134" y="2679"/>
                  </a:cubicBezTo>
                  <a:cubicBezTo>
                    <a:pt x="7134" y="2679"/>
                    <a:pt x="7174" y="2529"/>
                    <a:pt x="7221" y="2394"/>
                  </a:cubicBezTo>
                  <a:cubicBezTo>
                    <a:pt x="7248" y="2380"/>
                    <a:pt x="7280" y="2370"/>
                    <a:pt x="7309" y="2357"/>
                  </a:cubicBezTo>
                  <a:lnTo>
                    <a:pt x="7309" y="2357"/>
                  </a:lnTo>
                  <a:cubicBezTo>
                    <a:pt x="7309" y="2357"/>
                    <a:pt x="7280" y="2367"/>
                    <a:pt x="7227" y="2383"/>
                  </a:cubicBezTo>
                  <a:cubicBezTo>
                    <a:pt x="7256" y="2304"/>
                    <a:pt x="7288" y="2232"/>
                    <a:pt x="7325" y="2193"/>
                  </a:cubicBezTo>
                  <a:lnTo>
                    <a:pt x="7325" y="2193"/>
                  </a:lnTo>
                  <a:cubicBezTo>
                    <a:pt x="7324" y="2193"/>
                    <a:pt x="7187" y="2312"/>
                    <a:pt x="7068" y="2441"/>
                  </a:cubicBezTo>
                  <a:cubicBezTo>
                    <a:pt x="7034" y="2454"/>
                    <a:pt x="6997" y="2462"/>
                    <a:pt x="6962" y="2481"/>
                  </a:cubicBezTo>
                  <a:cubicBezTo>
                    <a:pt x="6983" y="2391"/>
                    <a:pt x="7015" y="2277"/>
                    <a:pt x="7047" y="2193"/>
                  </a:cubicBezTo>
                  <a:cubicBezTo>
                    <a:pt x="7087" y="2166"/>
                    <a:pt x="7126" y="2140"/>
                    <a:pt x="7163" y="2124"/>
                  </a:cubicBezTo>
                  <a:lnTo>
                    <a:pt x="7163" y="2124"/>
                  </a:lnTo>
                  <a:cubicBezTo>
                    <a:pt x="7163" y="2124"/>
                    <a:pt x="7123" y="2140"/>
                    <a:pt x="7057" y="2166"/>
                  </a:cubicBezTo>
                  <a:cubicBezTo>
                    <a:pt x="7073" y="2127"/>
                    <a:pt x="7089" y="2097"/>
                    <a:pt x="7108" y="2076"/>
                  </a:cubicBezTo>
                  <a:lnTo>
                    <a:pt x="7108" y="2076"/>
                  </a:lnTo>
                  <a:cubicBezTo>
                    <a:pt x="7108" y="2076"/>
                    <a:pt x="7063" y="2127"/>
                    <a:pt x="7007" y="2190"/>
                  </a:cubicBezTo>
                  <a:cubicBezTo>
                    <a:pt x="6938" y="2219"/>
                    <a:pt x="6856" y="2253"/>
                    <a:pt x="6764" y="2296"/>
                  </a:cubicBezTo>
                  <a:cubicBezTo>
                    <a:pt x="6759" y="2216"/>
                    <a:pt x="6764" y="2137"/>
                    <a:pt x="6777" y="2100"/>
                  </a:cubicBezTo>
                  <a:lnTo>
                    <a:pt x="6777" y="2100"/>
                  </a:lnTo>
                  <a:cubicBezTo>
                    <a:pt x="6777" y="2100"/>
                    <a:pt x="6727" y="2209"/>
                    <a:pt x="6677" y="2335"/>
                  </a:cubicBezTo>
                  <a:cubicBezTo>
                    <a:pt x="6624" y="2357"/>
                    <a:pt x="6571" y="2383"/>
                    <a:pt x="6518" y="2410"/>
                  </a:cubicBezTo>
                  <a:cubicBezTo>
                    <a:pt x="6515" y="2394"/>
                    <a:pt x="6515" y="2378"/>
                    <a:pt x="6515" y="2365"/>
                  </a:cubicBezTo>
                  <a:cubicBezTo>
                    <a:pt x="6515" y="2365"/>
                    <a:pt x="6505" y="2388"/>
                    <a:pt x="6491" y="2425"/>
                  </a:cubicBezTo>
                  <a:lnTo>
                    <a:pt x="6433" y="2454"/>
                  </a:lnTo>
                  <a:cubicBezTo>
                    <a:pt x="6441" y="2359"/>
                    <a:pt x="6452" y="2259"/>
                    <a:pt x="6452" y="2232"/>
                  </a:cubicBezTo>
                  <a:cubicBezTo>
                    <a:pt x="6610" y="2063"/>
                    <a:pt x="6785" y="1888"/>
                    <a:pt x="6915" y="1820"/>
                  </a:cubicBezTo>
                  <a:lnTo>
                    <a:pt x="6915" y="1820"/>
                  </a:lnTo>
                  <a:cubicBezTo>
                    <a:pt x="6914" y="1820"/>
                    <a:pt x="5923" y="2333"/>
                    <a:pt x="5830" y="2431"/>
                  </a:cubicBezTo>
                  <a:cubicBezTo>
                    <a:pt x="5830" y="2431"/>
                    <a:pt x="5931" y="1846"/>
                    <a:pt x="6071" y="1658"/>
                  </a:cubicBezTo>
                  <a:lnTo>
                    <a:pt x="6071" y="1658"/>
                  </a:lnTo>
                  <a:cubicBezTo>
                    <a:pt x="6071" y="1659"/>
                    <a:pt x="5349" y="2425"/>
                    <a:pt x="5299" y="2666"/>
                  </a:cubicBezTo>
                  <a:cubicBezTo>
                    <a:pt x="5299" y="2666"/>
                    <a:pt x="5111" y="2335"/>
                    <a:pt x="5132" y="2137"/>
                  </a:cubicBezTo>
                  <a:lnTo>
                    <a:pt x="5132" y="2137"/>
                  </a:lnTo>
                  <a:cubicBezTo>
                    <a:pt x="5132" y="2137"/>
                    <a:pt x="4836" y="2589"/>
                    <a:pt x="4809" y="2677"/>
                  </a:cubicBezTo>
                  <a:cubicBezTo>
                    <a:pt x="4809" y="2677"/>
                    <a:pt x="4926" y="1918"/>
                    <a:pt x="4902" y="1767"/>
                  </a:cubicBezTo>
                  <a:lnTo>
                    <a:pt x="4902" y="1767"/>
                  </a:lnTo>
                  <a:cubicBezTo>
                    <a:pt x="4902" y="1767"/>
                    <a:pt x="4648" y="2108"/>
                    <a:pt x="4426" y="2454"/>
                  </a:cubicBezTo>
                  <a:cubicBezTo>
                    <a:pt x="4473" y="2269"/>
                    <a:pt x="4561" y="2082"/>
                    <a:pt x="4706" y="1944"/>
                  </a:cubicBezTo>
                  <a:lnTo>
                    <a:pt x="4706" y="1944"/>
                  </a:lnTo>
                  <a:cubicBezTo>
                    <a:pt x="4706" y="1944"/>
                    <a:pt x="4196" y="2301"/>
                    <a:pt x="4045" y="2611"/>
                  </a:cubicBezTo>
                  <a:cubicBezTo>
                    <a:pt x="4045" y="2611"/>
                    <a:pt x="4204" y="1738"/>
                    <a:pt x="4389" y="1476"/>
                  </a:cubicBezTo>
                  <a:lnTo>
                    <a:pt x="4389" y="1476"/>
                  </a:lnTo>
                  <a:cubicBezTo>
                    <a:pt x="4389" y="1476"/>
                    <a:pt x="3775" y="2058"/>
                    <a:pt x="3645" y="2457"/>
                  </a:cubicBezTo>
                  <a:cubicBezTo>
                    <a:pt x="3645" y="2457"/>
                    <a:pt x="3725" y="1161"/>
                    <a:pt x="3910" y="854"/>
                  </a:cubicBezTo>
                  <a:lnTo>
                    <a:pt x="3910" y="854"/>
                  </a:lnTo>
                  <a:cubicBezTo>
                    <a:pt x="3910" y="855"/>
                    <a:pt x="3246" y="1799"/>
                    <a:pt x="3217" y="1992"/>
                  </a:cubicBezTo>
                  <a:cubicBezTo>
                    <a:pt x="3217" y="1992"/>
                    <a:pt x="2905" y="857"/>
                    <a:pt x="2918" y="497"/>
                  </a:cubicBezTo>
                  <a:lnTo>
                    <a:pt x="2918" y="497"/>
                  </a:lnTo>
                  <a:cubicBezTo>
                    <a:pt x="2918" y="498"/>
                    <a:pt x="2712" y="1955"/>
                    <a:pt x="2836" y="2420"/>
                  </a:cubicBezTo>
                  <a:cubicBezTo>
                    <a:pt x="2836" y="2420"/>
                    <a:pt x="2402" y="1767"/>
                    <a:pt x="2286" y="1381"/>
                  </a:cubicBezTo>
                  <a:lnTo>
                    <a:pt x="2286" y="1381"/>
                  </a:lnTo>
                  <a:cubicBezTo>
                    <a:pt x="2286" y="1381"/>
                    <a:pt x="2299" y="2243"/>
                    <a:pt x="2336" y="2415"/>
                  </a:cubicBezTo>
                  <a:cubicBezTo>
                    <a:pt x="2336" y="2415"/>
                    <a:pt x="1577" y="817"/>
                    <a:pt x="1440" y="669"/>
                  </a:cubicBezTo>
                  <a:lnTo>
                    <a:pt x="1440" y="669"/>
                  </a:lnTo>
                  <a:cubicBezTo>
                    <a:pt x="1440" y="669"/>
                    <a:pt x="1635" y="1447"/>
                    <a:pt x="1768" y="2127"/>
                  </a:cubicBezTo>
                  <a:cubicBezTo>
                    <a:pt x="1654" y="2261"/>
                    <a:pt x="1527" y="2447"/>
                    <a:pt x="1493" y="2605"/>
                  </a:cubicBezTo>
                  <a:cubicBezTo>
                    <a:pt x="1493" y="2605"/>
                    <a:pt x="1424" y="1881"/>
                    <a:pt x="1514" y="1674"/>
                  </a:cubicBezTo>
                  <a:lnTo>
                    <a:pt x="1514" y="1674"/>
                  </a:lnTo>
                  <a:cubicBezTo>
                    <a:pt x="1514" y="1674"/>
                    <a:pt x="1138" y="2182"/>
                    <a:pt x="1104" y="2510"/>
                  </a:cubicBezTo>
                  <a:cubicBezTo>
                    <a:pt x="1104" y="2510"/>
                    <a:pt x="979" y="1635"/>
                    <a:pt x="1059" y="1439"/>
                  </a:cubicBezTo>
                  <a:lnTo>
                    <a:pt x="1059" y="1439"/>
                  </a:lnTo>
                  <a:cubicBezTo>
                    <a:pt x="1059" y="1439"/>
                    <a:pt x="739" y="2084"/>
                    <a:pt x="739" y="2214"/>
                  </a:cubicBezTo>
                  <a:cubicBezTo>
                    <a:pt x="739" y="2214"/>
                    <a:pt x="503" y="1637"/>
                    <a:pt x="498" y="1479"/>
                  </a:cubicBezTo>
                  <a:lnTo>
                    <a:pt x="498" y="1479"/>
                  </a:lnTo>
                  <a:cubicBezTo>
                    <a:pt x="498" y="1479"/>
                    <a:pt x="435" y="2254"/>
                    <a:pt x="522" y="2558"/>
                  </a:cubicBezTo>
                  <a:cubicBezTo>
                    <a:pt x="522" y="2558"/>
                    <a:pt x="271" y="2177"/>
                    <a:pt x="212" y="1984"/>
                  </a:cubicBezTo>
                  <a:lnTo>
                    <a:pt x="212" y="1984"/>
                  </a:lnTo>
                  <a:cubicBezTo>
                    <a:pt x="212" y="1984"/>
                    <a:pt x="210" y="2362"/>
                    <a:pt x="224" y="2531"/>
                  </a:cubicBezTo>
                  <a:lnTo>
                    <a:pt x="224" y="2531"/>
                  </a:lnTo>
                  <a:cubicBezTo>
                    <a:pt x="193" y="2345"/>
                    <a:pt x="69" y="1780"/>
                    <a:pt x="33" y="1687"/>
                  </a:cubicBezTo>
                  <a:cubicBezTo>
                    <a:pt x="33" y="1687"/>
                    <a:pt x="1" y="2626"/>
                    <a:pt x="33" y="3121"/>
                  </a:cubicBezTo>
                  <a:lnTo>
                    <a:pt x="23109" y="3121"/>
                  </a:lnTo>
                  <a:cubicBezTo>
                    <a:pt x="23109" y="2624"/>
                    <a:pt x="23062" y="1053"/>
                    <a:pt x="23062" y="1053"/>
                  </a:cubicBezTo>
                  <a:cubicBezTo>
                    <a:pt x="23025" y="1161"/>
                    <a:pt x="22911" y="1931"/>
                    <a:pt x="22911" y="1931"/>
                  </a:cubicBezTo>
                  <a:cubicBezTo>
                    <a:pt x="22919" y="1820"/>
                    <a:pt x="22887" y="1328"/>
                    <a:pt x="22887" y="1328"/>
                  </a:cubicBezTo>
                  <a:cubicBezTo>
                    <a:pt x="22845" y="1521"/>
                    <a:pt x="22620" y="1915"/>
                    <a:pt x="22620" y="1915"/>
                  </a:cubicBezTo>
                  <a:cubicBezTo>
                    <a:pt x="22686" y="1608"/>
                    <a:pt x="22573" y="841"/>
                    <a:pt x="22573" y="841"/>
                  </a:cubicBezTo>
                  <a:lnTo>
                    <a:pt x="22573" y="841"/>
                  </a:lnTo>
                  <a:cubicBezTo>
                    <a:pt x="22575" y="1000"/>
                    <a:pt x="22382" y="1587"/>
                    <a:pt x="22382" y="1587"/>
                  </a:cubicBezTo>
                  <a:cubicBezTo>
                    <a:pt x="22372" y="1463"/>
                    <a:pt x="22012" y="833"/>
                    <a:pt x="22012" y="833"/>
                  </a:cubicBezTo>
                  <a:lnTo>
                    <a:pt x="22012" y="833"/>
                  </a:lnTo>
                  <a:cubicBezTo>
                    <a:pt x="22104" y="1021"/>
                    <a:pt x="22038" y="1904"/>
                    <a:pt x="22038" y="1904"/>
                  </a:cubicBezTo>
                  <a:cubicBezTo>
                    <a:pt x="21977" y="1579"/>
                    <a:pt x="21570" y="1092"/>
                    <a:pt x="21570" y="1092"/>
                  </a:cubicBezTo>
                  <a:lnTo>
                    <a:pt x="21570" y="1092"/>
                  </a:lnTo>
                  <a:cubicBezTo>
                    <a:pt x="21676" y="1293"/>
                    <a:pt x="21655" y="2023"/>
                    <a:pt x="21655" y="2023"/>
                  </a:cubicBezTo>
                  <a:cubicBezTo>
                    <a:pt x="21610" y="1870"/>
                    <a:pt x="21470" y="1690"/>
                    <a:pt x="21351" y="1561"/>
                  </a:cubicBezTo>
                  <a:cubicBezTo>
                    <a:pt x="21435" y="873"/>
                    <a:pt x="21581" y="87"/>
                    <a:pt x="21581" y="87"/>
                  </a:cubicBezTo>
                  <a:lnTo>
                    <a:pt x="21581" y="87"/>
                  </a:lnTo>
                  <a:cubicBezTo>
                    <a:pt x="21448" y="246"/>
                    <a:pt x="20800" y="1878"/>
                    <a:pt x="20800" y="1878"/>
                  </a:cubicBezTo>
                  <a:cubicBezTo>
                    <a:pt x="20827" y="1706"/>
                    <a:pt x="20782" y="844"/>
                    <a:pt x="20782" y="844"/>
                  </a:cubicBezTo>
                  <a:cubicBezTo>
                    <a:pt x="20689" y="1238"/>
                    <a:pt x="20301" y="1915"/>
                    <a:pt x="20301" y="1915"/>
                  </a:cubicBezTo>
                  <a:cubicBezTo>
                    <a:pt x="20393" y="1442"/>
                    <a:pt x="20094" y="0"/>
                    <a:pt x="20094" y="0"/>
                  </a:cubicBezTo>
                  <a:close/>
                </a:path>
              </a:pathLst>
            </a:custGeom>
            <a:solidFill>
              <a:srgbClr val="512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4" name="Google Shape;5084;p45"/>
          <p:cNvGrpSpPr/>
          <p:nvPr/>
        </p:nvGrpSpPr>
        <p:grpSpPr>
          <a:xfrm>
            <a:off x="1644339" y="182479"/>
            <a:ext cx="1297894" cy="797392"/>
            <a:chOff x="7212561" y="1620229"/>
            <a:chExt cx="993869" cy="610608"/>
          </a:xfrm>
        </p:grpSpPr>
        <p:sp>
          <p:nvSpPr>
            <p:cNvPr id="5085" name="Google Shape;5085;p45"/>
            <p:cNvSpPr/>
            <p:nvPr/>
          </p:nvSpPr>
          <p:spPr>
            <a:xfrm>
              <a:off x="7511186" y="1899982"/>
              <a:ext cx="107284" cy="41810"/>
            </a:xfrm>
            <a:custGeom>
              <a:avLst/>
              <a:gdLst/>
              <a:ahLst/>
              <a:cxnLst/>
              <a:rect l="l" t="t" r="r" b="b"/>
              <a:pathLst>
                <a:path w="739" h="288" extrusionOk="0">
                  <a:moveTo>
                    <a:pt x="79" y="1"/>
                  </a:moveTo>
                  <a:cubicBezTo>
                    <a:pt x="55" y="1"/>
                    <a:pt x="29" y="2"/>
                    <a:pt x="1" y="4"/>
                  </a:cubicBezTo>
                  <a:cubicBezTo>
                    <a:pt x="207" y="44"/>
                    <a:pt x="265" y="287"/>
                    <a:pt x="265" y="287"/>
                  </a:cubicBezTo>
                  <a:cubicBezTo>
                    <a:pt x="404" y="209"/>
                    <a:pt x="508" y="186"/>
                    <a:pt x="583" y="186"/>
                  </a:cubicBezTo>
                  <a:cubicBezTo>
                    <a:pt x="692" y="186"/>
                    <a:pt x="739" y="234"/>
                    <a:pt x="739" y="234"/>
                  </a:cubicBezTo>
                  <a:cubicBezTo>
                    <a:pt x="688" y="140"/>
                    <a:pt x="601" y="113"/>
                    <a:pt x="520" y="113"/>
                  </a:cubicBezTo>
                  <a:cubicBezTo>
                    <a:pt x="415" y="113"/>
                    <a:pt x="318" y="158"/>
                    <a:pt x="318" y="158"/>
                  </a:cubicBezTo>
                  <a:cubicBezTo>
                    <a:pt x="284" y="43"/>
                    <a:pt x="218" y="1"/>
                    <a:pt x="79" y="1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8099436" y="2043270"/>
              <a:ext cx="106994" cy="41375"/>
            </a:xfrm>
            <a:custGeom>
              <a:avLst/>
              <a:gdLst/>
              <a:ahLst/>
              <a:cxnLst/>
              <a:rect l="l" t="t" r="r" b="b"/>
              <a:pathLst>
                <a:path w="737" h="285" extrusionOk="0">
                  <a:moveTo>
                    <a:pt x="81" y="0"/>
                  </a:moveTo>
                  <a:cubicBezTo>
                    <a:pt x="57" y="0"/>
                    <a:pt x="30" y="1"/>
                    <a:pt x="1" y="4"/>
                  </a:cubicBezTo>
                  <a:cubicBezTo>
                    <a:pt x="204" y="44"/>
                    <a:pt x="265" y="284"/>
                    <a:pt x="265" y="284"/>
                  </a:cubicBezTo>
                  <a:cubicBezTo>
                    <a:pt x="404" y="208"/>
                    <a:pt x="508" y="186"/>
                    <a:pt x="583" y="186"/>
                  </a:cubicBezTo>
                  <a:cubicBezTo>
                    <a:pt x="689" y="186"/>
                    <a:pt x="736" y="231"/>
                    <a:pt x="736" y="231"/>
                  </a:cubicBezTo>
                  <a:cubicBezTo>
                    <a:pt x="686" y="138"/>
                    <a:pt x="600" y="111"/>
                    <a:pt x="519" y="111"/>
                  </a:cubicBezTo>
                  <a:cubicBezTo>
                    <a:pt x="414" y="111"/>
                    <a:pt x="318" y="155"/>
                    <a:pt x="318" y="155"/>
                  </a:cubicBezTo>
                  <a:cubicBezTo>
                    <a:pt x="285" y="40"/>
                    <a:pt x="217" y="0"/>
                    <a:pt x="81" y="0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7706737" y="2074337"/>
              <a:ext cx="107139" cy="41375"/>
            </a:xfrm>
            <a:custGeom>
              <a:avLst/>
              <a:gdLst/>
              <a:ahLst/>
              <a:cxnLst/>
              <a:rect l="l" t="t" r="r" b="b"/>
              <a:pathLst>
                <a:path w="738" h="285" extrusionOk="0">
                  <a:moveTo>
                    <a:pt x="81" y="0"/>
                  </a:moveTo>
                  <a:cubicBezTo>
                    <a:pt x="56" y="0"/>
                    <a:pt x="29" y="2"/>
                    <a:pt x="0" y="4"/>
                  </a:cubicBezTo>
                  <a:cubicBezTo>
                    <a:pt x="206" y="44"/>
                    <a:pt x="265" y="284"/>
                    <a:pt x="265" y="284"/>
                  </a:cubicBezTo>
                  <a:cubicBezTo>
                    <a:pt x="402" y="208"/>
                    <a:pt x="506" y="186"/>
                    <a:pt x="581" y="186"/>
                  </a:cubicBezTo>
                  <a:cubicBezTo>
                    <a:pt x="688" y="186"/>
                    <a:pt x="736" y="232"/>
                    <a:pt x="738" y="232"/>
                  </a:cubicBezTo>
                  <a:cubicBezTo>
                    <a:pt x="688" y="139"/>
                    <a:pt x="602" y="112"/>
                    <a:pt x="521" y="112"/>
                  </a:cubicBezTo>
                  <a:cubicBezTo>
                    <a:pt x="415" y="112"/>
                    <a:pt x="317" y="158"/>
                    <a:pt x="317" y="158"/>
                  </a:cubicBezTo>
                  <a:cubicBezTo>
                    <a:pt x="284" y="41"/>
                    <a:pt x="218" y="0"/>
                    <a:pt x="81" y="0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7510460" y="2013944"/>
              <a:ext cx="107284" cy="41520"/>
            </a:xfrm>
            <a:custGeom>
              <a:avLst/>
              <a:gdLst/>
              <a:ahLst/>
              <a:cxnLst/>
              <a:rect l="l" t="t" r="r" b="b"/>
              <a:pathLst>
                <a:path w="739" h="286" extrusionOk="0">
                  <a:moveTo>
                    <a:pt x="86" y="0"/>
                  </a:moveTo>
                  <a:cubicBezTo>
                    <a:pt x="60" y="0"/>
                    <a:pt x="32" y="2"/>
                    <a:pt x="0" y="5"/>
                  </a:cubicBezTo>
                  <a:cubicBezTo>
                    <a:pt x="204" y="42"/>
                    <a:pt x="265" y="285"/>
                    <a:pt x="265" y="285"/>
                  </a:cubicBezTo>
                  <a:cubicBezTo>
                    <a:pt x="403" y="209"/>
                    <a:pt x="508" y="187"/>
                    <a:pt x="583" y="187"/>
                  </a:cubicBezTo>
                  <a:cubicBezTo>
                    <a:pt x="691" y="187"/>
                    <a:pt x="738" y="232"/>
                    <a:pt x="738" y="232"/>
                  </a:cubicBezTo>
                  <a:cubicBezTo>
                    <a:pt x="687" y="139"/>
                    <a:pt x="600" y="112"/>
                    <a:pt x="519" y="112"/>
                  </a:cubicBezTo>
                  <a:cubicBezTo>
                    <a:pt x="414" y="112"/>
                    <a:pt x="318" y="156"/>
                    <a:pt x="318" y="156"/>
                  </a:cubicBezTo>
                  <a:cubicBezTo>
                    <a:pt x="285" y="43"/>
                    <a:pt x="218" y="0"/>
                    <a:pt x="86" y="0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7212561" y="2017283"/>
              <a:ext cx="97267" cy="32374"/>
            </a:xfrm>
            <a:custGeom>
              <a:avLst/>
              <a:gdLst/>
              <a:ahLst/>
              <a:cxnLst/>
              <a:rect l="l" t="t" r="r" b="b"/>
              <a:pathLst>
                <a:path w="670" h="223" extrusionOk="0">
                  <a:moveTo>
                    <a:pt x="667" y="59"/>
                  </a:moveTo>
                  <a:cubicBezTo>
                    <a:pt x="668" y="60"/>
                    <a:pt x="669" y="61"/>
                    <a:pt x="669" y="61"/>
                  </a:cubicBezTo>
                  <a:cubicBezTo>
                    <a:pt x="669" y="61"/>
                    <a:pt x="669" y="60"/>
                    <a:pt x="667" y="59"/>
                  </a:cubicBezTo>
                  <a:close/>
                  <a:moveTo>
                    <a:pt x="531" y="1"/>
                  </a:moveTo>
                  <a:cubicBezTo>
                    <a:pt x="412" y="1"/>
                    <a:pt x="299" y="101"/>
                    <a:pt x="299" y="101"/>
                  </a:cubicBezTo>
                  <a:cubicBezTo>
                    <a:pt x="263" y="39"/>
                    <a:pt x="221" y="12"/>
                    <a:pt x="161" y="12"/>
                  </a:cubicBezTo>
                  <a:cubicBezTo>
                    <a:pt x="118" y="12"/>
                    <a:pt x="66" y="25"/>
                    <a:pt x="0" y="51"/>
                  </a:cubicBezTo>
                  <a:cubicBezTo>
                    <a:pt x="7" y="50"/>
                    <a:pt x="14" y="50"/>
                    <a:pt x="22" y="50"/>
                  </a:cubicBezTo>
                  <a:cubicBezTo>
                    <a:pt x="188" y="50"/>
                    <a:pt x="286" y="223"/>
                    <a:pt x="286" y="223"/>
                  </a:cubicBezTo>
                  <a:cubicBezTo>
                    <a:pt x="428" y="76"/>
                    <a:pt x="537" y="45"/>
                    <a:pt x="602" y="45"/>
                  </a:cubicBezTo>
                  <a:cubicBezTo>
                    <a:pt x="639" y="45"/>
                    <a:pt x="661" y="55"/>
                    <a:pt x="667" y="59"/>
                  </a:cubicBezTo>
                  <a:lnTo>
                    <a:pt x="667" y="59"/>
                  </a:lnTo>
                  <a:cubicBezTo>
                    <a:pt x="626" y="16"/>
                    <a:pt x="578" y="1"/>
                    <a:pt x="531" y="1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7389529" y="2205140"/>
              <a:ext cx="74620" cy="25696"/>
            </a:xfrm>
            <a:custGeom>
              <a:avLst/>
              <a:gdLst/>
              <a:ahLst/>
              <a:cxnLst/>
              <a:rect l="l" t="t" r="r" b="b"/>
              <a:pathLst>
                <a:path w="514" h="177" extrusionOk="0">
                  <a:moveTo>
                    <a:pt x="511" y="102"/>
                  </a:moveTo>
                  <a:lnTo>
                    <a:pt x="511" y="102"/>
                  </a:lnTo>
                  <a:cubicBezTo>
                    <a:pt x="512" y="103"/>
                    <a:pt x="512" y="104"/>
                    <a:pt x="513" y="106"/>
                  </a:cubicBezTo>
                  <a:cubicBezTo>
                    <a:pt x="513" y="105"/>
                    <a:pt x="512" y="103"/>
                    <a:pt x="511" y="102"/>
                  </a:cubicBezTo>
                  <a:close/>
                  <a:moveTo>
                    <a:pt x="97" y="1"/>
                  </a:moveTo>
                  <a:cubicBezTo>
                    <a:pt x="70" y="1"/>
                    <a:pt x="38" y="5"/>
                    <a:pt x="0" y="13"/>
                  </a:cubicBezTo>
                  <a:cubicBezTo>
                    <a:pt x="138" y="18"/>
                    <a:pt x="199" y="177"/>
                    <a:pt x="199" y="177"/>
                  </a:cubicBezTo>
                  <a:cubicBezTo>
                    <a:pt x="304" y="101"/>
                    <a:pt x="382" y="81"/>
                    <a:pt x="434" y="81"/>
                  </a:cubicBezTo>
                  <a:cubicBezTo>
                    <a:pt x="477" y="81"/>
                    <a:pt x="502" y="94"/>
                    <a:pt x="511" y="102"/>
                  </a:cubicBezTo>
                  <a:lnTo>
                    <a:pt x="511" y="102"/>
                  </a:lnTo>
                  <a:cubicBezTo>
                    <a:pt x="475" y="56"/>
                    <a:pt x="429" y="41"/>
                    <a:pt x="384" y="41"/>
                  </a:cubicBezTo>
                  <a:cubicBezTo>
                    <a:pt x="303" y="41"/>
                    <a:pt x="225" y="90"/>
                    <a:pt x="225" y="90"/>
                  </a:cubicBezTo>
                  <a:cubicBezTo>
                    <a:pt x="199" y="26"/>
                    <a:pt x="162" y="1"/>
                    <a:pt x="97" y="1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7443970" y="1802714"/>
              <a:ext cx="74765" cy="26131"/>
            </a:xfrm>
            <a:custGeom>
              <a:avLst/>
              <a:gdLst/>
              <a:ahLst/>
              <a:cxnLst/>
              <a:rect l="l" t="t" r="r" b="b"/>
              <a:pathLst>
                <a:path w="515" h="180" extrusionOk="0">
                  <a:moveTo>
                    <a:pt x="514" y="105"/>
                  </a:moveTo>
                  <a:lnTo>
                    <a:pt x="514" y="105"/>
                  </a:lnTo>
                  <a:cubicBezTo>
                    <a:pt x="514" y="105"/>
                    <a:pt x="514" y="105"/>
                    <a:pt x="514" y="106"/>
                  </a:cubicBezTo>
                  <a:cubicBezTo>
                    <a:pt x="514" y="106"/>
                    <a:pt x="514" y="105"/>
                    <a:pt x="514" y="105"/>
                  </a:cubicBezTo>
                  <a:close/>
                  <a:moveTo>
                    <a:pt x="98" y="1"/>
                  </a:moveTo>
                  <a:cubicBezTo>
                    <a:pt x="71" y="1"/>
                    <a:pt x="39" y="5"/>
                    <a:pt x="1" y="13"/>
                  </a:cubicBezTo>
                  <a:cubicBezTo>
                    <a:pt x="141" y="21"/>
                    <a:pt x="199" y="180"/>
                    <a:pt x="199" y="180"/>
                  </a:cubicBezTo>
                  <a:cubicBezTo>
                    <a:pt x="303" y="103"/>
                    <a:pt x="381" y="83"/>
                    <a:pt x="433" y="83"/>
                  </a:cubicBezTo>
                  <a:cubicBezTo>
                    <a:pt x="484" y="83"/>
                    <a:pt x="510" y="101"/>
                    <a:pt x="514" y="105"/>
                  </a:cubicBezTo>
                  <a:lnTo>
                    <a:pt x="514" y="105"/>
                  </a:lnTo>
                  <a:cubicBezTo>
                    <a:pt x="479" y="57"/>
                    <a:pt x="432" y="41"/>
                    <a:pt x="386" y="41"/>
                  </a:cubicBezTo>
                  <a:cubicBezTo>
                    <a:pt x="304" y="41"/>
                    <a:pt x="226" y="90"/>
                    <a:pt x="226" y="90"/>
                  </a:cubicBezTo>
                  <a:cubicBezTo>
                    <a:pt x="201" y="26"/>
                    <a:pt x="164" y="1"/>
                    <a:pt x="98" y="1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640682" y="1669153"/>
              <a:ext cx="74184" cy="25696"/>
            </a:xfrm>
            <a:custGeom>
              <a:avLst/>
              <a:gdLst/>
              <a:ahLst/>
              <a:cxnLst/>
              <a:rect l="l" t="t" r="r" b="b"/>
              <a:pathLst>
                <a:path w="511" h="177" extrusionOk="0">
                  <a:moveTo>
                    <a:pt x="509" y="103"/>
                  </a:moveTo>
                  <a:cubicBezTo>
                    <a:pt x="510" y="104"/>
                    <a:pt x="510" y="105"/>
                    <a:pt x="511" y="105"/>
                  </a:cubicBezTo>
                  <a:cubicBezTo>
                    <a:pt x="511" y="105"/>
                    <a:pt x="510" y="104"/>
                    <a:pt x="509" y="103"/>
                  </a:cubicBezTo>
                  <a:close/>
                  <a:moveTo>
                    <a:pt x="96" y="0"/>
                  </a:moveTo>
                  <a:cubicBezTo>
                    <a:pt x="69" y="0"/>
                    <a:pt x="38" y="5"/>
                    <a:pt x="0" y="13"/>
                  </a:cubicBezTo>
                  <a:cubicBezTo>
                    <a:pt x="138" y="18"/>
                    <a:pt x="198" y="177"/>
                    <a:pt x="198" y="177"/>
                  </a:cubicBezTo>
                  <a:cubicBezTo>
                    <a:pt x="302" y="100"/>
                    <a:pt x="379" y="80"/>
                    <a:pt x="430" y="80"/>
                  </a:cubicBezTo>
                  <a:cubicBezTo>
                    <a:pt x="477" y="80"/>
                    <a:pt x="503" y="97"/>
                    <a:pt x="509" y="103"/>
                  </a:cubicBezTo>
                  <a:lnTo>
                    <a:pt x="509" y="103"/>
                  </a:lnTo>
                  <a:cubicBezTo>
                    <a:pt x="474" y="54"/>
                    <a:pt x="427" y="39"/>
                    <a:pt x="382" y="39"/>
                  </a:cubicBezTo>
                  <a:cubicBezTo>
                    <a:pt x="301" y="39"/>
                    <a:pt x="225" y="87"/>
                    <a:pt x="225" y="87"/>
                  </a:cubicBezTo>
                  <a:cubicBezTo>
                    <a:pt x="199" y="25"/>
                    <a:pt x="161" y="0"/>
                    <a:pt x="96" y="0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693236" y="1794294"/>
              <a:ext cx="121511" cy="46456"/>
            </a:xfrm>
            <a:custGeom>
              <a:avLst/>
              <a:gdLst/>
              <a:ahLst/>
              <a:cxnLst/>
              <a:rect l="l" t="t" r="r" b="b"/>
              <a:pathLst>
                <a:path w="837" h="320" extrusionOk="0">
                  <a:moveTo>
                    <a:pt x="836" y="256"/>
                  </a:moveTo>
                  <a:cubicBezTo>
                    <a:pt x="836" y="256"/>
                    <a:pt x="836" y="256"/>
                    <a:pt x="836" y="256"/>
                  </a:cubicBezTo>
                  <a:cubicBezTo>
                    <a:pt x="836" y="256"/>
                    <a:pt x="836" y="256"/>
                    <a:pt x="836" y="256"/>
                  </a:cubicBezTo>
                  <a:close/>
                  <a:moveTo>
                    <a:pt x="93" y="1"/>
                  </a:moveTo>
                  <a:cubicBezTo>
                    <a:pt x="65" y="1"/>
                    <a:pt x="34" y="2"/>
                    <a:pt x="0" y="5"/>
                  </a:cubicBezTo>
                  <a:cubicBezTo>
                    <a:pt x="233" y="50"/>
                    <a:pt x="302" y="320"/>
                    <a:pt x="302" y="320"/>
                  </a:cubicBezTo>
                  <a:cubicBezTo>
                    <a:pt x="461" y="230"/>
                    <a:pt x="581" y="204"/>
                    <a:pt x="666" y="204"/>
                  </a:cubicBezTo>
                  <a:cubicBezTo>
                    <a:pt x="780" y="204"/>
                    <a:pt x="833" y="251"/>
                    <a:pt x="836" y="256"/>
                  </a:cubicBezTo>
                  <a:lnTo>
                    <a:pt x="836" y="256"/>
                  </a:lnTo>
                  <a:cubicBezTo>
                    <a:pt x="778" y="152"/>
                    <a:pt x="682" y="122"/>
                    <a:pt x="591" y="122"/>
                  </a:cubicBezTo>
                  <a:cubicBezTo>
                    <a:pt x="471" y="122"/>
                    <a:pt x="360" y="174"/>
                    <a:pt x="360" y="174"/>
                  </a:cubicBezTo>
                  <a:cubicBezTo>
                    <a:pt x="322" y="47"/>
                    <a:pt x="248" y="1"/>
                    <a:pt x="93" y="1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971682" y="1620229"/>
              <a:ext cx="121366" cy="46166"/>
            </a:xfrm>
            <a:custGeom>
              <a:avLst/>
              <a:gdLst/>
              <a:ahLst/>
              <a:cxnLst/>
              <a:rect l="l" t="t" r="r" b="b"/>
              <a:pathLst>
                <a:path w="836" h="318" extrusionOk="0">
                  <a:moveTo>
                    <a:pt x="101" y="0"/>
                  </a:moveTo>
                  <a:cubicBezTo>
                    <a:pt x="70" y="0"/>
                    <a:pt x="37" y="2"/>
                    <a:pt x="0" y="6"/>
                  </a:cubicBezTo>
                  <a:cubicBezTo>
                    <a:pt x="233" y="48"/>
                    <a:pt x="302" y="318"/>
                    <a:pt x="302" y="318"/>
                  </a:cubicBezTo>
                  <a:cubicBezTo>
                    <a:pt x="459" y="231"/>
                    <a:pt x="577" y="205"/>
                    <a:pt x="662" y="205"/>
                  </a:cubicBezTo>
                  <a:cubicBezTo>
                    <a:pt x="783" y="205"/>
                    <a:pt x="836" y="257"/>
                    <a:pt x="836" y="257"/>
                  </a:cubicBezTo>
                  <a:cubicBezTo>
                    <a:pt x="777" y="151"/>
                    <a:pt x="681" y="120"/>
                    <a:pt x="589" y="120"/>
                  </a:cubicBezTo>
                  <a:cubicBezTo>
                    <a:pt x="470" y="120"/>
                    <a:pt x="360" y="172"/>
                    <a:pt x="360" y="172"/>
                  </a:cubicBezTo>
                  <a:cubicBezTo>
                    <a:pt x="322" y="47"/>
                    <a:pt x="250" y="0"/>
                    <a:pt x="101" y="0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7259017" y="1656668"/>
              <a:ext cx="75781" cy="32810"/>
            </a:xfrm>
            <a:custGeom>
              <a:avLst/>
              <a:gdLst/>
              <a:ahLst/>
              <a:cxnLst/>
              <a:rect l="l" t="t" r="r" b="b"/>
              <a:pathLst>
                <a:path w="522" h="226" extrusionOk="0">
                  <a:moveTo>
                    <a:pt x="0" y="1"/>
                  </a:moveTo>
                  <a:cubicBezTo>
                    <a:pt x="146" y="46"/>
                    <a:pt x="172" y="226"/>
                    <a:pt x="172" y="226"/>
                  </a:cubicBezTo>
                  <a:cubicBezTo>
                    <a:pt x="264" y="186"/>
                    <a:pt x="334" y="173"/>
                    <a:pt x="386" y="173"/>
                  </a:cubicBezTo>
                  <a:cubicBezTo>
                    <a:pt x="484" y="173"/>
                    <a:pt x="521" y="218"/>
                    <a:pt x="521" y="218"/>
                  </a:cubicBezTo>
                  <a:cubicBezTo>
                    <a:pt x="486" y="134"/>
                    <a:pt x="411" y="113"/>
                    <a:pt x="344" y="113"/>
                  </a:cubicBezTo>
                  <a:cubicBezTo>
                    <a:pt x="279" y="113"/>
                    <a:pt x="222" y="133"/>
                    <a:pt x="222" y="133"/>
                  </a:cubicBezTo>
                  <a:cubicBezTo>
                    <a:pt x="201" y="33"/>
                    <a:pt x="143" y="1"/>
                    <a:pt x="0" y="1"/>
                  </a:cubicBezTo>
                  <a:close/>
                </a:path>
              </a:pathLst>
            </a:custGeom>
            <a:solidFill>
              <a:srgbClr val="2C5E7E">
                <a:alpha val="32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8" name="Google Shape;4948;p43"/>
          <p:cNvGrpSpPr/>
          <p:nvPr/>
        </p:nvGrpSpPr>
        <p:grpSpPr>
          <a:xfrm>
            <a:off x="338697" y="817757"/>
            <a:ext cx="1653654" cy="4244172"/>
            <a:chOff x="528175" y="1309724"/>
            <a:chExt cx="1413075" cy="3713674"/>
          </a:xfrm>
        </p:grpSpPr>
        <p:sp>
          <p:nvSpPr>
            <p:cNvPr id="4949" name="Google Shape;4949;p43"/>
            <p:cNvSpPr/>
            <p:nvPr/>
          </p:nvSpPr>
          <p:spPr>
            <a:xfrm>
              <a:off x="533172" y="1309724"/>
              <a:ext cx="1318252" cy="1237047"/>
            </a:xfrm>
            <a:custGeom>
              <a:avLst/>
              <a:gdLst/>
              <a:ahLst/>
              <a:cxnLst/>
              <a:rect l="l" t="t" r="r" b="b"/>
              <a:pathLst>
                <a:path w="10289" h="9655" extrusionOk="0">
                  <a:moveTo>
                    <a:pt x="3601" y="1"/>
                  </a:moveTo>
                  <a:cubicBezTo>
                    <a:pt x="3554" y="1"/>
                    <a:pt x="3508" y="2"/>
                    <a:pt x="3462" y="5"/>
                  </a:cubicBezTo>
                  <a:cubicBezTo>
                    <a:pt x="2548" y="44"/>
                    <a:pt x="2159" y="880"/>
                    <a:pt x="2159" y="880"/>
                  </a:cubicBezTo>
                  <a:cubicBezTo>
                    <a:pt x="2159" y="880"/>
                    <a:pt x="2145" y="880"/>
                    <a:pt x="2120" y="880"/>
                  </a:cubicBezTo>
                  <a:cubicBezTo>
                    <a:pt x="1944" y="880"/>
                    <a:pt x="1206" y="924"/>
                    <a:pt x="661" y="1639"/>
                  </a:cubicBezTo>
                  <a:cubicBezTo>
                    <a:pt x="0" y="2436"/>
                    <a:pt x="661" y="3312"/>
                    <a:pt x="661" y="3312"/>
                  </a:cubicBezTo>
                  <a:cubicBezTo>
                    <a:pt x="661" y="3312"/>
                    <a:pt x="272" y="3778"/>
                    <a:pt x="214" y="4420"/>
                  </a:cubicBezTo>
                  <a:cubicBezTo>
                    <a:pt x="175" y="5082"/>
                    <a:pt x="798" y="5393"/>
                    <a:pt x="798" y="5393"/>
                  </a:cubicBezTo>
                  <a:cubicBezTo>
                    <a:pt x="798" y="5393"/>
                    <a:pt x="506" y="5918"/>
                    <a:pt x="564" y="6599"/>
                  </a:cubicBezTo>
                  <a:cubicBezTo>
                    <a:pt x="642" y="7299"/>
                    <a:pt x="1906" y="7824"/>
                    <a:pt x="1906" y="7824"/>
                  </a:cubicBezTo>
                  <a:cubicBezTo>
                    <a:pt x="1906" y="7824"/>
                    <a:pt x="1809" y="8018"/>
                    <a:pt x="2101" y="8563"/>
                  </a:cubicBezTo>
                  <a:cubicBezTo>
                    <a:pt x="2392" y="9088"/>
                    <a:pt x="3520" y="9224"/>
                    <a:pt x="3520" y="9224"/>
                  </a:cubicBezTo>
                  <a:cubicBezTo>
                    <a:pt x="3520" y="9224"/>
                    <a:pt x="3782" y="9655"/>
                    <a:pt x="5015" y="9655"/>
                  </a:cubicBezTo>
                  <a:cubicBezTo>
                    <a:pt x="5169" y="9655"/>
                    <a:pt x="5338" y="9648"/>
                    <a:pt x="5524" y="9633"/>
                  </a:cubicBezTo>
                  <a:lnTo>
                    <a:pt x="6807" y="9244"/>
                  </a:lnTo>
                  <a:cubicBezTo>
                    <a:pt x="6807" y="9244"/>
                    <a:pt x="6807" y="9351"/>
                    <a:pt x="7236" y="9351"/>
                  </a:cubicBezTo>
                  <a:cubicBezTo>
                    <a:pt x="7355" y="9351"/>
                    <a:pt x="7508" y="9343"/>
                    <a:pt x="7702" y="9321"/>
                  </a:cubicBezTo>
                  <a:cubicBezTo>
                    <a:pt x="8636" y="9224"/>
                    <a:pt x="8869" y="8018"/>
                    <a:pt x="8869" y="8018"/>
                  </a:cubicBezTo>
                  <a:cubicBezTo>
                    <a:pt x="8869" y="8018"/>
                    <a:pt x="8906" y="8042"/>
                    <a:pt x="8976" y="8042"/>
                  </a:cubicBezTo>
                  <a:cubicBezTo>
                    <a:pt x="9098" y="8042"/>
                    <a:pt x="9320" y="7972"/>
                    <a:pt x="9628" y="7591"/>
                  </a:cubicBezTo>
                  <a:cubicBezTo>
                    <a:pt x="10114" y="6988"/>
                    <a:pt x="9842" y="5821"/>
                    <a:pt x="9842" y="5821"/>
                  </a:cubicBezTo>
                  <a:cubicBezTo>
                    <a:pt x="9842" y="5821"/>
                    <a:pt x="10289" y="5626"/>
                    <a:pt x="10250" y="4945"/>
                  </a:cubicBezTo>
                  <a:cubicBezTo>
                    <a:pt x="10230" y="4226"/>
                    <a:pt x="9647" y="4012"/>
                    <a:pt x="9647" y="4012"/>
                  </a:cubicBezTo>
                  <a:cubicBezTo>
                    <a:pt x="9647" y="4012"/>
                    <a:pt x="9919" y="3195"/>
                    <a:pt x="9491" y="2067"/>
                  </a:cubicBezTo>
                  <a:cubicBezTo>
                    <a:pt x="9296" y="1565"/>
                    <a:pt x="9052" y="1424"/>
                    <a:pt x="8840" y="1424"/>
                  </a:cubicBezTo>
                  <a:cubicBezTo>
                    <a:pt x="8566" y="1424"/>
                    <a:pt x="8344" y="1658"/>
                    <a:pt x="8344" y="1658"/>
                  </a:cubicBezTo>
                  <a:cubicBezTo>
                    <a:pt x="8344" y="1658"/>
                    <a:pt x="8227" y="861"/>
                    <a:pt x="7080" y="316"/>
                  </a:cubicBezTo>
                  <a:cubicBezTo>
                    <a:pt x="6772" y="173"/>
                    <a:pt x="6522" y="121"/>
                    <a:pt x="6322" y="121"/>
                  </a:cubicBezTo>
                  <a:cubicBezTo>
                    <a:pt x="5787" y="121"/>
                    <a:pt x="5602" y="492"/>
                    <a:pt x="5602" y="492"/>
                  </a:cubicBezTo>
                  <a:cubicBezTo>
                    <a:pt x="5602" y="492"/>
                    <a:pt x="4480" y="1"/>
                    <a:pt x="3601" y="1"/>
                  </a:cubicBezTo>
                  <a:close/>
                </a:path>
              </a:pathLst>
            </a:custGeom>
            <a:solidFill>
              <a:srgbClr val="5B2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0" name="Google Shape;4950;p43"/>
            <p:cNvSpPr/>
            <p:nvPr/>
          </p:nvSpPr>
          <p:spPr>
            <a:xfrm>
              <a:off x="535606" y="1315362"/>
              <a:ext cx="1285966" cy="1237047"/>
            </a:xfrm>
            <a:custGeom>
              <a:avLst/>
              <a:gdLst/>
              <a:ahLst/>
              <a:cxnLst/>
              <a:rect l="l" t="t" r="r" b="b"/>
              <a:pathLst>
                <a:path w="10037" h="9655" extrusionOk="0">
                  <a:moveTo>
                    <a:pt x="3424" y="0"/>
                  </a:moveTo>
                  <a:cubicBezTo>
                    <a:pt x="2529" y="59"/>
                    <a:pt x="2140" y="875"/>
                    <a:pt x="2140" y="875"/>
                  </a:cubicBezTo>
                  <a:cubicBezTo>
                    <a:pt x="2140" y="875"/>
                    <a:pt x="2133" y="875"/>
                    <a:pt x="2120" y="875"/>
                  </a:cubicBezTo>
                  <a:cubicBezTo>
                    <a:pt x="1986" y="875"/>
                    <a:pt x="1209" y="907"/>
                    <a:pt x="642" y="1634"/>
                  </a:cubicBezTo>
                  <a:cubicBezTo>
                    <a:pt x="1" y="2431"/>
                    <a:pt x="642" y="3307"/>
                    <a:pt x="642" y="3307"/>
                  </a:cubicBezTo>
                  <a:cubicBezTo>
                    <a:pt x="642" y="3307"/>
                    <a:pt x="253" y="3773"/>
                    <a:pt x="195" y="4435"/>
                  </a:cubicBezTo>
                  <a:cubicBezTo>
                    <a:pt x="156" y="5076"/>
                    <a:pt x="779" y="5407"/>
                    <a:pt x="779" y="5407"/>
                  </a:cubicBezTo>
                  <a:cubicBezTo>
                    <a:pt x="779" y="5407"/>
                    <a:pt x="467" y="5913"/>
                    <a:pt x="545" y="6593"/>
                  </a:cubicBezTo>
                  <a:cubicBezTo>
                    <a:pt x="584" y="7274"/>
                    <a:pt x="1868" y="7838"/>
                    <a:pt x="1868" y="7838"/>
                  </a:cubicBezTo>
                  <a:cubicBezTo>
                    <a:pt x="1868" y="7838"/>
                    <a:pt x="1770" y="8033"/>
                    <a:pt x="2062" y="8558"/>
                  </a:cubicBezTo>
                  <a:cubicBezTo>
                    <a:pt x="2354" y="9102"/>
                    <a:pt x="3501" y="9219"/>
                    <a:pt x="3501" y="9219"/>
                  </a:cubicBezTo>
                  <a:cubicBezTo>
                    <a:pt x="3501" y="9219"/>
                    <a:pt x="3757" y="9655"/>
                    <a:pt x="4954" y="9655"/>
                  </a:cubicBezTo>
                  <a:cubicBezTo>
                    <a:pt x="5119" y="9655"/>
                    <a:pt x="5302" y="9646"/>
                    <a:pt x="5505" y="9628"/>
                  </a:cubicBezTo>
                  <a:lnTo>
                    <a:pt x="6866" y="9239"/>
                  </a:lnTo>
                  <a:lnTo>
                    <a:pt x="6866" y="9239"/>
                  </a:lnTo>
                  <a:cubicBezTo>
                    <a:pt x="6866" y="9239"/>
                    <a:pt x="6842" y="9346"/>
                    <a:pt x="7280" y="9346"/>
                  </a:cubicBezTo>
                  <a:cubicBezTo>
                    <a:pt x="7401" y="9346"/>
                    <a:pt x="7558" y="9338"/>
                    <a:pt x="7761" y="9316"/>
                  </a:cubicBezTo>
                  <a:cubicBezTo>
                    <a:pt x="8656" y="9219"/>
                    <a:pt x="8928" y="8033"/>
                    <a:pt x="8928" y="8033"/>
                  </a:cubicBezTo>
                  <a:cubicBezTo>
                    <a:pt x="8928" y="8033"/>
                    <a:pt x="8959" y="8051"/>
                    <a:pt x="9020" y="8051"/>
                  </a:cubicBezTo>
                  <a:cubicBezTo>
                    <a:pt x="9138" y="8051"/>
                    <a:pt x="9366" y="7983"/>
                    <a:pt x="9686" y="7585"/>
                  </a:cubicBezTo>
                  <a:cubicBezTo>
                    <a:pt x="10036" y="7119"/>
                    <a:pt x="9978" y="6341"/>
                    <a:pt x="9920" y="5991"/>
                  </a:cubicBezTo>
                  <a:cubicBezTo>
                    <a:pt x="9764" y="5971"/>
                    <a:pt x="9667" y="5932"/>
                    <a:pt x="9667" y="5932"/>
                  </a:cubicBezTo>
                  <a:cubicBezTo>
                    <a:pt x="9667" y="5932"/>
                    <a:pt x="8992" y="6337"/>
                    <a:pt x="8440" y="6337"/>
                  </a:cubicBezTo>
                  <a:cubicBezTo>
                    <a:pt x="8330" y="6337"/>
                    <a:pt x="8224" y="6321"/>
                    <a:pt x="8130" y="6282"/>
                  </a:cubicBezTo>
                  <a:cubicBezTo>
                    <a:pt x="7566" y="6029"/>
                    <a:pt x="7547" y="5816"/>
                    <a:pt x="7547" y="5816"/>
                  </a:cubicBezTo>
                  <a:cubicBezTo>
                    <a:pt x="7547" y="5816"/>
                    <a:pt x="7109" y="5930"/>
                    <a:pt x="6646" y="5930"/>
                  </a:cubicBezTo>
                  <a:cubicBezTo>
                    <a:pt x="6299" y="5930"/>
                    <a:pt x="5938" y="5866"/>
                    <a:pt x="5738" y="5640"/>
                  </a:cubicBezTo>
                  <a:cubicBezTo>
                    <a:pt x="5271" y="5135"/>
                    <a:pt x="5232" y="4551"/>
                    <a:pt x="5232" y="4551"/>
                  </a:cubicBezTo>
                  <a:cubicBezTo>
                    <a:pt x="5232" y="4551"/>
                    <a:pt x="5146" y="4571"/>
                    <a:pt x="5019" y="4571"/>
                  </a:cubicBezTo>
                  <a:cubicBezTo>
                    <a:pt x="4788" y="4571"/>
                    <a:pt x="4420" y="4506"/>
                    <a:pt x="4182" y="4143"/>
                  </a:cubicBezTo>
                  <a:cubicBezTo>
                    <a:pt x="3813" y="3579"/>
                    <a:pt x="3852" y="2976"/>
                    <a:pt x="3852" y="2976"/>
                  </a:cubicBezTo>
                  <a:cubicBezTo>
                    <a:pt x="3852" y="2976"/>
                    <a:pt x="2801" y="2684"/>
                    <a:pt x="2821" y="1634"/>
                  </a:cubicBezTo>
                  <a:cubicBezTo>
                    <a:pt x="2840" y="623"/>
                    <a:pt x="3560" y="136"/>
                    <a:pt x="3560" y="136"/>
                  </a:cubicBezTo>
                  <a:cubicBezTo>
                    <a:pt x="3560" y="136"/>
                    <a:pt x="3560" y="78"/>
                    <a:pt x="3521" y="0"/>
                  </a:cubicBezTo>
                  <a:close/>
                </a:path>
              </a:pathLst>
            </a:custGeom>
            <a:solidFill>
              <a:srgbClr val="4B1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1" name="Google Shape;4951;p43"/>
            <p:cNvSpPr/>
            <p:nvPr/>
          </p:nvSpPr>
          <p:spPr>
            <a:xfrm>
              <a:off x="1076417" y="3592894"/>
              <a:ext cx="381293" cy="1363250"/>
            </a:xfrm>
            <a:custGeom>
              <a:avLst/>
              <a:gdLst/>
              <a:ahLst/>
              <a:cxnLst/>
              <a:rect l="l" t="t" r="r" b="b"/>
              <a:pathLst>
                <a:path w="2976" h="10640" extrusionOk="0">
                  <a:moveTo>
                    <a:pt x="2976" y="1"/>
                  </a:moveTo>
                  <a:lnTo>
                    <a:pt x="0" y="59"/>
                  </a:lnTo>
                  <a:cubicBezTo>
                    <a:pt x="0" y="59"/>
                    <a:pt x="1296" y="10640"/>
                    <a:pt x="1612" y="10640"/>
                  </a:cubicBezTo>
                  <a:cubicBezTo>
                    <a:pt x="1613" y="10640"/>
                    <a:pt x="1614" y="10640"/>
                    <a:pt x="1614" y="10640"/>
                  </a:cubicBezTo>
                  <a:cubicBezTo>
                    <a:pt x="1614" y="10640"/>
                    <a:pt x="2723" y="4649"/>
                    <a:pt x="2976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2" name="Google Shape;4952;p43"/>
            <p:cNvSpPr/>
            <p:nvPr/>
          </p:nvSpPr>
          <p:spPr>
            <a:xfrm>
              <a:off x="1370462" y="3570472"/>
              <a:ext cx="386289" cy="1400663"/>
            </a:xfrm>
            <a:custGeom>
              <a:avLst/>
              <a:gdLst/>
              <a:ahLst/>
              <a:cxnLst/>
              <a:rect l="l" t="t" r="r" b="b"/>
              <a:pathLst>
                <a:path w="3015" h="10932" extrusionOk="0">
                  <a:moveTo>
                    <a:pt x="3015" y="1"/>
                  </a:moveTo>
                  <a:lnTo>
                    <a:pt x="0" y="59"/>
                  </a:lnTo>
                  <a:cubicBezTo>
                    <a:pt x="0" y="59"/>
                    <a:pt x="194" y="10931"/>
                    <a:pt x="523" y="10931"/>
                  </a:cubicBezTo>
                  <a:cubicBezTo>
                    <a:pt x="524" y="10931"/>
                    <a:pt x="525" y="10931"/>
                    <a:pt x="525" y="10931"/>
                  </a:cubicBezTo>
                  <a:cubicBezTo>
                    <a:pt x="525" y="10931"/>
                    <a:pt x="2276" y="4766"/>
                    <a:pt x="3015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3" name="Google Shape;4953;p43"/>
            <p:cNvSpPr/>
            <p:nvPr/>
          </p:nvSpPr>
          <p:spPr>
            <a:xfrm>
              <a:off x="1455152" y="3353686"/>
              <a:ext cx="346443" cy="874838"/>
            </a:xfrm>
            <a:custGeom>
              <a:avLst/>
              <a:gdLst/>
              <a:ahLst/>
              <a:cxnLst/>
              <a:rect l="l" t="t" r="r" b="b"/>
              <a:pathLst>
                <a:path w="2704" h="6828" extrusionOk="0">
                  <a:moveTo>
                    <a:pt x="2607" y="1"/>
                  </a:moveTo>
                  <a:lnTo>
                    <a:pt x="292" y="526"/>
                  </a:lnTo>
                  <a:lnTo>
                    <a:pt x="0" y="6827"/>
                  </a:lnTo>
                  <a:lnTo>
                    <a:pt x="2023" y="6166"/>
                  </a:lnTo>
                  <a:cubicBezTo>
                    <a:pt x="2023" y="6166"/>
                    <a:pt x="2704" y="2179"/>
                    <a:pt x="2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4" name="Google Shape;4954;p43"/>
            <p:cNvSpPr/>
            <p:nvPr/>
          </p:nvSpPr>
          <p:spPr>
            <a:xfrm>
              <a:off x="1532410" y="3778801"/>
              <a:ext cx="231902" cy="422300"/>
            </a:xfrm>
            <a:custGeom>
              <a:avLst/>
              <a:gdLst/>
              <a:ahLst/>
              <a:cxnLst/>
              <a:rect l="l" t="t" r="r" b="b"/>
              <a:pathLst>
                <a:path w="1810" h="3296" extrusionOk="0">
                  <a:moveTo>
                    <a:pt x="1675" y="0"/>
                  </a:moveTo>
                  <a:cubicBezTo>
                    <a:pt x="1157" y="0"/>
                    <a:pt x="470" y="1111"/>
                    <a:pt x="136" y="2556"/>
                  </a:cubicBezTo>
                  <a:cubicBezTo>
                    <a:pt x="78" y="2809"/>
                    <a:pt x="39" y="3043"/>
                    <a:pt x="0" y="3295"/>
                  </a:cubicBezTo>
                  <a:lnTo>
                    <a:pt x="1401" y="2848"/>
                  </a:lnTo>
                  <a:cubicBezTo>
                    <a:pt x="1401" y="2848"/>
                    <a:pt x="1615" y="1545"/>
                    <a:pt x="1809" y="28"/>
                  </a:cubicBezTo>
                  <a:cubicBezTo>
                    <a:pt x="1790" y="28"/>
                    <a:pt x="1790" y="28"/>
                    <a:pt x="1751" y="9"/>
                  </a:cubicBezTo>
                  <a:cubicBezTo>
                    <a:pt x="1726" y="3"/>
                    <a:pt x="1701" y="0"/>
                    <a:pt x="1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5" name="Google Shape;4955;p43"/>
            <p:cNvSpPr/>
            <p:nvPr/>
          </p:nvSpPr>
          <p:spPr>
            <a:xfrm>
              <a:off x="984168" y="3425948"/>
              <a:ext cx="660471" cy="875222"/>
            </a:xfrm>
            <a:custGeom>
              <a:avLst/>
              <a:gdLst/>
              <a:ahLst/>
              <a:cxnLst/>
              <a:rect l="l" t="t" r="r" b="b"/>
              <a:pathLst>
                <a:path w="5155" h="6831" extrusionOk="0">
                  <a:moveTo>
                    <a:pt x="5155" y="1"/>
                  </a:moveTo>
                  <a:lnTo>
                    <a:pt x="0" y="40"/>
                  </a:lnTo>
                  <a:lnTo>
                    <a:pt x="545" y="6769"/>
                  </a:lnTo>
                  <a:cubicBezTo>
                    <a:pt x="899" y="6813"/>
                    <a:pt x="1264" y="6830"/>
                    <a:pt x="1618" y="6830"/>
                  </a:cubicBezTo>
                  <a:cubicBezTo>
                    <a:pt x="2822" y="6830"/>
                    <a:pt x="3890" y="6633"/>
                    <a:pt x="3890" y="6633"/>
                  </a:cubicBezTo>
                  <a:lnTo>
                    <a:pt x="4610" y="2782"/>
                  </a:lnTo>
                  <a:lnTo>
                    <a:pt x="5116" y="2685"/>
                  </a:lnTo>
                  <a:lnTo>
                    <a:pt x="5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6" name="Google Shape;4956;p43"/>
            <p:cNvSpPr/>
            <p:nvPr/>
          </p:nvSpPr>
          <p:spPr>
            <a:xfrm>
              <a:off x="1617100" y="2586224"/>
              <a:ext cx="324150" cy="749916"/>
            </a:xfrm>
            <a:custGeom>
              <a:avLst/>
              <a:gdLst/>
              <a:ahLst/>
              <a:cxnLst/>
              <a:rect l="l" t="t" r="r" b="b"/>
              <a:pathLst>
                <a:path w="2530" h="5853" extrusionOk="0">
                  <a:moveTo>
                    <a:pt x="156" y="0"/>
                  </a:moveTo>
                  <a:lnTo>
                    <a:pt x="156" y="0"/>
                  </a:lnTo>
                  <a:cubicBezTo>
                    <a:pt x="156" y="0"/>
                    <a:pt x="1" y="5504"/>
                    <a:pt x="1031" y="5816"/>
                  </a:cubicBezTo>
                  <a:cubicBezTo>
                    <a:pt x="1118" y="5841"/>
                    <a:pt x="1201" y="5852"/>
                    <a:pt x="1280" y="5852"/>
                  </a:cubicBezTo>
                  <a:cubicBezTo>
                    <a:pt x="2123" y="5852"/>
                    <a:pt x="2529" y="4534"/>
                    <a:pt x="2529" y="4143"/>
                  </a:cubicBezTo>
                  <a:cubicBezTo>
                    <a:pt x="2529" y="3696"/>
                    <a:pt x="2218" y="1206"/>
                    <a:pt x="156" y="0"/>
                  </a:cubicBezTo>
                  <a:close/>
                </a:path>
              </a:pathLst>
            </a:custGeom>
            <a:solidFill>
              <a:srgbClr val="FD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7" name="Google Shape;4957;p43"/>
            <p:cNvSpPr/>
            <p:nvPr/>
          </p:nvSpPr>
          <p:spPr>
            <a:xfrm>
              <a:off x="889484" y="2485134"/>
              <a:ext cx="976934" cy="1301750"/>
            </a:xfrm>
            <a:custGeom>
              <a:avLst/>
              <a:gdLst/>
              <a:ahLst/>
              <a:cxnLst/>
              <a:rect l="l" t="t" r="r" b="b"/>
              <a:pathLst>
                <a:path w="7625" h="10160" extrusionOk="0">
                  <a:moveTo>
                    <a:pt x="3320" y="0"/>
                  </a:moveTo>
                  <a:cubicBezTo>
                    <a:pt x="3230" y="0"/>
                    <a:pt x="3141" y="4"/>
                    <a:pt x="3054" y="11"/>
                  </a:cubicBezTo>
                  <a:cubicBezTo>
                    <a:pt x="1906" y="109"/>
                    <a:pt x="234" y="1178"/>
                    <a:pt x="117" y="2034"/>
                  </a:cubicBezTo>
                  <a:cubicBezTo>
                    <a:pt x="0" y="2929"/>
                    <a:pt x="234" y="10008"/>
                    <a:pt x="234" y="10008"/>
                  </a:cubicBezTo>
                  <a:cubicBezTo>
                    <a:pt x="806" y="10115"/>
                    <a:pt x="1407" y="10159"/>
                    <a:pt x="2009" y="10159"/>
                  </a:cubicBezTo>
                  <a:cubicBezTo>
                    <a:pt x="4806" y="10159"/>
                    <a:pt x="7625" y="9211"/>
                    <a:pt x="7625" y="9211"/>
                  </a:cubicBezTo>
                  <a:cubicBezTo>
                    <a:pt x="7625" y="9211"/>
                    <a:pt x="6633" y="1528"/>
                    <a:pt x="6185" y="1081"/>
                  </a:cubicBezTo>
                  <a:cubicBezTo>
                    <a:pt x="5628" y="524"/>
                    <a:pt x="4408" y="0"/>
                    <a:pt x="3320" y="0"/>
                  </a:cubicBezTo>
                  <a:close/>
                </a:path>
              </a:pathLst>
            </a:custGeom>
            <a:solidFill>
              <a:srgbClr val="FD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8" name="Google Shape;4958;p43"/>
            <p:cNvSpPr/>
            <p:nvPr/>
          </p:nvSpPr>
          <p:spPr>
            <a:xfrm>
              <a:off x="891919" y="2516396"/>
              <a:ext cx="976934" cy="1270487"/>
            </a:xfrm>
            <a:custGeom>
              <a:avLst/>
              <a:gdLst/>
              <a:ahLst/>
              <a:cxnLst/>
              <a:rect l="l" t="t" r="r" b="b"/>
              <a:pathLst>
                <a:path w="7625" h="9916" extrusionOk="0">
                  <a:moveTo>
                    <a:pt x="2257" y="1"/>
                  </a:moveTo>
                  <a:lnTo>
                    <a:pt x="2257" y="1"/>
                  </a:lnTo>
                  <a:cubicBezTo>
                    <a:pt x="1265" y="351"/>
                    <a:pt x="215" y="1168"/>
                    <a:pt x="118" y="1810"/>
                  </a:cubicBezTo>
                  <a:cubicBezTo>
                    <a:pt x="1" y="2665"/>
                    <a:pt x="234" y="9764"/>
                    <a:pt x="234" y="9764"/>
                  </a:cubicBezTo>
                  <a:cubicBezTo>
                    <a:pt x="810" y="9871"/>
                    <a:pt x="1413" y="9915"/>
                    <a:pt x="2017" y="9915"/>
                  </a:cubicBezTo>
                  <a:cubicBezTo>
                    <a:pt x="4820" y="9915"/>
                    <a:pt x="7625" y="8967"/>
                    <a:pt x="7625" y="8967"/>
                  </a:cubicBezTo>
                  <a:cubicBezTo>
                    <a:pt x="7625" y="8967"/>
                    <a:pt x="6614" y="1284"/>
                    <a:pt x="6205" y="837"/>
                  </a:cubicBezTo>
                  <a:cubicBezTo>
                    <a:pt x="6147" y="798"/>
                    <a:pt x="6127" y="759"/>
                    <a:pt x="6069" y="740"/>
                  </a:cubicBezTo>
                  <a:lnTo>
                    <a:pt x="6069" y="740"/>
                  </a:lnTo>
                  <a:cubicBezTo>
                    <a:pt x="6225" y="1401"/>
                    <a:pt x="6302" y="2121"/>
                    <a:pt x="6302" y="2938"/>
                  </a:cubicBezTo>
                  <a:cubicBezTo>
                    <a:pt x="6302" y="5680"/>
                    <a:pt x="5330" y="6905"/>
                    <a:pt x="4085" y="6905"/>
                  </a:cubicBezTo>
                  <a:cubicBezTo>
                    <a:pt x="2840" y="6905"/>
                    <a:pt x="1829" y="5680"/>
                    <a:pt x="1829" y="2938"/>
                  </a:cubicBezTo>
                  <a:cubicBezTo>
                    <a:pt x="1829" y="1848"/>
                    <a:pt x="1985" y="818"/>
                    <a:pt x="2257" y="1"/>
                  </a:cubicBezTo>
                  <a:close/>
                </a:path>
              </a:pathLst>
            </a:custGeom>
            <a:solidFill>
              <a:srgbClr val="FCD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59" name="Google Shape;4959;p43"/>
            <p:cNvSpPr/>
            <p:nvPr/>
          </p:nvSpPr>
          <p:spPr>
            <a:xfrm>
              <a:off x="1405311" y="4883486"/>
              <a:ext cx="234336" cy="139913"/>
            </a:xfrm>
            <a:custGeom>
              <a:avLst/>
              <a:gdLst/>
              <a:ahLst/>
              <a:cxnLst/>
              <a:rect l="l" t="t" r="r" b="b"/>
              <a:pathLst>
                <a:path w="1829" h="1092" extrusionOk="0">
                  <a:moveTo>
                    <a:pt x="280" y="1"/>
                  </a:moveTo>
                  <a:cubicBezTo>
                    <a:pt x="252" y="1"/>
                    <a:pt x="223" y="13"/>
                    <a:pt x="195" y="41"/>
                  </a:cubicBezTo>
                  <a:cubicBezTo>
                    <a:pt x="0" y="294"/>
                    <a:pt x="20" y="1092"/>
                    <a:pt x="20" y="1092"/>
                  </a:cubicBezTo>
                  <a:lnTo>
                    <a:pt x="1829" y="1092"/>
                  </a:lnTo>
                  <a:cubicBezTo>
                    <a:pt x="1712" y="722"/>
                    <a:pt x="1187" y="683"/>
                    <a:pt x="895" y="605"/>
                  </a:cubicBezTo>
                  <a:cubicBezTo>
                    <a:pt x="676" y="538"/>
                    <a:pt x="471" y="1"/>
                    <a:pt x="280" y="1"/>
                  </a:cubicBezTo>
                  <a:close/>
                </a:path>
              </a:pathLst>
            </a:custGeom>
            <a:solidFill>
              <a:srgbClr val="EAD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0" name="Google Shape;4960;p43"/>
            <p:cNvSpPr/>
            <p:nvPr/>
          </p:nvSpPr>
          <p:spPr>
            <a:xfrm>
              <a:off x="1146117" y="4883486"/>
              <a:ext cx="174631" cy="139913"/>
            </a:xfrm>
            <a:custGeom>
              <a:avLst/>
              <a:gdLst/>
              <a:ahLst/>
              <a:cxnLst/>
              <a:rect l="l" t="t" r="r" b="b"/>
              <a:pathLst>
                <a:path w="1363" h="1092" extrusionOk="0">
                  <a:moveTo>
                    <a:pt x="1090" y="1"/>
                  </a:moveTo>
                  <a:cubicBezTo>
                    <a:pt x="916" y="1"/>
                    <a:pt x="723" y="538"/>
                    <a:pt x="487" y="605"/>
                  </a:cubicBezTo>
                  <a:cubicBezTo>
                    <a:pt x="254" y="683"/>
                    <a:pt x="137" y="722"/>
                    <a:pt x="1" y="1092"/>
                  </a:cubicBezTo>
                  <a:lnTo>
                    <a:pt x="1304" y="1092"/>
                  </a:lnTo>
                  <a:cubicBezTo>
                    <a:pt x="1304" y="1092"/>
                    <a:pt x="1362" y="294"/>
                    <a:pt x="1168" y="41"/>
                  </a:cubicBezTo>
                  <a:cubicBezTo>
                    <a:pt x="1142" y="13"/>
                    <a:pt x="1116" y="1"/>
                    <a:pt x="1090" y="1"/>
                  </a:cubicBezTo>
                  <a:close/>
                </a:path>
              </a:pathLst>
            </a:custGeom>
            <a:solidFill>
              <a:srgbClr val="EAD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1" name="Google Shape;4961;p43"/>
            <p:cNvSpPr/>
            <p:nvPr/>
          </p:nvSpPr>
          <p:spPr>
            <a:xfrm>
              <a:off x="1153676" y="3599812"/>
              <a:ext cx="226136" cy="170150"/>
            </a:xfrm>
            <a:custGeom>
              <a:avLst/>
              <a:gdLst/>
              <a:ahLst/>
              <a:cxnLst/>
              <a:rect l="l" t="t" r="r" b="b"/>
              <a:pathLst>
                <a:path w="1765" h="1328" extrusionOk="0">
                  <a:moveTo>
                    <a:pt x="1333" y="0"/>
                  </a:moveTo>
                  <a:cubicBezTo>
                    <a:pt x="847" y="0"/>
                    <a:pt x="0" y="550"/>
                    <a:pt x="0" y="550"/>
                  </a:cubicBezTo>
                  <a:lnTo>
                    <a:pt x="370" y="1230"/>
                  </a:lnTo>
                  <a:cubicBezTo>
                    <a:pt x="558" y="1298"/>
                    <a:pt x="724" y="1328"/>
                    <a:pt x="870" y="1328"/>
                  </a:cubicBezTo>
                  <a:cubicBezTo>
                    <a:pt x="1525" y="1328"/>
                    <a:pt x="1765" y="728"/>
                    <a:pt x="1653" y="219"/>
                  </a:cubicBezTo>
                  <a:cubicBezTo>
                    <a:pt x="1615" y="60"/>
                    <a:pt x="1493" y="0"/>
                    <a:pt x="133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2" name="Google Shape;4962;p43"/>
            <p:cNvSpPr/>
            <p:nvPr/>
          </p:nvSpPr>
          <p:spPr>
            <a:xfrm>
              <a:off x="707548" y="3002370"/>
              <a:ext cx="770144" cy="747738"/>
            </a:xfrm>
            <a:custGeom>
              <a:avLst/>
              <a:gdLst/>
              <a:ahLst/>
              <a:cxnLst/>
              <a:rect l="l" t="t" r="r" b="b"/>
              <a:pathLst>
                <a:path w="6011" h="5836" extrusionOk="0">
                  <a:moveTo>
                    <a:pt x="3074" y="0"/>
                  </a:moveTo>
                  <a:cubicBezTo>
                    <a:pt x="1440" y="0"/>
                    <a:pt x="78" y="1303"/>
                    <a:pt x="20" y="2918"/>
                  </a:cubicBezTo>
                  <a:cubicBezTo>
                    <a:pt x="1" y="4513"/>
                    <a:pt x="1284" y="5835"/>
                    <a:pt x="2937" y="5835"/>
                  </a:cubicBezTo>
                  <a:cubicBezTo>
                    <a:pt x="4571" y="5835"/>
                    <a:pt x="5933" y="4513"/>
                    <a:pt x="5991" y="2918"/>
                  </a:cubicBezTo>
                  <a:cubicBezTo>
                    <a:pt x="6010" y="1303"/>
                    <a:pt x="4727" y="0"/>
                    <a:pt x="3074" y="0"/>
                  </a:cubicBezTo>
                  <a:close/>
                </a:path>
              </a:pathLst>
            </a:custGeom>
            <a:solidFill>
              <a:srgbClr val="918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3" name="Google Shape;4963;p43"/>
            <p:cNvSpPr/>
            <p:nvPr/>
          </p:nvSpPr>
          <p:spPr>
            <a:xfrm>
              <a:off x="777376" y="3488216"/>
              <a:ext cx="565789" cy="261888"/>
            </a:xfrm>
            <a:custGeom>
              <a:avLst/>
              <a:gdLst/>
              <a:ahLst/>
              <a:cxnLst/>
              <a:rect l="l" t="t" r="r" b="b"/>
              <a:pathLst>
                <a:path w="4416" h="2044" extrusionOk="0">
                  <a:moveTo>
                    <a:pt x="1984" y="1"/>
                  </a:moveTo>
                  <a:cubicBezTo>
                    <a:pt x="1206" y="1"/>
                    <a:pt x="525" y="273"/>
                    <a:pt x="0" y="740"/>
                  </a:cubicBezTo>
                  <a:cubicBezTo>
                    <a:pt x="506" y="1518"/>
                    <a:pt x="1401" y="2043"/>
                    <a:pt x="2431" y="2043"/>
                  </a:cubicBezTo>
                  <a:cubicBezTo>
                    <a:pt x="3170" y="2043"/>
                    <a:pt x="3851" y="1751"/>
                    <a:pt x="4415" y="1285"/>
                  </a:cubicBezTo>
                  <a:cubicBezTo>
                    <a:pt x="3909" y="507"/>
                    <a:pt x="3015" y="1"/>
                    <a:pt x="1984" y="1"/>
                  </a:cubicBezTo>
                  <a:close/>
                </a:path>
              </a:pathLst>
            </a:custGeom>
            <a:solidFill>
              <a:srgbClr val="A28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4" name="Google Shape;4964;p43"/>
            <p:cNvSpPr/>
            <p:nvPr/>
          </p:nvSpPr>
          <p:spPr>
            <a:xfrm>
              <a:off x="1046436" y="3004805"/>
              <a:ext cx="431260" cy="424094"/>
            </a:xfrm>
            <a:custGeom>
              <a:avLst/>
              <a:gdLst/>
              <a:ahLst/>
              <a:cxnLst/>
              <a:rect l="l" t="t" r="r" b="b"/>
              <a:pathLst>
                <a:path w="3366" h="3310" extrusionOk="0">
                  <a:moveTo>
                    <a:pt x="720" y="1"/>
                  </a:moveTo>
                  <a:cubicBezTo>
                    <a:pt x="195" y="584"/>
                    <a:pt x="1" y="1362"/>
                    <a:pt x="254" y="2062"/>
                  </a:cubicBezTo>
                  <a:cubicBezTo>
                    <a:pt x="542" y="2841"/>
                    <a:pt x="1312" y="3310"/>
                    <a:pt x="2166" y="3310"/>
                  </a:cubicBezTo>
                  <a:cubicBezTo>
                    <a:pt x="2464" y="3310"/>
                    <a:pt x="2772" y="3253"/>
                    <a:pt x="3074" y="3132"/>
                  </a:cubicBezTo>
                  <a:cubicBezTo>
                    <a:pt x="3151" y="3113"/>
                    <a:pt x="3229" y="3054"/>
                    <a:pt x="3307" y="3015"/>
                  </a:cubicBezTo>
                  <a:lnTo>
                    <a:pt x="3307" y="2860"/>
                  </a:lnTo>
                  <a:cubicBezTo>
                    <a:pt x="3365" y="1382"/>
                    <a:pt x="2198" y="137"/>
                    <a:pt x="720" y="1"/>
                  </a:cubicBezTo>
                  <a:close/>
                </a:path>
              </a:pathLst>
            </a:custGeom>
            <a:solidFill>
              <a:srgbClr val="AC9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5" name="Google Shape;4965;p43"/>
            <p:cNvSpPr/>
            <p:nvPr/>
          </p:nvSpPr>
          <p:spPr>
            <a:xfrm>
              <a:off x="901912" y="3039782"/>
              <a:ext cx="478538" cy="697769"/>
            </a:xfrm>
            <a:custGeom>
              <a:avLst/>
              <a:gdLst/>
              <a:ahLst/>
              <a:cxnLst/>
              <a:rect l="l" t="t" r="r" b="b"/>
              <a:pathLst>
                <a:path w="3735" h="5446" extrusionOk="0">
                  <a:moveTo>
                    <a:pt x="2821" y="0"/>
                  </a:moveTo>
                  <a:cubicBezTo>
                    <a:pt x="1984" y="720"/>
                    <a:pt x="642" y="2276"/>
                    <a:pt x="1" y="5174"/>
                  </a:cubicBezTo>
                  <a:cubicBezTo>
                    <a:pt x="156" y="5271"/>
                    <a:pt x="390" y="5368"/>
                    <a:pt x="623" y="5446"/>
                  </a:cubicBezTo>
                  <a:cubicBezTo>
                    <a:pt x="1459" y="2567"/>
                    <a:pt x="2840" y="1264"/>
                    <a:pt x="3735" y="681"/>
                  </a:cubicBezTo>
                  <a:cubicBezTo>
                    <a:pt x="3463" y="389"/>
                    <a:pt x="3151" y="156"/>
                    <a:pt x="2821" y="0"/>
                  </a:cubicBezTo>
                  <a:close/>
                </a:path>
              </a:pathLst>
            </a:custGeom>
            <a:solidFill>
              <a:srgbClr val="776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6" name="Google Shape;4966;p43"/>
            <p:cNvSpPr/>
            <p:nvPr/>
          </p:nvSpPr>
          <p:spPr>
            <a:xfrm>
              <a:off x="660271" y="3194556"/>
              <a:ext cx="630491" cy="572975"/>
            </a:xfrm>
            <a:custGeom>
              <a:avLst/>
              <a:gdLst/>
              <a:ahLst/>
              <a:cxnLst/>
              <a:rect l="l" t="t" r="r" b="b"/>
              <a:pathLst>
                <a:path w="4921" h="4472" extrusionOk="0">
                  <a:moveTo>
                    <a:pt x="640" y="0"/>
                  </a:moveTo>
                  <a:cubicBezTo>
                    <a:pt x="334" y="0"/>
                    <a:pt x="54" y="582"/>
                    <a:pt x="39" y="1107"/>
                  </a:cubicBezTo>
                  <a:cubicBezTo>
                    <a:pt x="0" y="1807"/>
                    <a:pt x="1517" y="3946"/>
                    <a:pt x="4532" y="4471"/>
                  </a:cubicBezTo>
                  <a:cubicBezTo>
                    <a:pt x="4532" y="4471"/>
                    <a:pt x="4921" y="4335"/>
                    <a:pt x="4571" y="4082"/>
                  </a:cubicBezTo>
                  <a:cubicBezTo>
                    <a:pt x="4240" y="3888"/>
                    <a:pt x="1323" y="679"/>
                    <a:pt x="914" y="173"/>
                  </a:cubicBezTo>
                  <a:cubicBezTo>
                    <a:pt x="825" y="52"/>
                    <a:pt x="731" y="0"/>
                    <a:pt x="640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7" name="Google Shape;4967;p43"/>
            <p:cNvSpPr/>
            <p:nvPr/>
          </p:nvSpPr>
          <p:spPr>
            <a:xfrm>
              <a:off x="528175" y="3127932"/>
              <a:ext cx="455475" cy="227806"/>
            </a:xfrm>
            <a:custGeom>
              <a:avLst/>
              <a:gdLst/>
              <a:ahLst/>
              <a:cxnLst/>
              <a:rect l="l" t="t" r="r" b="b"/>
              <a:pathLst>
                <a:path w="3555" h="1778" extrusionOk="0">
                  <a:moveTo>
                    <a:pt x="2165" y="0"/>
                  </a:moveTo>
                  <a:cubicBezTo>
                    <a:pt x="1342" y="0"/>
                    <a:pt x="390" y="327"/>
                    <a:pt x="156" y="1082"/>
                  </a:cubicBezTo>
                  <a:cubicBezTo>
                    <a:pt x="1" y="1589"/>
                    <a:pt x="373" y="1777"/>
                    <a:pt x="918" y="1777"/>
                  </a:cubicBezTo>
                  <a:cubicBezTo>
                    <a:pt x="1879" y="1777"/>
                    <a:pt x="3375" y="1191"/>
                    <a:pt x="3462" y="732"/>
                  </a:cubicBezTo>
                  <a:cubicBezTo>
                    <a:pt x="3555" y="269"/>
                    <a:pt x="2912" y="0"/>
                    <a:pt x="2165" y="0"/>
                  </a:cubicBezTo>
                  <a:close/>
                </a:path>
              </a:pathLst>
            </a:custGeom>
            <a:solidFill>
              <a:srgbClr val="ED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8" name="Google Shape;4968;p43"/>
            <p:cNvSpPr/>
            <p:nvPr/>
          </p:nvSpPr>
          <p:spPr>
            <a:xfrm>
              <a:off x="610431" y="2680907"/>
              <a:ext cx="453554" cy="690338"/>
            </a:xfrm>
            <a:custGeom>
              <a:avLst/>
              <a:gdLst/>
              <a:ahLst/>
              <a:cxnLst/>
              <a:rect l="l" t="t" r="r" b="b"/>
              <a:pathLst>
                <a:path w="3540" h="5388" extrusionOk="0">
                  <a:moveTo>
                    <a:pt x="2392" y="0"/>
                  </a:moveTo>
                  <a:cubicBezTo>
                    <a:pt x="2392" y="0"/>
                    <a:pt x="0" y="2568"/>
                    <a:pt x="447" y="5388"/>
                  </a:cubicBezTo>
                  <a:lnTo>
                    <a:pt x="1906" y="5018"/>
                  </a:lnTo>
                  <a:cubicBezTo>
                    <a:pt x="1712" y="2509"/>
                    <a:pt x="3540" y="1187"/>
                    <a:pt x="3540" y="1187"/>
                  </a:cubicBezTo>
                  <a:lnTo>
                    <a:pt x="2392" y="0"/>
                  </a:ln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69" name="Google Shape;4969;p43"/>
            <p:cNvSpPr/>
            <p:nvPr/>
          </p:nvSpPr>
          <p:spPr>
            <a:xfrm>
              <a:off x="548034" y="2583661"/>
              <a:ext cx="610632" cy="682906"/>
            </a:xfrm>
            <a:custGeom>
              <a:avLst/>
              <a:gdLst/>
              <a:ahLst/>
              <a:cxnLst/>
              <a:rect l="l" t="t" r="r" b="b"/>
              <a:pathLst>
                <a:path w="4766" h="5330" extrusionOk="0">
                  <a:moveTo>
                    <a:pt x="3871" y="1"/>
                  </a:moveTo>
                  <a:cubicBezTo>
                    <a:pt x="3871" y="1"/>
                    <a:pt x="818" y="2024"/>
                    <a:pt x="1" y="5330"/>
                  </a:cubicBezTo>
                  <a:cubicBezTo>
                    <a:pt x="1321" y="4996"/>
                    <a:pt x="2959" y="4980"/>
                    <a:pt x="3259" y="4980"/>
                  </a:cubicBezTo>
                  <a:cubicBezTo>
                    <a:pt x="3290" y="4980"/>
                    <a:pt x="3307" y="4980"/>
                    <a:pt x="3307" y="4980"/>
                  </a:cubicBezTo>
                  <a:cubicBezTo>
                    <a:pt x="3307" y="4980"/>
                    <a:pt x="3463" y="3774"/>
                    <a:pt x="4338" y="3229"/>
                  </a:cubicBezTo>
                  <a:cubicBezTo>
                    <a:pt x="4766" y="1032"/>
                    <a:pt x="3871" y="1"/>
                    <a:pt x="3871" y="1"/>
                  </a:cubicBezTo>
                  <a:close/>
                </a:path>
              </a:pathLst>
            </a:custGeom>
            <a:solidFill>
              <a:srgbClr val="FCD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0" name="Google Shape;4970;p43"/>
            <p:cNvSpPr/>
            <p:nvPr/>
          </p:nvSpPr>
          <p:spPr>
            <a:xfrm>
              <a:off x="1420302" y="3478351"/>
              <a:ext cx="446123" cy="289178"/>
            </a:xfrm>
            <a:custGeom>
              <a:avLst/>
              <a:gdLst/>
              <a:ahLst/>
              <a:cxnLst/>
              <a:rect l="l" t="t" r="r" b="b"/>
              <a:pathLst>
                <a:path w="3482" h="2257" extrusionOk="0">
                  <a:moveTo>
                    <a:pt x="3287" y="0"/>
                  </a:moveTo>
                  <a:cubicBezTo>
                    <a:pt x="2976" y="0"/>
                    <a:pt x="2626" y="39"/>
                    <a:pt x="2295" y="136"/>
                  </a:cubicBezTo>
                  <a:cubicBezTo>
                    <a:pt x="1031" y="486"/>
                    <a:pt x="136" y="1362"/>
                    <a:pt x="0" y="2256"/>
                  </a:cubicBezTo>
                  <a:cubicBezTo>
                    <a:pt x="1945" y="1984"/>
                    <a:pt x="3482" y="1459"/>
                    <a:pt x="3482" y="1459"/>
                  </a:cubicBezTo>
                  <a:cubicBezTo>
                    <a:pt x="3482" y="1459"/>
                    <a:pt x="3404" y="875"/>
                    <a:pt x="3287" y="0"/>
                  </a:cubicBezTo>
                  <a:close/>
                </a:path>
              </a:pathLst>
            </a:custGeom>
            <a:solidFill>
              <a:srgbClr val="FD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1" name="Google Shape;4971;p43"/>
            <p:cNvSpPr/>
            <p:nvPr/>
          </p:nvSpPr>
          <p:spPr>
            <a:xfrm>
              <a:off x="1382890" y="3020948"/>
              <a:ext cx="550286" cy="490591"/>
            </a:xfrm>
            <a:custGeom>
              <a:avLst/>
              <a:gdLst/>
              <a:ahLst/>
              <a:cxnLst/>
              <a:rect l="l" t="t" r="r" b="b"/>
              <a:pathLst>
                <a:path w="4295" h="3829" extrusionOk="0">
                  <a:moveTo>
                    <a:pt x="3697" y="1"/>
                  </a:moveTo>
                  <a:cubicBezTo>
                    <a:pt x="3500" y="1"/>
                    <a:pt x="3312" y="139"/>
                    <a:pt x="3248" y="400"/>
                  </a:cubicBezTo>
                  <a:cubicBezTo>
                    <a:pt x="3054" y="1061"/>
                    <a:pt x="1906" y="3162"/>
                    <a:pt x="234" y="3453"/>
                  </a:cubicBezTo>
                  <a:lnTo>
                    <a:pt x="0" y="3804"/>
                  </a:lnTo>
                  <a:cubicBezTo>
                    <a:pt x="175" y="3820"/>
                    <a:pt x="345" y="3828"/>
                    <a:pt x="509" y="3828"/>
                  </a:cubicBezTo>
                  <a:cubicBezTo>
                    <a:pt x="2989" y="3828"/>
                    <a:pt x="4223" y="1984"/>
                    <a:pt x="4260" y="945"/>
                  </a:cubicBezTo>
                  <a:cubicBezTo>
                    <a:pt x="4294" y="298"/>
                    <a:pt x="3986" y="1"/>
                    <a:pt x="3697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2" name="Google Shape;4972;p43"/>
            <p:cNvSpPr/>
            <p:nvPr/>
          </p:nvSpPr>
          <p:spPr>
            <a:xfrm>
              <a:off x="1382890" y="3084626"/>
              <a:ext cx="453682" cy="424606"/>
            </a:xfrm>
            <a:custGeom>
              <a:avLst/>
              <a:gdLst/>
              <a:ahLst/>
              <a:cxnLst/>
              <a:rect l="l" t="t" r="r" b="b"/>
              <a:pathLst>
                <a:path w="3541" h="3314" extrusionOk="0">
                  <a:moveTo>
                    <a:pt x="3190" y="0"/>
                  </a:moveTo>
                  <a:cubicBezTo>
                    <a:pt x="2918" y="759"/>
                    <a:pt x="1809" y="2665"/>
                    <a:pt x="234" y="2918"/>
                  </a:cubicBezTo>
                  <a:lnTo>
                    <a:pt x="0" y="3287"/>
                  </a:lnTo>
                  <a:cubicBezTo>
                    <a:pt x="178" y="3305"/>
                    <a:pt x="351" y="3314"/>
                    <a:pt x="517" y="3314"/>
                  </a:cubicBezTo>
                  <a:cubicBezTo>
                    <a:pt x="1061" y="3314"/>
                    <a:pt x="1543" y="3222"/>
                    <a:pt x="1945" y="3073"/>
                  </a:cubicBezTo>
                  <a:cubicBezTo>
                    <a:pt x="3054" y="2490"/>
                    <a:pt x="3540" y="1206"/>
                    <a:pt x="3190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3" name="Google Shape;4973;p43"/>
            <p:cNvSpPr/>
            <p:nvPr/>
          </p:nvSpPr>
          <p:spPr>
            <a:xfrm>
              <a:off x="744961" y="2670913"/>
              <a:ext cx="388852" cy="560803"/>
            </a:xfrm>
            <a:custGeom>
              <a:avLst/>
              <a:gdLst/>
              <a:ahLst/>
              <a:cxnLst/>
              <a:rect l="l" t="t" r="r" b="b"/>
              <a:pathLst>
                <a:path w="3035" h="4377" extrusionOk="0">
                  <a:moveTo>
                    <a:pt x="2704" y="1"/>
                  </a:moveTo>
                  <a:cubicBezTo>
                    <a:pt x="2120" y="253"/>
                    <a:pt x="1440" y="876"/>
                    <a:pt x="895" y="1712"/>
                  </a:cubicBezTo>
                  <a:cubicBezTo>
                    <a:pt x="273" y="2704"/>
                    <a:pt x="0" y="3754"/>
                    <a:pt x="156" y="4377"/>
                  </a:cubicBezTo>
                  <a:cubicBezTo>
                    <a:pt x="1051" y="4299"/>
                    <a:pt x="1770" y="4299"/>
                    <a:pt x="1770" y="4299"/>
                  </a:cubicBezTo>
                  <a:cubicBezTo>
                    <a:pt x="1770" y="4299"/>
                    <a:pt x="1926" y="3093"/>
                    <a:pt x="2801" y="2548"/>
                  </a:cubicBezTo>
                  <a:cubicBezTo>
                    <a:pt x="3034" y="1362"/>
                    <a:pt x="2898" y="526"/>
                    <a:pt x="2704" y="1"/>
                  </a:cubicBezTo>
                  <a:close/>
                </a:path>
              </a:pathLst>
            </a:custGeom>
            <a:solidFill>
              <a:srgbClr val="FD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4" name="Google Shape;4974;p43"/>
            <p:cNvSpPr/>
            <p:nvPr/>
          </p:nvSpPr>
          <p:spPr>
            <a:xfrm>
              <a:off x="896916" y="2489874"/>
              <a:ext cx="712874" cy="278800"/>
            </a:xfrm>
            <a:custGeom>
              <a:avLst/>
              <a:gdLst/>
              <a:ahLst/>
              <a:cxnLst/>
              <a:rect l="l" t="t" r="r" b="b"/>
              <a:pathLst>
                <a:path w="5564" h="2176" extrusionOk="0">
                  <a:moveTo>
                    <a:pt x="5558" y="640"/>
                  </a:moveTo>
                  <a:cubicBezTo>
                    <a:pt x="5554" y="640"/>
                    <a:pt x="5544" y="645"/>
                    <a:pt x="5544" y="655"/>
                  </a:cubicBezTo>
                  <a:cubicBezTo>
                    <a:pt x="5563" y="645"/>
                    <a:pt x="5563" y="640"/>
                    <a:pt x="5558" y="640"/>
                  </a:cubicBezTo>
                  <a:close/>
                  <a:moveTo>
                    <a:pt x="3280" y="1"/>
                  </a:moveTo>
                  <a:cubicBezTo>
                    <a:pt x="3184" y="1"/>
                    <a:pt x="3089" y="5"/>
                    <a:pt x="2996" y="13"/>
                  </a:cubicBezTo>
                  <a:cubicBezTo>
                    <a:pt x="2432" y="52"/>
                    <a:pt x="1732" y="344"/>
                    <a:pt x="1148" y="733"/>
                  </a:cubicBezTo>
                  <a:cubicBezTo>
                    <a:pt x="1148" y="733"/>
                    <a:pt x="1109" y="791"/>
                    <a:pt x="973" y="850"/>
                  </a:cubicBezTo>
                  <a:cubicBezTo>
                    <a:pt x="954" y="888"/>
                    <a:pt x="934" y="908"/>
                    <a:pt x="915" y="908"/>
                  </a:cubicBezTo>
                  <a:cubicBezTo>
                    <a:pt x="681" y="1044"/>
                    <a:pt x="370" y="1316"/>
                    <a:pt x="1" y="1686"/>
                  </a:cubicBezTo>
                  <a:cubicBezTo>
                    <a:pt x="487" y="1900"/>
                    <a:pt x="1051" y="2055"/>
                    <a:pt x="1654" y="2114"/>
                  </a:cubicBezTo>
                  <a:cubicBezTo>
                    <a:pt x="1959" y="2155"/>
                    <a:pt x="2259" y="2175"/>
                    <a:pt x="2547" y="2175"/>
                  </a:cubicBezTo>
                  <a:cubicBezTo>
                    <a:pt x="4153" y="2175"/>
                    <a:pt x="5428" y="1562"/>
                    <a:pt x="5544" y="655"/>
                  </a:cubicBezTo>
                  <a:cubicBezTo>
                    <a:pt x="4920" y="274"/>
                    <a:pt x="4065" y="1"/>
                    <a:pt x="3280" y="1"/>
                  </a:cubicBezTo>
                  <a:close/>
                </a:path>
              </a:pathLst>
            </a:custGeom>
            <a:solidFill>
              <a:srgbClr val="ECB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5" name="Google Shape;4975;p43"/>
            <p:cNvSpPr/>
            <p:nvPr/>
          </p:nvSpPr>
          <p:spPr>
            <a:xfrm>
              <a:off x="1180966" y="2364441"/>
              <a:ext cx="207046" cy="217172"/>
            </a:xfrm>
            <a:custGeom>
              <a:avLst/>
              <a:gdLst/>
              <a:ahLst/>
              <a:cxnLst/>
              <a:rect l="l" t="t" r="r" b="b"/>
              <a:pathLst>
                <a:path w="1616" h="1695" extrusionOk="0">
                  <a:moveTo>
                    <a:pt x="1615" y="0"/>
                  </a:moveTo>
                  <a:lnTo>
                    <a:pt x="59" y="156"/>
                  </a:lnTo>
                  <a:cubicBezTo>
                    <a:pt x="79" y="623"/>
                    <a:pt x="1" y="1148"/>
                    <a:pt x="1" y="1148"/>
                  </a:cubicBezTo>
                  <a:cubicBezTo>
                    <a:pt x="1" y="1148"/>
                    <a:pt x="292" y="1694"/>
                    <a:pt x="805" y="1694"/>
                  </a:cubicBezTo>
                  <a:cubicBezTo>
                    <a:pt x="822" y="1694"/>
                    <a:pt x="839" y="1694"/>
                    <a:pt x="857" y="1692"/>
                  </a:cubicBezTo>
                  <a:cubicBezTo>
                    <a:pt x="1382" y="1634"/>
                    <a:pt x="1557" y="973"/>
                    <a:pt x="1557" y="973"/>
                  </a:cubicBezTo>
                  <a:lnTo>
                    <a:pt x="1615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6" name="Google Shape;4976;p43"/>
            <p:cNvSpPr/>
            <p:nvPr/>
          </p:nvSpPr>
          <p:spPr>
            <a:xfrm>
              <a:off x="901912" y="1644256"/>
              <a:ext cx="812553" cy="823716"/>
            </a:xfrm>
            <a:custGeom>
              <a:avLst/>
              <a:gdLst/>
              <a:ahLst/>
              <a:cxnLst/>
              <a:rect l="l" t="t" r="r" b="b"/>
              <a:pathLst>
                <a:path w="6342" h="6429" extrusionOk="0">
                  <a:moveTo>
                    <a:pt x="3463" y="0"/>
                  </a:moveTo>
                  <a:cubicBezTo>
                    <a:pt x="2198" y="1693"/>
                    <a:pt x="137" y="2548"/>
                    <a:pt x="59" y="3637"/>
                  </a:cubicBezTo>
                  <a:cubicBezTo>
                    <a:pt x="1" y="4727"/>
                    <a:pt x="681" y="6341"/>
                    <a:pt x="2354" y="6419"/>
                  </a:cubicBezTo>
                  <a:cubicBezTo>
                    <a:pt x="2503" y="6425"/>
                    <a:pt x="2646" y="6428"/>
                    <a:pt x="2784" y="6428"/>
                  </a:cubicBezTo>
                  <a:cubicBezTo>
                    <a:pt x="6042" y="6428"/>
                    <a:pt x="6189" y="4704"/>
                    <a:pt x="6263" y="3249"/>
                  </a:cubicBezTo>
                  <a:cubicBezTo>
                    <a:pt x="6341" y="1731"/>
                    <a:pt x="5057" y="195"/>
                    <a:pt x="346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7" name="Google Shape;4977;p43"/>
            <p:cNvSpPr/>
            <p:nvPr/>
          </p:nvSpPr>
          <p:spPr>
            <a:xfrm>
              <a:off x="742398" y="2081031"/>
              <a:ext cx="224471" cy="193853"/>
            </a:xfrm>
            <a:custGeom>
              <a:avLst/>
              <a:gdLst/>
              <a:ahLst/>
              <a:cxnLst/>
              <a:rect l="l" t="t" r="r" b="b"/>
              <a:pathLst>
                <a:path w="1752" h="1513" extrusionOk="0">
                  <a:moveTo>
                    <a:pt x="575" y="0"/>
                  </a:moveTo>
                  <a:cubicBezTo>
                    <a:pt x="438" y="0"/>
                    <a:pt x="317" y="63"/>
                    <a:pt x="234" y="209"/>
                  </a:cubicBezTo>
                  <a:cubicBezTo>
                    <a:pt x="1" y="637"/>
                    <a:pt x="526" y="1279"/>
                    <a:pt x="1751" y="1512"/>
                  </a:cubicBezTo>
                  <a:cubicBezTo>
                    <a:pt x="1751" y="1512"/>
                    <a:pt x="1732" y="1182"/>
                    <a:pt x="1401" y="637"/>
                  </a:cubicBezTo>
                  <a:cubicBezTo>
                    <a:pt x="1205" y="270"/>
                    <a:pt x="858" y="0"/>
                    <a:pt x="575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8" name="Google Shape;4978;p43"/>
            <p:cNvSpPr/>
            <p:nvPr/>
          </p:nvSpPr>
          <p:spPr>
            <a:xfrm>
              <a:off x="814660" y="3331264"/>
              <a:ext cx="476103" cy="436266"/>
            </a:xfrm>
            <a:custGeom>
              <a:avLst/>
              <a:gdLst/>
              <a:ahLst/>
              <a:cxnLst/>
              <a:rect l="l" t="t" r="r" b="b"/>
              <a:pathLst>
                <a:path w="3716" h="3405" extrusionOk="0">
                  <a:moveTo>
                    <a:pt x="487" y="1"/>
                  </a:moveTo>
                  <a:lnTo>
                    <a:pt x="448" y="20"/>
                  </a:lnTo>
                  <a:cubicBezTo>
                    <a:pt x="1" y="681"/>
                    <a:pt x="837" y="2062"/>
                    <a:pt x="2354" y="3171"/>
                  </a:cubicBezTo>
                  <a:cubicBezTo>
                    <a:pt x="2665" y="3268"/>
                    <a:pt x="2977" y="3365"/>
                    <a:pt x="3327" y="3404"/>
                  </a:cubicBezTo>
                  <a:cubicBezTo>
                    <a:pt x="3327" y="3404"/>
                    <a:pt x="3716" y="3268"/>
                    <a:pt x="3366" y="3035"/>
                  </a:cubicBezTo>
                  <a:cubicBezTo>
                    <a:pt x="3132" y="2899"/>
                    <a:pt x="1499" y="1148"/>
                    <a:pt x="487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79" name="Google Shape;4979;p43"/>
            <p:cNvSpPr/>
            <p:nvPr/>
          </p:nvSpPr>
          <p:spPr>
            <a:xfrm>
              <a:off x="1225938" y="3829026"/>
              <a:ext cx="336450" cy="474191"/>
            </a:xfrm>
            <a:custGeom>
              <a:avLst/>
              <a:gdLst/>
              <a:ahLst/>
              <a:cxnLst/>
              <a:rect l="l" t="t" r="r" b="b"/>
              <a:pathLst>
                <a:path w="2626" h="3701" extrusionOk="0">
                  <a:moveTo>
                    <a:pt x="2152" y="1"/>
                  </a:moveTo>
                  <a:cubicBezTo>
                    <a:pt x="1141" y="1"/>
                    <a:pt x="208" y="1349"/>
                    <a:pt x="20" y="3098"/>
                  </a:cubicBezTo>
                  <a:cubicBezTo>
                    <a:pt x="0" y="3292"/>
                    <a:pt x="0" y="3506"/>
                    <a:pt x="0" y="3701"/>
                  </a:cubicBezTo>
                  <a:cubicBezTo>
                    <a:pt x="1089" y="3681"/>
                    <a:pt x="2003" y="3487"/>
                    <a:pt x="2003" y="3487"/>
                  </a:cubicBezTo>
                  <a:lnTo>
                    <a:pt x="2626" y="103"/>
                  </a:lnTo>
                  <a:cubicBezTo>
                    <a:pt x="2490" y="64"/>
                    <a:pt x="2373" y="6"/>
                    <a:pt x="2256" y="6"/>
                  </a:cubicBezTo>
                  <a:cubicBezTo>
                    <a:pt x="2221" y="2"/>
                    <a:pt x="2186" y="1"/>
                    <a:pt x="2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0" name="Google Shape;4980;p43"/>
            <p:cNvSpPr/>
            <p:nvPr/>
          </p:nvSpPr>
          <p:spPr>
            <a:xfrm>
              <a:off x="1405311" y="4340497"/>
              <a:ext cx="194490" cy="630631"/>
            </a:xfrm>
            <a:custGeom>
              <a:avLst/>
              <a:gdLst/>
              <a:ahLst/>
              <a:cxnLst/>
              <a:rect l="l" t="t" r="r" b="b"/>
              <a:pathLst>
                <a:path w="1518" h="4922" extrusionOk="0">
                  <a:moveTo>
                    <a:pt x="1517" y="1"/>
                  </a:moveTo>
                  <a:cubicBezTo>
                    <a:pt x="876" y="20"/>
                    <a:pt x="253" y="1129"/>
                    <a:pt x="0" y="2548"/>
                  </a:cubicBezTo>
                  <a:cubicBezTo>
                    <a:pt x="77" y="3935"/>
                    <a:pt x="155" y="4922"/>
                    <a:pt x="250" y="4922"/>
                  </a:cubicBezTo>
                  <a:cubicBezTo>
                    <a:pt x="251" y="4922"/>
                    <a:pt x="252" y="4921"/>
                    <a:pt x="253" y="4921"/>
                  </a:cubicBezTo>
                  <a:cubicBezTo>
                    <a:pt x="253" y="4921"/>
                    <a:pt x="856" y="2743"/>
                    <a:pt x="1517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1" name="Google Shape;4981;p43"/>
            <p:cNvSpPr/>
            <p:nvPr/>
          </p:nvSpPr>
          <p:spPr>
            <a:xfrm>
              <a:off x="1218379" y="4400331"/>
              <a:ext cx="152210" cy="558369"/>
            </a:xfrm>
            <a:custGeom>
              <a:avLst/>
              <a:gdLst/>
              <a:ahLst/>
              <a:cxnLst/>
              <a:rect l="l" t="t" r="r" b="b"/>
              <a:pathLst>
                <a:path w="1188" h="4358" extrusionOk="0">
                  <a:moveTo>
                    <a:pt x="1187" y="0"/>
                  </a:moveTo>
                  <a:cubicBezTo>
                    <a:pt x="740" y="98"/>
                    <a:pt x="254" y="876"/>
                    <a:pt x="1" y="1965"/>
                  </a:cubicBezTo>
                  <a:cubicBezTo>
                    <a:pt x="215" y="3346"/>
                    <a:pt x="409" y="4357"/>
                    <a:pt x="506" y="4357"/>
                  </a:cubicBezTo>
                  <a:cubicBezTo>
                    <a:pt x="506" y="4357"/>
                    <a:pt x="856" y="2470"/>
                    <a:pt x="1187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2" name="Google Shape;4982;p43"/>
            <p:cNvSpPr/>
            <p:nvPr/>
          </p:nvSpPr>
          <p:spPr>
            <a:xfrm>
              <a:off x="1233369" y="3563938"/>
              <a:ext cx="96476" cy="161438"/>
            </a:xfrm>
            <a:custGeom>
              <a:avLst/>
              <a:gdLst/>
              <a:ahLst/>
              <a:cxnLst/>
              <a:rect l="l" t="t" r="r" b="b"/>
              <a:pathLst>
                <a:path w="753" h="1260" extrusionOk="0">
                  <a:moveTo>
                    <a:pt x="647" y="1"/>
                  </a:moveTo>
                  <a:cubicBezTo>
                    <a:pt x="629" y="1"/>
                    <a:pt x="609" y="5"/>
                    <a:pt x="584" y="13"/>
                  </a:cubicBezTo>
                  <a:cubicBezTo>
                    <a:pt x="428" y="32"/>
                    <a:pt x="370" y="810"/>
                    <a:pt x="0" y="1258"/>
                  </a:cubicBezTo>
                  <a:cubicBezTo>
                    <a:pt x="0" y="1258"/>
                    <a:pt x="27" y="1260"/>
                    <a:pt x="70" y="1260"/>
                  </a:cubicBezTo>
                  <a:cubicBezTo>
                    <a:pt x="220" y="1260"/>
                    <a:pt x="567" y="1236"/>
                    <a:pt x="642" y="1024"/>
                  </a:cubicBezTo>
                  <a:cubicBezTo>
                    <a:pt x="662" y="966"/>
                    <a:pt x="642" y="616"/>
                    <a:pt x="681" y="382"/>
                  </a:cubicBezTo>
                  <a:cubicBezTo>
                    <a:pt x="731" y="148"/>
                    <a:pt x="753" y="1"/>
                    <a:pt x="647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3" name="Google Shape;4983;p43"/>
            <p:cNvSpPr/>
            <p:nvPr/>
          </p:nvSpPr>
          <p:spPr>
            <a:xfrm>
              <a:off x="1278469" y="3418389"/>
              <a:ext cx="209224" cy="105703"/>
            </a:xfrm>
            <a:custGeom>
              <a:avLst/>
              <a:gdLst/>
              <a:ahLst/>
              <a:cxnLst/>
              <a:rect l="l" t="t" r="r" b="b"/>
              <a:pathLst>
                <a:path w="1633" h="825" extrusionOk="0">
                  <a:moveTo>
                    <a:pt x="378" y="1"/>
                  </a:moveTo>
                  <a:cubicBezTo>
                    <a:pt x="169" y="1"/>
                    <a:pt x="0" y="645"/>
                    <a:pt x="135" y="740"/>
                  </a:cubicBezTo>
                  <a:cubicBezTo>
                    <a:pt x="228" y="775"/>
                    <a:pt x="398" y="824"/>
                    <a:pt x="679" y="824"/>
                  </a:cubicBezTo>
                  <a:cubicBezTo>
                    <a:pt x="867" y="824"/>
                    <a:pt x="1103" y="803"/>
                    <a:pt x="1399" y="740"/>
                  </a:cubicBezTo>
                  <a:cubicBezTo>
                    <a:pt x="1632" y="663"/>
                    <a:pt x="1554" y="254"/>
                    <a:pt x="1477" y="254"/>
                  </a:cubicBezTo>
                  <a:cubicBezTo>
                    <a:pt x="1379" y="215"/>
                    <a:pt x="601" y="1"/>
                    <a:pt x="387" y="1"/>
                  </a:cubicBezTo>
                  <a:cubicBezTo>
                    <a:pt x="384" y="1"/>
                    <a:pt x="381" y="1"/>
                    <a:pt x="378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4" name="Google Shape;4984;p43"/>
            <p:cNvSpPr/>
            <p:nvPr/>
          </p:nvSpPr>
          <p:spPr>
            <a:xfrm>
              <a:off x="1360340" y="3337799"/>
              <a:ext cx="117360" cy="119797"/>
            </a:xfrm>
            <a:custGeom>
              <a:avLst/>
              <a:gdLst/>
              <a:ahLst/>
              <a:cxnLst/>
              <a:rect l="l" t="t" r="r" b="b"/>
              <a:pathLst>
                <a:path w="916" h="935" extrusionOk="0">
                  <a:moveTo>
                    <a:pt x="93" y="0"/>
                  </a:moveTo>
                  <a:cubicBezTo>
                    <a:pt x="20" y="0"/>
                    <a:pt x="0" y="89"/>
                    <a:pt x="60" y="222"/>
                  </a:cubicBezTo>
                  <a:cubicBezTo>
                    <a:pt x="137" y="397"/>
                    <a:pt x="332" y="728"/>
                    <a:pt x="332" y="844"/>
                  </a:cubicBezTo>
                  <a:cubicBezTo>
                    <a:pt x="342" y="918"/>
                    <a:pt x="511" y="935"/>
                    <a:pt x="664" y="935"/>
                  </a:cubicBezTo>
                  <a:cubicBezTo>
                    <a:pt x="795" y="935"/>
                    <a:pt x="915" y="922"/>
                    <a:pt x="915" y="922"/>
                  </a:cubicBezTo>
                  <a:cubicBezTo>
                    <a:pt x="546" y="630"/>
                    <a:pt x="332" y="66"/>
                    <a:pt x="176" y="27"/>
                  </a:cubicBezTo>
                  <a:cubicBezTo>
                    <a:pt x="144" y="9"/>
                    <a:pt x="116" y="0"/>
                    <a:pt x="9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5" name="Google Shape;4985;p43"/>
            <p:cNvSpPr/>
            <p:nvPr/>
          </p:nvSpPr>
          <p:spPr>
            <a:xfrm>
              <a:off x="1218379" y="3382770"/>
              <a:ext cx="157206" cy="60731"/>
            </a:xfrm>
            <a:custGeom>
              <a:avLst/>
              <a:gdLst/>
              <a:ahLst/>
              <a:cxnLst/>
              <a:rect l="l" t="t" r="r" b="b"/>
              <a:pathLst>
                <a:path w="1227" h="474" extrusionOk="0">
                  <a:moveTo>
                    <a:pt x="19" y="0"/>
                  </a:moveTo>
                  <a:cubicBezTo>
                    <a:pt x="7" y="0"/>
                    <a:pt x="1" y="2"/>
                    <a:pt x="1" y="7"/>
                  </a:cubicBezTo>
                  <a:cubicBezTo>
                    <a:pt x="1" y="85"/>
                    <a:pt x="273" y="338"/>
                    <a:pt x="934" y="474"/>
                  </a:cubicBezTo>
                  <a:cubicBezTo>
                    <a:pt x="934" y="474"/>
                    <a:pt x="1226" y="357"/>
                    <a:pt x="1090" y="338"/>
                  </a:cubicBezTo>
                  <a:cubicBezTo>
                    <a:pt x="983" y="284"/>
                    <a:pt x="152" y="0"/>
                    <a:pt x="19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6" name="Google Shape;4986;p43"/>
            <p:cNvSpPr/>
            <p:nvPr/>
          </p:nvSpPr>
          <p:spPr>
            <a:xfrm>
              <a:off x="1188526" y="3416979"/>
              <a:ext cx="157078" cy="58938"/>
            </a:xfrm>
            <a:custGeom>
              <a:avLst/>
              <a:gdLst/>
              <a:ahLst/>
              <a:cxnLst/>
              <a:rect l="l" t="t" r="r" b="b"/>
              <a:pathLst>
                <a:path w="1226" h="460" extrusionOk="0">
                  <a:moveTo>
                    <a:pt x="31" y="1"/>
                  </a:moveTo>
                  <a:cubicBezTo>
                    <a:pt x="11" y="1"/>
                    <a:pt x="0" y="4"/>
                    <a:pt x="0" y="12"/>
                  </a:cubicBezTo>
                  <a:cubicBezTo>
                    <a:pt x="0" y="90"/>
                    <a:pt x="253" y="324"/>
                    <a:pt x="914" y="460"/>
                  </a:cubicBezTo>
                  <a:cubicBezTo>
                    <a:pt x="914" y="460"/>
                    <a:pt x="1226" y="324"/>
                    <a:pt x="1109" y="285"/>
                  </a:cubicBezTo>
                  <a:cubicBezTo>
                    <a:pt x="1004" y="267"/>
                    <a:pt x="199" y="1"/>
                    <a:pt x="31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7" name="Google Shape;4987;p43"/>
            <p:cNvSpPr/>
            <p:nvPr/>
          </p:nvSpPr>
          <p:spPr>
            <a:xfrm>
              <a:off x="1205950" y="3466563"/>
              <a:ext cx="159641" cy="51763"/>
            </a:xfrm>
            <a:custGeom>
              <a:avLst/>
              <a:gdLst/>
              <a:ahLst/>
              <a:cxnLst/>
              <a:rect l="l" t="t" r="r" b="b"/>
              <a:pathLst>
                <a:path w="1246" h="404" extrusionOk="0">
                  <a:moveTo>
                    <a:pt x="43" y="0"/>
                  </a:moveTo>
                  <a:cubicBezTo>
                    <a:pt x="16" y="0"/>
                    <a:pt x="0" y="5"/>
                    <a:pt x="0" y="14"/>
                  </a:cubicBezTo>
                  <a:cubicBezTo>
                    <a:pt x="0" y="92"/>
                    <a:pt x="273" y="306"/>
                    <a:pt x="953" y="403"/>
                  </a:cubicBezTo>
                  <a:cubicBezTo>
                    <a:pt x="953" y="403"/>
                    <a:pt x="1245" y="287"/>
                    <a:pt x="1129" y="228"/>
                  </a:cubicBezTo>
                  <a:cubicBezTo>
                    <a:pt x="1009" y="211"/>
                    <a:pt x="234" y="0"/>
                    <a:pt x="4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8" name="Google Shape;4988;p43"/>
            <p:cNvSpPr/>
            <p:nvPr/>
          </p:nvSpPr>
          <p:spPr>
            <a:xfrm>
              <a:off x="802232" y="2124977"/>
              <a:ext cx="104804" cy="87509"/>
            </a:xfrm>
            <a:custGeom>
              <a:avLst/>
              <a:gdLst/>
              <a:ahLst/>
              <a:cxnLst/>
              <a:rect l="l" t="t" r="r" b="b"/>
              <a:pathLst>
                <a:path w="818" h="683" extrusionOk="0">
                  <a:moveTo>
                    <a:pt x="280" y="1"/>
                  </a:moveTo>
                  <a:cubicBezTo>
                    <a:pt x="207" y="1"/>
                    <a:pt x="141" y="31"/>
                    <a:pt x="98" y="99"/>
                  </a:cubicBezTo>
                  <a:cubicBezTo>
                    <a:pt x="1" y="274"/>
                    <a:pt x="137" y="527"/>
                    <a:pt x="506" y="683"/>
                  </a:cubicBezTo>
                  <a:cubicBezTo>
                    <a:pt x="506" y="644"/>
                    <a:pt x="487" y="625"/>
                    <a:pt x="506" y="566"/>
                  </a:cubicBezTo>
                  <a:cubicBezTo>
                    <a:pt x="531" y="491"/>
                    <a:pt x="604" y="457"/>
                    <a:pt x="684" y="457"/>
                  </a:cubicBezTo>
                  <a:cubicBezTo>
                    <a:pt x="729" y="457"/>
                    <a:pt x="776" y="467"/>
                    <a:pt x="818" y="488"/>
                  </a:cubicBezTo>
                  <a:lnTo>
                    <a:pt x="740" y="352"/>
                  </a:lnTo>
                  <a:cubicBezTo>
                    <a:pt x="634" y="140"/>
                    <a:pt x="438" y="1"/>
                    <a:pt x="280" y="1"/>
                  </a:cubicBezTo>
                  <a:close/>
                </a:path>
              </a:pathLst>
            </a:custGeom>
            <a:solidFill>
              <a:srgbClr val="E9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89" name="Google Shape;4989;p43"/>
            <p:cNvSpPr/>
            <p:nvPr/>
          </p:nvSpPr>
          <p:spPr>
            <a:xfrm>
              <a:off x="1315625" y="2137662"/>
              <a:ext cx="123254" cy="106984"/>
            </a:xfrm>
            <a:custGeom>
              <a:avLst/>
              <a:gdLst/>
              <a:ahLst/>
              <a:cxnLst/>
              <a:rect l="l" t="t" r="r" b="b"/>
              <a:pathLst>
                <a:path w="962" h="835" extrusionOk="0">
                  <a:moveTo>
                    <a:pt x="603" y="0"/>
                  </a:moveTo>
                  <a:lnTo>
                    <a:pt x="525" y="78"/>
                  </a:lnTo>
                  <a:cubicBezTo>
                    <a:pt x="598" y="313"/>
                    <a:pt x="653" y="748"/>
                    <a:pt x="149" y="748"/>
                  </a:cubicBezTo>
                  <a:cubicBezTo>
                    <a:pt x="109" y="748"/>
                    <a:pt x="66" y="745"/>
                    <a:pt x="20" y="740"/>
                  </a:cubicBezTo>
                  <a:cubicBezTo>
                    <a:pt x="20" y="759"/>
                    <a:pt x="0" y="759"/>
                    <a:pt x="0" y="778"/>
                  </a:cubicBezTo>
                  <a:cubicBezTo>
                    <a:pt x="141" y="817"/>
                    <a:pt x="256" y="835"/>
                    <a:pt x="351" y="835"/>
                  </a:cubicBezTo>
                  <a:cubicBezTo>
                    <a:pt x="961" y="835"/>
                    <a:pt x="687" y="118"/>
                    <a:pt x="603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90" name="Google Shape;4990;p43"/>
            <p:cNvSpPr/>
            <p:nvPr/>
          </p:nvSpPr>
          <p:spPr>
            <a:xfrm>
              <a:off x="1218379" y="2285260"/>
              <a:ext cx="181165" cy="63166"/>
            </a:xfrm>
            <a:custGeom>
              <a:avLst/>
              <a:gdLst/>
              <a:ahLst/>
              <a:cxnLst/>
              <a:rect l="l" t="t" r="r" b="b"/>
              <a:pathLst>
                <a:path w="1414" h="493" extrusionOk="0">
                  <a:moveTo>
                    <a:pt x="108" y="1"/>
                  </a:moveTo>
                  <a:cubicBezTo>
                    <a:pt x="83" y="1"/>
                    <a:pt x="59" y="6"/>
                    <a:pt x="40" y="15"/>
                  </a:cubicBezTo>
                  <a:cubicBezTo>
                    <a:pt x="1" y="35"/>
                    <a:pt x="1" y="113"/>
                    <a:pt x="20" y="132"/>
                  </a:cubicBezTo>
                  <a:cubicBezTo>
                    <a:pt x="98" y="268"/>
                    <a:pt x="312" y="443"/>
                    <a:pt x="662" y="482"/>
                  </a:cubicBezTo>
                  <a:cubicBezTo>
                    <a:pt x="722" y="488"/>
                    <a:pt x="784" y="492"/>
                    <a:pt x="848" y="492"/>
                  </a:cubicBezTo>
                  <a:cubicBezTo>
                    <a:pt x="992" y="492"/>
                    <a:pt x="1149" y="472"/>
                    <a:pt x="1323" y="404"/>
                  </a:cubicBezTo>
                  <a:cubicBezTo>
                    <a:pt x="1413" y="386"/>
                    <a:pt x="1337" y="286"/>
                    <a:pt x="1264" y="286"/>
                  </a:cubicBezTo>
                  <a:cubicBezTo>
                    <a:pt x="1257" y="286"/>
                    <a:pt x="1251" y="286"/>
                    <a:pt x="1245" y="288"/>
                  </a:cubicBezTo>
                  <a:cubicBezTo>
                    <a:pt x="1136" y="331"/>
                    <a:pt x="1030" y="349"/>
                    <a:pt x="930" y="349"/>
                  </a:cubicBezTo>
                  <a:cubicBezTo>
                    <a:pt x="497" y="349"/>
                    <a:pt x="176" y="15"/>
                    <a:pt x="176" y="15"/>
                  </a:cubicBezTo>
                  <a:cubicBezTo>
                    <a:pt x="156" y="6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9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91" name="Google Shape;4991;p43"/>
            <p:cNvSpPr/>
            <p:nvPr/>
          </p:nvSpPr>
          <p:spPr>
            <a:xfrm>
              <a:off x="1470142" y="2035547"/>
              <a:ext cx="99807" cy="124666"/>
            </a:xfrm>
            <a:custGeom>
              <a:avLst/>
              <a:gdLst/>
              <a:ahLst/>
              <a:cxnLst/>
              <a:rect l="l" t="t" r="r" b="b"/>
              <a:pathLst>
                <a:path w="779" h="973" extrusionOk="0">
                  <a:moveTo>
                    <a:pt x="389" y="0"/>
                  </a:moveTo>
                  <a:cubicBezTo>
                    <a:pt x="175" y="0"/>
                    <a:pt x="0" y="214"/>
                    <a:pt x="0" y="486"/>
                  </a:cubicBezTo>
                  <a:cubicBezTo>
                    <a:pt x="0" y="759"/>
                    <a:pt x="175" y="972"/>
                    <a:pt x="389" y="972"/>
                  </a:cubicBezTo>
                  <a:cubicBezTo>
                    <a:pt x="603" y="972"/>
                    <a:pt x="778" y="759"/>
                    <a:pt x="778" y="486"/>
                  </a:cubicBezTo>
                  <a:cubicBezTo>
                    <a:pt x="778" y="214"/>
                    <a:pt x="603" y="0"/>
                    <a:pt x="389" y="0"/>
                  </a:cubicBezTo>
                  <a:close/>
                </a:path>
              </a:pathLst>
            </a:custGeom>
            <a:solidFill>
              <a:srgbClr val="4A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92" name="Google Shape;4992;p43"/>
            <p:cNvSpPr/>
            <p:nvPr/>
          </p:nvSpPr>
          <p:spPr>
            <a:xfrm>
              <a:off x="1116264" y="2035547"/>
              <a:ext cx="99807" cy="124794"/>
            </a:xfrm>
            <a:custGeom>
              <a:avLst/>
              <a:gdLst/>
              <a:ahLst/>
              <a:cxnLst/>
              <a:rect l="l" t="t" r="r" b="b"/>
              <a:pathLst>
                <a:path w="779" h="974" extrusionOk="0">
                  <a:moveTo>
                    <a:pt x="389" y="0"/>
                  </a:moveTo>
                  <a:cubicBezTo>
                    <a:pt x="175" y="0"/>
                    <a:pt x="0" y="214"/>
                    <a:pt x="0" y="486"/>
                  </a:cubicBezTo>
                  <a:cubicBezTo>
                    <a:pt x="0" y="759"/>
                    <a:pt x="175" y="972"/>
                    <a:pt x="389" y="972"/>
                  </a:cubicBezTo>
                  <a:cubicBezTo>
                    <a:pt x="398" y="973"/>
                    <a:pt x="407" y="974"/>
                    <a:pt x="416" y="974"/>
                  </a:cubicBezTo>
                  <a:cubicBezTo>
                    <a:pt x="618" y="974"/>
                    <a:pt x="778" y="766"/>
                    <a:pt x="778" y="486"/>
                  </a:cubicBezTo>
                  <a:cubicBezTo>
                    <a:pt x="778" y="214"/>
                    <a:pt x="603" y="0"/>
                    <a:pt x="389" y="0"/>
                  </a:cubicBezTo>
                  <a:close/>
                </a:path>
              </a:pathLst>
            </a:custGeom>
            <a:solidFill>
              <a:srgbClr val="4A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93" name="Google Shape;4993;p43"/>
            <p:cNvSpPr/>
            <p:nvPr/>
          </p:nvSpPr>
          <p:spPr>
            <a:xfrm>
              <a:off x="1051433" y="1908063"/>
              <a:ext cx="177065" cy="105063"/>
            </a:xfrm>
            <a:custGeom>
              <a:avLst/>
              <a:gdLst/>
              <a:ahLst/>
              <a:cxnLst/>
              <a:rect l="l" t="t" r="r" b="b"/>
              <a:pathLst>
                <a:path w="1382" h="820" extrusionOk="0">
                  <a:moveTo>
                    <a:pt x="1163" y="1"/>
                  </a:moveTo>
                  <a:cubicBezTo>
                    <a:pt x="1152" y="1"/>
                    <a:pt x="1141" y="1"/>
                    <a:pt x="1129" y="3"/>
                  </a:cubicBezTo>
                  <a:lnTo>
                    <a:pt x="156" y="120"/>
                  </a:lnTo>
                  <a:cubicBezTo>
                    <a:pt x="59" y="120"/>
                    <a:pt x="1" y="217"/>
                    <a:pt x="1" y="314"/>
                  </a:cubicBezTo>
                  <a:lnTo>
                    <a:pt x="39" y="664"/>
                  </a:lnTo>
                  <a:cubicBezTo>
                    <a:pt x="39" y="762"/>
                    <a:pt x="137" y="820"/>
                    <a:pt x="234" y="820"/>
                  </a:cubicBezTo>
                  <a:lnTo>
                    <a:pt x="1206" y="703"/>
                  </a:lnTo>
                  <a:cubicBezTo>
                    <a:pt x="1304" y="703"/>
                    <a:pt x="1382" y="606"/>
                    <a:pt x="1382" y="509"/>
                  </a:cubicBezTo>
                  <a:lnTo>
                    <a:pt x="1323" y="159"/>
                  </a:lnTo>
                  <a:cubicBezTo>
                    <a:pt x="1323" y="88"/>
                    <a:pt x="1275" y="1"/>
                    <a:pt x="1163" y="1"/>
                  </a:cubicBezTo>
                  <a:close/>
                </a:path>
              </a:pathLst>
            </a:custGeom>
            <a:solidFill>
              <a:srgbClr val="5B2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  <p:sp>
          <p:nvSpPr>
            <p:cNvPr id="4994" name="Google Shape;4994;p43"/>
            <p:cNvSpPr/>
            <p:nvPr/>
          </p:nvSpPr>
          <p:spPr>
            <a:xfrm>
              <a:off x="1457586" y="1890895"/>
              <a:ext cx="187059" cy="124794"/>
            </a:xfrm>
            <a:custGeom>
              <a:avLst/>
              <a:gdLst/>
              <a:ahLst/>
              <a:cxnLst/>
              <a:rect l="l" t="t" r="r" b="b"/>
              <a:pathLst>
                <a:path w="1460" h="974" extrusionOk="0">
                  <a:moveTo>
                    <a:pt x="337" y="1"/>
                  </a:moveTo>
                  <a:cubicBezTo>
                    <a:pt x="242" y="1"/>
                    <a:pt x="167" y="67"/>
                    <a:pt x="137" y="157"/>
                  </a:cubicBezTo>
                  <a:lnTo>
                    <a:pt x="59" y="409"/>
                  </a:lnTo>
                  <a:cubicBezTo>
                    <a:pt x="1" y="526"/>
                    <a:pt x="79" y="643"/>
                    <a:pt x="195" y="682"/>
                  </a:cubicBezTo>
                  <a:lnTo>
                    <a:pt x="1051" y="954"/>
                  </a:lnTo>
                  <a:cubicBezTo>
                    <a:pt x="1078" y="968"/>
                    <a:pt x="1107" y="974"/>
                    <a:pt x="1135" y="974"/>
                  </a:cubicBezTo>
                  <a:cubicBezTo>
                    <a:pt x="1226" y="974"/>
                    <a:pt x="1313" y="907"/>
                    <a:pt x="1343" y="818"/>
                  </a:cubicBezTo>
                  <a:lnTo>
                    <a:pt x="1421" y="565"/>
                  </a:lnTo>
                  <a:cubicBezTo>
                    <a:pt x="1460" y="448"/>
                    <a:pt x="1401" y="332"/>
                    <a:pt x="1265" y="273"/>
                  </a:cubicBezTo>
                  <a:lnTo>
                    <a:pt x="429" y="20"/>
                  </a:lnTo>
                  <a:cubicBezTo>
                    <a:pt x="397" y="7"/>
                    <a:pt x="366" y="1"/>
                    <a:pt x="337" y="1"/>
                  </a:cubicBezTo>
                  <a:close/>
                </a:path>
              </a:pathLst>
            </a:custGeom>
            <a:solidFill>
              <a:srgbClr val="5B2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SFU Futura_05" panose="00000800000000000000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BE0CD9C-F39F-472C-86C6-94BE5BD9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231" y="1242926"/>
            <a:ext cx="6858594" cy="249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Google Shape;5150;p47"/>
          <p:cNvSpPr txBox="1">
            <a:spLocks noGrp="1"/>
          </p:cNvSpPr>
          <p:nvPr>
            <p:ph type="title"/>
          </p:nvPr>
        </p:nvSpPr>
        <p:spPr>
          <a:xfrm>
            <a:off x="4164475" y="368825"/>
            <a:ext cx="426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1. Nghệ thuật</a:t>
            </a:r>
            <a:endParaRPr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51" name="Google Shape;5151;p47"/>
          <p:cNvSpPr txBox="1">
            <a:spLocks noGrp="1"/>
          </p:cNvSpPr>
          <p:nvPr>
            <p:ph type="body" idx="1"/>
          </p:nvPr>
        </p:nvSpPr>
        <p:spPr>
          <a:xfrm>
            <a:off x="3600857" y="1221275"/>
            <a:ext cx="4585268" cy="1800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06" name="Google Shape;5206;p47"/>
          <p:cNvGrpSpPr/>
          <p:nvPr/>
        </p:nvGrpSpPr>
        <p:grpSpPr>
          <a:xfrm>
            <a:off x="1800148" y="998579"/>
            <a:ext cx="1847398" cy="3876220"/>
            <a:chOff x="3068100" y="1727300"/>
            <a:chExt cx="1153903" cy="2421124"/>
          </a:xfrm>
        </p:grpSpPr>
        <p:sp>
          <p:nvSpPr>
            <p:cNvPr id="5207" name="Google Shape;5207;p47"/>
            <p:cNvSpPr/>
            <p:nvPr/>
          </p:nvSpPr>
          <p:spPr>
            <a:xfrm>
              <a:off x="3578520" y="2299295"/>
              <a:ext cx="320949" cy="549329"/>
            </a:xfrm>
            <a:custGeom>
              <a:avLst/>
              <a:gdLst/>
              <a:ahLst/>
              <a:cxnLst/>
              <a:rect l="l" t="t" r="r" b="b"/>
              <a:pathLst>
                <a:path w="3852" h="6593" extrusionOk="0">
                  <a:moveTo>
                    <a:pt x="721" y="1"/>
                  </a:moveTo>
                  <a:lnTo>
                    <a:pt x="1" y="740"/>
                  </a:lnTo>
                  <a:cubicBezTo>
                    <a:pt x="1" y="740"/>
                    <a:pt x="332" y="4591"/>
                    <a:pt x="1012" y="5486"/>
                  </a:cubicBezTo>
                  <a:cubicBezTo>
                    <a:pt x="1611" y="6272"/>
                    <a:pt x="2525" y="6593"/>
                    <a:pt x="3014" y="6593"/>
                  </a:cubicBezTo>
                  <a:cubicBezTo>
                    <a:pt x="3082" y="6593"/>
                    <a:pt x="3141" y="6587"/>
                    <a:pt x="3191" y="6575"/>
                  </a:cubicBezTo>
                  <a:cubicBezTo>
                    <a:pt x="3599" y="6478"/>
                    <a:pt x="3852" y="4183"/>
                    <a:pt x="3774" y="4027"/>
                  </a:cubicBezTo>
                  <a:cubicBezTo>
                    <a:pt x="3696" y="3891"/>
                    <a:pt x="3268" y="3735"/>
                    <a:pt x="2957" y="3463"/>
                  </a:cubicBezTo>
                  <a:cubicBezTo>
                    <a:pt x="2627" y="3210"/>
                    <a:pt x="1985" y="1207"/>
                    <a:pt x="721" y="1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8" name="Google Shape;5208;p47"/>
            <p:cNvSpPr/>
            <p:nvPr/>
          </p:nvSpPr>
          <p:spPr>
            <a:xfrm>
              <a:off x="3619097" y="2309043"/>
              <a:ext cx="257709" cy="393187"/>
            </a:xfrm>
            <a:custGeom>
              <a:avLst/>
              <a:gdLst/>
              <a:ahLst/>
              <a:cxnLst/>
              <a:rect l="l" t="t" r="r" b="b"/>
              <a:pathLst>
                <a:path w="3093" h="4719" extrusionOk="0">
                  <a:moveTo>
                    <a:pt x="370" y="1"/>
                  </a:moveTo>
                  <a:lnTo>
                    <a:pt x="370" y="1"/>
                  </a:lnTo>
                  <a:cubicBezTo>
                    <a:pt x="0" y="429"/>
                    <a:pt x="798" y="856"/>
                    <a:pt x="1323" y="2023"/>
                  </a:cubicBezTo>
                  <a:cubicBezTo>
                    <a:pt x="1862" y="3246"/>
                    <a:pt x="2069" y="4718"/>
                    <a:pt x="2558" y="4718"/>
                  </a:cubicBezTo>
                  <a:cubicBezTo>
                    <a:pt x="2598" y="4718"/>
                    <a:pt x="2640" y="4708"/>
                    <a:pt x="2684" y="4688"/>
                  </a:cubicBezTo>
                  <a:cubicBezTo>
                    <a:pt x="2956" y="4610"/>
                    <a:pt x="3093" y="4260"/>
                    <a:pt x="3093" y="3774"/>
                  </a:cubicBezTo>
                  <a:cubicBezTo>
                    <a:pt x="2918" y="3677"/>
                    <a:pt x="2684" y="3540"/>
                    <a:pt x="2470" y="3346"/>
                  </a:cubicBezTo>
                  <a:cubicBezTo>
                    <a:pt x="2159" y="3093"/>
                    <a:pt x="1537" y="1207"/>
                    <a:pt x="370" y="1"/>
                  </a:cubicBezTo>
                  <a:close/>
                </a:path>
              </a:pathLst>
            </a:custGeom>
            <a:solidFill>
              <a:srgbClr val="E7D3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9" name="Google Shape;5209;p47"/>
            <p:cNvSpPr/>
            <p:nvPr/>
          </p:nvSpPr>
          <p:spPr>
            <a:xfrm>
              <a:off x="3469954" y="2840628"/>
              <a:ext cx="342029" cy="1268880"/>
            </a:xfrm>
            <a:custGeom>
              <a:avLst/>
              <a:gdLst/>
              <a:ahLst/>
              <a:cxnLst/>
              <a:rect l="l" t="t" r="r" b="b"/>
              <a:pathLst>
                <a:path w="4105" h="15229" extrusionOk="0">
                  <a:moveTo>
                    <a:pt x="1" y="0"/>
                  </a:moveTo>
                  <a:lnTo>
                    <a:pt x="1148" y="7099"/>
                  </a:lnTo>
                  <a:lnTo>
                    <a:pt x="1557" y="15229"/>
                  </a:lnTo>
                  <a:lnTo>
                    <a:pt x="1829" y="15229"/>
                  </a:lnTo>
                  <a:cubicBezTo>
                    <a:pt x="2160" y="14042"/>
                    <a:pt x="4105" y="8285"/>
                    <a:pt x="4105" y="7041"/>
                  </a:cubicBezTo>
                  <a:cubicBezTo>
                    <a:pt x="4105" y="5796"/>
                    <a:pt x="3502" y="584"/>
                    <a:pt x="3502" y="5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48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0" name="Google Shape;5210;p47"/>
            <p:cNvSpPr/>
            <p:nvPr/>
          </p:nvSpPr>
          <p:spPr>
            <a:xfrm>
              <a:off x="3659591" y="2876205"/>
              <a:ext cx="154059" cy="612652"/>
            </a:xfrm>
            <a:custGeom>
              <a:avLst/>
              <a:gdLst/>
              <a:ahLst/>
              <a:cxnLst/>
              <a:rect l="l" t="t" r="r" b="b"/>
              <a:pathLst>
                <a:path w="1849" h="7353" extrusionOk="0">
                  <a:moveTo>
                    <a:pt x="253" y="1"/>
                  </a:moveTo>
                  <a:cubicBezTo>
                    <a:pt x="98" y="740"/>
                    <a:pt x="0" y="1654"/>
                    <a:pt x="0" y="2588"/>
                  </a:cubicBezTo>
                  <a:cubicBezTo>
                    <a:pt x="0" y="5213"/>
                    <a:pt x="681" y="7353"/>
                    <a:pt x="1537" y="7353"/>
                  </a:cubicBezTo>
                  <a:cubicBezTo>
                    <a:pt x="1615" y="7353"/>
                    <a:pt x="1692" y="7333"/>
                    <a:pt x="1751" y="7314"/>
                  </a:cubicBezTo>
                  <a:cubicBezTo>
                    <a:pt x="1809" y="7022"/>
                    <a:pt x="1848" y="6789"/>
                    <a:pt x="1848" y="6614"/>
                  </a:cubicBezTo>
                  <a:cubicBezTo>
                    <a:pt x="1848" y="5369"/>
                    <a:pt x="1245" y="157"/>
                    <a:pt x="1245" y="15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009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1" name="Google Shape;5211;p47"/>
            <p:cNvSpPr/>
            <p:nvPr/>
          </p:nvSpPr>
          <p:spPr>
            <a:xfrm>
              <a:off x="3471620" y="2842211"/>
              <a:ext cx="307951" cy="1267297"/>
            </a:xfrm>
            <a:custGeom>
              <a:avLst/>
              <a:gdLst/>
              <a:ahLst/>
              <a:cxnLst/>
              <a:rect l="l" t="t" r="r" b="b"/>
              <a:pathLst>
                <a:path w="3696" h="15210" extrusionOk="0">
                  <a:moveTo>
                    <a:pt x="0" y="0"/>
                  </a:moveTo>
                  <a:lnTo>
                    <a:pt x="1148" y="7080"/>
                  </a:lnTo>
                  <a:lnTo>
                    <a:pt x="1556" y="15210"/>
                  </a:lnTo>
                  <a:lnTo>
                    <a:pt x="1731" y="15210"/>
                  </a:lnTo>
                  <a:lnTo>
                    <a:pt x="2840" y="9161"/>
                  </a:lnTo>
                  <a:lnTo>
                    <a:pt x="2879" y="2373"/>
                  </a:lnTo>
                  <a:lnTo>
                    <a:pt x="3696" y="2393"/>
                  </a:lnTo>
                  <a:cubicBezTo>
                    <a:pt x="3579" y="1381"/>
                    <a:pt x="3501" y="584"/>
                    <a:pt x="3501" y="5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2" name="Google Shape;5212;p47"/>
            <p:cNvSpPr/>
            <p:nvPr/>
          </p:nvSpPr>
          <p:spPr>
            <a:xfrm>
              <a:off x="3591518" y="4050024"/>
              <a:ext cx="179971" cy="98401"/>
            </a:xfrm>
            <a:custGeom>
              <a:avLst/>
              <a:gdLst/>
              <a:ahLst/>
              <a:cxnLst/>
              <a:rect l="l" t="t" r="r" b="b"/>
              <a:pathLst>
                <a:path w="2160" h="1181" extrusionOk="0">
                  <a:moveTo>
                    <a:pt x="329" y="0"/>
                  </a:moveTo>
                  <a:cubicBezTo>
                    <a:pt x="216" y="0"/>
                    <a:pt x="105" y="91"/>
                    <a:pt x="117" y="189"/>
                  </a:cubicBezTo>
                  <a:cubicBezTo>
                    <a:pt x="137" y="325"/>
                    <a:pt x="1" y="792"/>
                    <a:pt x="176" y="1181"/>
                  </a:cubicBezTo>
                  <a:lnTo>
                    <a:pt x="2159" y="1181"/>
                  </a:lnTo>
                  <a:cubicBezTo>
                    <a:pt x="2121" y="733"/>
                    <a:pt x="1556" y="889"/>
                    <a:pt x="1109" y="617"/>
                  </a:cubicBezTo>
                  <a:cubicBezTo>
                    <a:pt x="701" y="383"/>
                    <a:pt x="623" y="325"/>
                    <a:pt x="506" y="111"/>
                  </a:cubicBezTo>
                  <a:cubicBezTo>
                    <a:pt x="463" y="32"/>
                    <a:pt x="396" y="0"/>
                    <a:pt x="329" y="0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3" name="Google Shape;5213;p47"/>
            <p:cNvSpPr/>
            <p:nvPr/>
          </p:nvSpPr>
          <p:spPr>
            <a:xfrm>
              <a:off x="3343557" y="2809799"/>
              <a:ext cx="405268" cy="1301375"/>
            </a:xfrm>
            <a:custGeom>
              <a:avLst/>
              <a:gdLst/>
              <a:ahLst/>
              <a:cxnLst/>
              <a:rect l="l" t="t" r="r" b="b"/>
              <a:pathLst>
                <a:path w="4864" h="15619" extrusionOk="0">
                  <a:moveTo>
                    <a:pt x="1" y="0"/>
                  </a:moveTo>
                  <a:cubicBezTo>
                    <a:pt x="1" y="1"/>
                    <a:pt x="759" y="6535"/>
                    <a:pt x="1109" y="7994"/>
                  </a:cubicBezTo>
                  <a:cubicBezTo>
                    <a:pt x="1421" y="9433"/>
                    <a:pt x="2801" y="15618"/>
                    <a:pt x="2801" y="15618"/>
                  </a:cubicBezTo>
                  <a:lnTo>
                    <a:pt x="3171" y="15579"/>
                  </a:lnTo>
                  <a:cubicBezTo>
                    <a:pt x="3171" y="15579"/>
                    <a:pt x="4085" y="8655"/>
                    <a:pt x="4143" y="7780"/>
                  </a:cubicBezTo>
                  <a:cubicBezTo>
                    <a:pt x="4182" y="6905"/>
                    <a:pt x="4260" y="3404"/>
                    <a:pt x="4260" y="3404"/>
                  </a:cubicBezTo>
                  <a:lnTo>
                    <a:pt x="4863" y="2918"/>
                  </a:lnTo>
                  <a:lnTo>
                    <a:pt x="4571" y="8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48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4" name="Google Shape;5214;p47"/>
            <p:cNvSpPr/>
            <p:nvPr/>
          </p:nvSpPr>
          <p:spPr>
            <a:xfrm>
              <a:off x="3397049" y="2822797"/>
              <a:ext cx="351777" cy="732549"/>
            </a:xfrm>
            <a:custGeom>
              <a:avLst/>
              <a:gdLst/>
              <a:ahLst/>
              <a:cxnLst/>
              <a:rect l="l" t="t" r="r" b="b"/>
              <a:pathLst>
                <a:path w="4222" h="8792" extrusionOk="0">
                  <a:moveTo>
                    <a:pt x="390" y="0"/>
                  </a:moveTo>
                  <a:cubicBezTo>
                    <a:pt x="137" y="914"/>
                    <a:pt x="1" y="1984"/>
                    <a:pt x="1" y="3112"/>
                  </a:cubicBezTo>
                  <a:cubicBezTo>
                    <a:pt x="1" y="6263"/>
                    <a:pt x="1090" y="8791"/>
                    <a:pt x="2432" y="8791"/>
                  </a:cubicBezTo>
                  <a:cubicBezTo>
                    <a:pt x="2821" y="8791"/>
                    <a:pt x="3151" y="8597"/>
                    <a:pt x="3463" y="8227"/>
                  </a:cubicBezTo>
                  <a:cubicBezTo>
                    <a:pt x="3501" y="7935"/>
                    <a:pt x="3521" y="7741"/>
                    <a:pt x="3521" y="7624"/>
                  </a:cubicBezTo>
                  <a:cubicBezTo>
                    <a:pt x="3579" y="6768"/>
                    <a:pt x="3618" y="3248"/>
                    <a:pt x="3618" y="3248"/>
                  </a:cubicBezTo>
                  <a:lnTo>
                    <a:pt x="4221" y="2762"/>
                  </a:lnTo>
                  <a:lnTo>
                    <a:pt x="3929" y="66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9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5" name="Google Shape;5215;p47"/>
            <p:cNvSpPr/>
            <p:nvPr/>
          </p:nvSpPr>
          <p:spPr>
            <a:xfrm>
              <a:off x="3343557" y="2809799"/>
              <a:ext cx="421433" cy="1304625"/>
            </a:xfrm>
            <a:custGeom>
              <a:avLst/>
              <a:gdLst/>
              <a:ahLst/>
              <a:cxnLst/>
              <a:rect l="l" t="t" r="r" b="b"/>
              <a:pathLst>
                <a:path w="5058" h="15658" extrusionOk="0">
                  <a:moveTo>
                    <a:pt x="1" y="0"/>
                  </a:moveTo>
                  <a:cubicBezTo>
                    <a:pt x="1" y="1"/>
                    <a:pt x="759" y="6535"/>
                    <a:pt x="1109" y="7994"/>
                  </a:cubicBezTo>
                  <a:cubicBezTo>
                    <a:pt x="1440" y="9453"/>
                    <a:pt x="2821" y="15657"/>
                    <a:pt x="2821" y="15657"/>
                  </a:cubicBezTo>
                  <a:lnTo>
                    <a:pt x="3074" y="15599"/>
                  </a:lnTo>
                  <a:cubicBezTo>
                    <a:pt x="2724" y="13712"/>
                    <a:pt x="2315" y="11320"/>
                    <a:pt x="2179" y="10503"/>
                  </a:cubicBezTo>
                  <a:cubicBezTo>
                    <a:pt x="1907" y="9044"/>
                    <a:pt x="1907" y="2685"/>
                    <a:pt x="1907" y="2684"/>
                  </a:cubicBezTo>
                  <a:lnTo>
                    <a:pt x="1907" y="2684"/>
                  </a:lnTo>
                  <a:lnTo>
                    <a:pt x="5058" y="2782"/>
                  </a:lnTo>
                  <a:lnTo>
                    <a:pt x="4805" y="1965"/>
                  </a:lnTo>
                  <a:lnTo>
                    <a:pt x="4571" y="8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6" name="Google Shape;5216;p47"/>
            <p:cNvSpPr/>
            <p:nvPr/>
          </p:nvSpPr>
          <p:spPr>
            <a:xfrm>
              <a:off x="3513697" y="4048607"/>
              <a:ext cx="120064" cy="99817"/>
            </a:xfrm>
            <a:custGeom>
              <a:avLst/>
              <a:gdLst/>
              <a:ahLst/>
              <a:cxnLst/>
              <a:rect l="l" t="t" r="r" b="b"/>
              <a:pathLst>
                <a:path w="1441" h="1198" extrusionOk="0">
                  <a:moveTo>
                    <a:pt x="876" y="0"/>
                  </a:moveTo>
                  <a:cubicBezTo>
                    <a:pt x="805" y="0"/>
                    <a:pt x="742" y="36"/>
                    <a:pt x="721" y="128"/>
                  </a:cubicBezTo>
                  <a:cubicBezTo>
                    <a:pt x="546" y="886"/>
                    <a:pt x="59" y="614"/>
                    <a:pt x="1" y="1198"/>
                  </a:cubicBezTo>
                  <a:lnTo>
                    <a:pt x="1343" y="1198"/>
                  </a:lnTo>
                  <a:cubicBezTo>
                    <a:pt x="1440" y="809"/>
                    <a:pt x="1148" y="342"/>
                    <a:pt x="1148" y="206"/>
                  </a:cubicBezTo>
                  <a:cubicBezTo>
                    <a:pt x="1148" y="107"/>
                    <a:pt x="1000" y="0"/>
                    <a:pt x="876" y="0"/>
                  </a:cubicBezTo>
                  <a:close/>
                </a:path>
              </a:pathLst>
            </a:custGeom>
            <a:solidFill>
              <a:srgbClr val="EAD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7" name="Google Shape;5217;p47"/>
            <p:cNvSpPr/>
            <p:nvPr/>
          </p:nvSpPr>
          <p:spPr>
            <a:xfrm>
              <a:off x="3787571" y="2503513"/>
              <a:ext cx="371191" cy="335696"/>
            </a:xfrm>
            <a:custGeom>
              <a:avLst/>
              <a:gdLst/>
              <a:ahLst/>
              <a:cxnLst/>
              <a:rect l="l" t="t" r="r" b="b"/>
              <a:pathLst>
                <a:path w="4455" h="4029" extrusionOk="0">
                  <a:moveTo>
                    <a:pt x="3939" y="1"/>
                  </a:moveTo>
                  <a:cubicBezTo>
                    <a:pt x="3338" y="1"/>
                    <a:pt x="862" y="925"/>
                    <a:pt x="448" y="1051"/>
                  </a:cubicBezTo>
                  <a:cubicBezTo>
                    <a:pt x="1" y="1168"/>
                    <a:pt x="293" y="4007"/>
                    <a:pt x="759" y="4027"/>
                  </a:cubicBezTo>
                  <a:cubicBezTo>
                    <a:pt x="778" y="4028"/>
                    <a:pt x="797" y="4029"/>
                    <a:pt x="816" y="4029"/>
                  </a:cubicBezTo>
                  <a:cubicBezTo>
                    <a:pt x="1930" y="4029"/>
                    <a:pt x="4262" y="1840"/>
                    <a:pt x="4358" y="1362"/>
                  </a:cubicBezTo>
                  <a:cubicBezTo>
                    <a:pt x="4455" y="856"/>
                    <a:pt x="4338" y="195"/>
                    <a:pt x="4046" y="20"/>
                  </a:cubicBezTo>
                  <a:cubicBezTo>
                    <a:pt x="4024" y="7"/>
                    <a:pt x="3988" y="1"/>
                    <a:pt x="3939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8" name="Google Shape;5218;p47"/>
            <p:cNvSpPr/>
            <p:nvPr/>
          </p:nvSpPr>
          <p:spPr>
            <a:xfrm>
              <a:off x="3785988" y="2568336"/>
              <a:ext cx="364692" cy="269374"/>
            </a:xfrm>
            <a:custGeom>
              <a:avLst/>
              <a:gdLst/>
              <a:ahLst/>
              <a:cxnLst/>
              <a:rect l="l" t="t" r="r" b="b"/>
              <a:pathLst>
                <a:path w="4377" h="3233" extrusionOk="0">
                  <a:moveTo>
                    <a:pt x="1187" y="1"/>
                  </a:moveTo>
                  <a:cubicBezTo>
                    <a:pt x="856" y="117"/>
                    <a:pt x="584" y="214"/>
                    <a:pt x="467" y="234"/>
                  </a:cubicBezTo>
                  <a:cubicBezTo>
                    <a:pt x="0" y="370"/>
                    <a:pt x="312" y="3190"/>
                    <a:pt x="778" y="3229"/>
                  </a:cubicBezTo>
                  <a:cubicBezTo>
                    <a:pt x="801" y="3231"/>
                    <a:pt x="824" y="3232"/>
                    <a:pt x="848" y="3232"/>
                  </a:cubicBezTo>
                  <a:cubicBezTo>
                    <a:pt x="1968" y="3232"/>
                    <a:pt x="4300" y="1041"/>
                    <a:pt x="4377" y="565"/>
                  </a:cubicBezTo>
                  <a:lnTo>
                    <a:pt x="4377" y="487"/>
                  </a:lnTo>
                  <a:cubicBezTo>
                    <a:pt x="4299" y="603"/>
                    <a:pt x="4221" y="720"/>
                    <a:pt x="4124" y="817"/>
                  </a:cubicBezTo>
                  <a:cubicBezTo>
                    <a:pt x="3558" y="1518"/>
                    <a:pt x="2815" y="1920"/>
                    <a:pt x="2192" y="1920"/>
                  </a:cubicBezTo>
                  <a:cubicBezTo>
                    <a:pt x="1915" y="1920"/>
                    <a:pt x="1662" y="1841"/>
                    <a:pt x="1459" y="1673"/>
                  </a:cubicBezTo>
                  <a:cubicBezTo>
                    <a:pt x="1051" y="1343"/>
                    <a:pt x="973" y="681"/>
                    <a:pt x="1187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9" name="Google Shape;5219;p47"/>
            <p:cNvSpPr/>
            <p:nvPr/>
          </p:nvSpPr>
          <p:spPr>
            <a:xfrm>
              <a:off x="3735746" y="2569919"/>
              <a:ext cx="141061" cy="294120"/>
            </a:xfrm>
            <a:custGeom>
              <a:avLst/>
              <a:gdLst/>
              <a:ahLst/>
              <a:cxnLst/>
              <a:rect l="l" t="t" r="r" b="b"/>
              <a:pathLst>
                <a:path w="1693" h="3530" extrusionOk="0">
                  <a:moveTo>
                    <a:pt x="895" y="1"/>
                  </a:moveTo>
                  <a:cubicBezTo>
                    <a:pt x="1" y="1187"/>
                    <a:pt x="253" y="3307"/>
                    <a:pt x="253" y="3307"/>
                  </a:cubicBezTo>
                  <a:cubicBezTo>
                    <a:pt x="253" y="3307"/>
                    <a:pt x="809" y="3530"/>
                    <a:pt x="1088" y="3530"/>
                  </a:cubicBezTo>
                  <a:cubicBezTo>
                    <a:pt x="1118" y="3530"/>
                    <a:pt x="1145" y="3527"/>
                    <a:pt x="1167" y="3521"/>
                  </a:cubicBezTo>
                  <a:cubicBezTo>
                    <a:pt x="1381" y="3482"/>
                    <a:pt x="1693" y="3268"/>
                    <a:pt x="1693" y="3268"/>
                  </a:cubicBezTo>
                  <a:cubicBezTo>
                    <a:pt x="1187" y="2257"/>
                    <a:pt x="934" y="1246"/>
                    <a:pt x="1265" y="195"/>
                  </a:cubicBezTo>
                  <a:lnTo>
                    <a:pt x="895" y="1"/>
                  </a:lnTo>
                  <a:close/>
                </a:path>
              </a:pathLst>
            </a:custGeom>
            <a:solidFill>
              <a:srgbClr val="623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0" name="Google Shape;5220;p47"/>
            <p:cNvSpPr/>
            <p:nvPr/>
          </p:nvSpPr>
          <p:spPr>
            <a:xfrm>
              <a:off x="3265819" y="2201727"/>
              <a:ext cx="538081" cy="789540"/>
            </a:xfrm>
            <a:custGeom>
              <a:avLst/>
              <a:gdLst/>
              <a:ahLst/>
              <a:cxnLst/>
              <a:rect l="l" t="t" r="r" b="b"/>
              <a:pathLst>
                <a:path w="6458" h="9476" extrusionOk="0">
                  <a:moveTo>
                    <a:pt x="2460" y="0"/>
                  </a:moveTo>
                  <a:cubicBezTo>
                    <a:pt x="1463" y="0"/>
                    <a:pt x="513" y="846"/>
                    <a:pt x="292" y="1289"/>
                  </a:cubicBezTo>
                  <a:cubicBezTo>
                    <a:pt x="0" y="1872"/>
                    <a:pt x="700" y="5606"/>
                    <a:pt x="681" y="6443"/>
                  </a:cubicBezTo>
                  <a:cubicBezTo>
                    <a:pt x="642" y="7260"/>
                    <a:pt x="603" y="9049"/>
                    <a:pt x="1128" y="9263"/>
                  </a:cubicBezTo>
                  <a:cubicBezTo>
                    <a:pt x="1128" y="9263"/>
                    <a:pt x="1310" y="8747"/>
                    <a:pt x="1835" y="8747"/>
                  </a:cubicBezTo>
                  <a:cubicBezTo>
                    <a:pt x="1905" y="8747"/>
                    <a:pt x="1980" y="8756"/>
                    <a:pt x="2062" y="8777"/>
                  </a:cubicBezTo>
                  <a:cubicBezTo>
                    <a:pt x="3195" y="9056"/>
                    <a:pt x="5000" y="9475"/>
                    <a:pt x="5852" y="9475"/>
                  </a:cubicBezTo>
                  <a:cubicBezTo>
                    <a:pt x="5951" y="9475"/>
                    <a:pt x="6037" y="9469"/>
                    <a:pt x="6107" y="9457"/>
                  </a:cubicBezTo>
                  <a:cubicBezTo>
                    <a:pt x="6457" y="9399"/>
                    <a:pt x="6302" y="8504"/>
                    <a:pt x="6107" y="7999"/>
                  </a:cubicBezTo>
                  <a:cubicBezTo>
                    <a:pt x="5952" y="7512"/>
                    <a:pt x="5913" y="4089"/>
                    <a:pt x="5563" y="3078"/>
                  </a:cubicBezTo>
                  <a:cubicBezTo>
                    <a:pt x="5193" y="2067"/>
                    <a:pt x="4688" y="1133"/>
                    <a:pt x="3404" y="297"/>
                  </a:cubicBezTo>
                  <a:cubicBezTo>
                    <a:pt x="3099" y="86"/>
                    <a:pt x="2777" y="0"/>
                    <a:pt x="2460" y="0"/>
                  </a:cubicBezTo>
                  <a:close/>
                </a:path>
              </a:pathLst>
            </a:custGeom>
            <a:solidFill>
              <a:srgbClr val="E7D3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1" name="Google Shape;5221;p47"/>
            <p:cNvSpPr/>
            <p:nvPr/>
          </p:nvSpPr>
          <p:spPr>
            <a:xfrm>
              <a:off x="3267402" y="2203726"/>
              <a:ext cx="528415" cy="787541"/>
            </a:xfrm>
            <a:custGeom>
              <a:avLst/>
              <a:gdLst/>
              <a:ahLst/>
              <a:cxnLst/>
              <a:rect l="l" t="t" r="r" b="b"/>
              <a:pathLst>
                <a:path w="6342" h="9452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284" y="137"/>
                    <a:pt x="487" y="876"/>
                    <a:pt x="292" y="1265"/>
                  </a:cubicBezTo>
                  <a:cubicBezTo>
                    <a:pt x="1" y="1848"/>
                    <a:pt x="681" y="5563"/>
                    <a:pt x="681" y="6419"/>
                  </a:cubicBezTo>
                  <a:cubicBezTo>
                    <a:pt x="642" y="7236"/>
                    <a:pt x="604" y="9044"/>
                    <a:pt x="1129" y="9239"/>
                  </a:cubicBezTo>
                  <a:cubicBezTo>
                    <a:pt x="1129" y="9239"/>
                    <a:pt x="1311" y="8723"/>
                    <a:pt x="1849" y="8723"/>
                  </a:cubicBezTo>
                  <a:cubicBezTo>
                    <a:pt x="1920" y="8723"/>
                    <a:pt x="1998" y="8732"/>
                    <a:pt x="2082" y="8753"/>
                  </a:cubicBezTo>
                  <a:cubicBezTo>
                    <a:pt x="3232" y="9032"/>
                    <a:pt x="5055" y="9451"/>
                    <a:pt x="5896" y="9451"/>
                  </a:cubicBezTo>
                  <a:cubicBezTo>
                    <a:pt x="5994" y="9451"/>
                    <a:pt x="6078" y="9445"/>
                    <a:pt x="6147" y="9433"/>
                  </a:cubicBezTo>
                  <a:cubicBezTo>
                    <a:pt x="6302" y="9414"/>
                    <a:pt x="6341" y="9219"/>
                    <a:pt x="6341" y="8967"/>
                  </a:cubicBezTo>
                  <a:lnTo>
                    <a:pt x="6341" y="8967"/>
                  </a:lnTo>
                  <a:cubicBezTo>
                    <a:pt x="6132" y="9043"/>
                    <a:pt x="5908" y="9080"/>
                    <a:pt x="5677" y="9080"/>
                  </a:cubicBezTo>
                  <a:cubicBezTo>
                    <a:pt x="4206" y="9080"/>
                    <a:pt x="2435" y="7607"/>
                    <a:pt x="2335" y="5641"/>
                  </a:cubicBezTo>
                  <a:cubicBezTo>
                    <a:pt x="2160" y="2451"/>
                    <a:pt x="662" y="603"/>
                    <a:pt x="2160" y="0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2" name="Google Shape;5222;p47"/>
            <p:cNvSpPr/>
            <p:nvPr/>
          </p:nvSpPr>
          <p:spPr>
            <a:xfrm>
              <a:off x="3291732" y="2391447"/>
              <a:ext cx="209133" cy="541580"/>
            </a:xfrm>
            <a:custGeom>
              <a:avLst/>
              <a:gdLst/>
              <a:ahLst/>
              <a:cxnLst/>
              <a:rect l="l" t="t" r="r" b="b"/>
              <a:pathLst>
                <a:path w="2510" h="6500" extrusionOk="0">
                  <a:moveTo>
                    <a:pt x="1487" y="1"/>
                  </a:moveTo>
                  <a:cubicBezTo>
                    <a:pt x="847" y="1"/>
                    <a:pt x="0" y="1657"/>
                    <a:pt x="0" y="1657"/>
                  </a:cubicBezTo>
                  <a:cubicBezTo>
                    <a:pt x="98" y="3582"/>
                    <a:pt x="214" y="5469"/>
                    <a:pt x="506" y="6500"/>
                  </a:cubicBezTo>
                  <a:cubicBezTo>
                    <a:pt x="1206" y="3582"/>
                    <a:pt x="2509" y="1754"/>
                    <a:pt x="1926" y="393"/>
                  </a:cubicBezTo>
                  <a:cubicBezTo>
                    <a:pt x="1806" y="112"/>
                    <a:pt x="1653" y="1"/>
                    <a:pt x="1487" y="1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3" name="Google Shape;5223;p47"/>
            <p:cNvSpPr/>
            <p:nvPr/>
          </p:nvSpPr>
          <p:spPr>
            <a:xfrm>
              <a:off x="3115093" y="2256885"/>
              <a:ext cx="349944" cy="596738"/>
            </a:xfrm>
            <a:custGeom>
              <a:avLst/>
              <a:gdLst/>
              <a:ahLst/>
              <a:cxnLst/>
              <a:rect l="l" t="t" r="r" b="b"/>
              <a:pathLst>
                <a:path w="4200" h="7162" extrusionOk="0">
                  <a:moveTo>
                    <a:pt x="2670" y="0"/>
                  </a:moveTo>
                  <a:cubicBezTo>
                    <a:pt x="2661" y="0"/>
                    <a:pt x="2653" y="2"/>
                    <a:pt x="2646" y="4"/>
                  </a:cubicBezTo>
                  <a:cubicBezTo>
                    <a:pt x="2393" y="140"/>
                    <a:pt x="1479" y="977"/>
                    <a:pt x="1167" y="1599"/>
                  </a:cubicBezTo>
                  <a:cubicBezTo>
                    <a:pt x="856" y="2202"/>
                    <a:pt x="156" y="4808"/>
                    <a:pt x="59" y="6072"/>
                  </a:cubicBezTo>
                  <a:cubicBezTo>
                    <a:pt x="0" y="6804"/>
                    <a:pt x="1514" y="7161"/>
                    <a:pt x="2277" y="7161"/>
                  </a:cubicBezTo>
                  <a:cubicBezTo>
                    <a:pt x="2529" y="7161"/>
                    <a:pt x="2699" y="7122"/>
                    <a:pt x="2704" y="7045"/>
                  </a:cubicBezTo>
                  <a:cubicBezTo>
                    <a:pt x="2840" y="6111"/>
                    <a:pt x="4065" y="3097"/>
                    <a:pt x="4143" y="2377"/>
                  </a:cubicBezTo>
                  <a:cubicBezTo>
                    <a:pt x="4200" y="1658"/>
                    <a:pt x="2987" y="0"/>
                    <a:pt x="2670" y="0"/>
                  </a:cubicBezTo>
                  <a:close/>
                </a:path>
              </a:pathLst>
            </a:custGeom>
            <a:solidFill>
              <a:srgbClr val="E7D3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4" name="Google Shape;5224;p47"/>
            <p:cNvSpPr/>
            <p:nvPr/>
          </p:nvSpPr>
          <p:spPr>
            <a:xfrm>
              <a:off x="3115009" y="2260134"/>
              <a:ext cx="261042" cy="595738"/>
            </a:xfrm>
            <a:custGeom>
              <a:avLst/>
              <a:gdLst/>
              <a:ahLst/>
              <a:cxnLst/>
              <a:rect l="l" t="t" r="r" b="b"/>
              <a:pathLst>
                <a:path w="3133" h="7150" extrusionOk="0">
                  <a:moveTo>
                    <a:pt x="2677" y="1"/>
                  </a:moveTo>
                  <a:cubicBezTo>
                    <a:pt x="2666" y="1"/>
                    <a:pt x="2656" y="2"/>
                    <a:pt x="2647" y="4"/>
                  </a:cubicBezTo>
                  <a:cubicBezTo>
                    <a:pt x="2394" y="101"/>
                    <a:pt x="1480" y="977"/>
                    <a:pt x="1168" y="1580"/>
                  </a:cubicBezTo>
                  <a:cubicBezTo>
                    <a:pt x="857" y="2183"/>
                    <a:pt x="176" y="4789"/>
                    <a:pt x="60" y="6053"/>
                  </a:cubicBezTo>
                  <a:cubicBezTo>
                    <a:pt x="1" y="6793"/>
                    <a:pt x="1551" y="7150"/>
                    <a:pt x="2305" y="7150"/>
                  </a:cubicBezTo>
                  <a:cubicBezTo>
                    <a:pt x="2542" y="7150"/>
                    <a:pt x="2700" y="7115"/>
                    <a:pt x="2705" y="7045"/>
                  </a:cubicBezTo>
                  <a:cubicBezTo>
                    <a:pt x="2744" y="6734"/>
                    <a:pt x="2919" y="6170"/>
                    <a:pt x="3133" y="5547"/>
                  </a:cubicBezTo>
                  <a:lnTo>
                    <a:pt x="3133" y="5547"/>
                  </a:lnTo>
                  <a:cubicBezTo>
                    <a:pt x="2824" y="6011"/>
                    <a:pt x="2484" y="6323"/>
                    <a:pt x="2182" y="6323"/>
                  </a:cubicBezTo>
                  <a:cubicBezTo>
                    <a:pt x="2141" y="6323"/>
                    <a:pt x="2102" y="6317"/>
                    <a:pt x="2063" y="6306"/>
                  </a:cubicBezTo>
                  <a:cubicBezTo>
                    <a:pt x="1441" y="6131"/>
                    <a:pt x="1266" y="4575"/>
                    <a:pt x="1732" y="2766"/>
                  </a:cubicBezTo>
                  <a:cubicBezTo>
                    <a:pt x="2024" y="1599"/>
                    <a:pt x="2491" y="665"/>
                    <a:pt x="2977" y="179"/>
                  </a:cubicBezTo>
                  <a:cubicBezTo>
                    <a:pt x="2841" y="60"/>
                    <a:pt x="2750" y="1"/>
                    <a:pt x="2677" y="1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5" name="Google Shape;5225;p47"/>
            <p:cNvSpPr/>
            <p:nvPr/>
          </p:nvSpPr>
          <p:spPr>
            <a:xfrm>
              <a:off x="3068100" y="2746059"/>
              <a:ext cx="273790" cy="512668"/>
            </a:xfrm>
            <a:custGeom>
              <a:avLst/>
              <a:gdLst/>
              <a:ahLst/>
              <a:cxnLst/>
              <a:rect l="l" t="t" r="r" b="b"/>
              <a:pathLst>
                <a:path w="3286" h="6153" extrusionOk="0">
                  <a:moveTo>
                    <a:pt x="696" y="1"/>
                  </a:moveTo>
                  <a:cubicBezTo>
                    <a:pt x="654" y="1"/>
                    <a:pt x="628" y="9"/>
                    <a:pt x="623" y="26"/>
                  </a:cubicBezTo>
                  <a:cubicBezTo>
                    <a:pt x="526" y="221"/>
                    <a:pt x="0" y="3527"/>
                    <a:pt x="1148" y="6153"/>
                  </a:cubicBezTo>
                  <a:cubicBezTo>
                    <a:pt x="1148" y="6153"/>
                    <a:pt x="2665" y="5492"/>
                    <a:pt x="2665" y="4694"/>
                  </a:cubicBezTo>
                  <a:cubicBezTo>
                    <a:pt x="2665" y="3897"/>
                    <a:pt x="3248" y="1582"/>
                    <a:pt x="3268" y="1193"/>
                  </a:cubicBezTo>
                  <a:cubicBezTo>
                    <a:pt x="3286" y="839"/>
                    <a:pt x="1126" y="1"/>
                    <a:pt x="696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6" name="Google Shape;5226;p47"/>
            <p:cNvSpPr/>
            <p:nvPr/>
          </p:nvSpPr>
          <p:spPr>
            <a:xfrm>
              <a:off x="3071349" y="2747725"/>
              <a:ext cx="272206" cy="512668"/>
            </a:xfrm>
            <a:custGeom>
              <a:avLst/>
              <a:gdLst/>
              <a:ahLst/>
              <a:cxnLst/>
              <a:rect l="l" t="t" r="r" b="b"/>
              <a:pathLst>
                <a:path w="3267" h="6153" extrusionOk="0">
                  <a:moveTo>
                    <a:pt x="680" y="0"/>
                  </a:moveTo>
                  <a:cubicBezTo>
                    <a:pt x="637" y="0"/>
                    <a:pt x="610" y="9"/>
                    <a:pt x="603" y="26"/>
                  </a:cubicBezTo>
                  <a:cubicBezTo>
                    <a:pt x="525" y="220"/>
                    <a:pt x="0" y="3527"/>
                    <a:pt x="1128" y="6152"/>
                  </a:cubicBezTo>
                  <a:cubicBezTo>
                    <a:pt x="1128" y="6152"/>
                    <a:pt x="1226" y="6114"/>
                    <a:pt x="1362" y="6055"/>
                  </a:cubicBezTo>
                  <a:cubicBezTo>
                    <a:pt x="1167" y="5608"/>
                    <a:pt x="1031" y="5083"/>
                    <a:pt x="992" y="4558"/>
                  </a:cubicBezTo>
                  <a:cubicBezTo>
                    <a:pt x="798" y="2768"/>
                    <a:pt x="1303" y="1329"/>
                    <a:pt x="2198" y="1173"/>
                  </a:cubicBezTo>
                  <a:cubicBezTo>
                    <a:pt x="2286" y="1159"/>
                    <a:pt x="2374" y="1150"/>
                    <a:pt x="2463" y="1150"/>
                  </a:cubicBezTo>
                  <a:cubicBezTo>
                    <a:pt x="2729" y="1150"/>
                    <a:pt x="2995" y="1227"/>
                    <a:pt x="3229" y="1446"/>
                  </a:cubicBezTo>
                  <a:cubicBezTo>
                    <a:pt x="3248" y="1310"/>
                    <a:pt x="3248" y="1251"/>
                    <a:pt x="3248" y="1193"/>
                  </a:cubicBezTo>
                  <a:cubicBezTo>
                    <a:pt x="3266" y="839"/>
                    <a:pt x="1122" y="0"/>
                    <a:pt x="680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7" name="Google Shape;5227;p47"/>
            <p:cNvSpPr/>
            <p:nvPr/>
          </p:nvSpPr>
          <p:spPr>
            <a:xfrm>
              <a:off x="3068100" y="2747975"/>
              <a:ext cx="222048" cy="512418"/>
            </a:xfrm>
            <a:custGeom>
              <a:avLst/>
              <a:gdLst/>
              <a:ahLst/>
              <a:cxnLst/>
              <a:rect l="l" t="t" r="r" b="b"/>
              <a:pathLst>
                <a:path w="2665" h="6150" extrusionOk="0">
                  <a:moveTo>
                    <a:pt x="678" y="0"/>
                  </a:moveTo>
                  <a:cubicBezTo>
                    <a:pt x="644" y="0"/>
                    <a:pt x="623" y="6"/>
                    <a:pt x="623" y="23"/>
                  </a:cubicBezTo>
                  <a:cubicBezTo>
                    <a:pt x="545" y="217"/>
                    <a:pt x="0" y="3524"/>
                    <a:pt x="1148" y="6149"/>
                  </a:cubicBezTo>
                  <a:cubicBezTo>
                    <a:pt x="1148" y="6149"/>
                    <a:pt x="2665" y="5508"/>
                    <a:pt x="2665" y="4710"/>
                  </a:cubicBezTo>
                  <a:cubicBezTo>
                    <a:pt x="1031" y="4243"/>
                    <a:pt x="778" y="2532"/>
                    <a:pt x="778" y="995"/>
                  </a:cubicBezTo>
                  <a:cubicBezTo>
                    <a:pt x="778" y="665"/>
                    <a:pt x="837" y="315"/>
                    <a:pt x="876" y="23"/>
                  </a:cubicBezTo>
                  <a:cubicBezTo>
                    <a:pt x="797" y="12"/>
                    <a:pt x="725" y="0"/>
                    <a:pt x="678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8" name="Google Shape;5228;p47"/>
            <p:cNvSpPr/>
            <p:nvPr/>
          </p:nvSpPr>
          <p:spPr>
            <a:xfrm>
              <a:off x="3238907" y="3139165"/>
              <a:ext cx="119314" cy="114398"/>
            </a:xfrm>
            <a:custGeom>
              <a:avLst/>
              <a:gdLst/>
              <a:ahLst/>
              <a:cxnLst/>
              <a:rect l="l" t="t" r="r" b="b"/>
              <a:pathLst>
                <a:path w="1432" h="1373" extrusionOk="0">
                  <a:moveTo>
                    <a:pt x="493" y="0"/>
                  </a:moveTo>
                  <a:cubicBezTo>
                    <a:pt x="296" y="0"/>
                    <a:pt x="1" y="230"/>
                    <a:pt x="90" y="482"/>
                  </a:cubicBezTo>
                  <a:cubicBezTo>
                    <a:pt x="148" y="638"/>
                    <a:pt x="343" y="774"/>
                    <a:pt x="518" y="929"/>
                  </a:cubicBezTo>
                  <a:cubicBezTo>
                    <a:pt x="691" y="1051"/>
                    <a:pt x="972" y="1373"/>
                    <a:pt x="1169" y="1373"/>
                  </a:cubicBezTo>
                  <a:cubicBezTo>
                    <a:pt x="1193" y="1373"/>
                    <a:pt x="1216" y="1368"/>
                    <a:pt x="1237" y="1357"/>
                  </a:cubicBezTo>
                  <a:cubicBezTo>
                    <a:pt x="1432" y="1240"/>
                    <a:pt x="1237" y="1027"/>
                    <a:pt x="1140" y="910"/>
                  </a:cubicBezTo>
                  <a:cubicBezTo>
                    <a:pt x="1023" y="774"/>
                    <a:pt x="771" y="521"/>
                    <a:pt x="634" y="73"/>
                  </a:cubicBezTo>
                  <a:cubicBezTo>
                    <a:pt x="607" y="23"/>
                    <a:pt x="555" y="0"/>
                    <a:pt x="49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9" name="Google Shape;5229;p47"/>
            <p:cNvSpPr/>
            <p:nvPr/>
          </p:nvSpPr>
          <p:spPr>
            <a:xfrm>
              <a:off x="3283650" y="2199727"/>
              <a:ext cx="363025" cy="140561"/>
            </a:xfrm>
            <a:custGeom>
              <a:avLst/>
              <a:gdLst/>
              <a:ahLst/>
              <a:cxnLst/>
              <a:rect l="l" t="t" r="r" b="b"/>
              <a:pathLst>
                <a:path w="4357" h="1687" extrusionOk="0">
                  <a:moveTo>
                    <a:pt x="2301" y="1"/>
                  </a:moveTo>
                  <a:cubicBezTo>
                    <a:pt x="1620" y="1"/>
                    <a:pt x="967" y="394"/>
                    <a:pt x="525" y="768"/>
                  </a:cubicBezTo>
                  <a:cubicBezTo>
                    <a:pt x="389" y="865"/>
                    <a:pt x="195" y="1040"/>
                    <a:pt x="0" y="1235"/>
                  </a:cubicBezTo>
                  <a:cubicBezTo>
                    <a:pt x="370" y="1352"/>
                    <a:pt x="778" y="1488"/>
                    <a:pt x="1206" y="1546"/>
                  </a:cubicBezTo>
                  <a:cubicBezTo>
                    <a:pt x="1704" y="1642"/>
                    <a:pt x="2181" y="1687"/>
                    <a:pt x="2611" y="1687"/>
                  </a:cubicBezTo>
                  <a:cubicBezTo>
                    <a:pt x="3406" y="1687"/>
                    <a:pt x="4041" y="1532"/>
                    <a:pt x="4357" y="1254"/>
                  </a:cubicBezTo>
                  <a:cubicBezTo>
                    <a:pt x="4065" y="924"/>
                    <a:pt x="3696" y="612"/>
                    <a:pt x="3229" y="282"/>
                  </a:cubicBezTo>
                  <a:cubicBezTo>
                    <a:pt x="2925" y="81"/>
                    <a:pt x="2610" y="1"/>
                    <a:pt x="2301" y="1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0" name="Google Shape;5230;p47"/>
            <p:cNvSpPr/>
            <p:nvPr/>
          </p:nvSpPr>
          <p:spPr>
            <a:xfrm>
              <a:off x="3395466" y="2199477"/>
              <a:ext cx="223714" cy="109649"/>
            </a:xfrm>
            <a:custGeom>
              <a:avLst/>
              <a:gdLst/>
              <a:ahLst/>
              <a:cxnLst/>
              <a:rect l="l" t="t" r="r" b="b"/>
              <a:pathLst>
                <a:path w="2685" h="1316" extrusionOk="0">
                  <a:moveTo>
                    <a:pt x="911" y="0"/>
                  </a:moveTo>
                  <a:cubicBezTo>
                    <a:pt x="588" y="0"/>
                    <a:pt x="276" y="88"/>
                    <a:pt x="0" y="227"/>
                  </a:cubicBezTo>
                  <a:cubicBezTo>
                    <a:pt x="1146" y="1282"/>
                    <a:pt x="2480" y="1316"/>
                    <a:pt x="2647" y="1316"/>
                  </a:cubicBezTo>
                  <a:cubicBezTo>
                    <a:pt x="2659" y="1316"/>
                    <a:pt x="2665" y="1316"/>
                    <a:pt x="2665" y="1316"/>
                  </a:cubicBezTo>
                  <a:cubicBezTo>
                    <a:pt x="2665" y="1316"/>
                    <a:pt x="2684" y="1141"/>
                    <a:pt x="2665" y="927"/>
                  </a:cubicBezTo>
                  <a:cubicBezTo>
                    <a:pt x="2451" y="713"/>
                    <a:pt x="2178" y="479"/>
                    <a:pt x="1867" y="285"/>
                  </a:cubicBezTo>
                  <a:cubicBezTo>
                    <a:pt x="1551" y="84"/>
                    <a:pt x="1225" y="0"/>
                    <a:pt x="911" y="0"/>
                  </a:cubicBezTo>
                  <a:close/>
                </a:path>
              </a:pathLst>
            </a:custGeom>
            <a:solidFill>
              <a:srgbClr val="623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1" name="Google Shape;5231;p47"/>
            <p:cNvSpPr/>
            <p:nvPr/>
          </p:nvSpPr>
          <p:spPr>
            <a:xfrm>
              <a:off x="3421378" y="2059499"/>
              <a:ext cx="210716" cy="236712"/>
            </a:xfrm>
            <a:custGeom>
              <a:avLst/>
              <a:gdLst/>
              <a:ahLst/>
              <a:cxnLst/>
              <a:rect l="l" t="t" r="r" b="b"/>
              <a:pathLst>
                <a:path w="2529" h="2841" extrusionOk="0">
                  <a:moveTo>
                    <a:pt x="798" y="0"/>
                  </a:moveTo>
                  <a:cubicBezTo>
                    <a:pt x="798" y="0"/>
                    <a:pt x="234" y="1284"/>
                    <a:pt x="0" y="1770"/>
                  </a:cubicBezTo>
                  <a:cubicBezTo>
                    <a:pt x="564" y="2412"/>
                    <a:pt x="1342" y="2684"/>
                    <a:pt x="2179" y="2840"/>
                  </a:cubicBezTo>
                  <a:lnTo>
                    <a:pt x="2529" y="603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2" name="Google Shape;5232;p47"/>
            <p:cNvSpPr/>
            <p:nvPr/>
          </p:nvSpPr>
          <p:spPr>
            <a:xfrm>
              <a:off x="3377635" y="1727300"/>
              <a:ext cx="406768" cy="418183"/>
            </a:xfrm>
            <a:custGeom>
              <a:avLst/>
              <a:gdLst/>
              <a:ahLst/>
              <a:cxnLst/>
              <a:rect l="l" t="t" r="r" b="b"/>
              <a:pathLst>
                <a:path w="4882" h="5019" extrusionOk="0">
                  <a:moveTo>
                    <a:pt x="4260" y="0"/>
                  </a:moveTo>
                  <a:cubicBezTo>
                    <a:pt x="4260" y="0"/>
                    <a:pt x="4162" y="487"/>
                    <a:pt x="3851" y="603"/>
                  </a:cubicBezTo>
                  <a:cubicBezTo>
                    <a:pt x="3786" y="636"/>
                    <a:pt x="3716" y="648"/>
                    <a:pt x="3637" y="648"/>
                  </a:cubicBezTo>
                  <a:cubicBezTo>
                    <a:pt x="3411" y="648"/>
                    <a:pt x="3116" y="548"/>
                    <a:pt x="2676" y="548"/>
                  </a:cubicBezTo>
                  <a:cubicBezTo>
                    <a:pt x="2538" y="548"/>
                    <a:pt x="2386" y="558"/>
                    <a:pt x="2217" y="584"/>
                  </a:cubicBezTo>
                  <a:cubicBezTo>
                    <a:pt x="1342" y="759"/>
                    <a:pt x="1264" y="1517"/>
                    <a:pt x="1264" y="1517"/>
                  </a:cubicBezTo>
                  <a:cubicBezTo>
                    <a:pt x="1264" y="1517"/>
                    <a:pt x="1165" y="1510"/>
                    <a:pt x="1035" y="1510"/>
                  </a:cubicBezTo>
                  <a:cubicBezTo>
                    <a:pt x="873" y="1510"/>
                    <a:pt x="664" y="1522"/>
                    <a:pt x="545" y="1576"/>
                  </a:cubicBezTo>
                  <a:cubicBezTo>
                    <a:pt x="331" y="1712"/>
                    <a:pt x="428" y="1867"/>
                    <a:pt x="428" y="1867"/>
                  </a:cubicBezTo>
                  <a:cubicBezTo>
                    <a:pt x="428" y="1867"/>
                    <a:pt x="0" y="1945"/>
                    <a:pt x="0" y="2256"/>
                  </a:cubicBezTo>
                  <a:cubicBezTo>
                    <a:pt x="0" y="2587"/>
                    <a:pt x="623" y="4065"/>
                    <a:pt x="856" y="5018"/>
                  </a:cubicBezTo>
                  <a:lnTo>
                    <a:pt x="3384" y="4279"/>
                  </a:lnTo>
                  <a:cubicBezTo>
                    <a:pt x="3462" y="3754"/>
                    <a:pt x="4435" y="2237"/>
                    <a:pt x="4649" y="1265"/>
                  </a:cubicBezTo>
                  <a:cubicBezTo>
                    <a:pt x="4882" y="350"/>
                    <a:pt x="4260" y="0"/>
                    <a:pt x="4260" y="0"/>
                  </a:cubicBezTo>
                  <a:close/>
                </a:path>
              </a:pathLst>
            </a:custGeom>
            <a:solidFill>
              <a:srgbClr val="A2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3" name="Google Shape;5233;p47"/>
            <p:cNvSpPr/>
            <p:nvPr/>
          </p:nvSpPr>
          <p:spPr>
            <a:xfrm>
              <a:off x="3379218" y="1790457"/>
              <a:ext cx="317699" cy="356610"/>
            </a:xfrm>
            <a:custGeom>
              <a:avLst/>
              <a:gdLst/>
              <a:ahLst/>
              <a:cxnLst/>
              <a:rect l="l" t="t" r="r" b="b"/>
              <a:pathLst>
                <a:path w="3813" h="4280" extrusionOk="0">
                  <a:moveTo>
                    <a:pt x="1771" y="1"/>
                  </a:moveTo>
                  <a:lnTo>
                    <a:pt x="1771" y="1"/>
                  </a:lnTo>
                  <a:cubicBezTo>
                    <a:pt x="1304" y="293"/>
                    <a:pt x="1265" y="779"/>
                    <a:pt x="1265" y="779"/>
                  </a:cubicBezTo>
                  <a:cubicBezTo>
                    <a:pt x="1265" y="779"/>
                    <a:pt x="1207" y="777"/>
                    <a:pt x="1121" y="777"/>
                  </a:cubicBezTo>
                  <a:cubicBezTo>
                    <a:pt x="949" y="777"/>
                    <a:pt x="668" y="785"/>
                    <a:pt x="526" y="837"/>
                  </a:cubicBezTo>
                  <a:cubicBezTo>
                    <a:pt x="312" y="973"/>
                    <a:pt x="409" y="1148"/>
                    <a:pt x="409" y="1148"/>
                  </a:cubicBezTo>
                  <a:cubicBezTo>
                    <a:pt x="409" y="1148"/>
                    <a:pt x="1" y="1207"/>
                    <a:pt x="1" y="1518"/>
                  </a:cubicBezTo>
                  <a:cubicBezTo>
                    <a:pt x="1" y="1849"/>
                    <a:pt x="604" y="3327"/>
                    <a:pt x="837" y="4280"/>
                  </a:cubicBezTo>
                  <a:lnTo>
                    <a:pt x="3365" y="3541"/>
                  </a:lnTo>
                  <a:cubicBezTo>
                    <a:pt x="3404" y="3327"/>
                    <a:pt x="3579" y="2938"/>
                    <a:pt x="3813" y="2471"/>
                  </a:cubicBezTo>
                  <a:lnTo>
                    <a:pt x="3813" y="2471"/>
                  </a:lnTo>
                  <a:cubicBezTo>
                    <a:pt x="3754" y="2529"/>
                    <a:pt x="3735" y="2529"/>
                    <a:pt x="3696" y="2529"/>
                  </a:cubicBezTo>
                  <a:cubicBezTo>
                    <a:pt x="2490" y="2529"/>
                    <a:pt x="1557" y="1751"/>
                    <a:pt x="1557" y="779"/>
                  </a:cubicBezTo>
                  <a:cubicBezTo>
                    <a:pt x="1557" y="507"/>
                    <a:pt x="1615" y="234"/>
                    <a:pt x="1771" y="1"/>
                  </a:cubicBezTo>
                  <a:close/>
                </a:path>
              </a:pathLst>
            </a:custGeom>
            <a:solidFill>
              <a:srgbClr val="7E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4" name="Google Shape;5234;p47"/>
            <p:cNvSpPr/>
            <p:nvPr/>
          </p:nvSpPr>
          <p:spPr>
            <a:xfrm>
              <a:off x="3469954" y="1877443"/>
              <a:ext cx="214049" cy="341445"/>
            </a:xfrm>
            <a:custGeom>
              <a:avLst/>
              <a:gdLst/>
              <a:ahLst/>
              <a:cxnLst/>
              <a:rect l="l" t="t" r="r" b="b"/>
              <a:pathLst>
                <a:path w="2569" h="4098" extrusionOk="0">
                  <a:moveTo>
                    <a:pt x="861" y="0"/>
                  </a:moveTo>
                  <a:cubicBezTo>
                    <a:pt x="787" y="0"/>
                    <a:pt x="731" y="9"/>
                    <a:pt x="701" y="27"/>
                  </a:cubicBezTo>
                  <a:cubicBezTo>
                    <a:pt x="507" y="143"/>
                    <a:pt x="40" y="1466"/>
                    <a:pt x="20" y="1680"/>
                  </a:cubicBezTo>
                  <a:cubicBezTo>
                    <a:pt x="1" y="1894"/>
                    <a:pt x="195" y="3547"/>
                    <a:pt x="331" y="3761"/>
                  </a:cubicBezTo>
                  <a:cubicBezTo>
                    <a:pt x="451" y="3941"/>
                    <a:pt x="1334" y="4098"/>
                    <a:pt x="1831" y="4098"/>
                  </a:cubicBezTo>
                  <a:cubicBezTo>
                    <a:pt x="1978" y="4098"/>
                    <a:pt x="2091" y="4084"/>
                    <a:pt x="2140" y="4053"/>
                  </a:cubicBezTo>
                  <a:cubicBezTo>
                    <a:pt x="2413" y="3936"/>
                    <a:pt x="2568" y="824"/>
                    <a:pt x="2374" y="513"/>
                  </a:cubicBezTo>
                  <a:cubicBezTo>
                    <a:pt x="2209" y="250"/>
                    <a:pt x="1265" y="0"/>
                    <a:pt x="861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5" name="Google Shape;5235;p47"/>
            <p:cNvSpPr/>
            <p:nvPr/>
          </p:nvSpPr>
          <p:spPr>
            <a:xfrm>
              <a:off x="3445708" y="1872111"/>
              <a:ext cx="109233" cy="205300"/>
            </a:xfrm>
            <a:custGeom>
              <a:avLst/>
              <a:gdLst/>
              <a:ahLst/>
              <a:cxnLst/>
              <a:rect l="l" t="t" r="r" b="b"/>
              <a:pathLst>
                <a:path w="1311" h="2464" extrusionOk="0">
                  <a:moveTo>
                    <a:pt x="847" y="0"/>
                  </a:moveTo>
                  <a:cubicBezTo>
                    <a:pt x="795" y="0"/>
                    <a:pt x="734" y="11"/>
                    <a:pt x="661" y="32"/>
                  </a:cubicBezTo>
                  <a:lnTo>
                    <a:pt x="175" y="771"/>
                  </a:lnTo>
                  <a:lnTo>
                    <a:pt x="0" y="1666"/>
                  </a:lnTo>
                  <a:lnTo>
                    <a:pt x="311" y="2463"/>
                  </a:lnTo>
                  <a:cubicBezTo>
                    <a:pt x="311" y="2463"/>
                    <a:pt x="1011" y="2463"/>
                    <a:pt x="1011" y="1841"/>
                  </a:cubicBezTo>
                  <a:cubicBezTo>
                    <a:pt x="1011" y="826"/>
                    <a:pt x="1310" y="0"/>
                    <a:pt x="847" y="0"/>
                  </a:cubicBezTo>
                  <a:close/>
                </a:path>
              </a:pathLst>
            </a:custGeom>
            <a:solidFill>
              <a:srgbClr val="7E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6" name="Google Shape;5236;p47"/>
            <p:cNvSpPr/>
            <p:nvPr/>
          </p:nvSpPr>
          <p:spPr>
            <a:xfrm>
              <a:off x="3431127" y="1988093"/>
              <a:ext cx="71155" cy="103400"/>
            </a:xfrm>
            <a:custGeom>
              <a:avLst/>
              <a:gdLst/>
              <a:ahLst/>
              <a:cxnLst/>
              <a:rect l="l" t="t" r="r" b="b"/>
              <a:pathLst>
                <a:path w="854" h="1241" extrusionOk="0">
                  <a:moveTo>
                    <a:pt x="502" y="0"/>
                  </a:moveTo>
                  <a:cubicBezTo>
                    <a:pt x="497" y="0"/>
                    <a:pt x="492" y="1"/>
                    <a:pt x="486" y="2"/>
                  </a:cubicBezTo>
                  <a:cubicBezTo>
                    <a:pt x="253" y="60"/>
                    <a:pt x="0" y="430"/>
                    <a:pt x="117" y="721"/>
                  </a:cubicBezTo>
                  <a:cubicBezTo>
                    <a:pt x="224" y="951"/>
                    <a:pt x="523" y="1240"/>
                    <a:pt x="675" y="1240"/>
                  </a:cubicBezTo>
                  <a:cubicBezTo>
                    <a:pt x="716" y="1240"/>
                    <a:pt x="746" y="1219"/>
                    <a:pt x="759" y="1169"/>
                  </a:cubicBezTo>
                  <a:cubicBezTo>
                    <a:pt x="853" y="732"/>
                    <a:pt x="708" y="0"/>
                    <a:pt x="502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7" name="Google Shape;5237;p47"/>
            <p:cNvSpPr/>
            <p:nvPr/>
          </p:nvSpPr>
          <p:spPr>
            <a:xfrm>
              <a:off x="3635262" y="3064260"/>
              <a:ext cx="128146" cy="47076"/>
            </a:xfrm>
            <a:custGeom>
              <a:avLst/>
              <a:gdLst/>
              <a:ahLst/>
              <a:cxnLst/>
              <a:rect l="l" t="t" r="r" b="b"/>
              <a:pathLst>
                <a:path w="1538" h="565" extrusionOk="0">
                  <a:moveTo>
                    <a:pt x="1" y="0"/>
                  </a:moveTo>
                  <a:lnTo>
                    <a:pt x="856" y="564"/>
                  </a:lnTo>
                  <a:cubicBezTo>
                    <a:pt x="856" y="564"/>
                    <a:pt x="1537" y="78"/>
                    <a:pt x="1537" y="0"/>
                  </a:cubicBezTo>
                  <a:lnTo>
                    <a:pt x="1537" y="0"/>
                  </a:lnTo>
                  <a:lnTo>
                    <a:pt x="973" y="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8" name="Google Shape;5238;p47"/>
            <p:cNvSpPr/>
            <p:nvPr/>
          </p:nvSpPr>
          <p:spPr>
            <a:xfrm>
              <a:off x="3680671" y="2997770"/>
              <a:ext cx="55158" cy="27662"/>
            </a:xfrm>
            <a:custGeom>
              <a:avLst/>
              <a:gdLst/>
              <a:ahLst/>
              <a:cxnLst/>
              <a:rect l="l" t="t" r="r" b="b"/>
              <a:pathLst>
                <a:path w="662" h="332" extrusionOk="0">
                  <a:moveTo>
                    <a:pt x="0" y="1"/>
                  </a:moveTo>
                  <a:lnTo>
                    <a:pt x="78" y="331"/>
                  </a:lnTo>
                  <a:lnTo>
                    <a:pt x="525" y="331"/>
                  </a:lnTo>
                  <a:lnTo>
                    <a:pt x="6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8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9" name="Google Shape;5239;p47"/>
            <p:cNvSpPr/>
            <p:nvPr/>
          </p:nvSpPr>
          <p:spPr>
            <a:xfrm>
              <a:off x="3081015" y="2660072"/>
              <a:ext cx="285371" cy="196552"/>
            </a:xfrm>
            <a:custGeom>
              <a:avLst/>
              <a:gdLst/>
              <a:ahLst/>
              <a:cxnLst/>
              <a:rect l="l" t="t" r="r" b="b"/>
              <a:pathLst>
                <a:path w="3425" h="2359" extrusionOk="0">
                  <a:moveTo>
                    <a:pt x="918" y="0"/>
                  </a:moveTo>
                  <a:cubicBezTo>
                    <a:pt x="803" y="0"/>
                    <a:pt x="703" y="21"/>
                    <a:pt x="623" y="67"/>
                  </a:cubicBezTo>
                  <a:cubicBezTo>
                    <a:pt x="1" y="436"/>
                    <a:pt x="371" y="1447"/>
                    <a:pt x="371" y="1447"/>
                  </a:cubicBezTo>
                  <a:cubicBezTo>
                    <a:pt x="371" y="1447"/>
                    <a:pt x="2315" y="1700"/>
                    <a:pt x="3055" y="2342"/>
                  </a:cubicBezTo>
                  <a:cubicBezTo>
                    <a:pt x="3072" y="2353"/>
                    <a:pt x="3090" y="2358"/>
                    <a:pt x="3108" y="2358"/>
                  </a:cubicBezTo>
                  <a:cubicBezTo>
                    <a:pt x="3152" y="2358"/>
                    <a:pt x="3191" y="2331"/>
                    <a:pt x="3191" y="2303"/>
                  </a:cubicBezTo>
                  <a:cubicBezTo>
                    <a:pt x="3249" y="2031"/>
                    <a:pt x="3424" y="1350"/>
                    <a:pt x="3424" y="1233"/>
                  </a:cubicBezTo>
                  <a:cubicBezTo>
                    <a:pt x="3254" y="1012"/>
                    <a:pt x="1726" y="0"/>
                    <a:pt x="918" y="0"/>
                  </a:cubicBezTo>
                  <a:close/>
                </a:path>
              </a:pathLst>
            </a:custGeom>
            <a:solidFill>
              <a:srgbClr val="623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0" name="Google Shape;5240;p47"/>
            <p:cNvSpPr/>
            <p:nvPr/>
          </p:nvSpPr>
          <p:spPr>
            <a:xfrm>
              <a:off x="3197746" y="2672070"/>
              <a:ext cx="170223" cy="184554"/>
            </a:xfrm>
            <a:custGeom>
              <a:avLst/>
              <a:gdLst/>
              <a:ahLst/>
              <a:cxnLst/>
              <a:rect l="l" t="t" r="r" b="b"/>
              <a:pathLst>
                <a:path w="2043" h="2215" extrusionOk="0">
                  <a:moveTo>
                    <a:pt x="136" y="0"/>
                  </a:moveTo>
                  <a:cubicBezTo>
                    <a:pt x="0" y="370"/>
                    <a:pt x="253" y="1031"/>
                    <a:pt x="759" y="1712"/>
                  </a:cubicBezTo>
                  <a:cubicBezTo>
                    <a:pt x="1109" y="1829"/>
                    <a:pt x="1440" y="2004"/>
                    <a:pt x="1654" y="2198"/>
                  </a:cubicBezTo>
                  <a:cubicBezTo>
                    <a:pt x="1671" y="2209"/>
                    <a:pt x="1689" y="2214"/>
                    <a:pt x="1707" y="2214"/>
                  </a:cubicBezTo>
                  <a:cubicBezTo>
                    <a:pt x="1751" y="2214"/>
                    <a:pt x="1790" y="2187"/>
                    <a:pt x="1790" y="2159"/>
                  </a:cubicBezTo>
                  <a:cubicBezTo>
                    <a:pt x="1848" y="1887"/>
                    <a:pt x="2043" y="1206"/>
                    <a:pt x="2023" y="1089"/>
                  </a:cubicBezTo>
                  <a:cubicBezTo>
                    <a:pt x="1906" y="914"/>
                    <a:pt x="934" y="253"/>
                    <a:pt x="136" y="0"/>
                  </a:cubicBezTo>
                  <a:close/>
                </a:path>
              </a:pathLst>
            </a:custGeom>
            <a:solidFill>
              <a:srgbClr val="704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1" name="Google Shape;5241;p47"/>
            <p:cNvSpPr/>
            <p:nvPr/>
          </p:nvSpPr>
          <p:spPr>
            <a:xfrm>
              <a:off x="3781155" y="2569919"/>
              <a:ext cx="69739" cy="209133"/>
            </a:xfrm>
            <a:custGeom>
              <a:avLst/>
              <a:gdLst/>
              <a:ahLst/>
              <a:cxnLst/>
              <a:rect l="l" t="t" r="r" b="b"/>
              <a:pathLst>
                <a:path w="837" h="2510" extrusionOk="0">
                  <a:moveTo>
                    <a:pt x="350" y="1"/>
                  </a:moveTo>
                  <a:cubicBezTo>
                    <a:pt x="195" y="176"/>
                    <a:pt x="97" y="390"/>
                    <a:pt x="0" y="584"/>
                  </a:cubicBezTo>
                  <a:cubicBezTo>
                    <a:pt x="136" y="1518"/>
                    <a:pt x="447" y="2257"/>
                    <a:pt x="836" y="2510"/>
                  </a:cubicBezTo>
                  <a:cubicBezTo>
                    <a:pt x="545" y="1732"/>
                    <a:pt x="467" y="954"/>
                    <a:pt x="720" y="176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704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2" name="Google Shape;5242;p47"/>
            <p:cNvSpPr/>
            <p:nvPr/>
          </p:nvSpPr>
          <p:spPr>
            <a:xfrm>
              <a:off x="3707834" y="2796801"/>
              <a:ext cx="79821" cy="103817"/>
            </a:xfrm>
            <a:custGeom>
              <a:avLst/>
              <a:gdLst/>
              <a:ahLst/>
              <a:cxnLst/>
              <a:rect l="l" t="t" r="r" b="b"/>
              <a:pathLst>
                <a:path w="958" h="1246" extrusionOk="0">
                  <a:moveTo>
                    <a:pt x="4" y="0"/>
                  </a:moveTo>
                  <a:cubicBezTo>
                    <a:pt x="1" y="0"/>
                    <a:pt x="349" y="428"/>
                    <a:pt x="958" y="1246"/>
                  </a:cubicBezTo>
                  <a:cubicBezTo>
                    <a:pt x="938" y="1090"/>
                    <a:pt x="880" y="954"/>
                    <a:pt x="841" y="857"/>
                  </a:cubicBezTo>
                  <a:cubicBezTo>
                    <a:pt x="822" y="759"/>
                    <a:pt x="783" y="584"/>
                    <a:pt x="763" y="370"/>
                  </a:cubicBezTo>
                  <a:lnTo>
                    <a:pt x="5" y="1"/>
                  </a:ln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3" name="Google Shape;5243;p47"/>
            <p:cNvSpPr/>
            <p:nvPr/>
          </p:nvSpPr>
          <p:spPr>
            <a:xfrm>
              <a:off x="3659591" y="2463019"/>
              <a:ext cx="102150" cy="262625"/>
            </a:xfrm>
            <a:custGeom>
              <a:avLst/>
              <a:gdLst/>
              <a:ahLst/>
              <a:cxnLst/>
              <a:rect l="l" t="t" r="r" b="b"/>
              <a:pathLst>
                <a:path w="1226" h="3152" extrusionOk="0">
                  <a:moveTo>
                    <a:pt x="0" y="0"/>
                  </a:moveTo>
                  <a:lnTo>
                    <a:pt x="32" y="52"/>
                  </a:lnTo>
                  <a:lnTo>
                    <a:pt x="32" y="52"/>
                  </a:lnTo>
                  <a:cubicBezTo>
                    <a:pt x="15" y="18"/>
                    <a:pt x="4" y="0"/>
                    <a:pt x="0" y="0"/>
                  </a:cubicBezTo>
                  <a:close/>
                  <a:moveTo>
                    <a:pt x="32" y="52"/>
                  </a:moveTo>
                  <a:cubicBezTo>
                    <a:pt x="172" y="344"/>
                    <a:pt x="738" y="1810"/>
                    <a:pt x="1226" y="3151"/>
                  </a:cubicBezTo>
                  <a:cubicBezTo>
                    <a:pt x="1206" y="2743"/>
                    <a:pt x="1167" y="2315"/>
                    <a:pt x="1128" y="1887"/>
                  </a:cubicBezTo>
                  <a:lnTo>
                    <a:pt x="32" y="52"/>
                  </a:ln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4" name="Google Shape;5244;p47"/>
            <p:cNvSpPr/>
            <p:nvPr/>
          </p:nvSpPr>
          <p:spPr>
            <a:xfrm>
              <a:off x="3452123" y="2547256"/>
              <a:ext cx="100567" cy="299869"/>
            </a:xfrm>
            <a:custGeom>
              <a:avLst/>
              <a:gdLst/>
              <a:ahLst/>
              <a:cxnLst/>
              <a:rect l="l" t="t" r="r" b="b"/>
              <a:pathLst>
                <a:path w="1207" h="3599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206" y="1"/>
                    <a:pt x="195" y="1421"/>
                    <a:pt x="1" y="2587"/>
                  </a:cubicBezTo>
                  <a:lnTo>
                    <a:pt x="390" y="3599"/>
                  </a:lnTo>
                  <a:cubicBezTo>
                    <a:pt x="623" y="1635"/>
                    <a:pt x="1207" y="1"/>
                    <a:pt x="1207" y="1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5" name="Google Shape;5245;p47"/>
            <p:cNvSpPr/>
            <p:nvPr/>
          </p:nvSpPr>
          <p:spPr>
            <a:xfrm>
              <a:off x="3398715" y="2487349"/>
              <a:ext cx="40577" cy="162141"/>
            </a:xfrm>
            <a:custGeom>
              <a:avLst/>
              <a:gdLst/>
              <a:ahLst/>
              <a:cxnLst/>
              <a:rect l="l" t="t" r="r" b="b"/>
              <a:pathLst>
                <a:path w="487" h="1946" extrusionOk="0">
                  <a:moveTo>
                    <a:pt x="0" y="0"/>
                  </a:moveTo>
                  <a:cubicBezTo>
                    <a:pt x="0" y="0"/>
                    <a:pt x="195" y="778"/>
                    <a:pt x="175" y="1945"/>
                  </a:cubicBezTo>
                  <a:lnTo>
                    <a:pt x="486" y="1362"/>
                  </a:lnTo>
                  <a:cubicBezTo>
                    <a:pt x="447" y="75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6" name="Google Shape;5246;p47"/>
            <p:cNvSpPr/>
            <p:nvPr/>
          </p:nvSpPr>
          <p:spPr>
            <a:xfrm>
              <a:off x="3291732" y="2287130"/>
              <a:ext cx="170223" cy="112732"/>
            </a:xfrm>
            <a:custGeom>
              <a:avLst/>
              <a:gdLst/>
              <a:ahLst/>
              <a:cxnLst/>
              <a:rect l="l" t="t" r="r" b="b"/>
              <a:pathLst>
                <a:path w="2043" h="1353" extrusionOk="0">
                  <a:moveTo>
                    <a:pt x="483" y="0"/>
                  </a:moveTo>
                  <a:cubicBezTo>
                    <a:pt x="315" y="0"/>
                    <a:pt x="151" y="50"/>
                    <a:pt x="0" y="166"/>
                  </a:cubicBezTo>
                  <a:cubicBezTo>
                    <a:pt x="121" y="122"/>
                    <a:pt x="241" y="100"/>
                    <a:pt x="361" y="100"/>
                  </a:cubicBezTo>
                  <a:cubicBezTo>
                    <a:pt x="922" y="100"/>
                    <a:pt x="1482" y="568"/>
                    <a:pt x="2043" y="1353"/>
                  </a:cubicBezTo>
                  <a:cubicBezTo>
                    <a:pt x="1948" y="866"/>
                    <a:pt x="1183" y="0"/>
                    <a:pt x="483" y="0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7" name="Google Shape;5247;p47"/>
            <p:cNvSpPr/>
            <p:nvPr/>
          </p:nvSpPr>
          <p:spPr>
            <a:xfrm>
              <a:off x="4069610" y="2496598"/>
              <a:ext cx="152392" cy="143144"/>
            </a:xfrm>
            <a:custGeom>
              <a:avLst/>
              <a:gdLst/>
              <a:ahLst/>
              <a:cxnLst/>
              <a:rect l="l" t="t" r="r" b="b"/>
              <a:pathLst>
                <a:path w="1829" h="1718" extrusionOk="0">
                  <a:moveTo>
                    <a:pt x="954" y="0"/>
                  </a:moveTo>
                  <a:cubicBezTo>
                    <a:pt x="672" y="0"/>
                    <a:pt x="390" y="32"/>
                    <a:pt x="272" y="122"/>
                  </a:cubicBezTo>
                  <a:cubicBezTo>
                    <a:pt x="0" y="317"/>
                    <a:pt x="370" y="1717"/>
                    <a:pt x="856" y="1717"/>
                  </a:cubicBezTo>
                  <a:cubicBezTo>
                    <a:pt x="944" y="1717"/>
                    <a:pt x="1019" y="1718"/>
                    <a:pt x="1082" y="1718"/>
                  </a:cubicBezTo>
                  <a:cubicBezTo>
                    <a:pt x="1366" y="1718"/>
                    <a:pt x="1425" y="1705"/>
                    <a:pt x="1537" y="1562"/>
                  </a:cubicBezTo>
                  <a:cubicBezTo>
                    <a:pt x="1653" y="1426"/>
                    <a:pt x="1828" y="161"/>
                    <a:pt x="1673" y="84"/>
                  </a:cubicBezTo>
                  <a:cubicBezTo>
                    <a:pt x="1600" y="42"/>
                    <a:pt x="1277" y="0"/>
                    <a:pt x="954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8" name="Google Shape;5248;p47"/>
            <p:cNvSpPr/>
            <p:nvPr/>
          </p:nvSpPr>
          <p:spPr>
            <a:xfrm>
              <a:off x="4153847" y="2551922"/>
              <a:ext cx="59907" cy="65156"/>
            </a:xfrm>
            <a:custGeom>
              <a:avLst/>
              <a:gdLst/>
              <a:ahLst/>
              <a:cxnLst/>
              <a:rect l="l" t="t" r="r" b="b"/>
              <a:pathLst>
                <a:path w="719" h="782" extrusionOk="0">
                  <a:moveTo>
                    <a:pt x="543" y="0"/>
                  </a:moveTo>
                  <a:cubicBezTo>
                    <a:pt x="515" y="0"/>
                    <a:pt x="484" y="7"/>
                    <a:pt x="448" y="23"/>
                  </a:cubicBezTo>
                  <a:cubicBezTo>
                    <a:pt x="253" y="120"/>
                    <a:pt x="0" y="489"/>
                    <a:pt x="0" y="567"/>
                  </a:cubicBezTo>
                  <a:cubicBezTo>
                    <a:pt x="0" y="625"/>
                    <a:pt x="0" y="762"/>
                    <a:pt x="98" y="781"/>
                  </a:cubicBezTo>
                  <a:cubicBezTo>
                    <a:pt x="101" y="782"/>
                    <a:pt x="104" y="782"/>
                    <a:pt x="108" y="782"/>
                  </a:cubicBezTo>
                  <a:cubicBezTo>
                    <a:pt x="220" y="782"/>
                    <a:pt x="586" y="506"/>
                    <a:pt x="642" y="411"/>
                  </a:cubicBezTo>
                  <a:cubicBezTo>
                    <a:pt x="710" y="293"/>
                    <a:pt x="719" y="0"/>
                    <a:pt x="54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9" name="Google Shape;5249;p47"/>
            <p:cNvSpPr/>
            <p:nvPr/>
          </p:nvSpPr>
          <p:spPr>
            <a:xfrm>
              <a:off x="4142516" y="2595915"/>
              <a:ext cx="64906" cy="49659"/>
            </a:xfrm>
            <a:custGeom>
              <a:avLst/>
              <a:gdLst/>
              <a:ahLst/>
              <a:cxnLst/>
              <a:rect l="l" t="t" r="r" b="b"/>
              <a:pathLst>
                <a:path w="779" h="596" extrusionOk="0">
                  <a:moveTo>
                    <a:pt x="564" y="0"/>
                  </a:moveTo>
                  <a:cubicBezTo>
                    <a:pt x="370" y="0"/>
                    <a:pt x="39" y="292"/>
                    <a:pt x="39" y="350"/>
                  </a:cubicBezTo>
                  <a:cubicBezTo>
                    <a:pt x="39" y="389"/>
                    <a:pt x="0" y="545"/>
                    <a:pt x="98" y="584"/>
                  </a:cubicBezTo>
                  <a:cubicBezTo>
                    <a:pt x="111" y="592"/>
                    <a:pt x="130" y="595"/>
                    <a:pt x="154" y="595"/>
                  </a:cubicBezTo>
                  <a:cubicBezTo>
                    <a:pt x="301" y="595"/>
                    <a:pt x="611" y="454"/>
                    <a:pt x="662" y="370"/>
                  </a:cubicBezTo>
                  <a:cubicBezTo>
                    <a:pt x="700" y="331"/>
                    <a:pt x="778" y="0"/>
                    <a:pt x="564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0" name="Google Shape;5250;p47"/>
            <p:cNvSpPr/>
            <p:nvPr/>
          </p:nvSpPr>
          <p:spPr>
            <a:xfrm>
              <a:off x="4153847" y="2497597"/>
              <a:ext cx="62657" cy="80570"/>
            </a:xfrm>
            <a:custGeom>
              <a:avLst/>
              <a:gdLst/>
              <a:ahLst/>
              <a:cxnLst/>
              <a:rect l="l" t="t" r="r" b="b"/>
              <a:pathLst>
                <a:path w="752" h="967" extrusionOk="0">
                  <a:moveTo>
                    <a:pt x="552" y="0"/>
                  </a:moveTo>
                  <a:cubicBezTo>
                    <a:pt x="517" y="0"/>
                    <a:pt x="476" y="16"/>
                    <a:pt x="428" y="52"/>
                  </a:cubicBezTo>
                  <a:cubicBezTo>
                    <a:pt x="234" y="188"/>
                    <a:pt x="0" y="577"/>
                    <a:pt x="39" y="655"/>
                  </a:cubicBezTo>
                  <a:cubicBezTo>
                    <a:pt x="59" y="694"/>
                    <a:pt x="98" y="966"/>
                    <a:pt x="195" y="966"/>
                  </a:cubicBezTo>
                  <a:cubicBezTo>
                    <a:pt x="292" y="966"/>
                    <a:pt x="681" y="538"/>
                    <a:pt x="720" y="383"/>
                  </a:cubicBezTo>
                  <a:cubicBezTo>
                    <a:pt x="752" y="288"/>
                    <a:pt x="706" y="0"/>
                    <a:pt x="552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1" name="Google Shape;5251;p47"/>
            <p:cNvSpPr/>
            <p:nvPr/>
          </p:nvSpPr>
          <p:spPr>
            <a:xfrm>
              <a:off x="4035532" y="2489682"/>
              <a:ext cx="134562" cy="103900"/>
            </a:xfrm>
            <a:custGeom>
              <a:avLst/>
              <a:gdLst/>
              <a:ahLst/>
              <a:cxnLst/>
              <a:rect l="l" t="t" r="r" b="b"/>
              <a:pathLst>
                <a:path w="1615" h="1247" extrusionOk="0">
                  <a:moveTo>
                    <a:pt x="1038" y="0"/>
                  </a:moveTo>
                  <a:cubicBezTo>
                    <a:pt x="856" y="0"/>
                    <a:pt x="575" y="166"/>
                    <a:pt x="234" y="303"/>
                  </a:cubicBezTo>
                  <a:cubicBezTo>
                    <a:pt x="1" y="381"/>
                    <a:pt x="59" y="964"/>
                    <a:pt x="390" y="1100"/>
                  </a:cubicBezTo>
                  <a:cubicBezTo>
                    <a:pt x="426" y="1120"/>
                    <a:pt x="463" y="1128"/>
                    <a:pt x="498" y="1128"/>
                  </a:cubicBezTo>
                  <a:cubicBezTo>
                    <a:pt x="750" y="1128"/>
                    <a:pt x="973" y="711"/>
                    <a:pt x="973" y="711"/>
                  </a:cubicBezTo>
                  <a:lnTo>
                    <a:pt x="1090" y="808"/>
                  </a:lnTo>
                  <a:cubicBezTo>
                    <a:pt x="1090" y="808"/>
                    <a:pt x="1187" y="1042"/>
                    <a:pt x="1226" y="1158"/>
                  </a:cubicBezTo>
                  <a:cubicBezTo>
                    <a:pt x="1259" y="1225"/>
                    <a:pt x="1360" y="1247"/>
                    <a:pt x="1449" y="1247"/>
                  </a:cubicBezTo>
                  <a:cubicBezTo>
                    <a:pt x="1518" y="1247"/>
                    <a:pt x="1579" y="1234"/>
                    <a:pt x="1596" y="1217"/>
                  </a:cubicBezTo>
                  <a:cubicBezTo>
                    <a:pt x="1615" y="1139"/>
                    <a:pt x="1557" y="750"/>
                    <a:pt x="1479" y="575"/>
                  </a:cubicBezTo>
                  <a:cubicBezTo>
                    <a:pt x="1420" y="400"/>
                    <a:pt x="1284" y="69"/>
                    <a:pt x="1109" y="11"/>
                  </a:cubicBezTo>
                  <a:cubicBezTo>
                    <a:pt x="1088" y="4"/>
                    <a:pt x="1064" y="0"/>
                    <a:pt x="1038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2" name="Google Shape;5252;p47"/>
            <p:cNvSpPr/>
            <p:nvPr/>
          </p:nvSpPr>
          <p:spPr>
            <a:xfrm>
              <a:off x="3447291" y="2010589"/>
              <a:ext cx="37327" cy="48992"/>
            </a:xfrm>
            <a:custGeom>
              <a:avLst/>
              <a:gdLst/>
              <a:ahLst/>
              <a:cxnLst/>
              <a:rect l="l" t="t" r="r" b="b"/>
              <a:pathLst>
                <a:path w="448" h="588" extrusionOk="0">
                  <a:moveTo>
                    <a:pt x="293" y="0"/>
                  </a:moveTo>
                  <a:cubicBezTo>
                    <a:pt x="286" y="0"/>
                    <a:pt x="280" y="1"/>
                    <a:pt x="273" y="4"/>
                  </a:cubicBezTo>
                  <a:cubicBezTo>
                    <a:pt x="117" y="23"/>
                    <a:pt x="1" y="257"/>
                    <a:pt x="78" y="393"/>
                  </a:cubicBezTo>
                  <a:cubicBezTo>
                    <a:pt x="98" y="471"/>
                    <a:pt x="176" y="529"/>
                    <a:pt x="253" y="587"/>
                  </a:cubicBezTo>
                  <a:cubicBezTo>
                    <a:pt x="195" y="510"/>
                    <a:pt x="253" y="412"/>
                    <a:pt x="312" y="374"/>
                  </a:cubicBezTo>
                  <a:cubicBezTo>
                    <a:pt x="322" y="370"/>
                    <a:pt x="331" y="369"/>
                    <a:pt x="339" y="369"/>
                  </a:cubicBezTo>
                  <a:cubicBezTo>
                    <a:pt x="378" y="369"/>
                    <a:pt x="400" y="406"/>
                    <a:pt x="448" y="471"/>
                  </a:cubicBezTo>
                  <a:cubicBezTo>
                    <a:pt x="448" y="235"/>
                    <a:pt x="380" y="0"/>
                    <a:pt x="293" y="0"/>
                  </a:cubicBezTo>
                  <a:close/>
                </a:path>
              </a:pathLst>
            </a:custGeom>
            <a:solidFill>
              <a:srgbClr val="E9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3" name="Google Shape;5253;p47"/>
            <p:cNvSpPr/>
            <p:nvPr/>
          </p:nvSpPr>
          <p:spPr>
            <a:xfrm>
              <a:off x="3552608" y="2009256"/>
              <a:ext cx="30912" cy="48826"/>
            </a:xfrm>
            <a:custGeom>
              <a:avLst/>
              <a:gdLst/>
              <a:ahLst/>
              <a:cxnLst/>
              <a:rect l="l" t="t" r="r" b="b"/>
              <a:pathLst>
                <a:path w="371" h="586" extrusionOk="0">
                  <a:moveTo>
                    <a:pt x="215" y="1"/>
                  </a:moveTo>
                  <a:cubicBezTo>
                    <a:pt x="117" y="1"/>
                    <a:pt x="40" y="117"/>
                    <a:pt x="20" y="292"/>
                  </a:cubicBezTo>
                  <a:cubicBezTo>
                    <a:pt x="1" y="467"/>
                    <a:pt x="79" y="584"/>
                    <a:pt x="176" y="584"/>
                  </a:cubicBezTo>
                  <a:cubicBezTo>
                    <a:pt x="182" y="585"/>
                    <a:pt x="188" y="586"/>
                    <a:pt x="194" y="586"/>
                  </a:cubicBezTo>
                  <a:cubicBezTo>
                    <a:pt x="285" y="586"/>
                    <a:pt x="370" y="456"/>
                    <a:pt x="370" y="292"/>
                  </a:cubicBezTo>
                  <a:cubicBezTo>
                    <a:pt x="370" y="117"/>
                    <a:pt x="312" y="1"/>
                    <a:pt x="215" y="1"/>
                  </a:cubicBezTo>
                  <a:close/>
                </a:path>
              </a:pathLst>
            </a:custGeom>
            <a:solidFill>
              <a:srgbClr val="4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4" name="Google Shape;5254;p47"/>
            <p:cNvSpPr/>
            <p:nvPr/>
          </p:nvSpPr>
          <p:spPr>
            <a:xfrm>
              <a:off x="3632012" y="2015255"/>
              <a:ext cx="27662" cy="46409"/>
            </a:xfrm>
            <a:custGeom>
              <a:avLst/>
              <a:gdLst/>
              <a:ahLst/>
              <a:cxnLst/>
              <a:rect l="l" t="t" r="r" b="b"/>
              <a:pathLst>
                <a:path w="332" h="557" extrusionOk="0">
                  <a:moveTo>
                    <a:pt x="205" y="0"/>
                  </a:moveTo>
                  <a:cubicBezTo>
                    <a:pt x="196" y="0"/>
                    <a:pt x="186" y="2"/>
                    <a:pt x="176" y="6"/>
                  </a:cubicBezTo>
                  <a:cubicBezTo>
                    <a:pt x="79" y="6"/>
                    <a:pt x="1" y="123"/>
                    <a:pt x="1" y="298"/>
                  </a:cubicBezTo>
                  <a:cubicBezTo>
                    <a:pt x="1" y="420"/>
                    <a:pt x="47" y="557"/>
                    <a:pt x="141" y="557"/>
                  </a:cubicBezTo>
                  <a:cubicBezTo>
                    <a:pt x="152" y="557"/>
                    <a:pt x="163" y="555"/>
                    <a:pt x="176" y="551"/>
                  </a:cubicBezTo>
                  <a:cubicBezTo>
                    <a:pt x="273" y="551"/>
                    <a:pt x="331" y="415"/>
                    <a:pt x="331" y="259"/>
                  </a:cubicBezTo>
                  <a:cubicBezTo>
                    <a:pt x="331" y="137"/>
                    <a:pt x="285" y="0"/>
                    <a:pt x="205" y="0"/>
                  </a:cubicBezTo>
                  <a:close/>
                </a:path>
              </a:pathLst>
            </a:custGeom>
            <a:solidFill>
              <a:srgbClr val="4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5" name="Google Shape;5255;p47"/>
            <p:cNvSpPr/>
            <p:nvPr/>
          </p:nvSpPr>
          <p:spPr>
            <a:xfrm>
              <a:off x="3589935" y="2023837"/>
              <a:ext cx="40577" cy="90819"/>
            </a:xfrm>
            <a:custGeom>
              <a:avLst/>
              <a:gdLst/>
              <a:ahLst/>
              <a:cxnLst/>
              <a:rect l="l" t="t" r="r" b="b"/>
              <a:pathLst>
                <a:path w="487" h="1090" extrusionOk="0">
                  <a:moveTo>
                    <a:pt x="0" y="1031"/>
                  </a:moveTo>
                  <a:lnTo>
                    <a:pt x="0" y="1031"/>
                  </a:lnTo>
                  <a:cubicBezTo>
                    <a:pt x="9" y="1033"/>
                    <a:pt x="19" y="1034"/>
                    <a:pt x="29" y="1035"/>
                  </a:cubicBezTo>
                  <a:lnTo>
                    <a:pt x="29" y="1035"/>
                  </a:lnTo>
                  <a:lnTo>
                    <a:pt x="0" y="1031"/>
                  </a:lnTo>
                  <a:close/>
                  <a:moveTo>
                    <a:pt x="195" y="1"/>
                  </a:moveTo>
                  <a:cubicBezTo>
                    <a:pt x="389" y="526"/>
                    <a:pt x="311" y="993"/>
                    <a:pt x="311" y="993"/>
                  </a:cubicBezTo>
                  <a:cubicBezTo>
                    <a:pt x="311" y="993"/>
                    <a:pt x="154" y="1035"/>
                    <a:pt x="48" y="1035"/>
                  </a:cubicBezTo>
                  <a:cubicBezTo>
                    <a:pt x="41" y="1035"/>
                    <a:pt x="35" y="1035"/>
                    <a:pt x="29" y="1035"/>
                  </a:cubicBezTo>
                  <a:lnTo>
                    <a:pt x="29" y="1035"/>
                  </a:lnTo>
                  <a:lnTo>
                    <a:pt x="486" y="1090"/>
                  </a:lnTo>
                  <a:cubicBezTo>
                    <a:pt x="486" y="1090"/>
                    <a:pt x="486" y="604"/>
                    <a:pt x="195" y="1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6" name="Google Shape;5256;p47"/>
            <p:cNvSpPr/>
            <p:nvPr/>
          </p:nvSpPr>
          <p:spPr>
            <a:xfrm>
              <a:off x="3622347" y="1999508"/>
              <a:ext cx="51908" cy="26329"/>
            </a:xfrm>
            <a:custGeom>
              <a:avLst/>
              <a:gdLst/>
              <a:ahLst/>
              <a:cxnLst/>
              <a:rect l="l" t="t" r="r" b="b"/>
              <a:pathLst>
                <a:path w="623" h="316" extrusionOk="0">
                  <a:moveTo>
                    <a:pt x="311" y="1"/>
                  </a:moveTo>
                  <a:cubicBezTo>
                    <a:pt x="136" y="1"/>
                    <a:pt x="0" y="40"/>
                    <a:pt x="0" y="137"/>
                  </a:cubicBezTo>
                  <a:cubicBezTo>
                    <a:pt x="0" y="215"/>
                    <a:pt x="136" y="273"/>
                    <a:pt x="311" y="312"/>
                  </a:cubicBezTo>
                  <a:cubicBezTo>
                    <a:pt x="330" y="314"/>
                    <a:pt x="347" y="315"/>
                    <a:pt x="365" y="315"/>
                  </a:cubicBezTo>
                  <a:cubicBezTo>
                    <a:pt x="513" y="315"/>
                    <a:pt x="622" y="244"/>
                    <a:pt x="622" y="156"/>
                  </a:cubicBezTo>
                  <a:cubicBezTo>
                    <a:pt x="622" y="98"/>
                    <a:pt x="486" y="20"/>
                    <a:pt x="311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7" name="Google Shape;5257;p47"/>
            <p:cNvSpPr/>
            <p:nvPr/>
          </p:nvSpPr>
          <p:spPr>
            <a:xfrm>
              <a:off x="3541276" y="2001174"/>
              <a:ext cx="56824" cy="28412"/>
            </a:xfrm>
            <a:custGeom>
              <a:avLst/>
              <a:gdLst/>
              <a:ahLst/>
              <a:cxnLst/>
              <a:rect l="l" t="t" r="r" b="b"/>
              <a:pathLst>
                <a:path w="682" h="341" extrusionOk="0">
                  <a:moveTo>
                    <a:pt x="448" y="0"/>
                  </a:moveTo>
                  <a:cubicBezTo>
                    <a:pt x="398" y="0"/>
                    <a:pt x="344" y="7"/>
                    <a:pt x="292" y="20"/>
                  </a:cubicBezTo>
                  <a:cubicBezTo>
                    <a:pt x="117" y="78"/>
                    <a:pt x="1" y="195"/>
                    <a:pt x="20" y="273"/>
                  </a:cubicBezTo>
                  <a:cubicBezTo>
                    <a:pt x="33" y="311"/>
                    <a:pt x="111" y="340"/>
                    <a:pt x="213" y="340"/>
                  </a:cubicBezTo>
                  <a:cubicBezTo>
                    <a:pt x="268" y="340"/>
                    <a:pt x="329" y="332"/>
                    <a:pt x="390" y="311"/>
                  </a:cubicBezTo>
                  <a:cubicBezTo>
                    <a:pt x="545" y="273"/>
                    <a:pt x="681" y="136"/>
                    <a:pt x="642" y="78"/>
                  </a:cubicBezTo>
                  <a:cubicBezTo>
                    <a:pt x="629" y="26"/>
                    <a:pt x="547" y="0"/>
                    <a:pt x="448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8" name="Google Shape;5258;p47"/>
            <p:cNvSpPr/>
            <p:nvPr/>
          </p:nvSpPr>
          <p:spPr>
            <a:xfrm>
              <a:off x="3536444" y="2089661"/>
              <a:ext cx="71405" cy="53575"/>
            </a:xfrm>
            <a:custGeom>
              <a:avLst/>
              <a:gdLst/>
              <a:ahLst/>
              <a:cxnLst/>
              <a:rect l="l" t="t" r="r" b="b"/>
              <a:pathLst>
                <a:path w="857" h="643" extrusionOk="0">
                  <a:moveTo>
                    <a:pt x="75" y="0"/>
                  </a:moveTo>
                  <a:cubicBezTo>
                    <a:pt x="51" y="0"/>
                    <a:pt x="20" y="18"/>
                    <a:pt x="20" y="47"/>
                  </a:cubicBezTo>
                  <a:cubicBezTo>
                    <a:pt x="20" y="86"/>
                    <a:pt x="0" y="300"/>
                    <a:pt x="156" y="475"/>
                  </a:cubicBezTo>
                  <a:cubicBezTo>
                    <a:pt x="249" y="583"/>
                    <a:pt x="637" y="642"/>
                    <a:pt x="792" y="642"/>
                  </a:cubicBezTo>
                  <a:cubicBezTo>
                    <a:pt x="832" y="642"/>
                    <a:pt x="856" y="638"/>
                    <a:pt x="856" y="630"/>
                  </a:cubicBezTo>
                  <a:cubicBezTo>
                    <a:pt x="856" y="591"/>
                    <a:pt x="837" y="553"/>
                    <a:pt x="778" y="553"/>
                  </a:cubicBezTo>
                  <a:cubicBezTo>
                    <a:pt x="545" y="553"/>
                    <a:pt x="350" y="494"/>
                    <a:pt x="253" y="378"/>
                  </a:cubicBezTo>
                  <a:cubicBezTo>
                    <a:pt x="117" y="241"/>
                    <a:pt x="156" y="66"/>
                    <a:pt x="156" y="66"/>
                  </a:cubicBezTo>
                  <a:cubicBezTo>
                    <a:pt x="175" y="47"/>
                    <a:pt x="156" y="8"/>
                    <a:pt x="98" y="8"/>
                  </a:cubicBezTo>
                  <a:cubicBezTo>
                    <a:pt x="92" y="3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9" name="Google Shape;5259;p47"/>
            <p:cNvSpPr/>
            <p:nvPr/>
          </p:nvSpPr>
          <p:spPr>
            <a:xfrm>
              <a:off x="3598017" y="2174564"/>
              <a:ext cx="11415" cy="27912"/>
            </a:xfrm>
            <a:custGeom>
              <a:avLst/>
              <a:gdLst/>
              <a:ahLst/>
              <a:cxnLst/>
              <a:rect l="l" t="t" r="r" b="b"/>
              <a:pathLst>
                <a:path w="137" h="335" extrusionOk="0">
                  <a:moveTo>
                    <a:pt x="98" y="0"/>
                  </a:moveTo>
                  <a:cubicBezTo>
                    <a:pt x="59" y="0"/>
                    <a:pt x="20" y="78"/>
                    <a:pt x="20" y="156"/>
                  </a:cubicBezTo>
                  <a:cubicBezTo>
                    <a:pt x="0" y="253"/>
                    <a:pt x="20" y="331"/>
                    <a:pt x="39" y="331"/>
                  </a:cubicBezTo>
                  <a:cubicBezTo>
                    <a:pt x="41" y="333"/>
                    <a:pt x="44" y="334"/>
                    <a:pt x="46" y="334"/>
                  </a:cubicBezTo>
                  <a:cubicBezTo>
                    <a:pt x="70" y="334"/>
                    <a:pt x="117" y="263"/>
                    <a:pt x="117" y="175"/>
                  </a:cubicBezTo>
                  <a:cubicBezTo>
                    <a:pt x="136" y="78"/>
                    <a:pt x="117" y="0"/>
                    <a:pt x="98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0" name="Google Shape;5260;p47"/>
            <p:cNvSpPr/>
            <p:nvPr/>
          </p:nvSpPr>
          <p:spPr>
            <a:xfrm>
              <a:off x="3528362" y="1961847"/>
              <a:ext cx="66489" cy="43743"/>
            </a:xfrm>
            <a:custGeom>
              <a:avLst/>
              <a:gdLst/>
              <a:ahLst/>
              <a:cxnLst/>
              <a:rect l="l" t="t" r="r" b="b"/>
              <a:pathLst>
                <a:path w="798" h="525" extrusionOk="0">
                  <a:moveTo>
                    <a:pt x="710" y="0"/>
                  </a:moveTo>
                  <a:cubicBezTo>
                    <a:pt x="701" y="0"/>
                    <a:pt x="691" y="2"/>
                    <a:pt x="681" y="6"/>
                  </a:cubicBezTo>
                  <a:lnTo>
                    <a:pt x="78" y="122"/>
                  </a:lnTo>
                  <a:cubicBezTo>
                    <a:pt x="19" y="122"/>
                    <a:pt x="0" y="181"/>
                    <a:pt x="0" y="258"/>
                  </a:cubicBezTo>
                  <a:lnTo>
                    <a:pt x="19" y="453"/>
                  </a:lnTo>
                  <a:cubicBezTo>
                    <a:pt x="19" y="483"/>
                    <a:pt x="54" y="524"/>
                    <a:pt x="87" y="524"/>
                  </a:cubicBezTo>
                  <a:cubicBezTo>
                    <a:pt x="98" y="524"/>
                    <a:pt x="108" y="520"/>
                    <a:pt x="117" y="511"/>
                  </a:cubicBezTo>
                  <a:lnTo>
                    <a:pt x="739" y="395"/>
                  </a:lnTo>
                  <a:cubicBezTo>
                    <a:pt x="778" y="395"/>
                    <a:pt x="797" y="336"/>
                    <a:pt x="797" y="278"/>
                  </a:cubicBezTo>
                  <a:lnTo>
                    <a:pt x="778" y="83"/>
                  </a:lnTo>
                  <a:cubicBezTo>
                    <a:pt x="778" y="35"/>
                    <a:pt x="752" y="0"/>
                    <a:pt x="710" y="0"/>
                  </a:cubicBezTo>
                  <a:close/>
                </a:path>
              </a:pathLst>
            </a:custGeom>
            <a:solidFill>
              <a:srgbClr val="A2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1" name="Google Shape;5261;p47"/>
            <p:cNvSpPr/>
            <p:nvPr/>
          </p:nvSpPr>
          <p:spPr>
            <a:xfrm>
              <a:off x="3622347" y="1968179"/>
              <a:ext cx="68072" cy="49825"/>
            </a:xfrm>
            <a:custGeom>
              <a:avLst/>
              <a:gdLst/>
              <a:ahLst/>
              <a:cxnLst/>
              <a:rect l="l" t="t" r="r" b="b"/>
              <a:pathLst>
                <a:path w="817" h="598" extrusionOk="0">
                  <a:moveTo>
                    <a:pt x="156" y="0"/>
                  </a:moveTo>
                  <a:cubicBezTo>
                    <a:pt x="118" y="0"/>
                    <a:pt x="88" y="26"/>
                    <a:pt x="58" y="85"/>
                  </a:cubicBezTo>
                  <a:lnTo>
                    <a:pt x="20" y="280"/>
                  </a:lnTo>
                  <a:cubicBezTo>
                    <a:pt x="0" y="319"/>
                    <a:pt x="20" y="377"/>
                    <a:pt x="58" y="396"/>
                  </a:cubicBezTo>
                  <a:lnTo>
                    <a:pt x="622" y="591"/>
                  </a:lnTo>
                  <a:cubicBezTo>
                    <a:pt x="636" y="595"/>
                    <a:pt x="649" y="598"/>
                    <a:pt x="661" y="598"/>
                  </a:cubicBezTo>
                  <a:cubicBezTo>
                    <a:pt x="698" y="598"/>
                    <a:pt x="724" y="572"/>
                    <a:pt x="739" y="513"/>
                  </a:cubicBezTo>
                  <a:lnTo>
                    <a:pt x="797" y="319"/>
                  </a:lnTo>
                  <a:cubicBezTo>
                    <a:pt x="817" y="280"/>
                    <a:pt x="797" y="202"/>
                    <a:pt x="739" y="202"/>
                  </a:cubicBezTo>
                  <a:lnTo>
                    <a:pt x="195" y="7"/>
                  </a:lnTo>
                  <a:cubicBezTo>
                    <a:pt x="181" y="3"/>
                    <a:pt x="168" y="0"/>
                    <a:pt x="156" y="0"/>
                  </a:cubicBezTo>
                  <a:close/>
                </a:path>
              </a:pathLst>
            </a:custGeom>
            <a:solidFill>
              <a:srgbClr val="A2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2" name="Google Shape;5262;p47"/>
            <p:cNvSpPr/>
            <p:nvPr/>
          </p:nvSpPr>
          <p:spPr>
            <a:xfrm>
              <a:off x="3156840" y="3182413"/>
              <a:ext cx="143800" cy="185800"/>
            </a:xfrm>
            <a:custGeom>
              <a:avLst/>
              <a:gdLst/>
              <a:ahLst/>
              <a:cxnLst/>
              <a:rect l="l" t="t" r="r" b="b"/>
              <a:pathLst>
                <a:path w="5752" h="7432" extrusionOk="0">
                  <a:moveTo>
                    <a:pt x="111" y="2499"/>
                  </a:moveTo>
                  <a:cubicBezTo>
                    <a:pt x="246" y="3184"/>
                    <a:pt x="616" y="4437"/>
                    <a:pt x="1301" y="5257"/>
                  </a:cubicBezTo>
                  <a:cubicBezTo>
                    <a:pt x="1986" y="6077"/>
                    <a:pt x="3483" y="7502"/>
                    <a:pt x="4222" y="7421"/>
                  </a:cubicBezTo>
                  <a:cubicBezTo>
                    <a:pt x="4961" y="7340"/>
                    <a:pt x="5799" y="5979"/>
                    <a:pt x="5736" y="4771"/>
                  </a:cubicBezTo>
                  <a:cubicBezTo>
                    <a:pt x="5673" y="3563"/>
                    <a:pt x="4717" y="777"/>
                    <a:pt x="3843" y="173"/>
                  </a:cubicBezTo>
                  <a:cubicBezTo>
                    <a:pt x="2969" y="-431"/>
                    <a:pt x="1112" y="759"/>
                    <a:pt x="490" y="1147"/>
                  </a:cubicBezTo>
                  <a:cubicBezTo>
                    <a:pt x="-132" y="1535"/>
                    <a:pt x="-24" y="1814"/>
                    <a:pt x="111" y="2499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" grpId="0"/>
      <p:bldP spid="515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Google Shape;5150;p47"/>
          <p:cNvSpPr txBox="1">
            <a:spLocks noGrp="1"/>
          </p:cNvSpPr>
          <p:nvPr>
            <p:ph type="title"/>
          </p:nvPr>
        </p:nvSpPr>
        <p:spPr>
          <a:xfrm>
            <a:off x="4164475" y="368825"/>
            <a:ext cx="426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2. Nội dung</a:t>
            </a:r>
            <a:endParaRPr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51" name="Google Shape;5151;p47"/>
          <p:cNvSpPr txBox="1">
            <a:spLocks noGrp="1"/>
          </p:cNvSpPr>
          <p:nvPr>
            <p:ph type="body" idx="1"/>
          </p:nvPr>
        </p:nvSpPr>
        <p:spPr>
          <a:xfrm>
            <a:off x="3572177" y="1223016"/>
            <a:ext cx="4941748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06" name="Google Shape;5206;p47"/>
          <p:cNvGrpSpPr/>
          <p:nvPr/>
        </p:nvGrpSpPr>
        <p:grpSpPr>
          <a:xfrm>
            <a:off x="1800148" y="998579"/>
            <a:ext cx="1847398" cy="3876220"/>
            <a:chOff x="3068100" y="1727300"/>
            <a:chExt cx="1153903" cy="2421124"/>
          </a:xfrm>
        </p:grpSpPr>
        <p:sp>
          <p:nvSpPr>
            <p:cNvPr id="5207" name="Google Shape;5207;p47"/>
            <p:cNvSpPr/>
            <p:nvPr/>
          </p:nvSpPr>
          <p:spPr>
            <a:xfrm>
              <a:off x="3578520" y="2299295"/>
              <a:ext cx="320949" cy="549329"/>
            </a:xfrm>
            <a:custGeom>
              <a:avLst/>
              <a:gdLst/>
              <a:ahLst/>
              <a:cxnLst/>
              <a:rect l="l" t="t" r="r" b="b"/>
              <a:pathLst>
                <a:path w="3852" h="6593" extrusionOk="0">
                  <a:moveTo>
                    <a:pt x="721" y="1"/>
                  </a:moveTo>
                  <a:lnTo>
                    <a:pt x="1" y="740"/>
                  </a:lnTo>
                  <a:cubicBezTo>
                    <a:pt x="1" y="740"/>
                    <a:pt x="332" y="4591"/>
                    <a:pt x="1012" y="5486"/>
                  </a:cubicBezTo>
                  <a:cubicBezTo>
                    <a:pt x="1611" y="6272"/>
                    <a:pt x="2525" y="6593"/>
                    <a:pt x="3014" y="6593"/>
                  </a:cubicBezTo>
                  <a:cubicBezTo>
                    <a:pt x="3082" y="6593"/>
                    <a:pt x="3141" y="6587"/>
                    <a:pt x="3191" y="6575"/>
                  </a:cubicBezTo>
                  <a:cubicBezTo>
                    <a:pt x="3599" y="6478"/>
                    <a:pt x="3852" y="4183"/>
                    <a:pt x="3774" y="4027"/>
                  </a:cubicBezTo>
                  <a:cubicBezTo>
                    <a:pt x="3696" y="3891"/>
                    <a:pt x="3268" y="3735"/>
                    <a:pt x="2957" y="3463"/>
                  </a:cubicBezTo>
                  <a:cubicBezTo>
                    <a:pt x="2627" y="3210"/>
                    <a:pt x="1985" y="1207"/>
                    <a:pt x="721" y="1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8" name="Google Shape;5208;p47"/>
            <p:cNvSpPr/>
            <p:nvPr/>
          </p:nvSpPr>
          <p:spPr>
            <a:xfrm>
              <a:off x="3619097" y="2309043"/>
              <a:ext cx="257709" cy="393187"/>
            </a:xfrm>
            <a:custGeom>
              <a:avLst/>
              <a:gdLst/>
              <a:ahLst/>
              <a:cxnLst/>
              <a:rect l="l" t="t" r="r" b="b"/>
              <a:pathLst>
                <a:path w="3093" h="4719" extrusionOk="0">
                  <a:moveTo>
                    <a:pt x="370" y="1"/>
                  </a:moveTo>
                  <a:lnTo>
                    <a:pt x="370" y="1"/>
                  </a:lnTo>
                  <a:cubicBezTo>
                    <a:pt x="0" y="429"/>
                    <a:pt x="798" y="856"/>
                    <a:pt x="1323" y="2023"/>
                  </a:cubicBezTo>
                  <a:cubicBezTo>
                    <a:pt x="1862" y="3246"/>
                    <a:pt x="2069" y="4718"/>
                    <a:pt x="2558" y="4718"/>
                  </a:cubicBezTo>
                  <a:cubicBezTo>
                    <a:pt x="2598" y="4718"/>
                    <a:pt x="2640" y="4708"/>
                    <a:pt x="2684" y="4688"/>
                  </a:cubicBezTo>
                  <a:cubicBezTo>
                    <a:pt x="2956" y="4610"/>
                    <a:pt x="3093" y="4260"/>
                    <a:pt x="3093" y="3774"/>
                  </a:cubicBezTo>
                  <a:cubicBezTo>
                    <a:pt x="2918" y="3677"/>
                    <a:pt x="2684" y="3540"/>
                    <a:pt x="2470" y="3346"/>
                  </a:cubicBezTo>
                  <a:cubicBezTo>
                    <a:pt x="2159" y="3093"/>
                    <a:pt x="1537" y="1207"/>
                    <a:pt x="370" y="1"/>
                  </a:cubicBezTo>
                  <a:close/>
                </a:path>
              </a:pathLst>
            </a:custGeom>
            <a:solidFill>
              <a:srgbClr val="E7D3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9" name="Google Shape;5209;p47"/>
            <p:cNvSpPr/>
            <p:nvPr/>
          </p:nvSpPr>
          <p:spPr>
            <a:xfrm>
              <a:off x="3469954" y="2840628"/>
              <a:ext cx="342029" cy="1268880"/>
            </a:xfrm>
            <a:custGeom>
              <a:avLst/>
              <a:gdLst/>
              <a:ahLst/>
              <a:cxnLst/>
              <a:rect l="l" t="t" r="r" b="b"/>
              <a:pathLst>
                <a:path w="4105" h="15229" extrusionOk="0">
                  <a:moveTo>
                    <a:pt x="1" y="0"/>
                  </a:moveTo>
                  <a:lnTo>
                    <a:pt x="1148" y="7099"/>
                  </a:lnTo>
                  <a:lnTo>
                    <a:pt x="1557" y="15229"/>
                  </a:lnTo>
                  <a:lnTo>
                    <a:pt x="1829" y="15229"/>
                  </a:lnTo>
                  <a:cubicBezTo>
                    <a:pt x="2160" y="14042"/>
                    <a:pt x="4105" y="8285"/>
                    <a:pt x="4105" y="7041"/>
                  </a:cubicBezTo>
                  <a:cubicBezTo>
                    <a:pt x="4105" y="5796"/>
                    <a:pt x="3502" y="584"/>
                    <a:pt x="3502" y="5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48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0" name="Google Shape;5210;p47"/>
            <p:cNvSpPr/>
            <p:nvPr/>
          </p:nvSpPr>
          <p:spPr>
            <a:xfrm>
              <a:off x="3659591" y="2876205"/>
              <a:ext cx="154059" cy="612652"/>
            </a:xfrm>
            <a:custGeom>
              <a:avLst/>
              <a:gdLst/>
              <a:ahLst/>
              <a:cxnLst/>
              <a:rect l="l" t="t" r="r" b="b"/>
              <a:pathLst>
                <a:path w="1849" h="7353" extrusionOk="0">
                  <a:moveTo>
                    <a:pt x="253" y="1"/>
                  </a:moveTo>
                  <a:cubicBezTo>
                    <a:pt x="98" y="740"/>
                    <a:pt x="0" y="1654"/>
                    <a:pt x="0" y="2588"/>
                  </a:cubicBezTo>
                  <a:cubicBezTo>
                    <a:pt x="0" y="5213"/>
                    <a:pt x="681" y="7353"/>
                    <a:pt x="1537" y="7353"/>
                  </a:cubicBezTo>
                  <a:cubicBezTo>
                    <a:pt x="1615" y="7353"/>
                    <a:pt x="1692" y="7333"/>
                    <a:pt x="1751" y="7314"/>
                  </a:cubicBezTo>
                  <a:cubicBezTo>
                    <a:pt x="1809" y="7022"/>
                    <a:pt x="1848" y="6789"/>
                    <a:pt x="1848" y="6614"/>
                  </a:cubicBezTo>
                  <a:cubicBezTo>
                    <a:pt x="1848" y="5369"/>
                    <a:pt x="1245" y="157"/>
                    <a:pt x="1245" y="15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009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1" name="Google Shape;5211;p47"/>
            <p:cNvSpPr/>
            <p:nvPr/>
          </p:nvSpPr>
          <p:spPr>
            <a:xfrm>
              <a:off x="3471620" y="2842211"/>
              <a:ext cx="307951" cy="1267297"/>
            </a:xfrm>
            <a:custGeom>
              <a:avLst/>
              <a:gdLst/>
              <a:ahLst/>
              <a:cxnLst/>
              <a:rect l="l" t="t" r="r" b="b"/>
              <a:pathLst>
                <a:path w="3696" h="15210" extrusionOk="0">
                  <a:moveTo>
                    <a:pt x="0" y="0"/>
                  </a:moveTo>
                  <a:lnTo>
                    <a:pt x="1148" y="7080"/>
                  </a:lnTo>
                  <a:lnTo>
                    <a:pt x="1556" y="15210"/>
                  </a:lnTo>
                  <a:lnTo>
                    <a:pt x="1731" y="15210"/>
                  </a:lnTo>
                  <a:lnTo>
                    <a:pt x="2840" y="9161"/>
                  </a:lnTo>
                  <a:lnTo>
                    <a:pt x="2879" y="2373"/>
                  </a:lnTo>
                  <a:lnTo>
                    <a:pt x="3696" y="2393"/>
                  </a:lnTo>
                  <a:cubicBezTo>
                    <a:pt x="3579" y="1381"/>
                    <a:pt x="3501" y="584"/>
                    <a:pt x="3501" y="5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2" name="Google Shape;5212;p47"/>
            <p:cNvSpPr/>
            <p:nvPr/>
          </p:nvSpPr>
          <p:spPr>
            <a:xfrm>
              <a:off x="3591518" y="4050024"/>
              <a:ext cx="179971" cy="98401"/>
            </a:xfrm>
            <a:custGeom>
              <a:avLst/>
              <a:gdLst/>
              <a:ahLst/>
              <a:cxnLst/>
              <a:rect l="l" t="t" r="r" b="b"/>
              <a:pathLst>
                <a:path w="2160" h="1181" extrusionOk="0">
                  <a:moveTo>
                    <a:pt x="329" y="0"/>
                  </a:moveTo>
                  <a:cubicBezTo>
                    <a:pt x="216" y="0"/>
                    <a:pt x="105" y="91"/>
                    <a:pt x="117" y="189"/>
                  </a:cubicBezTo>
                  <a:cubicBezTo>
                    <a:pt x="137" y="325"/>
                    <a:pt x="1" y="792"/>
                    <a:pt x="176" y="1181"/>
                  </a:cubicBezTo>
                  <a:lnTo>
                    <a:pt x="2159" y="1181"/>
                  </a:lnTo>
                  <a:cubicBezTo>
                    <a:pt x="2121" y="733"/>
                    <a:pt x="1556" y="889"/>
                    <a:pt x="1109" y="617"/>
                  </a:cubicBezTo>
                  <a:cubicBezTo>
                    <a:pt x="701" y="383"/>
                    <a:pt x="623" y="325"/>
                    <a:pt x="506" y="111"/>
                  </a:cubicBezTo>
                  <a:cubicBezTo>
                    <a:pt x="463" y="32"/>
                    <a:pt x="396" y="0"/>
                    <a:pt x="329" y="0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3" name="Google Shape;5213;p47"/>
            <p:cNvSpPr/>
            <p:nvPr/>
          </p:nvSpPr>
          <p:spPr>
            <a:xfrm>
              <a:off x="3343557" y="2809799"/>
              <a:ext cx="405268" cy="1301375"/>
            </a:xfrm>
            <a:custGeom>
              <a:avLst/>
              <a:gdLst/>
              <a:ahLst/>
              <a:cxnLst/>
              <a:rect l="l" t="t" r="r" b="b"/>
              <a:pathLst>
                <a:path w="4864" h="15619" extrusionOk="0">
                  <a:moveTo>
                    <a:pt x="1" y="0"/>
                  </a:moveTo>
                  <a:cubicBezTo>
                    <a:pt x="1" y="1"/>
                    <a:pt x="759" y="6535"/>
                    <a:pt x="1109" y="7994"/>
                  </a:cubicBezTo>
                  <a:cubicBezTo>
                    <a:pt x="1421" y="9433"/>
                    <a:pt x="2801" y="15618"/>
                    <a:pt x="2801" y="15618"/>
                  </a:cubicBezTo>
                  <a:lnTo>
                    <a:pt x="3171" y="15579"/>
                  </a:lnTo>
                  <a:cubicBezTo>
                    <a:pt x="3171" y="15579"/>
                    <a:pt x="4085" y="8655"/>
                    <a:pt x="4143" y="7780"/>
                  </a:cubicBezTo>
                  <a:cubicBezTo>
                    <a:pt x="4182" y="6905"/>
                    <a:pt x="4260" y="3404"/>
                    <a:pt x="4260" y="3404"/>
                  </a:cubicBezTo>
                  <a:lnTo>
                    <a:pt x="4863" y="2918"/>
                  </a:lnTo>
                  <a:lnTo>
                    <a:pt x="4571" y="8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48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4" name="Google Shape;5214;p47"/>
            <p:cNvSpPr/>
            <p:nvPr/>
          </p:nvSpPr>
          <p:spPr>
            <a:xfrm>
              <a:off x="3397049" y="2822797"/>
              <a:ext cx="351777" cy="732549"/>
            </a:xfrm>
            <a:custGeom>
              <a:avLst/>
              <a:gdLst/>
              <a:ahLst/>
              <a:cxnLst/>
              <a:rect l="l" t="t" r="r" b="b"/>
              <a:pathLst>
                <a:path w="4222" h="8792" extrusionOk="0">
                  <a:moveTo>
                    <a:pt x="390" y="0"/>
                  </a:moveTo>
                  <a:cubicBezTo>
                    <a:pt x="137" y="914"/>
                    <a:pt x="1" y="1984"/>
                    <a:pt x="1" y="3112"/>
                  </a:cubicBezTo>
                  <a:cubicBezTo>
                    <a:pt x="1" y="6263"/>
                    <a:pt x="1090" y="8791"/>
                    <a:pt x="2432" y="8791"/>
                  </a:cubicBezTo>
                  <a:cubicBezTo>
                    <a:pt x="2821" y="8791"/>
                    <a:pt x="3151" y="8597"/>
                    <a:pt x="3463" y="8227"/>
                  </a:cubicBezTo>
                  <a:cubicBezTo>
                    <a:pt x="3501" y="7935"/>
                    <a:pt x="3521" y="7741"/>
                    <a:pt x="3521" y="7624"/>
                  </a:cubicBezTo>
                  <a:cubicBezTo>
                    <a:pt x="3579" y="6768"/>
                    <a:pt x="3618" y="3248"/>
                    <a:pt x="3618" y="3248"/>
                  </a:cubicBezTo>
                  <a:lnTo>
                    <a:pt x="4221" y="2762"/>
                  </a:lnTo>
                  <a:lnTo>
                    <a:pt x="3929" y="66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9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5" name="Google Shape;5215;p47"/>
            <p:cNvSpPr/>
            <p:nvPr/>
          </p:nvSpPr>
          <p:spPr>
            <a:xfrm>
              <a:off x="3343557" y="2809799"/>
              <a:ext cx="421433" cy="1304625"/>
            </a:xfrm>
            <a:custGeom>
              <a:avLst/>
              <a:gdLst/>
              <a:ahLst/>
              <a:cxnLst/>
              <a:rect l="l" t="t" r="r" b="b"/>
              <a:pathLst>
                <a:path w="5058" h="15658" extrusionOk="0">
                  <a:moveTo>
                    <a:pt x="1" y="0"/>
                  </a:moveTo>
                  <a:cubicBezTo>
                    <a:pt x="1" y="1"/>
                    <a:pt x="759" y="6535"/>
                    <a:pt x="1109" y="7994"/>
                  </a:cubicBezTo>
                  <a:cubicBezTo>
                    <a:pt x="1440" y="9453"/>
                    <a:pt x="2821" y="15657"/>
                    <a:pt x="2821" y="15657"/>
                  </a:cubicBezTo>
                  <a:lnTo>
                    <a:pt x="3074" y="15599"/>
                  </a:lnTo>
                  <a:cubicBezTo>
                    <a:pt x="2724" y="13712"/>
                    <a:pt x="2315" y="11320"/>
                    <a:pt x="2179" y="10503"/>
                  </a:cubicBezTo>
                  <a:cubicBezTo>
                    <a:pt x="1907" y="9044"/>
                    <a:pt x="1907" y="2685"/>
                    <a:pt x="1907" y="2684"/>
                  </a:cubicBezTo>
                  <a:lnTo>
                    <a:pt x="1907" y="2684"/>
                  </a:lnTo>
                  <a:lnTo>
                    <a:pt x="5058" y="2782"/>
                  </a:lnTo>
                  <a:lnTo>
                    <a:pt x="4805" y="1965"/>
                  </a:lnTo>
                  <a:lnTo>
                    <a:pt x="4571" y="8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6" name="Google Shape;5216;p47"/>
            <p:cNvSpPr/>
            <p:nvPr/>
          </p:nvSpPr>
          <p:spPr>
            <a:xfrm>
              <a:off x="3513697" y="4048607"/>
              <a:ext cx="120064" cy="99817"/>
            </a:xfrm>
            <a:custGeom>
              <a:avLst/>
              <a:gdLst/>
              <a:ahLst/>
              <a:cxnLst/>
              <a:rect l="l" t="t" r="r" b="b"/>
              <a:pathLst>
                <a:path w="1441" h="1198" extrusionOk="0">
                  <a:moveTo>
                    <a:pt x="876" y="0"/>
                  </a:moveTo>
                  <a:cubicBezTo>
                    <a:pt x="805" y="0"/>
                    <a:pt x="742" y="36"/>
                    <a:pt x="721" y="128"/>
                  </a:cubicBezTo>
                  <a:cubicBezTo>
                    <a:pt x="546" y="886"/>
                    <a:pt x="59" y="614"/>
                    <a:pt x="1" y="1198"/>
                  </a:cubicBezTo>
                  <a:lnTo>
                    <a:pt x="1343" y="1198"/>
                  </a:lnTo>
                  <a:cubicBezTo>
                    <a:pt x="1440" y="809"/>
                    <a:pt x="1148" y="342"/>
                    <a:pt x="1148" y="206"/>
                  </a:cubicBezTo>
                  <a:cubicBezTo>
                    <a:pt x="1148" y="107"/>
                    <a:pt x="1000" y="0"/>
                    <a:pt x="876" y="0"/>
                  </a:cubicBezTo>
                  <a:close/>
                </a:path>
              </a:pathLst>
            </a:custGeom>
            <a:solidFill>
              <a:srgbClr val="EAD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7" name="Google Shape;5217;p47"/>
            <p:cNvSpPr/>
            <p:nvPr/>
          </p:nvSpPr>
          <p:spPr>
            <a:xfrm>
              <a:off x="3787571" y="2503513"/>
              <a:ext cx="371191" cy="335696"/>
            </a:xfrm>
            <a:custGeom>
              <a:avLst/>
              <a:gdLst/>
              <a:ahLst/>
              <a:cxnLst/>
              <a:rect l="l" t="t" r="r" b="b"/>
              <a:pathLst>
                <a:path w="4455" h="4029" extrusionOk="0">
                  <a:moveTo>
                    <a:pt x="3939" y="1"/>
                  </a:moveTo>
                  <a:cubicBezTo>
                    <a:pt x="3338" y="1"/>
                    <a:pt x="862" y="925"/>
                    <a:pt x="448" y="1051"/>
                  </a:cubicBezTo>
                  <a:cubicBezTo>
                    <a:pt x="1" y="1168"/>
                    <a:pt x="293" y="4007"/>
                    <a:pt x="759" y="4027"/>
                  </a:cubicBezTo>
                  <a:cubicBezTo>
                    <a:pt x="778" y="4028"/>
                    <a:pt x="797" y="4029"/>
                    <a:pt x="816" y="4029"/>
                  </a:cubicBezTo>
                  <a:cubicBezTo>
                    <a:pt x="1930" y="4029"/>
                    <a:pt x="4262" y="1840"/>
                    <a:pt x="4358" y="1362"/>
                  </a:cubicBezTo>
                  <a:cubicBezTo>
                    <a:pt x="4455" y="856"/>
                    <a:pt x="4338" y="195"/>
                    <a:pt x="4046" y="20"/>
                  </a:cubicBezTo>
                  <a:cubicBezTo>
                    <a:pt x="4024" y="7"/>
                    <a:pt x="3988" y="1"/>
                    <a:pt x="3939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8" name="Google Shape;5218;p47"/>
            <p:cNvSpPr/>
            <p:nvPr/>
          </p:nvSpPr>
          <p:spPr>
            <a:xfrm>
              <a:off x="3785988" y="2568336"/>
              <a:ext cx="364692" cy="269374"/>
            </a:xfrm>
            <a:custGeom>
              <a:avLst/>
              <a:gdLst/>
              <a:ahLst/>
              <a:cxnLst/>
              <a:rect l="l" t="t" r="r" b="b"/>
              <a:pathLst>
                <a:path w="4377" h="3233" extrusionOk="0">
                  <a:moveTo>
                    <a:pt x="1187" y="1"/>
                  </a:moveTo>
                  <a:cubicBezTo>
                    <a:pt x="856" y="117"/>
                    <a:pt x="584" y="214"/>
                    <a:pt x="467" y="234"/>
                  </a:cubicBezTo>
                  <a:cubicBezTo>
                    <a:pt x="0" y="370"/>
                    <a:pt x="312" y="3190"/>
                    <a:pt x="778" y="3229"/>
                  </a:cubicBezTo>
                  <a:cubicBezTo>
                    <a:pt x="801" y="3231"/>
                    <a:pt x="824" y="3232"/>
                    <a:pt x="848" y="3232"/>
                  </a:cubicBezTo>
                  <a:cubicBezTo>
                    <a:pt x="1968" y="3232"/>
                    <a:pt x="4300" y="1041"/>
                    <a:pt x="4377" y="565"/>
                  </a:cubicBezTo>
                  <a:lnTo>
                    <a:pt x="4377" y="487"/>
                  </a:lnTo>
                  <a:cubicBezTo>
                    <a:pt x="4299" y="603"/>
                    <a:pt x="4221" y="720"/>
                    <a:pt x="4124" y="817"/>
                  </a:cubicBezTo>
                  <a:cubicBezTo>
                    <a:pt x="3558" y="1518"/>
                    <a:pt x="2815" y="1920"/>
                    <a:pt x="2192" y="1920"/>
                  </a:cubicBezTo>
                  <a:cubicBezTo>
                    <a:pt x="1915" y="1920"/>
                    <a:pt x="1662" y="1841"/>
                    <a:pt x="1459" y="1673"/>
                  </a:cubicBezTo>
                  <a:cubicBezTo>
                    <a:pt x="1051" y="1343"/>
                    <a:pt x="973" y="681"/>
                    <a:pt x="1187" y="1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9" name="Google Shape;5219;p47"/>
            <p:cNvSpPr/>
            <p:nvPr/>
          </p:nvSpPr>
          <p:spPr>
            <a:xfrm>
              <a:off x="3735746" y="2569919"/>
              <a:ext cx="141061" cy="294120"/>
            </a:xfrm>
            <a:custGeom>
              <a:avLst/>
              <a:gdLst/>
              <a:ahLst/>
              <a:cxnLst/>
              <a:rect l="l" t="t" r="r" b="b"/>
              <a:pathLst>
                <a:path w="1693" h="3530" extrusionOk="0">
                  <a:moveTo>
                    <a:pt x="895" y="1"/>
                  </a:moveTo>
                  <a:cubicBezTo>
                    <a:pt x="1" y="1187"/>
                    <a:pt x="253" y="3307"/>
                    <a:pt x="253" y="3307"/>
                  </a:cubicBezTo>
                  <a:cubicBezTo>
                    <a:pt x="253" y="3307"/>
                    <a:pt x="809" y="3530"/>
                    <a:pt x="1088" y="3530"/>
                  </a:cubicBezTo>
                  <a:cubicBezTo>
                    <a:pt x="1118" y="3530"/>
                    <a:pt x="1145" y="3527"/>
                    <a:pt x="1167" y="3521"/>
                  </a:cubicBezTo>
                  <a:cubicBezTo>
                    <a:pt x="1381" y="3482"/>
                    <a:pt x="1693" y="3268"/>
                    <a:pt x="1693" y="3268"/>
                  </a:cubicBezTo>
                  <a:cubicBezTo>
                    <a:pt x="1187" y="2257"/>
                    <a:pt x="934" y="1246"/>
                    <a:pt x="1265" y="195"/>
                  </a:cubicBezTo>
                  <a:lnTo>
                    <a:pt x="895" y="1"/>
                  </a:lnTo>
                  <a:close/>
                </a:path>
              </a:pathLst>
            </a:custGeom>
            <a:solidFill>
              <a:srgbClr val="623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0" name="Google Shape;5220;p47"/>
            <p:cNvSpPr/>
            <p:nvPr/>
          </p:nvSpPr>
          <p:spPr>
            <a:xfrm>
              <a:off x="3265819" y="2201727"/>
              <a:ext cx="538081" cy="789540"/>
            </a:xfrm>
            <a:custGeom>
              <a:avLst/>
              <a:gdLst/>
              <a:ahLst/>
              <a:cxnLst/>
              <a:rect l="l" t="t" r="r" b="b"/>
              <a:pathLst>
                <a:path w="6458" h="9476" extrusionOk="0">
                  <a:moveTo>
                    <a:pt x="2460" y="0"/>
                  </a:moveTo>
                  <a:cubicBezTo>
                    <a:pt x="1463" y="0"/>
                    <a:pt x="513" y="846"/>
                    <a:pt x="292" y="1289"/>
                  </a:cubicBezTo>
                  <a:cubicBezTo>
                    <a:pt x="0" y="1872"/>
                    <a:pt x="700" y="5606"/>
                    <a:pt x="681" y="6443"/>
                  </a:cubicBezTo>
                  <a:cubicBezTo>
                    <a:pt x="642" y="7260"/>
                    <a:pt x="603" y="9049"/>
                    <a:pt x="1128" y="9263"/>
                  </a:cubicBezTo>
                  <a:cubicBezTo>
                    <a:pt x="1128" y="9263"/>
                    <a:pt x="1310" y="8747"/>
                    <a:pt x="1835" y="8747"/>
                  </a:cubicBezTo>
                  <a:cubicBezTo>
                    <a:pt x="1905" y="8747"/>
                    <a:pt x="1980" y="8756"/>
                    <a:pt x="2062" y="8777"/>
                  </a:cubicBezTo>
                  <a:cubicBezTo>
                    <a:pt x="3195" y="9056"/>
                    <a:pt x="5000" y="9475"/>
                    <a:pt x="5852" y="9475"/>
                  </a:cubicBezTo>
                  <a:cubicBezTo>
                    <a:pt x="5951" y="9475"/>
                    <a:pt x="6037" y="9469"/>
                    <a:pt x="6107" y="9457"/>
                  </a:cubicBezTo>
                  <a:cubicBezTo>
                    <a:pt x="6457" y="9399"/>
                    <a:pt x="6302" y="8504"/>
                    <a:pt x="6107" y="7999"/>
                  </a:cubicBezTo>
                  <a:cubicBezTo>
                    <a:pt x="5952" y="7512"/>
                    <a:pt x="5913" y="4089"/>
                    <a:pt x="5563" y="3078"/>
                  </a:cubicBezTo>
                  <a:cubicBezTo>
                    <a:pt x="5193" y="2067"/>
                    <a:pt x="4688" y="1133"/>
                    <a:pt x="3404" y="297"/>
                  </a:cubicBezTo>
                  <a:cubicBezTo>
                    <a:pt x="3099" y="86"/>
                    <a:pt x="2777" y="0"/>
                    <a:pt x="2460" y="0"/>
                  </a:cubicBezTo>
                  <a:close/>
                </a:path>
              </a:pathLst>
            </a:custGeom>
            <a:solidFill>
              <a:srgbClr val="E7D3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1" name="Google Shape;5221;p47"/>
            <p:cNvSpPr/>
            <p:nvPr/>
          </p:nvSpPr>
          <p:spPr>
            <a:xfrm>
              <a:off x="3267402" y="2203726"/>
              <a:ext cx="528415" cy="787541"/>
            </a:xfrm>
            <a:custGeom>
              <a:avLst/>
              <a:gdLst/>
              <a:ahLst/>
              <a:cxnLst/>
              <a:rect l="l" t="t" r="r" b="b"/>
              <a:pathLst>
                <a:path w="6342" h="9452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284" y="137"/>
                    <a:pt x="487" y="876"/>
                    <a:pt x="292" y="1265"/>
                  </a:cubicBezTo>
                  <a:cubicBezTo>
                    <a:pt x="1" y="1848"/>
                    <a:pt x="681" y="5563"/>
                    <a:pt x="681" y="6419"/>
                  </a:cubicBezTo>
                  <a:cubicBezTo>
                    <a:pt x="642" y="7236"/>
                    <a:pt x="604" y="9044"/>
                    <a:pt x="1129" y="9239"/>
                  </a:cubicBezTo>
                  <a:cubicBezTo>
                    <a:pt x="1129" y="9239"/>
                    <a:pt x="1311" y="8723"/>
                    <a:pt x="1849" y="8723"/>
                  </a:cubicBezTo>
                  <a:cubicBezTo>
                    <a:pt x="1920" y="8723"/>
                    <a:pt x="1998" y="8732"/>
                    <a:pt x="2082" y="8753"/>
                  </a:cubicBezTo>
                  <a:cubicBezTo>
                    <a:pt x="3232" y="9032"/>
                    <a:pt x="5055" y="9451"/>
                    <a:pt x="5896" y="9451"/>
                  </a:cubicBezTo>
                  <a:cubicBezTo>
                    <a:pt x="5994" y="9451"/>
                    <a:pt x="6078" y="9445"/>
                    <a:pt x="6147" y="9433"/>
                  </a:cubicBezTo>
                  <a:cubicBezTo>
                    <a:pt x="6302" y="9414"/>
                    <a:pt x="6341" y="9219"/>
                    <a:pt x="6341" y="8967"/>
                  </a:cubicBezTo>
                  <a:lnTo>
                    <a:pt x="6341" y="8967"/>
                  </a:lnTo>
                  <a:cubicBezTo>
                    <a:pt x="6132" y="9043"/>
                    <a:pt x="5908" y="9080"/>
                    <a:pt x="5677" y="9080"/>
                  </a:cubicBezTo>
                  <a:cubicBezTo>
                    <a:pt x="4206" y="9080"/>
                    <a:pt x="2435" y="7607"/>
                    <a:pt x="2335" y="5641"/>
                  </a:cubicBezTo>
                  <a:cubicBezTo>
                    <a:pt x="2160" y="2451"/>
                    <a:pt x="662" y="603"/>
                    <a:pt x="2160" y="0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2" name="Google Shape;5222;p47"/>
            <p:cNvSpPr/>
            <p:nvPr/>
          </p:nvSpPr>
          <p:spPr>
            <a:xfrm>
              <a:off x="3291732" y="2391447"/>
              <a:ext cx="209133" cy="541580"/>
            </a:xfrm>
            <a:custGeom>
              <a:avLst/>
              <a:gdLst/>
              <a:ahLst/>
              <a:cxnLst/>
              <a:rect l="l" t="t" r="r" b="b"/>
              <a:pathLst>
                <a:path w="2510" h="6500" extrusionOk="0">
                  <a:moveTo>
                    <a:pt x="1487" y="1"/>
                  </a:moveTo>
                  <a:cubicBezTo>
                    <a:pt x="847" y="1"/>
                    <a:pt x="0" y="1657"/>
                    <a:pt x="0" y="1657"/>
                  </a:cubicBezTo>
                  <a:cubicBezTo>
                    <a:pt x="98" y="3582"/>
                    <a:pt x="214" y="5469"/>
                    <a:pt x="506" y="6500"/>
                  </a:cubicBezTo>
                  <a:cubicBezTo>
                    <a:pt x="1206" y="3582"/>
                    <a:pt x="2509" y="1754"/>
                    <a:pt x="1926" y="393"/>
                  </a:cubicBezTo>
                  <a:cubicBezTo>
                    <a:pt x="1806" y="112"/>
                    <a:pt x="1653" y="1"/>
                    <a:pt x="1487" y="1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3" name="Google Shape;5223;p47"/>
            <p:cNvSpPr/>
            <p:nvPr/>
          </p:nvSpPr>
          <p:spPr>
            <a:xfrm>
              <a:off x="3115093" y="2256885"/>
              <a:ext cx="349944" cy="596738"/>
            </a:xfrm>
            <a:custGeom>
              <a:avLst/>
              <a:gdLst/>
              <a:ahLst/>
              <a:cxnLst/>
              <a:rect l="l" t="t" r="r" b="b"/>
              <a:pathLst>
                <a:path w="4200" h="7162" extrusionOk="0">
                  <a:moveTo>
                    <a:pt x="2670" y="0"/>
                  </a:moveTo>
                  <a:cubicBezTo>
                    <a:pt x="2661" y="0"/>
                    <a:pt x="2653" y="2"/>
                    <a:pt x="2646" y="4"/>
                  </a:cubicBezTo>
                  <a:cubicBezTo>
                    <a:pt x="2393" y="140"/>
                    <a:pt x="1479" y="977"/>
                    <a:pt x="1167" y="1599"/>
                  </a:cubicBezTo>
                  <a:cubicBezTo>
                    <a:pt x="856" y="2202"/>
                    <a:pt x="156" y="4808"/>
                    <a:pt x="59" y="6072"/>
                  </a:cubicBezTo>
                  <a:cubicBezTo>
                    <a:pt x="0" y="6804"/>
                    <a:pt x="1514" y="7161"/>
                    <a:pt x="2277" y="7161"/>
                  </a:cubicBezTo>
                  <a:cubicBezTo>
                    <a:pt x="2529" y="7161"/>
                    <a:pt x="2699" y="7122"/>
                    <a:pt x="2704" y="7045"/>
                  </a:cubicBezTo>
                  <a:cubicBezTo>
                    <a:pt x="2840" y="6111"/>
                    <a:pt x="4065" y="3097"/>
                    <a:pt x="4143" y="2377"/>
                  </a:cubicBezTo>
                  <a:cubicBezTo>
                    <a:pt x="4200" y="1658"/>
                    <a:pt x="2987" y="0"/>
                    <a:pt x="2670" y="0"/>
                  </a:cubicBezTo>
                  <a:close/>
                </a:path>
              </a:pathLst>
            </a:custGeom>
            <a:solidFill>
              <a:srgbClr val="E7D3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4" name="Google Shape;5224;p47"/>
            <p:cNvSpPr/>
            <p:nvPr/>
          </p:nvSpPr>
          <p:spPr>
            <a:xfrm>
              <a:off x="3115009" y="2260134"/>
              <a:ext cx="261042" cy="595738"/>
            </a:xfrm>
            <a:custGeom>
              <a:avLst/>
              <a:gdLst/>
              <a:ahLst/>
              <a:cxnLst/>
              <a:rect l="l" t="t" r="r" b="b"/>
              <a:pathLst>
                <a:path w="3133" h="7150" extrusionOk="0">
                  <a:moveTo>
                    <a:pt x="2677" y="1"/>
                  </a:moveTo>
                  <a:cubicBezTo>
                    <a:pt x="2666" y="1"/>
                    <a:pt x="2656" y="2"/>
                    <a:pt x="2647" y="4"/>
                  </a:cubicBezTo>
                  <a:cubicBezTo>
                    <a:pt x="2394" y="101"/>
                    <a:pt x="1480" y="977"/>
                    <a:pt x="1168" y="1580"/>
                  </a:cubicBezTo>
                  <a:cubicBezTo>
                    <a:pt x="857" y="2183"/>
                    <a:pt x="176" y="4789"/>
                    <a:pt x="60" y="6053"/>
                  </a:cubicBezTo>
                  <a:cubicBezTo>
                    <a:pt x="1" y="6793"/>
                    <a:pt x="1551" y="7150"/>
                    <a:pt x="2305" y="7150"/>
                  </a:cubicBezTo>
                  <a:cubicBezTo>
                    <a:pt x="2542" y="7150"/>
                    <a:pt x="2700" y="7115"/>
                    <a:pt x="2705" y="7045"/>
                  </a:cubicBezTo>
                  <a:cubicBezTo>
                    <a:pt x="2744" y="6734"/>
                    <a:pt x="2919" y="6170"/>
                    <a:pt x="3133" y="5547"/>
                  </a:cubicBezTo>
                  <a:lnTo>
                    <a:pt x="3133" y="5547"/>
                  </a:lnTo>
                  <a:cubicBezTo>
                    <a:pt x="2824" y="6011"/>
                    <a:pt x="2484" y="6323"/>
                    <a:pt x="2182" y="6323"/>
                  </a:cubicBezTo>
                  <a:cubicBezTo>
                    <a:pt x="2141" y="6323"/>
                    <a:pt x="2102" y="6317"/>
                    <a:pt x="2063" y="6306"/>
                  </a:cubicBezTo>
                  <a:cubicBezTo>
                    <a:pt x="1441" y="6131"/>
                    <a:pt x="1266" y="4575"/>
                    <a:pt x="1732" y="2766"/>
                  </a:cubicBezTo>
                  <a:cubicBezTo>
                    <a:pt x="2024" y="1599"/>
                    <a:pt x="2491" y="665"/>
                    <a:pt x="2977" y="179"/>
                  </a:cubicBezTo>
                  <a:cubicBezTo>
                    <a:pt x="2841" y="60"/>
                    <a:pt x="2750" y="1"/>
                    <a:pt x="2677" y="1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5" name="Google Shape;5225;p47"/>
            <p:cNvSpPr/>
            <p:nvPr/>
          </p:nvSpPr>
          <p:spPr>
            <a:xfrm>
              <a:off x="3068100" y="2746059"/>
              <a:ext cx="273790" cy="512668"/>
            </a:xfrm>
            <a:custGeom>
              <a:avLst/>
              <a:gdLst/>
              <a:ahLst/>
              <a:cxnLst/>
              <a:rect l="l" t="t" r="r" b="b"/>
              <a:pathLst>
                <a:path w="3286" h="6153" extrusionOk="0">
                  <a:moveTo>
                    <a:pt x="696" y="1"/>
                  </a:moveTo>
                  <a:cubicBezTo>
                    <a:pt x="654" y="1"/>
                    <a:pt x="628" y="9"/>
                    <a:pt x="623" y="26"/>
                  </a:cubicBezTo>
                  <a:cubicBezTo>
                    <a:pt x="526" y="221"/>
                    <a:pt x="0" y="3527"/>
                    <a:pt x="1148" y="6153"/>
                  </a:cubicBezTo>
                  <a:cubicBezTo>
                    <a:pt x="1148" y="6153"/>
                    <a:pt x="2665" y="5492"/>
                    <a:pt x="2665" y="4694"/>
                  </a:cubicBezTo>
                  <a:cubicBezTo>
                    <a:pt x="2665" y="3897"/>
                    <a:pt x="3248" y="1582"/>
                    <a:pt x="3268" y="1193"/>
                  </a:cubicBezTo>
                  <a:cubicBezTo>
                    <a:pt x="3286" y="839"/>
                    <a:pt x="1126" y="1"/>
                    <a:pt x="696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6" name="Google Shape;5226;p47"/>
            <p:cNvSpPr/>
            <p:nvPr/>
          </p:nvSpPr>
          <p:spPr>
            <a:xfrm>
              <a:off x="3071349" y="2747725"/>
              <a:ext cx="272206" cy="512668"/>
            </a:xfrm>
            <a:custGeom>
              <a:avLst/>
              <a:gdLst/>
              <a:ahLst/>
              <a:cxnLst/>
              <a:rect l="l" t="t" r="r" b="b"/>
              <a:pathLst>
                <a:path w="3267" h="6153" extrusionOk="0">
                  <a:moveTo>
                    <a:pt x="680" y="0"/>
                  </a:moveTo>
                  <a:cubicBezTo>
                    <a:pt x="637" y="0"/>
                    <a:pt x="610" y="9"/>
                    <a:pt x="603" y="26"/>
                  </a:cubicBezTo>
                  <a:cubicBezTo>
                    <a:pt x="525" y="220"/>
                    <a:pt x="0" y="3527"/>
                    <a:pt x="1128" y="6152"/>
                  </a:cubicBezTo>
                  <a:cubicBezTo>
                    <a:pt x="1128" y="6152"/>
                    <a:pt x="1226" y="6114"/>
                    <a:pt x="1362" y="6055"/>
                  </a:cubicBezTo>
                  <a:cubicBezTo>
                    <a:pt x="1167" y="5608"/>
                    <a:pt x="1031" y="5083"/>
                    <a:pt x="992" y="4558"/>
                  </a:cubicBezTo>
                  <a:cubicBezTo>
                    <a:pt x="798" y="2768"/>
                    <a:pt x="1303" y="1329"/>
                    <a:pt x="2198" y="1173"/>
                  </a:cubicBezTo>
                  <a:cubicBezTo>
                    <a:pt x="2286" y="1159"/>
                    <a:pt x="2374" y="1150"/>
                    <a:pt x="2463" y="1150"/>
                  </a:cubicBezTo>
                  <a:cubicBezTo>
                    <a:pt x="2729" y="1150"/>
                    <a:pt x="2995" y="1227"/>
                    <a:pt x="3229" y="1446"/>
                  </a:cubicBezTo>
                  <a:cubicBezTo>
                    <a:pt x="3248" y="1310"/>
                    <a:pt x="3248" y="1251"/>
                    <a:pt x="3248" y="1193"/>
                  </a:cubicBezTo>
                  <a:cubicBezTo>
                    <a:pt x="3266" y="839"/>
                    <a:pt x="1122" y="0"/>
                    <a:pt x="680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7" name="Google Shape;5227;p47"/>
            <p:cNvSpPr/>
            <p:nvPr/>
          </p:nvSpPr>
          <p:spPr>
            <a:xfrm>
              <a:off x="3068100" y="2747975"/>
              <a:ext cx="222048" cy="512418"/>
            </a:xfrm>
            <a:custGeom>
              <a:avLst/>
              <a:gdLst/>
              <a:ahLst/>
              <a:cxnLst/>
              <a:rect l="l" t="t" r="r" b="b"/>
              <a:pathLst>
                <a:path w="2665" h="6150" extrusionOk="0">
                  <a:moveTo>
                    <a:pt x="678" y="0"/>
                  </a:moveTo>
                  <a:cubicBezTo>
                    <a:pt x="644" y="0"/>
                    <a:pt x="623" y="6"/>
                    <a:pt x="623" y="23"/>
                  </a:cubicBezTo>
                  <a:cubicBezTo>
                    <a:pt x="545" y="217"/>
                    <a:pt x="0" y="3524"/>
                    <a:pt x="1148" y="6149"/>
                  </a:cubicBezTo>
                  <a:cubicBezTo>
                    <a:pt x="1148" y="6149"/>
                    <a:pt x="2665" y="5508"/>
                    <a:pt x="2665" y="4710"/>
                  </a:cubicBezTo>
                  <a:cubicBezTo>
                    <a:pt x="1031" y="4243"/>
                    <a:pt x="778" y="2532"/>
                    <a:pt x="778" y="995"/>
                  </a:cubicBezTo>
                  <a:cubicBezTo>
                    <a:pt x="778" y="665"/>
                    <a:pt x="837" y="315"/>
                    <a:pt x="876" y="23"/>
                  </a:cubicBezTo>
                  <a:cubicBezTo>
                    <a:pt x="797" y="12"/>
                    <a:pt x="725" y="0"/>
                    <a:pt x="678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8" name="Google Shape;5228;p47"/>
            <p:cNvSpPr/>
            <p:nvPr/>
          </p:nvSpPr>
          <p:spPr>
            <a:xfrm>
              <a:off x="3238907" y="3139165"/>
              <a:ext cx="119314" cy="114398"/>
            </a:xfrm>
            <a:custGeom>
              <a:avLst/>
              <a:gdLst/>
              <a:ahLst/>
              <a:cxnLst/>
              <a:rect l="l" t="t" r="r" b="b"/>
              <a:pathLst>
                <a:path w="1432" h="1373" extrusionOk="0">
                  <a:moveTo>
                    <a:pt x="493" y="0"/>
                  </a:moveTo>
                  <a:cubicBezTo>
                    <a:pt x="296" y="0"/>
                    <a:pt x="1" y="230"/>
                    <a:pt x="90" y="482"/>
                  </a:cubicBezTo>
                  <a:cubicBezTo>
                    <a:pt x="148" y="638"/>
                    <a:pt x="343" y="774"/>
                    <a:pt x="518" y="929"/>
                  </a:cubicBezTo>
                  <a:cubicBezTo>
                    <a:pt x="691" y="1051"/>
                    <a:pt x="972" y="1373"/>
                    <a:pt x="1169" y="1373"/>
                  </a:cubicBezTo>
                  <a:cubicBezTo>
                    <a:pt x="1193" y="1373"/>
                    <a:pt x="1216" y="1368"/>
                    <a:pt x="1237" y="1357"/>
                  </a:cubicBezTo>
                  <a:cubicBezTo>
                    <a:pt x="1432" y="1240"/>
                    <a:pt x="1237" y="1027"/>
                    <a:pt x="1140" y="910"/>
                  </a:cubicBezTo>
                  <a:cubicBezTo>
                    <a:pt x="1023" y="774"/>
                    <a:pt x="771" y="521"/>
                    <a:pt x="634" y="73"/>
                  </a:cubicBezTo>
                  <a:cubicBezTo>
                    <a:pt x="607" y="23"/>
                    <a:pt x="555" y="0"/>
                    <a:pt x="49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9" name="Google Shape;5229;p47"/>
            <p:cNvSpPr/>
            <p:nvPr/>
          </p:nvSpPr>
          <p:spPr>
            <a:xfrm>
              <a:off x="3283650" y="2199727"/>
              <a:ext cx="363025" cy="140561"/>
            </a:xfrm>
            <a:custGeom>
              <a:avLst/>
              <a:gdLst/>
              <a:ahLst/>
              <a:cxnLst/>
              <a:rect l="l" t="t" r="r" b="b"/>
              <a:pathLst>
                <a:path w="4357" h="1687" extrusionOk="0">
                  <a:moveTo>
                    <a:pt x="2301" y="1"/>
                  </a:moveTo>
                  <a:cubicBezTo>
                    <a:pt x="1620" y="1"/>
                    <a:pt x="967" y="394"/>
                    <a:pt x="525" y="768"/>
                  </a:cubicBezTo>
                  <a:cubicBezTo>
                    <a:pt x="389" y="865"/>
                    <a:pt x="195" y="1040"/>
                    <a:pt x="0" y="1235"/>
                  </a:cubicBezTo>
                  <a:cubicBezTo>
                    <a:pt x="370" y="1352"/>
                    <a:pt x="778" y="1488"/>
                    <a:pt x="1206" y="1546"/>
                  </a:cubicBezTo>
                  <a:cubicBezTo>
                    <a:pt x="1704" y="1642"/>
                    <a:pt x="2181" y="1687"/>
                    <a:pt x="2611" y="1687"/>
                  </a:cubicBezTo>
                  <a:cubicBezTo>
                    <a:pt x="3406" y="1687"/>
                    <a:pt x="4041" y="1532"/>
                    <a:pt x="4357" y="1254"/>
                  </a:cubicBezTo>
                  <a:cubicBezTo>
                    <a:pt x="4065" y="924"/>
                    <a:pt x="3696" y="612"/>
                    <a:pt x="3229" y="282"/>
                  </a:cubicBezTo>
                  <a:cubicBezTo>
                    <a:pt x="2925" y="81"/>
                    <a:pt x="2610" y="1"/>
                    <a:pt x="2301" y="1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0" name="Google Shape;5230;p47"/>
            <p:cNvSpPr/>
            <p:nvPr/>
          </p:nvSpPr>
          <p:spPr>
            <a:xfrm>
              <a:off x="3395466" y="2199477"/>
              <a:ext cx="223714" cy="109649"/>
            </a:xfrm>
            <a:custGeom>
              <a:avLst/>
              <a:gdLst/>
              <a:ahLst/>
              <a:cxnLst/>
              <a:rect l="l" t="t" r="r" b="b"/>
              <a:pathLst>
                <a:path w="2685" h="1316" extrusionOk="0">
                  <a:moveTo>
                    <a:pt x="911" y="0"/>
                  </a:moveTo>
                  <a:cubicBezTo>
                    <a:pt x="588" y="0"/>
                    <a:pt x="276" y="88"/>
                    <a:pt x="0" y="227"/>
                  </a:cubicBezTo>
                  <a:cubicBezTo>
                    <a:pt x="1146" y="1282"/>
                    <a:pt x="2480" y="1316"/>
                    <a:pt x="2647" y="1316"/>
                  </a:cubicBezTo>
                  <a:cubicBezTo>
                    <a:pt x="2659" y="1316"/>
                    <a:pt x="2665" y="1316"/>
                    <a:pt x="2665" y="1316"/>
                  </a:cubicBezTo>
                  <a:cubicBezTo>
                    <a:pt x="2665" y="1316"/>
                    <a:pt x="2684" y="1141"/>
                    <a:pt x="2665" y="927"/>
                  </a:cubicBezTo>
                  <a:cubicBezTo>
                    <a:pt x="2451" y="713"/>
                    <a:pt x="2178" y="479"/>
                    <a:pt x="1867" y="285"/>
                  </a:cubicBezTo>
                  <a:cubicBezTo>
                    <a:pt x="1551" y="84"/>
                    <a:pt x="1225" y="0"/>
                    <a:pt x="911" y="0"/>
                  </a:cubicBezTo>
                  <a:close/>
                </a:path>
              </a:pathLst>
            </a:custGeom>
            <a:solidFill>
              <a:srgbClr val="623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1" name="Google Shape;5231;p47"/>
            <p:cNvSpPr/>
            <p:nvPr/>
          </p:nvSpPr>
          <p:spPr>
            <a:xfrm>
              <a:off x="3421378" y="2059499"/>
              <a:ext cx="210716" cy="236712"/>
            </a:xfrm>
            <a:custGeom>
              <a:avLst/>
              <a:gdLst/>
              <a:ahLst/>
              <a:cxnLst/>
              <a:rect l="l" t="t" r="r" b="b"/>
              <a:pathLst>
                <a:path w="2529" h="2841" extrusionOk="0">
                  <a:moveTo>
                    <a:pt x="798" y="0"/>
                  </a:moveTo>
                  <a:cubicBezTo>
                    <a:pt x="798" y="0"/>
                    <a:pt x="234" y="1284"/>
                    <a:pt x="0" y="1770"/>
                  </a:cubicBezTo>
                  <a:cubicBezTo>
                    <a:pt x="564" y="2412"/>
                    <a:pt x="1342" y="2684"/>
                    <a:pt x="2179" y="2840"/>
                  </a:cubicBezTo>
                  <a:lnTo>
                    <a:pt x="2529" y="603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F97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2" name="Google Shape;5232;p47"/>
            <p:cNvSpPr/>
            <p:nvPr/>
          </p:nvSpPr>
          <p:spPr>
            <a:xfrm>
              <a:off x="3377635" y="1727300"/>
              <a:ext cx="406768" cy="418183"/>
            </a:xfrm>
            <a:custGeom>
              <a:avLst/>
              <a:gdLst/>
              <a:ahLst/>
              <a:cxnLst/>
              <a:rect l="l" t="t" r="r" b="b"/>
              <a:pathLst>
                <a:path w="4882" h="5019" extrusionOk="0">
                  <a:moveTo>
                    <a:pt x="4260" y="0"/>
                  </a:moveTo>
                  <a:cubicBezTo>
                    <a:pt x="4260" y="0"/>
                    <a:pt x="4162" y="487"/>
                    <a:pt x="3851" y="603"/>
                  </a:cubicBezTo>
                  <a:cubicBezTo>
                    <a:pt x="3786" y="636"/>
                    <a:pt x="3716" y="648"/>
                    <a:pt x="3637" y="648"/>
                  </a:cubicBezTo>
                  <a:cubicBezTo>
                    <a:pt x="3411" y="648"/>
                    <a:pt x="3116" y="548"/>
                    <a:pt x="2676" y="548"/>
                  </a:cubicBezTo>
                  <a:cubicBezTo>
                    <a:pt x="2538" y="548"/>
                    <a:pt x="2386" y="558"/>
                    <a:pt x="2217" y="584"/>
                  </a:cubicBezTo>
                  <a:cubicBezTo>
                    <a:pt x="1342" y="759"/>
                    <a:pt x="1264" y="1517"/>
                    <a:pt x="1264" y="1517"/>
                  </a:cubicBezTo>
                  <a:cubicBezTo>
                    <a:pt x="1264" y="1517"/>
                    <a:pt x="1165" y="1510"/>
                    <a:pt x="1035" y="1510"/>
                  </a:cubicBezTo>
                  <a:cubicBezTo>
                    <a:pt x="873" y="1510"/>
                    <a:pt x="664" y="1522"/>
                    <a:pt x="545" y="1576"/>
                  </a:cubicBezTo>
                  <a:cubicBezTo>
                    <a:pt x="331" y="1712"/>
                    <a:pt x="428" y="1867"/>
                    <a:pt x="428" y="1867"/>
                  </a:cubicBezTo>
                  <a:cubicBezTo>
                    <a:pt x="428" y="1867"/>
                    <a:pt x="0" y="1945"/>
                    <a:pt x="0" y="2256"/>
                  </a:cubicBezTo>
                  <a:cubicBezTo>
                    <a:pt x="0" y="2587"/>
                    <a:pt x="623" y="4065"/>
                    <a:pt x="856" y="5018"/>
                  </a:cubicBezTo>
                  <a:lnTo>
                    <a:pt x="3384" y="4279"/>
                  </a:lnTo>
                  <a:cubicBezTo>
                    <a:pt x="3462" y="3754"/>
                    <a:pt x="4435" y="2237"/>
                    <a:pt x="4649" y="1265"/>
                  </a:cubicBezTo>
                  <a:cubicBezTo>
                    <a:pt x="4882" y="350"/>
                    <a:pt x="4260" y="0"/>
                    <a:pt x="4260" y="0"/>
                  </a:cubicBezTo>
                  <a:close/>
                </a:path>
              </a:pathLst>
            </a:custGeom>
            <a:solidFill>
              <a:srgbClr val="A2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3" name="Google Shape;5233;p47"/>
            <p:cNvSpPr/>
            <p:nvPr/>
          </p:nvSpPr>
          <p:spPr>
            <a:xfrm>
              <a:off x="3379218" y="1790457"/>
              <a:ext cx="317699" cy="356610"/>
            </a:xfrm>
            <a:custGeom>
              <a:avLst/>
              <a:gdLst/>
              <a:ahLst/>
              <a:cxnLst/>
              <a:rect l="l" t="t" r="r" b="b"/>
              <a:pathLst>
                <a:path w="3813" h="4280" extrusionOk="0">
                  <a:moveTo>
                    <a:pt x="1771" y="1"/>
                  </a:moveTo>
                  <a:lnTo>
                    <a:pt x="1771" y="1"/>
                  </a:lnTo>
                  <a:cubicBezTo>
                    <a:pt x="1304" y="293"/>
                    <a:pt x="1265" y="779"/>
                    <a:pt x="1265" y="779"/>
                  </a:cubicBezTo>
                  <a:cubicBezTo>
                    <a:pt x="1265" y="779"/>
                    <a:pt x="1207" y="777"/>
                    <a:pt x="1121" y="777"/>
                  </a:cubicBezTo>
                  <a:cubicBezTo>
                    <a:pt x="949" y="777"/>
                    <a:pt x="668" y="785"/>
                    <a:pt x="526" y="837"/>
                  </a:cubicBezTo>
                  <a:cubicBezTo>
                    <a:pt x="312" y="973"/>
                    <a:pt x="409" y="1148"/>
                    <a:pt x="409" y="1148"/>
                  </a:cubicBezTo>
                  <a:cubicBezTo>
                    <a:pt x="409" y="1148"/>
                    <a:pt x="1" y="1207"/>
                    <a:pt x="1" y="1518"/>
                  </a:cubicBezTo>
                  <a:cubicBezTo>
                    <a:pt x="1" y="1849"/>
                    <a:pt x="604" y="3327"/>
                    <a:pt x="837" y="4280"/>
                  </a:cubicBezTo>
                  <a:lnTo>
                    <a:pt x="3365" y="3541"/>
                  </a:lnTo>
                  <a:cubicBezTo>
                    <a:pt x="3404" y="3327"/>
                    <a:pt x="3579" y="2938"/>
                    <a:pt x="3813" y="2471"/>
                  </a:cubicBezTo>
                  <a:lnTo>
                    <a:pt x="3813" y="2471"/>
                  </a:lnTo>
                  <a:cubicBezTo>
                    <a:pt x="3754" y="2529"/>
                    <a:pt x="3735" y="2529"/>
                    <a:pt x="3696" y="2529"/>
                  </a:cubicBezTo>
                  <a:cubicBezTo>
                    <a:pt x="2490" y="2529"/>
                    <a:pt x="1557" y="1751"/>
                    <a:pt x="1557" y="779"/>
                  </a:cubicBezTo>
                  <a:cubicBezTo>
                    <a:pt x="1557" y="507"/>
                    <a:pt x="1615" y="234"/>
                    <a:pt x="1771" y="1"/>
                  </a:cubicBezTo>
                  <a:close/>
                </a:path>
              </a:pathLst>
            </a:custGeom>
            <a:solidFill>
              <a:srgbClr val="7E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4" name="Google Shape;5234;p47"/>
            <p:cNvSpPr/>
            <p:nvPr/>
          </p:nvSpPr>
          <p:spPr>
            <a:xfrm>
              <a:off x="3469954" y="1877443"/>
              <a:ext cx="214049" cy="341445"/>
            </a:xfrm>
            <a:custGeom>
              <a:avLst/>
              <a:gdLst/>
              <a:ahLst/>
              <a:cxnLst/>
              <a:rect l="l" t="t" r="r" b="b"/>
              <a:pathLst>
                <a:path w="2569" h="4098" extrusionOk="0">
                  <a:moveTo>
                    <a:pt x="861" y="0"/>
                  </a:moveTo>
                  <a:cubicBezTo>
                    <a:pt x="787" y="0"/>
                    <a:pt x="731" y="9"/>
                    <a:pt x="701" y="27"/>
                  </a:cubicBezTo>
                  <a:cubicBezTo>
                    <a:pt x="507" y="143"/>
                    <a:pt x="40" y="1466"/>
                    <a:pt x="20" y="1680"/>
                  </a:cubicBezTo>
                  <a:cubicBezTo>
                    <a:pt x="1" y="1894"/>
                    <a:pt x="195" y="3547"/>
                    <a:pt x="331" y="3761"/>
                  </a:cubicBezTo>
                  <a:cubicBezTo>
                    <a:pt x="451" y="3941"/>
                    <a:pt x="1334" y="4098"/>
                    <a:pt x="1831" y="4098"/>
                  </a:cubicBezTo>
                  <a:cubicBezTo>
                    <a:pt x="1978" y="4098"/>
                    <a:pt x="2091" y="4084"/>
                    <a:pt x="2140" y="4053"/>
                  </a:cubicBezTo>
                  <a:cubicBezTo>
                    <a:pt x="2413" y="3936"/>
                    <a:pt x="2568" y="824"/>
                    <a:pt x="2374" y="513"/>
                  </a:cubicBezTo>
                  <a:cubicBezTo>
                    <a:pt x="2209" y="250"/>
                    <a:pt x="1265" y="0"/>
                    <a:pt x="861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5" name="Google Shape;5235;p47"/>
            <p:cNvSpPr/>
            <p:nvPr/>
          </p:nvSpPr>
          <p:spPr>
            <a:xfrm>
              <a:off x="3445708" y="1872111"/>
              <a:ext cx="109233" cy="205300"/>
            </a:xfrm>
            <a:custGeom>
              <a:avLst/>
              <a:gdLst/>
              <a:ahLst/>
              <a:cxnLst/>
              <a:rect l="l" t="t" r="r" b="b"/>
              <a:pathLst>
                <a:path w="1311" h="2464" extrusionOk="0">
                  <a:moveTo>
                    <a:pt x="847" y="0"/>
                  </a:moveTo>
                  <a:cubicBezTo>
                    <a:pt x="795" y="0"/>
                    <a:pt x="734" y="11"/>
                    <a:pt x="661" y="32"/>
                  </a:cubicBezTo>
                  <a:lnTo>
                    <a:pt x="175" y="771"/>
                  </a:lnTo>
                  <a:lnTo>
                    <a:pt x="0" y="1666"/>
                  </a:lnTo>
                  <a:lnTo>
                    <a:pt x="311" y="2463"/>
                  </a:lnTo>
                  <a:cubicBezTo>
                    <a:pt x="311" y="2463"/>
                    <a:pt x="1011" y="2463"/>
                    <a:pt x="1011" y="1841"/>
                  </a:cubicBezTo>
                  <a:cubicBezTo>
                    <a:pt x="1011" y="826"/>
                    <a:pt x="1310" y="0"/>
                    <a:pt x="847" y="0"/>
                  </a:cubicBezTo>
                  <a:close/>
                </a:path>
              </a:pathLst>
            </a:custGeom>
            <a:solidFill>
              <a:srgbClr val="7E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6" name="Google Shape;5236;p47"/>
            <p:cNvSpPr/>
            <p:nvPr/>
          </p:nvSpPr>
          <p:spPr>
            <a:xfrm>
              <a:off x="3431127" y="1988093"/>
              <a:ext cx="71155" cy="103400"/>
            </a:xfrm>
            <a:custGeom>
              <a:avLst/>
              <a:gdLst/>
              <a:ahLst/>
              <a:cxnLst/>
              <a:rect l="l" t="t" r="r" b="b"/>
              <a:pathLst>
                <a:path w="854" h="1241" extrusionOk="0">
                  <a:moveTo>
                    <a:pt x="502" y="0"/>
                  </a:moveTo>
                  <a:cubicBezTo>
                    <a:pt x="497" y="0"/>
                    <a:pt x="492" y="1"/>
                    <a:pt x="486" y="2"/>
                  </a:cubicBezTo>
                  <a:cubicBezTo>
                    <a:pt x="253" y="60"/>
                    <a:pt x="0" y="430"/>
                    <a:pt x="117" y="721"/>
                  </a:cubicBezTo>
                  <a:cubicBezTo>
                    <a:pt x="224" y="951"/>
                    <a:pt x="523" y="1240"/>
                    <a:pt x="675" y="1240"/>
                  </a:cubicBezTo>
                  <a:cubicBezTo>
                    <a:pt x="716" y="1240"/>
                    <a:pt x="746" y="1219"/>
                    <a:pt x="759" y="1169"/>
                  </a:cubicBezTo>
                  <a:cubicBezTo>
                    <a:pt x="853" y="732"/>
                    <a:pt x="708" y="0"/>
                    <a:pt x="502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7" name="Google Shape;5237;p47"/>
            <p:cNvSpPr/>
            <p:nvPr/>
          </p:nvSpPr>
          <p:spPr>
            <a:xfrm>
              <a:off x="3635262" y="3064260"/>
              <a:ext cx="128146" cy="47076"/>
            </a:xfrm>
            <a:custGeom>
              <a:avLst/>
              <a:gdLst/>
              <a:ahLst/>
              <a:cxnLst/>
              <a:rect l="l" t="t" r="r" b="b"/>
              <a:pathLst>
                <a:path w="1538" h="565" extrusionOk="0">
                  <a:moveTo>
                    <a:pt x="1" y="0"/>
                  </a:moveTo>
                  <a:lnTo>
                    <a:pt x="856" y="564"/>
                  </a:lnTo>
                  <a:cubicBezTo>
                    <a:pt x="856" y="564"/>
                    <a:pt x="1537" y="78"/>
                    <a:pt x="1537" y="0"/>
                  </a:cubicBezTo>
                  <a:lnTo>
                    <a:pt x="1537" y="0"/>
                  </a:lnTo>
                  <a:lnTo>
                    <a:pt x="973" y="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8" name="Google Shape;5238;p47"/>
            <p:cNvSpPr/>
            <p:nvPr/>
          </p:nvSpPr>
          <p:spPr>
            <a:xfrm>
              <a:off x="3680671" y="2997770"/>
              <a:ext cx="55158" cy="27662"/>
            </a:xfrm>
            <a:custGeom>
              <a:avLst/>
              <a:gdLst/>
              <a:ahLst/>
              <a:cxnLst/>
              <a:rect l="l" t="t" r="r" b="b"/>
              <a:pathLst>
                <a:path w="662" h="332" extrusionOk="0">
                  <a:moveTo>
                    <a:pt x="0" y="1"/>
                  </a:moveTo>
                  <a:lnTo>
                    <a:pt x="78" y="331"/>
                  </a:lnTo>
                  <a:lnTo>
                    <a:pt x="525" y="331"/>
                  </a:lnTo>
                  <a:lnTo>
                    <a:pt x="6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8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9" name="Google Shape;5239;p47"/>
            <p:cNvSpPr/>
            <p:nvPr/>
          </p:nvSpPr>
          <p:spPr>
            <a:xfrm>
              <a:off x="3081015" y="2660072"/>
              <a:ext cx="285371" cy="196552"/>
            </a:xfrm>
            <a:custGeom>
              <a:avLst/>
              <a:gdLst/>
              <a:ahLst/>
              <a:cxnLst/>
              <a:rect l="l" t="t" r="r" b="b"/>
              <a:pathLst>
                <a:path w="3425" h="2359" extrusionOk="0">
                  <a:moveTo>
                    <a:pt x="918" y="0"/>
                  </a:moveTo>
                  <a:cubicBezTo>
                    <a:pt x="803" y="0"/>
                    <a:pt x="703" y="21"/>
                    <a:pt x="623" y="67"/>
                  </a:cubicBezTo>
                  <a:cubicBezTo>
                    <a:pt x="1" y="436"/>
                    <a:pt x="371" y="1447"/>
                    <a:pt x="371" y="1447"/>
                  </a:cubicBezTo>
                  <a:cubicBezTo>
                    <a:pt x="371" y="1447"/>
                    <a:pt x="2315" y="1700"/>
                    <a:pt x="3055" y="2342"/>
                  </a:cubicBezTo>
                  <a:cubicBezTo>
                    <a:pt x="3072" y="2353"/>
                    <a:pt x="3090" y="2358"/>
                    <a:pt x="3108" y="2358"/>
                  </a:cubicBezTo>
                  <a:cubicBezTo>
                    <a:pt x="3152" y="2358"/>
                    <a:pt x="3191" y="2331"/>
                    <a:pt x="3191" y="2303"/>
                  </a:cubicBezTo>
                  <a:cubicBezTo>
                    <a:pt x="3249" y="2031"/>
                    <a:pt x="3424" y="1350"/>
                    <a:pt x="3424" y="1233"/>
                  </a:cubicBezTo>
                  <a:cubicBezTo>
                    <a:pt x="3254" y="1012"/>
                    <a:pt x="1726" y="0"/>
                    <a:pt x="918" y="0"/>
                  </a:cubicBezTo>
                  <a:close/>
                </a:path>
              </a:pathLst>
            </a:custGeom>
            <a:solidFill>
              <a:srgbClr val="623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0" name="Google Shape;5240;p47"/>
            <p:cNvSpPr/>
            <p:nvPr/>
          </p:nvSpPr>
          <p:spPr>
            <a:xfrm>
              <a:off x="3197746" y="2672070"/>
              <a:ext cx="170223" cy="184554"/>
            </a:xfrm>
            <a:custGeom>
              <a:avLst/>
              <a:gdLst/>
              <a:ahLst/>
              <a:cxnLst/>
              <a:rect l="l" t="t" r="r" b="b"/>
              <a:pathLst>
                <a:path w="2043" h="2215" extrusionOk="0">
                  <a:moveTo>
                    <a:pt x="136" y="0"/>
                  </a:moveTo>
                  <a:cubicBezTo>
                    <a:pt x="0" y="370"/>
                    <a:pt x="253" y="1031"/>
                    <a:pt x="759" y="1712"/>
                  </a:cubicBezTo>
                  <a:cubicBezTo>
                    <a:pt x="1109" y="1829"/>
                    <a:pt x="1440" y="2004"/>
                    <a:pt x="1654" y="2198"/>
                  </a:cubicBezTo>
                  <a:cubicBezTo>
                    <a:pt x="1671" y="2209"/>
                    <a:pt x="1689" y="2214"/>
                    <a:pt x="1707" y="2214"/>
                  </a:cubicBezTo>
                  <a:cubicBezTo>
                    <a:pt x="1751" y="2214"/>
                    <a:pt x="1790" y="2187"/>
                    <a:pt x="1790" y="2159"/>
                  </a:cubicBezTo>
                  <a:cubicBezTo>
                    <a:pt x="1848" y="1887"/>
                    <a:pt x="2043" y="1206"/>
                    <a:pt x="2023" y="1089"/>
                  </a:cubicBezTo>
                  <a:cubicBezTo>
                    <a:pt x="1906" y="914"/>
                    <a:pt x="934" y="253"/>
                    <a:pt x="136" y="0"/>
                  </a:cubicBezTo>
                  <a:close/>
                </a:path>
              </a:pathLst>
            </a:custGeom>
            <a:solidFill>
              <a:srgbClr val="704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1" name="Google Shape;5241;p47"/>
            <p:cNvSpPr/>
            <p:nvPr/>
          </p:nvSpPr>
          <p:spPr>
            <a:xfrm>
              <a:off x="3781155" y="2569919"/>
              <a:ext cx="69739" cy="209133"/>
            </a:xfrm>
            <a:custGeom>
              <a:avLst/>
              <a:gdLst/>
              <a:ahLst/>
              <a:cxnLst/>
              <a:rect l="l" t="t" r="r" b="b"/>
              <a:pathLst>
                <a:path w="837" h="2510" extrusionOk="0">
                  <a:moveTo>
                    <a:pt x="350" y="1"/>
                  </a:moveTo>
                  <a:cubicBezTo>
                    <a:pt x="195" y="176"/>
                    <a:pt x="97" y="390"/>
                    <a:pt x="0" y="584"/>
                  </a:cubicBezTo>
                  <a:cubicBezTo>
                    <a:pt x="136" y="1518"/>
                    <a:pt x="447" y="2257"/>
                    <a:pt x="836" y="2510"/>
                  </a:cubicBezTo>
                  <a:cubicBezTo>
                    <a:pt x="545" y="1732"/>
                    <a:pt x="467" y="954"/>
                    <a:pt x="720" y="176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704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2" name="Google Shape;5242;p47"/>
            <p:cNvSpPr/>
            <p:nvPr/>
          </p:nvSpPr>
          <p:spPr>
            <a:xfrm>
              <a:off x="3707834" y="2796801"/>
              <a:ext cx="79821" cy="103817"/>
            </a:xfrm>
            <a:custGeom>
              <a:avLst/>
              <a:gdLst/>
              <a:ahLst/>
              <a:cxnLst/>
              <a:rect l="l" t="t" r="r" b="b"/>
              <a:pathLst>
                <a:path w="958" h="1246" extrusionOk="0">
                  <a:moveTo>
                    <a:pt x="4" y="0"/>
                  </a:moveTo>
                  <a:cubicBezTo>
                    <a:pt x="1" y="0"/>
                    <a:pt x="349" y="428"/>
                    <a:pt x="958" y="1246"/>
                  </a:cubicBezTo>
                  <a:cubicBezTo>
                    <a:pt x="938" y="1090"/>
                    <a:pt x="880" y="954"/>
                    <a:pt x="841" y="857"/>
                  </a:cubicBezTo>
                  <a:cubicBezTo>
                    <a:pt x="822" y="759"/>
                    <a:pt x="783" y="584"/>
                    <a:pt x="763" y="370"/>
                  </a:cubicBezTo>
                  <a:lnTo>
                    <a:pt x="5" y="1"/>
                  </a:ln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3" name="Google Shape;5243;p47"/>
            <p:cNvSpPr/>
            <p:nvPr/>
          </p:nvSpPr>
          <p:spPr>
            <a:xfrm>
              <a:off x="3659591" y="2463019"/>
              <a:ext cx="102150" cy="262625"/>
            </a:xfrm>
            <a:custGeom>
              <a:avLst/>
              <a:gdLst/>
              <a:ahLst/>
              <a:cxnLst/>
              <a:rect l="l" t="t" r="r" b="b"/>
              <a:pathLst>
                <a:path w="1226" h="3152" extrusionOk="0">
                  <a:moveTo>
                    <a:pt x="0" y="0"/>
                  </a:moveTo>
                  <a:lnTo>
                    <a:pt x="32" y="52"/>
                  </a:lnTo>
                  <a:lnTo>
                    <a:pt x="32" y="52"/>
                  </a:lnTo>
                  <a:cubicBezTo>
                    <a:pt x="15" y="18"/>
                    <a:pt x="4" y="0"/>
                    <a:pt x="0" y="0"/>
                  </a:cubicBezTo>
                  <a:close/>
                  <a:moveTo>
                    <a:pt x="32" y="52"/>
                  </a:moveTo>
                  <a:cubicBezTo>
                    <a:pt x="172" y="344"/>
                    <a:pt x="738" y="1810"/>
                    <a:pt x="1226" y="3151"/>
                  </a:cubicBezTo>
                  <a:cubicBezTo>
                    <a:pt x="1206" y="2743"/>
                    <a:pt x="1167" y="2315"/>
                    <a:pt x="1128" y="1887"/>
                  </a:cubicBezTo>
                  <a:lnTo>
                    <a:pt x="32" y="52"/>
                  </a:ln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4" name="Google Shape;5244;p47"/>
            <p:cNvSpPr/>
            <p:nvPr/>
          </p:nvSpPr>
          <p:spPr>
            <a:xfrm>
              <a:off x="3452123" y="2547256"/>
              <a:ext cx="100567" cy="299869"/>
            </a:xfrm>
            <a:custGeom>
              <a:avLst/>
              <a:gdLst/>
              <a:ahLst/>
              <a:cxnLst/>
              <a:rect l="l" t="t" r="r" b="b"/>
              <a:pathLst>
                <a:path w="1207" h="3599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206" y="1"/>
                    <a:pt x="195" y="1421"/>
                    <a:pt x="1" y="2587"/>
                  </a:cubicBezTo>
                  <a:lnTo>
                    <a:pt x="390" y="3599"/>
                  </a:lnTo>
                  <a:cubicBezTo>
                    <a:pt x="623" y="1635"/>
                    <a:pt x="1207" y="1"/>
                    <a:pt x="1207" y="1"/>
                  </a:cubicBezTo>
                  <a:close/>
                </a:path>
              </a:pathLst>
            </a:custGeom>
            <a:solidFill>
              <a:srgbClr val="DEC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5" name="Google Shape;5245;p47"/>
            <p:cNvSpPr/>
            <p:nvPr/>
          </p:nvSpPr>
          <p:spPr>
            <a:xfrm>
              <a:off x="3398715" y="2487349"/>
              <a:ext cx="40577" cy="162141"/>
            </a:xfrm>
            <a:custGeom>
              <a:avLst/>
              <a:gdLst/>
              <a:ahLst/>
              <a:cxnLst/>
              <a:rect l="l" t="t" r="r" b="b"/>
              <a:pathLst>
                <a:path w="487" h="1946" extrusionOk="0">
                  <a:moveTo>
                    <a:pt x="0" y="0"/>
                  </a:moveTo>
                  <a:cubicBezTo>
                    <a:pt x="0" y="0"/>
                    <a:pt x="195" y="778"/>
                    <a:pt x="175" y="1945"/>
                  </a:cubicBezTo>
                  <a:lnTo>
                    <a:pt x="486" y="1362"/>
                  </a:lnTo>
                  <a:cubicBezTo>
                    <a:pt x="447" y="75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6" name="Google Shape;5246;p47"/>
            <p:cNvSpPr/>
            <p:nvPr/>
          </p:nvSpPr>
          <p:spPr>
            <a:xfrm>
              <a:off x="3291732" y="2287130"/>
              <a:ext cx="170223" cy="112732"/>
            </a:xfrm>
            <a:custGeom>
              <a:avLst/>
              <a:gdLst/>
              <a:ahLst/>
              <a:cxnLst/>
              <a:rect l="l" t="t" r="r" b="b"/>
              <a:pathLst>
                <a:path w="2043" h="1353" extrusionOk="0">
                  <a:moveTo>
                    <a:pt x="483" y="0"/>
                  </a:moveTo>
                  <a:cubicBezTo>
                    <a:pt x="315" y="0"/>
                    <a:pt x="151" y="50"/>
                    <a:pt x="0" y="166"/>
                  </a:cubicBezTo>
                  <a:cubicBezTo>
                    <a:pt x="121" y="122"/>
                    <a:pt x="241" y="100"/>
                    <a:pt x="361" y="100"/>
                  </a:cubicBezTo>
                  <a:cubicBezTo>
                    <a:pt x="922" y="100"/>
                    <a:pt x="1482" y="568"/>
                    <a:pt x="2043" y="1353"/>
                  </a:cubicBezTo>
                  <a:cubicBezTo>
                    <a:pt x="1948" y="866"/>
                    <a:pt x="1183" y="0"/>
                    <a:pt x="483" y="0"/>
                  </a:cubicBezTo>
                  <a:close/>
                </a:path>
              </a:pathLst>
            </a:custGeom>
            <a:solidFill>
              <a:srgbClr val="CDB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7" name="Google Shape;5247;p47"/>
            <p:cNvSpPr/>
            <p:nvPr/>
          </p:nvSpPr>
          <p:spPr>
            <a:xfrm>
              <a:off x="4069610" y="2496598"/>
              <a:ext cx="152392" cy="143144"/>
            </a:xfrm>
            <a:custGeom>
              <a:avLst/>
              <a:gdLst/>
              <a:ahLst/>
              <a:cxnLst/>
              <a:rect l="l" t="t" r="r" b="b"/>
              <a:pathLst>
                <a:path w="1829" h="1718" extrusionOk="0">
                  <a:moveTo>
                    <a:pt x="954" y="0"/>
                  </a:moveTo>
                  <a:cubicBezTo>
                    <a:pt x="672" y="0"/>
                    <a:pt x="390" y="32"/>
                    <a:pt x="272" y="122"/>
                  </a:cubicBezTo>
                  <a:cubicBezTo>
                    <a:pt x="0" y="317"/>
                    <a:pt x="370" y="1717"/>
                    <a:pt x="856" y="1717"/>
                  </a:cubicBezTo>
                  <a:cubicBezTo>
                    <a:pt x="944" y="1717"/>
                    <a:pt x="1019" y="1718"/>
                    <a:pt x="1082" y="1718"/>
                  </a:cubicBezTo>
                  <a:cubicBezTo>
                    <a:pt x="1366" y="1718"/>
                    <a:pt x="1425" y="1705"/>
                    <a:pt x="1537" y="1562"/>
                  </a:cubicBezTo>
                  <a:cubicBezTo>
                    <a:pt x="1653" y="1426"/>
                    <a:pt x="1828" y="161"/>
                    <a:pt x="1673" y="84"/>
                  </a:cubicBezTo>
                  <a:cubicBezTo>
                    <a:pt x="1600" y="42"/>
                    <a:pt x="1277" y="0"/>
                    <a:pt x="954" y="0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8" name="Google Shape;5248;p47"/>
            <p:cNvSpPr/>
            <p:nvPr/>
          </p:nvSpPr>
          <p:spPr>
            <a:xfrm>
              <a:off x="4153847" y="2551922"/>
              <a:ext cx="59907" cy="65156"/>
            </a:xfrm>
            <a:custGeom>
              <a:avLst/>
              <a:gdLst/>
              <a:ahLst/>
              <a:cxnLst/>
              <a:rect l="l" t="t" r="r" b="b"/>
              <a:pathLst>
                <a:path w="719" h="782" extrusionOk="0">
                  <a:moveTo>
                    <a:pt x="543" y="0"/>
                  </a:moveTo>
                  <a:cubicBezTo>
                    <a:pt x="515" y="0"/>
                    <a:pt x="484" y="7"/>
                    <a:pt x="448" y="23"/>
                  </a:cubicBezTo>
                  <a:cubicBezTo>
                    <a:pt x="253" y="120"/>
                    <a:pt x="0" y="489"/>
                    <a:pt x="0" y="567"/>
                  </a:cubicBezTo>
                  <a:cubicBezTo>
                    <a:pt x="0" y="625"/>
                    <a:pt x="0" y="762"/>
                    <a:pt x="98" y="781"/>
                  </a:cubicBezTo>
                  <a:cubicBezTo>
                    <a:pt x="101" y="782"/>
                    <a:pt x="104" y="782"/>
                    <a:pt x="108" y="782"/>
                  </a:cubicBezTo>
                  <a:cubicBezTo>
                    <a:pt x="220" y="782"/>
                    <a:pt x="586" y="506"/>
                    <a:pt x="642" y="411"/>
                  </a:cubicBezTo>
                  <a:cubicBezTo>
                    <a:pt x="710" y="293"/>
                    <a:pt x="719" y="0"/>
                    <a:pt x="543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9" name="Google Shape;5249;p47"/>
            <p:cNvSpPr/>
            <p:nvPr/>
          </p:nvSpPr>
          <p:spPr>
            <a:xfrm>
              <a:off x="4142516" y="2595915"/>
              <a:ext cx="64906" cy="49659"/>
            </a:xfrm>
            <a:custGeom>
              <a:avLst/>
              <a:gdLst/>
              <a:ahLst/>
              <a:cxnLst/>
              <a:rect l="l" t="t" r="r" b="b"/>
              <a:pathLst>
                <a:path w="779" h="596" extrusionOk="0">
                  <a:moveTo>
                    <a:pt x="564" y="0"/>
                  </a:moveTo>
                  <a:cubicBezTo>
                    <a:pt x="370" y="0"/>
                    <a:pt x="39" y="292"/>
                    <a:pt x="39" y="350"/>
                  </a:cubicBezTo>
                  <a:cubicBezTo>
                    <a:pt x="39" y="389"/>
                    <a:pt x="0" y="545"/>
                    <a:pt x="98" y="584"/>
                  </a:cubicBezTo>
                  <a:cubicBezTo>
                    <a:pt x="111" y="592"/>
                    <a:pt x="130" y="595"/>
                    <a:pt x="154" y="595"/>
                  </a:cubicBezTo>
                  <a:cubicBezTo>
                    <a:pt x="301" y="595"/>
                    <a:pt x="611" y="454"/>
                    <a:pt x="662" y="370"/>
                  </a:cubicBezTo>
                  <a:cubicBezTo>
                    <a:pt x="700" y="331"/>
                    <a:pt x="778" y="0"/>
                    <a:pt x="564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0" name="Google Shape;5250;p47"/>
            <p:cNvSpPr/>
            <p:nvPr/>
          </p:nvSpPr>
          <p:spPr>
            <a:xfrm>
              <a:off x="4153847" y="2497597"/>
              <a:ext cx="62657" cy="80570"/>
            </a:xfrm>
            <a:custGeom>
              <a:avLst/>
              <a:gdLst/>
              <a:ahLst/>
              <a:cxnLst/>
              <a:rect l="l" t="t" r="r" b="b"/>
              <a:pathLst>
                <a:path w="752" h="967" extrusionOk="0">
                  <a:moveTo>
                    <a:pt x="552" y="0"/>
                  </a:moveTo>
                  <a:cubicBezTo>
                    <a:pt x="517" y="0"/>
                    <a:pt x="476" y="16"/>
                    <a:pt x="428" y="52"/>
                  </a:cubicBezTo>
                  <a:cubicBezTo>
                    <a:pt x="234" y="188"/>
                    <a:pt x="0" y="577"/>
                    <a:pt x="39" y="655"/>
                  </a:cubicBezTo>
                  <a:cubicBezTo>
                    <a:pt x="59" y="694"/>
                    <a:pt x="98" y="966"/>
                    <a:pt x="195" y="966"/>
                  </a:cubicBezTo>
                  <a:cubicBezTo>
                    <a:pt x="292" y="966"/>
                    <a:pt x="681" y="538"/>
                    <a:pt x="720" y="383"/>
                  </a:cubicBezTo>
                  <a:cubicBezTo>
                    <a:pt x="752" y="288"/>
                    <a:pt x="706" y="0"/>
                    <a:pt x="552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1" name="Google Shape;5251;p47"/>
            <p:cNvSpPr/>
            <p:nvPr/>
          </p:nvSpPr>
          <p:spPr>
            <a:xfrm>
              <a:off x="4035532" y="2489682"/>
              <a:ext cx="134562" cy="103900"/>
            </a:xfrm>
            <a:custGeom>
              <a:avLst/>
              <a:gdLst/>
              <a:ahLst/>
              <a:cxnLst/>
              <a:rect l="l" t="t" r="r" b="b"/>
              <a:pathLst>
                <a:path w="1615" h="1247" extrusionOk="0">
                  <a:moveTo>
                    <a:pt x="1038" y="0"/>
                  </a:moveTo>
                  <a:cubicBezTo>
                    <a:pt x="856" y="0"/>
                    <a:pt x="575" y="166"/>
                    <a:pt x="234" y="303"/>
                  </a:cubicBezTo>
                  <a:cubicBezTo>
                    <a:pt x="1" y="381"/>
                    <a:pt x="59" y="964"/>
                    <a:pt x="390" y="1100"/>
                  </a:cubicBezTo>
                  <a:cubicBezTo>
                    <a:pt x="426" y="1120"/>
                    <a:pt x="463" y="1128"/>
                    <a:pt x="498" y="1128"/>
                  </a:cubicBezTo>
                  <a:cubicBezTo>
                    <a:pt x="750" y="1128"/>
                    <a:pt x="973" y="711"/>
                    <a:pt x="973" y="711"/>
                  </a:cubicBezTo>
                  <a:lnTo>
                    <a:pt x="1090" y="808"/>
                  </a:lnTo>
                  <a:cubicBezTo>
                    <a:pt x="1090" y="808"/>
                    <a:pt x="1187" y="1042"/>
                    <a:pt x="1226" y="1158"/>
                  </a:cubicBezTo>
                  <a:cubicBezTo>
                    <a:pt x="1259" y="1225"/>
                    <a:pt x="1360" y="1247"/>
                    <a:pt x="1449" y="1247"/>
                  </a:cubicBezTo>
                  <a:cubicBezTo>
                    <a:pt x="1518" y="1247"/>
                    <a:pt x="1579" y="1234"/>
                    <a:pt x="1596" y="1217"/>
                  </a:cubicBezTo>
                  <a:cubicBezTo>
                    <a:pt x="1615" y="1139"/>
                    <a:pt x="1557" y="750"/>
                    <a:pt x="1479" y="575"/>
                  </a:cubicBezTo>
                  <a:cubicBezTo>
                    <a:pt x="1420" y="400"/>
                    <a:pt x="1284" y="69"/>
                    <a:pt x="1109" y="11"/>
                  </a:cubicBezTo>
                  <a:cubicBezTo>
                    <a:pt x="1088" y="4"/>
                    <a:pt x="1064" y="0"/>
                    <a:pt x="1038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2" name="Google Shape;5252;p47"/>
            <p:cNvSpPr/>
            <p:nvPr/>
          </p:nvSpPr>
          <p:spPr>
            <a:xfrm>
              <a:off x="3447291" y="2010589"/>
              <a:ext cx="37327" cy="48992"/>
            </a:xfrm>
            <a:custGeom>
              <a:avLst/>
              <a:gdLst/>
              <a:ahLst/>
              <a:cxnLst/>
              <a:rect l="l" t="t" r="r" b="b"/>
              <a:pathLst>
                <a:path w="448" h="588" extrusionOk="0">
                  <a:moveTo>
                    <a:pt x="293" y="0"/>
                  </a:moveTo>
                  <a:cubicBezTo>
                    <a:pt x="286" y="0"/>
                    <a:pt x="280" y="1"/>
                    <a:pt x="273" y="4"/>
                  </a:cubicBezTo>
                  <a:cubicBezTo>
                    <a:pt x="117" y="23"/>
                    <a:pt x="1" y="257"/>
                    <a:pt x="78" y="393"/>
                  </a:cubicBezTo>
                  <a:cubicBezTo>
                    <a:pt x="98" y="471"/>
                    <a:pt x="176" y="529"/>
                    <a:pt x="253" y="587"/>
                  </a:cubicBezTo>
                  <a:cubicBezTo>
                    <a:pt x="195" y="510"/>
                    <a:pt x="253" y="412"/>
                    <a:pt x="312" y="374"/>
                  </a:cubicBezTo>
                  <a:cubicBezTo>
                    <a:pt x="322" y="370"/>
                    <a:pt x="331" y="369"/>
                    <a:pt x="339" y="369"/>
                  </a:cubicBezTo>
                  <a:cubicBezTo>
                    <a:pt x="378" y="369"/>
                    <a:pt x="400" y="406"/>
                    <a:pt x="448" y="471"/>
                  </a:cubicBezTo>
                  <a:cubicBezTo>
                    <a:pt x="448" y="235"/>
                    <a:pt x="380" y="0"/>
                    <a:pt x="293" y="0"/>
                  </a:cubicBezTo>
                  <a:close/>
                </a:path>
              </a:pathLst>
            </a:custGeom>
            <a:solidFill>
              <a:srgbClr val="E9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3" name="Google Shape;5253;p47"/>
            <p:cNvSpPr/>
            <p:nvPr/>
          </p:nvSpPr>
          <p:spPr>
            <a:xfrm>
              <a:off x="3552608" y="2009256"/>
              <a:ext cx="30912" cy="48826"/>
            </a:xfrm>
            <a:custGeom>
              <a:avLst/>
              <a:gdLst/>
              <a:ahLst/>
              <a:cxnLst/>
              <a:rect l="l" t="t" r="r" b="b"/>
              <a:pathLst>
                <a:path w="371" h="586" extrusionOk="0">
                  <a:moveTo>
                    <a:pt x="215" y="1"/>
                  </a:moveTo>
                  <a:cubicBezTo>
                    <a:pt x="117" y="1"/>
                    <a:pt x="40" y="117"/>
                    <a:pt x="20" y="292"/>
                  </a:cubicBezTo>
                  <a:cubicBezTo>
                    <a:pt x="1" y="467"/>
                    <a:pt x="79" y="584"/>
                    <a:pt x="176" y="584"/>
                  </a:cubicBezTo>
                  <a:cubicBezTo>
                    <a:pt x="182" y="585"/>
                    <a:pt x="188" y="586"/>
                    <a:pt x="194" y="586"/>
                  </a:cubicBezTo>
                  <a:cubicBezTo>
                    <a:pt x="285" y="586"/>
                    <a:pt x="370" y="456"/>
                    <a:pt x="370" y="292"/>
                  </a:cubicBezTo>
                  <a:cubicBezTo>
                    <a:pt x="370" y="117"/>
                    <a:pt x="312" y="1"/>
                    <a:pt x="215" y="1"/>
                  </a:cubicBezTo>
                  <a:close/>
                </a:path>
              </a:pathLst>
            </a:custGeom>
            <a:solidFill>
              <a:srgbClr val="4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4" name="Google Shape;5254;p47"/>
            <p:cNvSpPr/>
            <p:nvPr/>
          </p:nvSpPr>
          <p:spPr>
            <a:xfrm>
              <a:off x="3632012" y="2015255"/>
              <a:ext cx="27662" cy="46409"/>
            </a:xfrm>
            <a:custGeom>
              <a:avLst/>
              <a:gdLst/>
              <a:ahLst/>
              <a:cxnLst/>
              <a:rect l="l" t="t" r="r" b="b"/>
              <a:pathLst>
                <a:path w="332" h="557" extrusionOk="0">
                  <a:moveTo>
                    <a:pt x="205" y="0"/>
                  </a:moveTo>
                  <a:cubicBezTo>
                    <a:pt x="196" y="0"/>
                    <a:pt x="186" y="2"/>
                    <a:pt x="176" y="6"/>
                  </a:cubicBezTo>
                  <a:cubicBezTo>
                    <a:pt x="79" y="6"/>
                    <a:pt x="1" y="123"/>
                    <a:pt x="1" y="298"/>
                  </a:cubicBezTo>
                  <a:cubicBezTo>
                    <a:pt x="1" y="420"/>
                    <a:pt x="47" y="557"/>
                    <a:pt x="141" y="557"/>
                  </a:cubicBezTo>
                  <a:cubicBezTo>
                    <a:pt x="152" y="557"/>
                    <a:pt x="163" y="555"/>
                    <a:pt x="176" y="551"/>
                  </a:cubicBezTo>
                  <a:cubicBezTo>
                    <a:pt x="273" y="551"/>
                    <a:pt x="331" y="415"/>
                    <a:pt x="331" y="259"/>
                  </a:cubicBezTo>
                  <a:cubicBezTo>
                    <a:pt x="331" y="137"/>
                    <a:pt x="285" y="0"/>
                    <a:pt x="205" y="0"/>
                  </a:cubicBezTo>
                  <a:close/>
                </a:path>
              </a:pathLst>
            </a:custGeom>
            <a:solidFill>
              <a:srgbClr val="41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5" name="Google Shape;5255;p47"/>
            <p:cNvSpPr/>
            <p:nvPr/>
          </p:nvSpPr>
          <p:spPr>
            <a:xfrm>
              <a:off x="3589935" y="2023837"/>
              <a:ext cx="40577" cy="90819"/>
            </a:xfrm>
            <a:custGeom>
              <a:avLst/>
              <a:gdLst/>
              <a:ahLst/>
              <a:cxnLst/>
              <a:rect l="l" t="t" r="r" b="b"/>
              <a:pathLst>
                <a:path w="487" h="1090" extrusionOk="0">
                  <a:moveTo>
                    <a:pt x="0" y="1031"/>
                  </a:moveTo>
                  <a:lnTo>
                    <a:pt x="0" y="1031"/>
                  </a:lnTo>
                  <a:cubicBezTo>
                    <a:pt x="9" y="1033"/>
                    <a:pt x="19" y="1034"/>
                    <a:pt x="29" y="1035"/>
                  </a:cubicBezTo>
                  <a:lnTo>
                    <a:pt x="29" y="1035"/>
                  </a:lnTo>
                  <a:lnTo>
                    <a:pt x="0" y="1031"/>
                  </a:lnTo>
                  <a:close/>
                  <a:moveTo>
                    <a:pt x="195" y="1"/>
                  </a:moveTo>
                  <a:cubicBezTo>
                    <a:pt x="389" y="526"/>
                    <a:pt x="311" y="993"/>
                    <a:pt x="311" y="993"/>
                  </a:cubicBezTo>
                  <a:cubicBezTo>
                    <a:pt x="311" y="993"/>
                    <a:pt x="154" y="1035"/>
                    <a:pt x="48" y="1035"/>
                  </a:cubicBezTo>
                  <a:cubicBezTo>
                    <a:pt x="41" y="1035"/>
                    <a:pt x="35" y="1035"/>
                    <a:pt x="29" y="1035"/>
                  </a:cubicBezTo>
                  <a:lnTo>
                    <a:pt x="29" y="1035"/>
                  </a:lnTo>
                  <a:lnTo>
                    <a:pt x="486" y="1090"/>
                  </a:lnTo>
                  <a:cubicBezTo>
                    <a:pt x="486" y="1090"/>
                    <a:pt x="486" y="604"/>
                    <a:pt x="195" y="1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6" name="Google Shape;5256;p47"/>
            <p:cNvSpPr/>
            <p:nvPr/>
          </p:nvSpPr>
          <p:spPr>
            <a:xfrm>
              <a:off x="3622347" y="1999508"/>
              <a:ext cx="51908" cy="26329"/>
            </a:xfrm>
            <a:custGeom>
              <a:avLst/>
              <a:gdLst/>
              <a:ahLst/>
              <a:cxnLst/>
              <a:rect l="l" t="t" r="r" b="b"/>
              <a:pathLst>
                <a:path w="623" h="316" extrusionOk="0">
                  <a:moveTo>
                    <a:pt x="311" y="1"/>
                  </a:moveTo>
                  <a:cubicBezTo>
                    <a:pt x="136" y="1"/>
                    <a:pt x="0" y="40"/>
                    <a:pt x="0" y="137"/>
                  </a:cubicBezTo>
                  <a:cubicBezTo>
                    <a:pt x="0" y="215"/>
                    <a:pt x="136" y="273"/>
                    <a:pt x="311" y="312"/>
                  </a:cubicBezTo>
                  <a:cubicBezTo>
                    <a:pt x="330" y="314"/>
                    <a:pt x="347" y="315"/>
                    <a:pt x="365" y="315"/>
                  </a:cubicBezTo>
                  <a:cubicBezTo>
                    <a:pt x="513" y="315"/>
                    <a:pt x="622" y="244"/>
                    <a:pt x="622" y="156"/>
                  </a:cubicBezTo>
                  <a:cubicBezTo>
                    <a:pt x="622" y="98"/>
                    <a:pt x="486" y="20"/>
                    <a:pt x="311" y="1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7" name="Google Shape;5257;p47"/>
            <p:cNvSpPr/>
            <p:nvPr/>
          </p:nvSpPr>
          <p:spPr>
            <a:xfrm>
              <a:off x="3541276" y="2001174"/>
              <a:ext cx="56824" cy="28412"/>
            </a:xfrm>
            <a:custGeom>
              <a:avLst/>
              <a:gdLst/>
              <a:ahLst/>
              <a:cxnLst/>
              <a:rect l="l" t="t" r="r" b="b"/>
              <a:pathLst>
                <a:path w="682" h="341" extrusionOk="0">
                  <a:moveTo>
                    <a:pt x="448" y="0"/>
                  </a:moveTo>
                  <a:cubicBezTo>
                    <a:pt x="398" y="0"/>
                    <a:pt x="344" y="7"/>
                    <a:pt x="292" y="20"/>
                  </a:cubicBezTo>
                  <a:cubicBezTo>
                    <a:pt x="117" y="78"/>
                    <a:pt x="1" y="195"/>
                    <a:pt x="20" y="273"/>
                  </a:cubicBezTo>
                  <a:cubicBezTo>
                    <a:pt x="33" y="311"/>
                    <a:pt x="111" y="340"/>
                    <a:pt x="213" y="340"/>
                  </a:cubicBezTo>
                  <a:cubicBezTo>
                    <a:pt x="268" y="340"/>
                    <a:pt x="329" y="332"/>
                    <a:pt x="390" y="311"/>
                  </a:cubicBezTo>
                  <a:cubicBezTo>
                    <a:pt x="545" y="273"/>
                    <a:pt x="681" y="136"/>
                    <a:pt x="642" y="78"/>
                  </a:cubicBezTo>
                  <a:cubicBezTo>
                    <a:pt x="629" y="26"/>
                    <a:pt x="547" y="0"/>
                    <a:pt x="448" y="0"/>
                  </a:cubicBezTo>
                  <a:close/>
                </a:path>
              </a:pathLst>
            </a:custGeom>
            <a:solidFill>
              <a:srgbClr val="FFA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8" name="Google Shape;5258;p47"/>
            <p:cNvSpPr/>
            <p:nvPr/>
          </p:nvSpPr>
          <p:spPr>
            <a:xfrm>
              <a:off x="3536444" y="2089661"/>
              <a:ext cx="71405" cy="53575"/>
            </a:xfrm>
            <a:custGeom>
              <a:avLst/>
              <a:gdLst/>
              <a:ahLst/>
              <a:cxnLst/>
              <a:rect l="l" t="t" r="r" b="b"/>
              <a:pathLst>
                <a:path w="857" h="643" extrusionOk="0">
                  <a:moveTo>
                    <a:pt x="75" y="0"/>
                  </a:moveTo>
                  <a:cubicBezTo>
                    <a:pt x="51" y="0"/>
                    <a:pt x="20" y="18"/>
                    <a:pt x="20" y="47"/>
                  </a:cubicBezTo>
                  <a:cubicBezTo>
                    <a:pt x="20" y="86"/>
                    <a:pt x="0" y="300"/>
                    <a:pt x="156" y="475"/>
                  </a:cubicBezTo>
                  <a:cubicBezTo>
                    <a:pt x="249" y="583"/>
                    <a:pt x="637" y="642"/>
                    <a:pt x="792" y="642"/>
                  </a:cubicBezTo>
                  <a:cubicBezTo>
                    <a:pt x="832" y="642"/>
                    <a:pt x="856" y="638"/>
                    <a:pt x="856" y="630"/>
                  </a:cubicBezTo>
                  <a:cubicBezTo>
                    <a:pt x="856" y="591"/>
                    <a:pt x="837" y="553"/>
                    <a:pt x="778" y="553"/>
                  </a:cubicBezTo>
                  <a:cubicBezTo>
                    <a:pt x="545" y="553"/>
                    <a:pt x="350" y="494"/>
                    <a:pt x="253" y="378"/>
                  </a:cubicBezTo>
                  <a:cubicBezTo>
                    <a:pt x="117" y="241"/>
                    <a:pt x="156" y="66"/>
                    <a:pt x="156" y="66"/>
                  </a:cubicBezTo>
                  <a:cubicBezTo>
                    <a:pt x="175" y="47"/>
                    <a:pt x="156" y="8"/>
                    <a:pt x="98" y="8"/>
                  </a:cubicBezTo>
                  <a:cubicBezTo>
                    <a:pt x="92" y="3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9" name="Google Shape;5259;p47"/>
            <p:cNvSpPr/>
            <p:nvPr/>
          </p:nvSpPr>
          <p:spPr>
            <a:xfrm>
              <a:off x="3598017" y="2174564"/>
              <a:ext cx="11415" cy="27912"/>
            </a:xfrm>
            <a:custGeom>
              <a:avLst/>
              <a:gdLst/>
              <a:ahLst/>
              <a:cxnLst/>
              <a:rect l="l" t="t" r="r" b="b"/>
              <a:pathLst>
                <a:path w="137" h="335" extrusionOk="0">
                  <a:moveTo>
                    <a:pt x="98" y="0"/>
                  </a:moveTo>
                  <a:cubicBezTo>
                    <a:pt x="59" y="0"/>
                    <a:pt x="20" y="78"/>
                    <a:pt x="20" y="156"/>
                  </a:cubicBezTo>
                  <a:cubicBezTo>
                    <a:pt x="0" y="253"/>
                    <a:pt x="20" y="331"/>
                    <a:pt x="39" y="331"/>
                  </a:cubicBezTo>
                  <a:cubicBezTo>
                    <a:pt x="41" y="333"/>
                    <a:pt x="44" y="334"/>
                    <a:pt x="46" y="334"/>
                  </a:cubicBezTo>
                  <a:cubicBezTo>
                    <a:pt x="70" y="334"/>
                    <a:pt x="117" y="263"/>
                    <a:pt x="117" y="175"/>
                  </a:cubicBezTo>
                  <a:cubicBezTo>
                    <a:pt x="136" y="78"/>
                    <a:pt x="117" y="0"/>
                    <a:pt x="98" y="0"/>
                  </a:cubicBezTo>
                  <a:close/>
                </a:path>
              </a:pathLst>
            </a:custGeom>
            <a:solidFill>
              <a:srgbClr val="EB7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0" name="Google Shape;5260;p47"/>
            <p:cNvSpPr/>
            <p:nvPr/>
          </p:nvSpPr>
          <p:spPr>
            <a:xfrm>
              <a:off x="3528362" y="1961847"/>
              <a:ext cx="66489" cy="43743"/>
            </a:xfrm>
            <a:custGeom>
              <a:avLst/>
              <a:gdLst/>
              <a:ahLst/>
              <a:cxnLst/>
              <a:rect l="l" t="t" r="r" b="b"/>
              <a:pathLst>
                <a:path w="798" h="525" extrusionOk="0">
                  <a:moveTo>
                    <a:pt x="710" y="0"/>
                  </a:moveTo>
                  <a:cubicBezTo>
                    <a:pt x="701" y="0"/>
                    <a:pt x="691" y="2"/>
                    <a:pt x="681" y="6"/>
                  </a:cubicBezTo>
                  <a:lnTo>
                    <a:pt x="78" y="122"/>
                  </a:lnTo>
                  <a:cubicBezTo>
                    <a:pt x="19" y="122"/>
                    <a:pt x="0" y="181"/>
                    <a:pt x="0" y="258"/>
                  </a:cubicBezTo>
                  <a:lnTo>
                    <a:pt x="19" y="453"/>
                  </a:lnTo>
                  <a:cubicBezTo>
                    <a:pt x="19" y="483"/>
                    <a:pt x="54" y="524"/>
                    <a:pt x="87" y="524"/>
                  </a:cubicBezTo>
                  <a:cubicBezTo>
                    <a:pt x="98" y="524"/>
                    <a:pt x="108" y="520"/>
                    <a:pt x="117" y="511"/>
                  </a:cubicBezTo>
                  <a:lnTo>
                    <a:pt x="739" y="395"/>
                  </a:lnTo>
                  <a:cubicBezTo>
                    <a:pt x="778" y="395"/>
                    <a:pt x="797" y="336"/>
                    <a:pt x="797" y="278"/>
                  </a:cubicBezTo>
                  <a:lnTo>
                    <a:pt x="778" y="83"/>
                  </a:lnTo>
                  <a:cubicBezTo>
                    <a:pt x="778" y="35"/>
                    <a:pt x="752" y="0"/>
                    <a:pt x="710" y="0"/>
                  </a:cubicBezTo>
                  <a:close/>
                </a:path>
              </a:pathLst>
            </a:custGeom>
            <a:solidFill>
              <a:srgbClr val="A2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1" name="Google Shape;5261;p47"/>
            <p:cNvSpPr/>
            <p:nvPr/>
          </p:nvSpPr>
          <p:spPr>
            <a:xfrm>
              <a:off x="3622347" y="1968179"/>
              <a:ext cx="68072" cy="49825"/>
            </a:xfrm>
            <a:custGeom>
              <a:avLst/>
              <a:gdLst/>
              <a:ahLst/>
              <a:cxnLst/>
              <a:rect l="l" t="t" r="r" b="b"/>
              <a:pathLst>
                <a:path w="817" h="598" extrusionOk="0">
                  <a:moveTo>
                    <a:pt x="156" y="0"/>
                  </a:moveTo>
                  <a:cubicBezTo>
                    <a:pt x="118" y="0"/>
                    <a:pt x="88" y="26"/>
                    <a:pt x="58" y="85"/>
                  </a:cubicBezTo>
                  <a:lnTo>
                    <a:pt x="20" y="280"/>
                  </a:lnTo>
                  <a:cubicBezTo>
                    <a:pt x="0" y="319"/>
                    <a:pt x="20" y="377"/>
                    <a:pt x="58" y="396"/>
                  </a:cubicBezTo>
                  <a:lnTo>
                    <a:pt x="622" y="591"/>
                  </a:lnTo>
                  <a:cubicBezTo>
                    <a:pt x="636" y="595"/>
                    <a:pt x="649" y="598"/>
                    <a:pt x="661" y="598"/>
                  </a:cubicBezTo>
                  <a:cubicBezTo>
                    <a:pt x="698" y="598"/>
                    <a:pt x="724" y="572"/>
                    <a:pt x="739" y="513"/>
                  </a:cubicBezTo>
                  <a:lnTo>
                    <a:pt x="797" y="319"/>
                  </a:lnTo>
                  <a:cubicBezTo>
                    <a:pt x="817" y="280"/>
                    <a:pt x="797" y="202"/>
                    <a:pt x="739" y="202"/>
                  </a:cubicBezTo>
                  <a:lnTo>
                    <a:pt x="195" y="7"/>
                  </a:lnTo>
                  <a:cubicBezTo>
                    <a:pt x="181" y="3"/>
                    <a:pt x="168" y="0"/>
                    <a:pt x="156" y="0"/>
                  </a:cubicBezTo>
                  <a:close/>
                </a:path>
              </a:pathLst>
            </a:custGeom>
            <a:solidFill>
              <a:srgbClr val="A2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2" name="Google Shape;5262;p47"/>
            <p:cNvSpPr/>
            <p:nvPr/>
          </p:nvSpPr>
          <p:spPr>
            <a:xfrm>
              <a:off x="3156840" y="3182413"/>
              <a:ext cx="143800" cy="185800"/>
            </a:xfrm>
            <a:custGeom>
              <a:avLst/>
              <a:gdLst/>
              <a:ahLst/>
              <a:cxnLst/>
              <a:rect l="l" t="t" r="r" b="b"/>
              <a:pathLst>
                <a:path w="5752" h="7432" extrusionOk="0">
                  <a:moveTo>
                    <a:pt x="111" y="2499"/>
                  </a:moveTo>
                  <a:cubicBezTo>
                    <a:pt x="246" y="3184"/>
                    <a:pt x="616" y="4437"/>
                    <a:pt x="1301" y="5257"/>
                  </a:cubicBezTo>
                  <a:cubicBezTo>
                    <a:pt x="1986" y="6077"/>
                    <a:pt x="3483" y="7502"/>
                    <a:pt x="4222" y="7421"/>
                  </a:cubicBezTo>
                  <a:cubicBezTo>
                    <a:pt x="4961" y="7340"/>
                    <a:pt x="5799" y="5979"/>
                    <a:pt x="5736" y="4771"/>
                  </a:cubicBezTo>
                  <a:cubicBezTo>
                    <a:pt x="5673" y="3563"/>
                    <a:pt x="4717" y="777"/>
                    <a:pt x="3843" y="173"/>
                  </a:cubicBezTo>
                  <a:cubicBezTo>
                    <a:pt x="2969" y="-431"/>
                    <a:pt x="1112" y="759"/>
                    <a:pt x="490" y="1147"/>
                  </a:cubicBezTo>
                  <a:cubicBezTo>
                    <a:pt x="-132" y="1535"/>
                    <a:pt x="-24" y="1814"/>
                    <a:pt x="111" y="2499"/>
                  </a:cubicBezTo>
                  <a:close/>
                </a:path>
              </a:pathLst>
            </a:custGeom>
            <a:solidFill>
              <a:srgbClr val="FF8759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585339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" grpId="0"/>
      <p:bldP spid="51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9" name="Google Shape;5719;p56"/>
          <p:cNvSpPr txBox="1">
            <a:spLocks noGrp="1"/>
          </p:cNvSpPr>
          <p:nvPr>
            <p:ph type="title"/>
          </p:nvPr>
        </p:nvSpPr>
        <p:spPr>
          <a:xfrm>
            <a:off x="1603871" y="1385089"/>
            <a:ext cx="5728200" cy="14989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ĐỌC</a:t>
            </a:r>
            <a:endParaRPr sz="4800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20" name="Google Shape;5720;p56"/>
          <p:cNvGrpSpPr/>
          <p:nvPr/>
        </p:nvGrpSpPr>
        <p:grpSpPr>
          <a:xfrm>
            <a:off x="780880" y="2431987"/>
            <a:ext cx="626844" cy="2383509"/>
            <a:chOff x="7638880" y="2355787"/>
            <a:chExt cx="626844" cy="2383509"/>
          </a:xfrm>
        </p:grpSpPr>
        <p:sp>
          <p:nvSpPr>
            <p:cNvPr id="5721" name="Google Shape;5721;p56"/>
            <p:cNvSpPr/>
            <p:nvPr/>
          </p:nvSpPr>
          <p:spPr>
            <a:xfrm>
              <a:off x="7904661" y="2355787"/>
              <a:ext cx="173963" cy="109575"/>
            </a:xfrm>
            <a:custGeom>
              <a:avLst/>
              <a:gdLst/>
              <a:ahLst/>
              <a:cxnLst/>
              <a:rect l="l" t="t" r="r" b="b"/>
              <a:pathLst>
                <a:path w="1205" h="759" extrusionOk="0">
                  <a:moveTo>
                    <a:pt x="305" y="0"/>
                  </a:moveTo>
                  <a:cubicBezTo>
                    <a:pt x="185" y="0"/>
                    <a:pt x="91" y="27"/>
                    <a:pt x="62" y="58"/>
                  </a:cubicBezTo>
                  <a:cubicBezTo>
                    <a:pt x="1" y="122"/>
                    <a:pt x="223" y="476"/>
                    <a:pt x="405" y="637"/>
                  </a:cubicBezTo>
                  <a:lnTo>
                    <a:pt x="744" y="759"/>
                  </a:lnTo>
                  <a:cubicBezTo>
                    <a:pt x="744" y="759"/>
                    <a:pt x="1178" y="661"/>
                    <a:pt x="1191" y="563"/>
                  </a:cubicBezTo>
                  <a:cubicBezTo>
                    <a:pt x="1204" y="468"/>
                    <a:pt x="964" y="238"/>
                    <a:pt x="691" y="95"/>
                  </a:cubicBezTo>
                  <a:cubicBezTo>
                    <a:pt x="560" y="25"/>
                    <a:pt x="420" y="0"/>
                    <a:pt x="305" y="0"/>
                  </a:cubicBezTo>
                  <a:close/>
                </a:path>
              </a:pathLst>
            </a:custGeom>
            <a:solidFill>
              <a:srgbClr val="DF9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2" name="Google Shape;5722;p56"/>
            <p:cNvSpPr/>
            <p:nvPr/>
          </p:nvSpPr>
          <p:spPr>
            <a:xfrm>
              <a:off x="7936711" y="2666899"/>
              <a:ext cx="86187" cy="380120"/>
            </a:xfrm>
            <a:custGeom>
              <a:avLst/>
              <a:gdLst/>
              <a:ahLst/>
              <a:cxnLst/>
              <a:rect l="l" t="t" r="r" b="b"/>
              <a:pathLst>
                <a:path w="597" h="2633" extrusionOk="0">
                  <a:moveTo>
                    <a:pt x="580" y="0"/>
                  </a:moveTo>
                  <a:cubicBezTo>
                    <a:pt x="580" y="1"/>
                    <a:pt x="1" y="1590"/>
                    <a:pt x="125" y="2436"/>
                  </a:cubicBezTo>
                  <a:lnTo>
                    <a:pt x="403" y="2632"/>
                  </a:lnTo>
                  <a:cubicBezTo>
                    <a:pt x="596" y="1630"/>
                    <a:pt x="580" y="1"/>
                    <a:pt x="580" y="0"/>
                  </a:cubicBezTo>
                  <a:close/>
                </a:path>
              </a:pathLst>
            </a:custGeom>
            <a:solidFill>
              <a:srgbClr val="8F7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3" name="Google Shape;5723;p56"/>
            <p:cNvSpPr/>
            <p:nvPr/>
          </p:nvSpPr>
          <p:spPr>
            <a:xfrm>
              <a:off x="7975690" y="2598902"/>
              <a:ext cx="110874" cy="459955"/>
            </a:xfrm>
            <a:custGeom>
              <a:avLst/>
              <a:gdLst/>
              <a:ahLst/>
              <a:cxnLst/>
              <a:rect l="l" t="t" r="r" b="b"/>
              <a:pathLst>
                <a:path w="768" h="318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768" y="1"/>
                    <a:pt x="1" y="1924"/>
                    <a:pt x="25" y="2947"/>
                  </a:cubicBezTo>
                  <a:lnTo>
                    <a:pt x="278" y="3185"/>
                  </a:lnTo>
                  <a:cubicBezTo>
                    <a:pt x="591" y="1971"/>
                    <a:pt x="768" y="1"/>
                    <a:pt x="768" y="1"/>
                  </a:cubicBezTo>
                  <a:close/>
                </a:path>
              </a:pathLst>
            </a:custGeom>
            <a:solidFill>
              <a:srgbClr val="AE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4" name="Google Shape;5724;p56"/>
            <p:cNvSpPr/>
            <p:nvPr/>
          </p:nvSpPr>
          <p:spPr>
            <a:xfrm>
              <a:off x="7799273" y="2618825"/>
              <a:ext cx="199516" cy="378098"/>
            </a:xfrm>
            <a:custGeom>
              <a:avLst/>
              <a:gdLst/>
              <a:ahLst/>
              <a:cxnLst/>
              <a:rect l="l" t="t" r="r" b="b"/>
              <a:pathLst>
                <a:path w="1382" h="2619" extrusionOk="0">
                  <a:moveTo>
                    <a:pt x="1" y="0"/>
                  </a:moveTo>
                  <a:lnTo>
                    <a:pt x="1" y="0"/>
                  </a:lnTo>
                  <a:cubicBezTo>
                    <a:pt x="220" y="146"/>
                    <a:pt x="913" y="1204"/>
                    <a:pt x="977" y="2608"/>
                  </a:cubicBezTo>
                  <a:lnTo>
                    <a:pt x="1090" y="2619"/>
                  </a:lnTo>
                  <a:cubicBezTo>
                    <a:pt x="1090" y="2619"/>
                    <a:pt x="1381" y="1508"/>
                    <a:pt x="1090" y="762"/>
                  </a:cubicBezTo>
                  <a:cubicBezTo>
                    <a:pt x="797" y="1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F7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5" name="Google Shape;5725;p56"/>
            <p:cNvSpPr/>
            <p:nvPr/>
          </p:nvSpPr>
          <p:spPr>
            <a:xfrm>
              <a:off x="7744702" y="2710065"/>
              <a:ext cx="202836" cy="250622"/>
            </a:xfrm>
            <a:custGeom>
              <a:avLst/>
              <a:gdLst/>
              <a:ahLst/>
              <a:cxnLst/>
              <a:rect l="l" t="t" r="r" b="b"/>
              <a:pathLst>
                <a:path w="1405" h="1736" extrusionOk="0">
                  <a:moveTo>
                    <a:pt x="219" y="1"/>
                  </a:moveTo>
                  <a:cubicBezTo>
                    <a:pt x="89" y="1"/>
                    <a:pt x="1" y="16"/>
                    <a:pt x="1" y="16"/>
                  </a:cubicBezTo>
                  <a:cubicBezTo>
                    <a:pt x="1" y="16"/>
                    <a:pt x="1029" y="667"/>
                    <a:pt x="1267" y="1690"/>
                  </a:cubicBezTo>
                  <a:lnTo>
                    <a:pt x="1373" y="1735"/>
                  </a:lnTo>
                  <a:cubicBezTo>
                    <a:pt x="1373" y="1735"/>
                    <a:pt x="1405" y="720"/>
                    <a:pt x="1040" y="310"/>
                  </a:cubicBezTo>
                  <a:cubicBezTo>
                    <a:pt x="805" y="48"/>
                    <a:pt x="447" y="1"/>
                    <a:pt x="219" y="1"/>
                  </a:cubicBezTo>
                  <a:close/>
                </a:path>
              </a:pathLst>
            </a:custGeom>
            <a:solidFill>
              <a:srgbClr val="AE9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6" name="Google Shape;5726;p56"/>
            <p:cNvSpPr/>
            <p:nvPr/>
          </p:nvSpPr>
          <p:spPr>
            <a:xfrm>
              <a:off x="7939454" y="2474457"/>
              <a:ext cx="49374" cy="508318"/>
            </a:xfrm>
            <a:custGeom>
              <a:avLst/>
              <a:gdLst/>
              <a:ahLst/>
              <a:cxnLst/>
              <a:rect l="l" t="t" r="r" b="b"/>
              <a:pathLst>
                <a:path w="342" h="3521" extrusionOk="0">
                  <a:moveTo>
                    <a:pt x="154" y="0"/>
                  </a:moveTo>
                  <a:lnTo>
                    <a:pt x="75" y="625"/>
                  </a:lnTo>
                  <a:cubicBezTo>
                    <a:pt x="48" y="860"/>
                    <a:pt x="48" y="1098"/>
                    <a:pt x="85" y="1336"/>
                  </a:cubicBezTo>
                  <a:cubicBezTo>
                    <a:pt x="151" y="1780"/>
                    <a:pt x="172" y="2653"/>
                    <a:pt x="0" y="3489"/>
                  </a:cubicBezTo>
                  <a:lnTo>
                    <a:pt x="164" y="3521"/>
                  </a:lnTo>
                  <a:cubicBezTo>
                    <a:pt x="342" y="2659"/>
                    <a:pt x="254" y="1770"/>
                    <a:pt x="183" y="1312"/>
                  </a:cubicBezTo>
                  <a:cubicBezTo>
                    <a:pt x="154" y="1093"/>
                    <a:pt x="149" y="868"/>
                    <a:pt x="175" y="648"/>
                  </a:cubicBezTo>
                  <a:lnTo>
                    <a:pt x="254" y="2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7D6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7" name="Google Shape;5727;p56"/>
            <p:cNvSpPr/>
            <p:nvPr/>
          </p:nvSpPr>
          <p:spPr>
            <a:xfrm>
              <a:off x="7856154" y="2948272"/>
              <a:ext cx="232287" cy="351535"/>
            </a:xfrm>
            <a:custGeom>
              <a:avLst/>
              <a:gdLst/>
              <a:ahLst/>
              <a:cxnLst/>
              <a:rect l="l" t="t" r="r" b="b"/>
              <a:pathLst>
                <a:path w="1609" h="2435" extrusionOk="0">
                  <a:moveTo>
                    <a:pt x="115" y="1"/>
                  </a:moveTo>
                  <a:cubicBezTo>
                    <a:pt x="48" y="1"/>
                    <a:pt x="1" y="59"/>
                    <a:pt x="6" y="125"/>
                  </a:cubicBezTo>
                  <a:lnTo>
                    <a:pt x="271" y="2339"/>
                  </a:lnTo>
                  <a:cubicBezTo>
                    <a:pt x="276" y="2392"/>
                    <a:pt x="324" y="2434"/>
                    <a:pt x="379" y="2434"/>
                  </a:cubicBezTo>
                  <a:lnTo>
                    <a:pt x="1225" y="2434"/>
                  </a:lnTo>
                  <a:cubicBezTo>
                    <a:pt x="1281" y="2434"/>
                    <a:pt x="1329" y="2394"/>
                    <a:pt x="1337" y="2339"/>
                  </a:cubicBezTo>
                  <a:lnTo>
                    <a:pt x="1601" y="125"/>
                  </a:lnTo>
                  <a:cubicBezTo>
                    <a:pt x="1609" y="59"/>
                    <a:pt x="1559" y="1"/>
                    <a:pt x="1493" y="1"/>
                  </a:cubicBezTo>
                  <a:close/>
                </a:path>
              </a:pathLst>
            </a:custGeom>
            <a:solidFill>
              <a:srgbClr val="6C9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8" name="Google Shape;5728;p56"/>
            <p:cNvSpPr/>
            <p:nvPr/>
          </p:nvSpPr>
          <p:spPr>
            <a:xfrm>
              <a:off x="7856587" y="2948272"/>
              <a:ext cx="193741" cy="273576"/>
            </a:xfrm>
            <a:custGeom>
              <a:avLst/>
              <a:gdLst/>
              <a:ahLst/>
              <a:cxnLst/>
              <a:rect l="l" t="t" r="r" b="b"/>
              <a:pathLst>
                <a:path w="1342" h="1895" extrusionOk="0">
                  <a:moveTo>
                    <a:pt x="117" y="1"/>
                  </a:moveTo>
                  <a:cubicBezTo>
                    <a:pt x="51" y="1"/>
                    <a:pt x="1" y="59"/>
                    <a:pt x="6" y="125"/>
                  </a:cubicBezTo>
                  <a:lnTo>
                    <a:pt x="217" y="1873"/>
                  </a:lnTo>
                  <a:cubicBezTo>
                    <a:pt x="265" y="1889"/>
                    <a:pt x="310" y="1895"/>
                    <a:pt x="358" y="1895"/>
                  </a:cubicBezTo>
                  <a:cubicBezTo>
                    <a:pt x="358" y="1895"/>
                    <a:pt x="359" y="1895"/>
                    <a:pt x="360" y="1895"/>
                  </a:cubicBezTo>
                  <a:cubicBezTo>
                    <a:pt x="838" y="1895"/>
                    <a:pt x="1241" y="1083"/>
                    <a:pt x="1341" y="1"/>
                  </a:cubicBezTo>
                  <a:close/>
                </a:path>
              </a:pathLst>
            </a:custGeom>
            <a:solidFill>
              <a:srgbClr val="A0C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9" name="Google Shape;5729;p56"/>
            <p:cNvSpPr/>
            <p:nvPr/>
          </p:nvSpPr>
          <p:spPr>
            <a:xfrm>
              <a:off x="7993736" y="3035759"/>
              <a:ext cx="86043" cy="264048"/>
            </a:xfrm>
            <a:custGeom>
              <a:avLst/>
              <a:gdLst/>
              <a:ahLst/>
              <a:cxnLst/>
              <a:rect l="l" t="t" r="r" b="b"/>
              <a:pathLst>
                <a:path w="596" h="1829" extrusionOk="0">
                  <a:moveTo>
                    <a:pt x="595" y="0"/>
                  </a:moveTo>
                  <a:cubicBezTo>
                    <a:pt x="339" y="201"/>
                    <a:pt x="106" y="834"/>
                    <a:pt x="19" y="1609"/>
                  </a:cubicBezTo>
                  <a:cubicBezTo>
                    <a:pt x="8" y="1683"/>
                    <a:pt x="5" y="1757"/>
                    <a:pt x="0" y="1828"/>
                  </a:cubicBezTo>
                  <a:lnTo>
                    <a:pt x="278" y="1828"/>
                  </a:lnTo>
                  <a:cubicBezTo>
                    <a:pt x="333" y="1828"/>
                    <a:pt x="378" y="1788"/>
                    <a:pt x="386" y="1733"/>
                  </a:cubicBezTo>
                  <a:lnTo>
                    <a:pt x="595" y="0"/>
                  </a:lnTo>
                  <a:close/>
                </a:path>
              </a:pathLst>
            </a:custGeom>
            <a:solidFill>
              <a:srgbClr val="89B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0" name="Google Shape;5730;p56"/>
            <p:cNvSpPr/>
            <p:nvPr/>
          </p:nvSpPr>
          <p:spPr>
            <a:xfrm>
              <a:off x="7891380" y="2948272"/>
              <a:ext cx="49807" cy="177428"/>
            </a:xfrm>
            <a:custGeom>
              <a:avLst/>
              <a:gdLst/>
              <a:ahLst/>
              <a:cxnLst/>
              <a:rect l="l" t="t" r="r" b="b"/>
              <a:pathLst>
                <a:path w="345" h="1229" extrusionOk="0">
                  <a:moveTo>
                    <a:pt x="0" y="1"/>
                  </a:moveTo>
                  <a:cubicBezTo>
                    <a:pt x="40" y="682"/>
                    <a:pt x="140" y="1228"/>
                    <a:pt x="224" y="1228"/>
                  </a:cubicBezTo>
                  <a:cubicBezTo>
                    <a:pt x="225" y="1228"/>
                    <a:pt x="225" y="1228"/>
                    <a:pt x="225" y="1228"/>
                  </a:cubicBezTo>
                  <a:cubicBezTo>
                    <a:pt x="307" y="1225"/>
                    <a:pt x="344" y="675"/>
                    <a:pt x="307" y="1"/>
                  </a:cubicBezTo>
                  <a:close/>
                </a:path>
              </a:pathLst>
            </a:custGeom>
            <a:solidFill>
              <a:srgbClr val="BC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1" name="Google Shape;5731;p56"/>
            <p:cNvSpPr/>
            <p:nvPr/>
          </p:nvSpPr>
          <p:spPr>
            <a:xfrm>
              <a:off x="7918809" y="3400865"/>
              <a:ext cx="52405" cy="1338431"/>
            </a:xfrm>
            <a:custGeom>
              <a:avLst/>
              <a:gdLst/>
              <a:ahLst/>
              <a:cxnLst/>
              <a:rect l="l" t="t" r="r" b="b"/>
              <a:pathLst>
                <a:path w="363" h="9271" extrusionOk="0">
                  <a:moveTo>
                    <a:pt x="1" y="0"/>
                  </a:moveTo>
                  <a:lnTo>
                    <a:pt x="141" y="9271"/>
                  </a:lnTo>
                  <a:lnTo>
                    <a:pt x="347" y="927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2" name="Google Shape;5732;p56"/>
            <p:cNvSpPr/>
            <p:nvPr/>
          </p:nvSpPr>
          <p:spPr>
            <a:xfrm>
              <a:off x="7774153" y="3522278"/>
              <a:ext cx="362796" cy="60779"/>
            </a:xfrm>
            <a:custGeom>
              <a:avLst/>
              <a:gdLst/>
              <a:ahLst/>
              <a:cxnLst/>
              <a:rect l="l" t="t" r="r" b="b"/>
              <a:pathLst>
                <a:path w="2513" h="421" extrusionOk="0">
                  <a:moveTo>
                    <a:pt x="2513" y="0"/>
                  </a:moveTo>
                  <a:lnTo>
                    <a:pt x="0" y="238"/>
                  </a:lnTo>
                  <a:lnTo>
                    <a:pt x="0" y="421"/>
                  </a:lnTo>
                  <a:lnTo>
                    <a:pt x="2513" y="183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3" name="Google Shape;5733;p56"/>
            <p:cNvSpPr/>
            <p:nvPr/>
          </p:nvSpPr>
          <p:spPr>
            <a:xfrm>
              <a:off x="8098692" y="3400865"/>
              <a:ext cx="167033" cy="1252099"/>
            </a:xfrm>
            <a:custGeom>
              <a:avLst/>
              <a:gdLst/>
              <a:ahLst/>
              <a:cxnLst/>
              <a:rect l="l" t="t" r="r" b="b"/>
              <a:pathLst>
                <a:path w="1157" h="8673" extrusionOk="0">
                  <a:moveTo>
                    <a:pt x="0" y="0"/>
                  </a:moveTo>
                  <a:lnTo>
                    <a:pt x="953" y="8673"/>
                  </a:lnTo>
                  <a:lnTo>
                    <a:pt x="1156" y="8673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4" name="Google Shape;5734;p56"/>
            <p:cNvSpPr/>
            <p:nvPr/>
          </p:nvSpPr>
          <p:spPr>
            <a:xfrm>
              <a:off x="7638880" y="3400865"/>
              <a:ext cx="166744" cy="1252099"/>
            </a:xfrm>
            <a:custGeom>
              <a:avLst/>
              <a:gdLst/>
              <a:ahLst/>
              <a:cxnLst/>
              <a:rect l="l" t="t" r="r" b="b"/>
              <a:pathLst>
                <a:path w="1155" h="8673" extrusionOk="0">
                  <a:moveTo>
                    <a:pt x="797" y="0"/>
                  </a:moveTo>
                  <a:lnTo>
                    <a:pt x="1" y="8673"/>
                  </a:lnTo>
                  <a:lnTo>
                    <a:pt x="202" y="8673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5" name="Google Shape;5735;p56"/>
            <p:cNvSpPr/>
            <p:nvPr/>
          </p:nvSpPr>
          <p:spPr>
            <a:xfrm>
              <a:off x="7723336" y="3334744"/>
              <a:ext cx="457934" cy="78825"/>
            </a:xfrm>
            <a:custGeom>
              <a:avLst/>
              <a:gdLst/>
              <a:ahLst/>
              <a:cxnLst/>
              <a:rect l="l" t="t" r="r" b="b"/>
              <a:pathLst>
                <a:path w="3172" h="546" extrusionOk="0">
                  <a:moveTo>
                    <a:pt x="0" y="0"/>
                  </a:moveTo>
                  <a:lnTo>
                    <a:pt x="135" y="410"/>
                  </a:lnTo>
                  <a:cubicBezTo>
                    <a:pt x="162" y="490"/>
                    <a:pt x="238" y="545"/>
                    <a:pt x="323" y="545"/>
                  </a:cubicBezTo>
                  <a:lnTo>
                    <a:pt x="2846" y="545"/>
                  </a:lnTo>
                  <a:cubicBezTo>
                    <a:pt x="2934" y="545"/>
                    <a:pt x="3008" y="492"/>
                    <a:pt x="3034" y="410"/>
                  </a:cubicBezTo>
                  <a:lnTo>
                    <a:pt x="3172" y="0"/>
                  </a:ln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6" name="Google Shape;5736;p56"/>
            <p:cNvSpPr/>
            <p:nvPr/>
          </p:nvSpPr>
          <p:spPr>
            <a:xfrm>
              <a:off x="7683634" y="3288114"/>
              <a:ext cx="536614" cy="52839"/>
            </a:xfrm>
            <a:custGeom>
              <a:avLst/>
              <a:gdLst/>
              <a:ahLst/>
              <a:cxnLst/>
              <a:rect l="l" t="t" r="r" b="b"/>
              <a:pathLst>
                <a:path w="3717" h="366" extrusionOk="0">
                  <a:moveTo>
                    <a:pt x="40" y="1"/>
                  </a:moveTo>
                  <a:cubicBezTo>
                    <a:pt x="19" y="1"/>
                    <a:pt x="0" y="19"/>
                    <a:pt x="0" y="40"/>
                  </a:cubicBezTo>
                  <a:lnTo>
                    <a:pt x="0" y="326"/>
                  </a:lnTo>
                  <a:cubicBezTo>
                    <a:pt x="0" y="350"/>
                    <a:pt x="19" y="366"/>
                    <a:pt x="40" y="366"/>
                  </a:cubicBezTo>
                  <a:lnTo>
                    <a:pt x="3677" y="366"/>
                  </a:lnTo>
                  <a:cubicBezTo>
                    <a:pt x="3701" y="366"/>
                    <a:pt x="3716" y="350"/>
                    <a:pt x="3716" y="326"/>
                  </a:cubicBezTo>
                  <a:lnTo>
                    <a:pt x="3716" y="40"/>
                  </a:lnTo>
                  <a:cubicBezTo>
                    <a:pt x="3716" y="19"/>
                    <a:pt x="3701" y="1"/>
                    <a:pt x="3677" y="1"/>
                  </a:cubicBezTo>
                  <a:close/>
                </a:path>
              </a:pathLst>
            </a:custGeom>
            <a:solidFill>
              <a:srgbClr val="E5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7" name="Google Shape;5737;p56"/>
            <p:cNvSpPr/>
            <p:nvPr/>
          </p:nvSpPr>
          <p:spPr>
            <a:xfrm>
              <a:off x="7902352" y="2483552"/>
              <a:ext cx="185079" cy="112318"/>
            </a:xfrm>
            <a:custGeom>
              <a:avLst/>
              <a:gdLst/>
              <a:ahLst/>
              <a:cxnLst/>
              <a:rect l="l" t="t" r="r" b="b"/>
              <a:pathLst>
                <a:path w="1282" h="778" extrusionOk="0">
                  <a:moveTo>
                    <a:pt x="358" y="1"/>
                  </a:moveTo>
                  <a:cubicBezTo>
                    <a:pt x="358" y="1"/>
                    <a:pt x="1" y="215"/>
                    <a:pt x="6" y="321"/>
                  </a:cubicBezTo>
                  <a:cubicBezTo>
                    <a:pt x="13" y="416"/>
                    <a:pt x="401" y="777"/>
                    <a:pt x="806" y="777"/>
                  </a:cubicBezTo>
                  <a:cubicBezTo>
                    <a:pt x="843" y="777"/>
                    <a:pt x="879" y="774"/>
                    <a:pt x="916" y="768"/>
                  </a:cubicBezTo>
                  <a:cubicBezTo>
                    <a:pt x="1281" y="704"/>
                    <a:pt x="665" y="70"/>
                    <a:pt x="665" y="70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E9C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8" name="Google Shape;5738;p56"/>
            <p:cNvSpPr/>
            <p:nvPr/>
          </p:nvSpPr>
          <p:spPr>
            <a:xfrm>
              <a:off x="8005575" y="2439809"/>
              <a:ext cx="149420" cy="128343"/>
            </a:xfrm>
            <a:custGeom>
              <a:avLst/>
              <a:gdLst/>
              <a:ahLst/>
              <a:cxnLst/>
              <a:rect l="l" t="t" r="r" b="b"/>
              <a:pathLst>
                <a:path w="1035" h="889" extrusionOk="0">
                  <a:moveTo>
                    <a:pt x="463" y="1"/>
                  </a:moveTo>
                  <a:cubicBezTo>
                    <a:pt x="337" y="1"/>
                    <a:pt x="195" y="55"/>
                    <a:pt x="13" y="143"/>
                  </a:cubicBezTo>
                  <a:lnTo>
                    <a:pt x="0" y="476"/>
                  </a:lnTo>
                  <a:cubicBezTo>
                    <a:pt x="0" y="476"/>
                    <a:pt x="251" y="859"/>
                    <a:pt x="373" y="886"/>
                  </a:cubicBezTo>
                  <a:cubicBezTo>
                    <a:pt x="382" y="888"/>
                    <a:pt x="391" y="889"/>
                    <a:pt x="402" y="889"/>
                  </a:cubicBezTo>
                  <a:cubicBezTo>
                    <a:pt x="538" y="889"/>
                    <a:pt x="816" y="735"/>
                    <a:pt x="899" y="595"/>
                  </a:cubicBezTo>
                  <a:cubicBezTo>
                    <a:pt x="1034" y="367"/>
                    <a:pt x="849" y="169"/>
                    <a:pt x="667" y="58"/>
                  </a:cubicBezTo>
                  <a:cubicBezTo>
                    <a:pt x="601" y="18"/>
                    <a:pt x="535" y="1"/>
                    <a:pt x="463" y="1"/>
                  </a:cubicBezTo>
                  <a:close/>
                </a:path>
              </a:pathLst>
            </a:custGeom>
            <a:solidFill>
              <a:srgbClr val="E4B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9" name="Google Shape;5739;p56"/>
            <p:cNvSpPr/>
            <p:nvPr/>
          </p:nvSpPr>
          <p:spPr>
            <a:xfrm>
              <a:off x="7791621" y="2368924"/>
              <a:ext cx="166744" cy="151442"/>
            </a:xfrm>
            <a:custGeom>
              <a:avLst/>
              <a:gdLst/>
              <a:ahLst/>
              <a:cxnLst/>
              <a:rect l="l" t="t" r="r" b="b"/>
              <a:pathLst>
                <a:path w="1155" h="1049" extrusionOk="0">
                  <a:moveTo>
                    <a:pt x="708" y="0"/>
                  </a:moveTo>
                  <a:cubicBezTo>
                    <a:pt x="576" y="0"/>
                    <a:pt x="341" y="119"/>
                    <a:pt x="175" y="345"/>
                  </a:cubicBezTo>
                  <a:cubicBezTo>
                    <a:pt x="1" y="583"/>
                    <a:pt x="316" y="903"/>
                    <a:pt x="509" y="1009"/>
                  </a:cubicBezTo>
                  <a:cubicBezTo>
                    <a:pt x="559" y="1036"/>
                    <a:pt x="606" y="1049"/>
                    <a:pt x="654" y="1049"/>
                  </a:cubicBezTo>
                  <a:cubicBezTo>
                    <a:pt x="791" y="1049"/>
                    <a:pt x="928" y="944"/>
                    <a:pt x="1125" y="795"/>
                  </a:cubicBezTo>
                  <a:lnTo>
                    <a:pt x="1154" y="435"/>
                  </a:lnTo>
                  <a:cubicBezTo>
                    <a:pt x="1154" y="435"/>
                    <a:pt x="853" y="15"/>
                    <a:pt x="728" y="1"/>
                  </a:cubicBezTo>
                  <a:cubicBezTo>
                    <a:pt x="722" y="1"/>
                    <a:pt x="715" y="0"/>
                    <a:pt x="708" y="0"/>
                  </a:cubicBezTo>
                  <a:close/>
                </a:path>
              </a:pathLst>
            </a:custGeom>
            <a:solidFill>
              <a:srgbClr val="E4B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40" name="Google Shape;5740;p56"/>
            <p:cNvSpPr/>
            <p:nvPr/>
          </p:nvSpPr>
          <p:spPr>
            <a:xfrm>
              <a:off x="7900764" y="2420030"/>
              <a:ext cx="146533" cy="86332"/>
            </a:xfrm>
            <a:custGeom>
              <a:avLst/>
              <a:gdLst/>
              <a:ahLst/>
              <a:cxnLst/>
              <a:rect l="l" t="t" r="r" b="b"/>
              <a:pathLst>
                <a:path w="1015" h="598" extrusionOk="0">
                  <a:moveTo>
                    <a:pt x="420" y="1"/>
                  </a:moveTo>
                  <a:cubicBezTo>
                    <a:pt x="290" y="1"/>
                    <a:pt x="176" y="70"/>
                    <a:pt x="91" y="208"/>
                  </a:cubicBezTo>
                  <a:cubicBezTo>
                    <a:pt x="0" y="357"/>
                    <a:pt x="350" y="597"/>
                    <a:pt x="650" y="597"/>
                  </a:cubicBezTo>
                  <a:cubicBezTo>
                    <a:pt x="743" y="597"/>
                    <a:pt x="832" y="574"/>
                    <a:pt x="901" y="518"/>
                  </a:cubicBezTo>
                  <a:cubicBezTo>
                    <a:pt x="1014" y="428"/>
                    <a:pt x="776" y="113"/>
                    <a:pt x="581" y="34"/>
                  </a:cubicBezTo>
                  <a:cubicBezTo>
                    <a:pt x="525" y="12"/>
                    <a:pt x="471" y="1"/>
                    <a:pt x="420" y="1"/>
                  </a:cubicBezTo>
                  <a:close/>
                </a:path>
              </a:pathLst>
            </a:custGeom>
            <a:solidFill>
              <a:srgbClr val="F2D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0" name="Google Shape;5000;p44"/>
          <p:cNvSpPr txBox="1">
            <a:spLocks noGrp="1"/>
          </p:cNvSpPr>
          <p:nvPr>
            <p:ph type="subTitle" idx="4294967295"/>
          </p:nvPr>
        </p:nvSpPr>
        <p:spPr>
          <a:xfrm>
            <a:off x="3131820" y="908368"/>
            <a:ext cx="5638800" cy="3495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5-7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family kid illustration Picture book">
            <a:extLst>
              <a:ext uri="{FF2B5EF4-FFF2-40B4-BE49-F238E27FC236}">
                <a16:creationId xmlns:a16="http://schemas.microsoft.com/office/drawing/2014/main" id="{F5F09586-8372-4EDE-BA44-26B140ED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48" y="1161414"/>
            <a:ext cx="3956713" cy="307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7" name="Google Shape;6347;p67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Tá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 giả Nguyễn Ngọc Thuần</a:t>
            </a:r>
            <a:endParaRPr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50" name="Google Shape;6350;p67"/>
          <p:cNvSpPr txBox="1">
            <a:spLocks noGrp="1"/>
          </p:cNvSpPr>
          <p:nvPr>
            <p:ph type="subTitle" idx="4294967295"/>
          </p:nvPr>
        </p:nvSpPr>
        <p:spPr>
          <a:xfrm>
            <a:off x="3148776" y="1242589"/>
            <a:ext cx="4508393" cy="482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Quê quán: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Bình Thuận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Google Shape;6350;p67">
            <a:extLst>
              <a:ext uri="{FF2B5EF4-FFF2-40B4-BE49-F238E27FC236}">
                <a16:creationId xmlns:a16="http://schemas.microsoft.com/office/drawing/2014/main" id="{93F624AB-A311-4A3F-8587-C786D6CD9684}"/>
              </a:ext>
            </a:extLst>
          </p:cNvPr>
          <p:cNvSpPr txBox="1">
            <a:spLocks/>
          </p:cNvSpPr>
          <p:nvPr/>
        </p:nvSpPr>
        <p:spPr>
          <a:xfrm>
            <a:off x="3171078" y="1725043"/>
            <a:ext cx="4508393" cy="48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>
              <a:spcAft>
                <a:spcPts val="1600"/>
              </a:spcAft>
              <a:buFont typeface="Archivo"/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Chuyên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9" name="Google Shape;6350;p67">
            <a:extLst>
              <a:ext uri="{FF2B5EF4-FFF2-40B4-BE49-F238E27FC236}">
                <a16:creationId xmlns:a16="http://schemas.microsoft.com/office/drawing/2014/main" id="{CF7C9DEE-BA5D-4881-856B-B0C4363214BA}"/>
              </a:ext>
            </a:extLst>
          </p:cNvPr>
          <p:cNvSpPr txBox="1">
            <a:spLocks/>
          </p:cNvSpPr>
          <p:nvPr/>
        </p:nvSpPr>
        <p:spPr>
          <a:xfrm>
            <a:off x="3148774" y="2337466"/>
            <a:ext cx="5697859" cy="156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>
              <a:lnSpc>
                <a:spcPct val="150000"/>
              </a:lnSpc>
              <a:buFont typeface="Archivo"/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trẻo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chivo"/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8CB953-89FC-407E-B5CF-9030F63FA7D0}"/>
              </a:ext>
            </a:extLst>
          </p:cNvPr>
          <p:cNvGrpSpPr/>
          <p:nvPr/>
        </p:nvGrpSpPr>
        <p:grpSpPr>
          <a:xfrm>
            <a:off x="156082" y="1135619"/>
            <a:ext cx="2891918" cy="3639055"/>
            <a:chOff x="170950" y="1499893"/>
            <a:chExt cx="2827200" cy="33099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D838522-4100-45A0-9F50-6CBF7ECCBE3B}"/>
                </a:ext>
              </a:extLst>
            </p:cNvPr>
            <p:cNvGrpSpPr/>
            <p:nvPr/>
          </p:nvGrpSpPr>
          <p:grpSpPr>
            <a:xfrm>
              <a:off x="170950" y="1499893"/>
              <a:ext cx="2827200" cy="3309900"/>
              <a:chOff x="1304875" y="1339175"/>
              <a:chExt cx="2827200" cy="3309900"/>
            </a:xfrm>
          </p:grpSpPr>
          <p:grpSp>
            <p:nvGrpSpPr>
              <p:cNvPr id="6344" name="Google Shape;6344;p67"/>
              <p:cNvGrpSpPr/>
              <p:nvPr/>
            </p:nvGrpSpPr>
            <p:grpSpPr>
              <a:xfrm>
                <a:off x="1304875" y="1339175"/>
                <a:ext cx="2827200" cy="3309900"/>
                <a:chOff x="1304875" y="1339175"/>
                <a:chExt cx="2827200" cy="3309900"/>
              </a:xfrm>
            </p:grpSpPr>
            <p:sp>
              <p:nvSpPr>
                <p:cNvPr id="6345" name="Google Shape;6345;p67"/>
                <p:cNvSpPr/>
                <p:nvPr/>
              </p:nvSpPr>
              <p:spPr>
                <a:xfrm rot="10800000">
                  <a:off x="1304876" y="1339175"/>
                  <a:ext cx="2827200" cy="3309900"/>
                </a:xfrm>
                <a:prstGeom prst="trapezoid">
                  <a:avLst>
                    <a:gd name="adj" fmla="val 4835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346" name="Google Shape;6346;p67"/>
                <p:cNvSpPr/>
                <p:nvPr/>
              </p:nvSpPr>
              <p:spPr>
                <a:xfrm rot="10800000">
                  <a:off x="1304875" y="1339175"/>
                  <a:ext cx="808800" cy="3309900"/>
                </a:xfrm>
                <a:prstGeom prst="trapezoid">
                  <a:avLst>
                    <a:gd name="adj" fmla="val 171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349" name="Google Shape;6349;p67"/>
              <p:cNvSpPr/>
              <p:nvPr/>
            </p:nvSpPr>
            <p:spPr>
              <a:xfrm>
                <a:off x="1573507" y="1564325"/>
                <a:ext cx="2289900" cy="2859600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28" name="Picture 4" descr="Nguyễn Ngọc Thuần">
              <a:extLst>
                <a:ext uri="{FF2B5EF4-FFF2-40B4-BE49-F238E27FC236}">
                  <a16:creationId xmlns:a16="http://schemas.microsoft.com/office/drawing/2014/main" id="{EDE2033E-2C7F-4B31-848A-6AE50CE22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35" y="1792449"/>
              <a:ext cx="2176593" cy="2792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7" grpId="0"/>
      <p:bldP spid="6350" grpId="0" build="p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A8495-FBE8-46E4-8370-84634685CA99}"/>
              </a:ext>
            </a:extLst>
          </p:cNvPr>
          <p:cNvSpPr/>
          <p:nvPr/>
        </p:nvSpPr>
        <p:spPr>
          <a:xfrm>
            <a:off x="1623432" y="21422"/>
            <a:ext cx="5605347" cy="576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nhắm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45441-4638-4513-BD5B-5B6D5FFEB3E1}"/>
              </a:ext>
            </a:extLst>
          </p:cNvPr>
          <p:cNvSpPr/>
          <p:nvPr/>
        </p:nvSpPr>
        <p:spPr>
          <a:xfrm>
            <a:off x="897048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129BCC-A63F-4BCF-AC96-59F6AB354D9F}"/>
              </a:ext>
            </a:extLst>
          </p:cNvPr>
          <p:cNvSpPr/>
          <p:nvPr/>
        </p:nvSpPr>
        <p:spPr>
          <a:xfrm>
            <a:off x="2874472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D663FFD-F578-435F-AF0A-4CAA7CA98591}"/>
              </a:ext>
            </a:extLst>
          </p:cNvPr>
          <p:cNvSpPr/>
          <p:nvPr/>
        </p:nvSpPr>
        <p:spPr>
          <a:xfrm>
            <a:off x="4851896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5E19917-5F5D-416D-AE7D-0BC757D8FC23}"/>
              </a:ext>
            </a:extLst>
          </p:cNvPr>
          <p:cNvSpPr/>
          <p:nvPr/>
        </p:nvSpPr>
        <p:spPr>
          <a:xfrm>
            <a:off x="6829320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9C150-C100-4ACB-A9C6-D5D5511B0744}"/>
              </a:ext>
            </a:extLst>
          </p:cNvPr>
          <p:cNvGrpSpPr/>
          <p:nvPr/>
        </p:nvGrpSpPr>
        <p:grpSpPr>
          <a:xfrm>
            <a:off x="897048" y="1429739"/>
            <a:ext cx="1791629" cy="2284022"/>
            <a:chOff x="897048" y="1492801"/>
            <a:chExt cx="1791629" cy="22840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43D0584-D6CA-43A2-9218-FDAD6AD9A2E1}"/>
                </a:ext>
              </a:extLst>
            </p:cNvPr>
            <p:cNvSpPr/>
            <p:nvPr/>
          </p:nvSpPr>
          <p:spPr>
            <a:xfrm>
              <a:off x="897048" y="1492801"/>
              <a:ext cx="1791629" cy="2284022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454815-7008-4E89-B3BA-837CB9F15D61}"/>
                </a:ext>
              </a:extLst>
            </p:cNvPr>
            <p:cNvCxnSpPr/>
            <p:nvPr/>
          </p:nvCxnSpPr>
          <p:spPr>
            <a:xfrm>
              <a:off x="1013460" y="18669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0275F7E-A337-4C4A-8784-CA13F34AEBDF}"/>
                </a:ext>
              </a:extLst>
            </p:cNvPr>
            <p:cNvCxnSpPr/>
            <p:nvPr/>
          </p:nvCxnSpPr>
          <p:spPr>
            <a:xfrm>
              <a:off x="1013460" y="217932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4CB984-F9DE-4F97-B5A3-527D22ED24A1}"/>
                </a:ext>
              </a:extLst>
            </p:cNvPr>
            <p:cNvCxnSpPr/>
            <p:nvPr/>
          </p:nvCxnSpPr>
          <p:spPr>
            <a:xfrm>
              <a:off x="1013460" y="249174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F2BC634-0D89-46E5-A303-D1DB7363BAA8}"/>
                </a:ext>
              </a:extLst>
            </p:cNvPr>
            <p:cNvCxnSpPr/>
            <p:nvPr/>
          </p:nvCxnSpPr>
          <p:spPr>
            <a:xfrm>
              <a:off x="1013460" y="280416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1C3C79-DFF2-4C3E-8B9F-3934D63AFDA2}"/>
                </a:ext>
              </a:extLst>
            </p:cNvPr>
            <p:cNvCxnSpPr/>
            <p:nvPr/>
          </p:nvCxnSpPr>
          <p:spPr>
            <a:xfrm>
              <a:off x="1013460" y="311658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776EAA-35EB-4610-8577-93C5CE19686C}"/>
                </a:ext>
              </a:extLst>
            </p:cNvPr>
            <p:cNvCxnSpPr/>
            <p:nvPr/>
          </p:nvCxnSpPr>
          <p:spPr>
            <a:xfrm>
              <a:off x="1013460" y="34290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A95BF4-1F9A-48A9-8010-DE2C1CDC7A3E}"/>
              </a:ext>
            </a:extLst>
          </p:cNvPr>
          <p:cNvGrpSpPr/>
          <p:nvPr/>
        </p:nvGrpSpPr>
        <p:grpSpPr>
          <a:xfrm>
            <a:off x="2874471" y="1429739"/>
            <a:ext cx="1791629" cy="2284022"/>
            <a:chOff x="897048" y="1492801"/>
            <a:chExt cx="1791629" cy="22840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E3ABA0C-CFF7-4B8C-B672-14D08BA15FC5}"/>
                </a:ext>
              </a:extLst>
            </p:cNvPr>
            <p:cNvSpPr/>
            <p:nvPr/>
          </p:nvSpPr>
          <p:spPr>
            <a:xfrm>
              <a:off x="897048" y="1492801"/>
              <a:ext cx="1791629" cy="2284022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D09A3D-F5F2-4AF9-AA8F-8418EB0959B6}"/>
                </a:ext>
              </a:extLst>
            </p:cNvPr>
            <p:cNvCxnSpPr/>
            <p:nvPr/>
          </p:nvCxnSpPr>
          <p:spPr>
            <a:xfrm>
              <a:off x="1013460" y="18669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454BB3-2218-4782-A907-565A4481C4F0}"/>
                </a:ext>
              </a:extLst>
            </p:cNvPr>
            <p:cNvCxnSpPr/>
            <p:nvPr/>
          </p:nvCxnSpPr>
          <p:spPr>
            <a:xfrm>
              <a:off x="1013460" y="217932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2A9578-BB82-4A12-B183-47A205542756}"/>
                </a:ext>
              </a:extLst>
            </p:cNvPr>
            <p:cNvCxnSpPr/>
            <p:nvPr/>
          </p:nvCxnSpPr>
          <p:spPr>
            <a:xfrm>
              <a:off x="1013460" y="249174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0FC333-ECEA-44A7-88FE-1B41255AB2D1}"/>
                </a:ext>
              </a:extLst>
            </p:cNvPr>
            <p:cNvCxnSpPr/>
            <p:nvPr/>
          </p:nvCxnSpPr>
          <p:spPr>
            <a:xfrm>
              <a:off x="1013460" y="280416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2A6EB5-CE72-4941-AACD-D812B331AB8C}"/>
                </a:ext>
              </a:extLst>
            </p:cNvPr>
            <p:cNvCxnSpPr/>
            <p:nvPr/>
          </p:nvCxnSpPr>
          <p:spPr>
            <a:xfrm>
              <a:off x="1013460" y="311658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7B80938-2E31-468C-84BF-4C7BB1184D7C}"/>
                </a:ext>
              </a:extLst>
            </p:cNvPr>
            <p:cNvCxnSpPr/>
            <p:nvPr/>
          </p:nvCxnSpPr>
          <p:spPr>
            <a:xfrm>
              <a:off x="1013460" y="34290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1AFA1B-073C-436F-B032-EE836515389A}"/>
              </a:ext>
            </a:extLst>
          </p:cNvPr>
          <p:cNvGrpSpPr/>
          <p:nvPr/>
        </p:nvGrpSpPr>
        <p:grpSpPr>
          <a:xfrm>
            <a:off x="4851894" y="1429739"/>
            <a:ext cx="1791629" cy="2284022"/>
            <a:chOff x="897048" y="1492801"/>
            <a:chExt cx="1791629" cy="228402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35F0231-DE41-479F-8D4E-3270B3625294}"/>
                </a:ext>
              </a:extLst>
            </p:cNvPr>
            <p:cNvSpPr/>
            <p:nvPr/>
          </p:nvSpPr>
          <p:spPr>
            <a:xfrm>
              <a:off x="897048" y="1492801"/>
              <a:ext cx="1791629" cy="2284022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B334102-2450-4663-BF66-8137679FBAB1}"/>
                </a:ext>
              </a:extLst>
            </p:cNvPr>
            <p:cNvCxnSpPr/>
            <p:nvPr/>
          </p:nvCxnSpPr>
          <p:spPr>
            <a:xfrm>
              <a:off x="1013460" y="18669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DA9E49-CA42-4A2A-87A7-8BB1E80DC801}"/>
                </a:ext>
              </a:extLst>
            </p:cNvPr>
            <p:cNvCxnSpPr/>
            <p:nvPr/>
          </p:nvCxnSpPr>
          <p:spPr>
            <a:xfrm>
              <a:off x="1013460" y="217932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7D25B4-E86F-4792-A340-1E89EAB98965}"/>
                </a:ext>
              </a:extLst>
            </p:cNvPr>
            <p:cNvCxnSpPr/>
            <p:nvPr/>
          </p:nvCxnSpPr>
          <p:spPr>
            <a:xfrm>
              <a:off x="1013460" y="249174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6C3B96E-1076-42C5-8B41-B9DD89A2438D}"/>
                </a:ext>
              </a:extLst>
            </p:cNvPr>
            <p:cNvCxnSpPr/>
            <p:nvPr/>
          </p:nvCxnSpPr>
          <p:spPr>
            <a:xfrm>
              <a:off x="1013460" y="280416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29DA471-30AB-44DA-A0E5-BBC8510C5FFD}"/>
                </a:ext>
              </a:extLst>
            </p:cNvPr>
            <p:cNvCxnSpPr/>
            <p:nvPr/>
          </p:nvCxnSpPr>
          <p:spPr>
            <a:xfrm>
              <a:off x="1013460" y="311658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3368498-8436-4C2A-BAB6-9936555C9FEC}"/>
                </a:ext>
              </a:extLst>
            </p:cNvPr>
            <p:cNvCxnSpPr/>
            <p:nvPr/>
          </p:nvCxnSpPr>
          <p:spPr>
            <a:xfrm>
              <a:off x="1013460" y="34290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69A8C1-F5E5-46A9-804A-0EE56F591918}"/>
              </a:ext>
            </a:extLst>
          </p:cNvPr>
          <p:cNvGrpSpPr/>
          <p:nvPr/>
        </p:nvGrpSpPr>
        <p:grpSpPr>
          <a:xfrm>
            <a:off x="6829317" y="1429739"/>
            <a:ext cx="1791629" cy="2284022"/>
            <a:chOff x="897048" y="1492801"/>
            <a:chExt cx="1791629" cy="228402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ACE9461-AAF2-4234-BFE2-F34C5F56528B}"/>
                </a:ext>
              </a:extLst>
            </p:cNvPr>
            <p:cNvSpPr/>
            <p:nvPr/>
          </p:nvSpPr>
          <p:spPr>
            <a:xfrm>
              <a:off x="897048" y="1492801"/>
              <a:ext cx="1791629" cy="2284022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2B5F1B7-12AF-4AD8-A110-C0DC6298127E}"/>
                </a:ext>
              </a:extLst>
            </p:cNvPr>
            <p:cNvCxnSpPr/>
            <p:nvPr/>
          </p:nvCxnSpPr>
          <p:spPr>
            <a:xfrm>
              <a:off x="1013460" y="18669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02E52F1-0D45-485A-BCEC-1CEE9369ACDD}"/>
                </a:ext>
              </a:extLst>
            </p:cNvPr>
            <p:cNvCxnSpPr/>
            <p:nvPr/>
          </p:nvCxnSpPr>
          <p:spPr>
            <a:xfrm>
              <a:off x="1013460" y="217932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D3F46B5-FC42-421E-A483-98EACFCA7121}"/>
                </a:ext>
              </a:extLst>
            </p:cNvPr>
            <p:cNvCxnSpPr/>
            <p:nvPr/>
          </p:nvCxnSpPr>
          <p:spPr>
            <a:xfrm>
              <a:off x="1013460" y="249174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C1F4C49-2D09-4AE9-BA08-C03E8A077F1B}"/>
                </a:ext>
              </a:extLst>
            </p:cNvPr>
            <p:cNvCxnSpPr/>
            <p:nvPr/>
          </p:nvCxnSpPr>
          <p:spPr>
            <a:xfrm>
              <a:off x="1013460" y="280416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D9A335-F089-4537-A78B-1163FBB384A0}"/>
                </a:ext>
              </a:extLst>
            </p:cNvPr>
            <p:cNvCxnSpPr/>
            <p:nvPr/>
          </p:nvCxnSpPr>
          <p:spPr>
            <a:xfrm>
              <a:off x="1013460" y="311658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BB80D1D-71A0-44AE-BB15-858FEA4956E6}"/>
                </a:ext>
              </a:extLst>
            </p:cNvPr>
            <p:cNvCxnSpPr/>
            <p:nvPr/>
          </p:nvCxnSpPr>
          <p:spPr>
            <a:xfrm>
              <a:off x="1013460" y="3429000"/>
              <a:ext cx="1569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4" descr="Góc Sân Và Khoảng Trời - Hạt Gạo Làng Ta - Đọc thử">
            <a:extLst>
              <a:ext uri="{FF2B5EF4-FFF2-40B4-BE49-F238E27FC236}">
                <a16:creationId xmlns:a16="http://schemas.microsoft.com/office/drawing/2014/main" id="{283FCD3B-31EC-4068-80BF-AF0EFB400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98887" l="4250" r="90000">
                        <a14:foregroundMark x1="4250" y1="69944" x2="11250" y2="89796"/>
                        <a14:foregroundMark x1="38750" y1="81633" x2="12750" y2="94991"/>
                        <a14:foregroundMark x1="42375" y1="98887" x2="53500" y2="98887"/>
                        <a14:foregroundMark x1="65625" y1="94341" x2="65625" y2="94341"/>
                        <a14:foregroundMark x1="7125" y1="92672" x2="5750" y2="94527"/>
                        <a14:foregroundMark x1="23875" y1="74026" x2="24875" y2="76438"/>
                        <a14:backgroundMark x1="14000" y1="34972" x2="80000" y2="83673"/>
                        <a14:backgroundMark x1="33875" y1="30241" x2="77625" y2="58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63" r="25251"/>
          <a:stretch/>
        </p:blipFill>
        <p:spPr bwMode="auto">
          <a:xfrm>
            <a:off x="-94243" y="2964180"/>
            <a:ext cx="2945369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33E8CF1-E802-4D99-8D6C-94BE6B3DD486}"/>
              </a:ext>
            </a:extLst>
          </p:cNvPr>
          <p:cNvSpPr/>
          <p:nvPr/>
        </p:nvSpPr>
        <p:spPr>
          <a:xfrm>
            <a:off x="2875656" y="3929972"/>
            <a:ext cx="1791629" cy="10992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2BBF53F-5E25-4A61-BB87-989FF64195C6}"/>
              </a:ext>
            </a:extLst>
          </p:cNvPr>
          <p:cNvGrpSpPr/>
          <p:nvPr/>
        </p:nvGrpSpPr>
        <p:grpSpPr>
          <a:xfrm>
            <a:off x="4737594" y="3776700"/>
            <a:ext cx="3956826" cy="1251118"/>
            <a:chOff x="4737594" y="3776700"/>
            <a:chExt cx="3956826" cy="12511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29256AB-2EAE-4DCE-B01E-D4678578617A}"/>
                </a:ext>
              </a:extLst>
            </p:cNvPr>
            <p:cNvSpPr/>
            <p:nvPr/>
          </p:nvSpPr>
          <p:spPr>
            <a:xfrm>
              <a:off x="4737594" y="3776700"/>
              <a:ext cx="3956826" cy="1251118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ED01D1-987F-4B1C-96B6-35316CE2B82C}"/>
                </a:ext>
              </a:extLst>
            </p:cNvPr>
            <p:cNvCxnSpPr/>
            <p:nvPr/>
          </p:nvCxnSpPr>
          <p:spPr>
            <a:xfrm>
              <a:off x="4968306" y="4168140"/>
              <a:ext cx="3726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E97B7A4-5FEE-41B3-ADD7-571017A95443}"/>
                </a:ext>
              </a:extLst>
            </p:cNvPr>
            <p:cNvCxnSpPr/>
            <p:nvPr/>
          </p:nvCxnSpPr>
          <p:spPr>
            <a:xfrm>
              <a:off x="4968306" y="4495800"/>
              <a:ext cx="37261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9B28ED-48BE-43D2-BDC8-2A0481ECECC9}"/>
                </a:ext>
              </a:extLst>
            </p:cNvPr>
            <p:cNvCxnSpPr/>
            <p:nvPr/>
          </p:nvCxnSpPr>
          <p:spPr>
            <a:xfrm>
              <a:off x="4968306" y="4823460"/>
              <a:ext cx="3726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19662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A8495-FBE8-46E4-8370-84634685CA99}"/>
              </a:ext>
            </a:extLst>
          </p:cNvPr>
          <p:cNvSpPr/>
          <p:nvPr/>
        </p:nvSpPr>
        <p:spPr>
          <a:xfrm>
            <a:off x="1623432" y="21422"/>
            <a:ext cx="5605347" cy="576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nhắm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45441-4638-4513-BD5B-5B6D5FFEB3E1}"/>
              </a:ext>
            </a:extLst>
          </p:cNvPr>
          <p:cNvSpPr/>
          <p:nvPr/>
        </p:nvSpPr>
        <p:spPr>
          <a:xfrm>
            <a:off x="897048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129BCC-A63F-4BCF-AC96-59F6AB354D9F}"/>
              </a:ext>
            </a:extLst>
          </p:cNvPr>
          <p:cNvSpPr/>
          <p:nvPr/>
        </p:nvSpPr>
        <p:spPr>
          <a:xfrm>
            <a:off x="2874472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D663FFD-F578-435F-AF0A-4CAA7CA98591}"/>
              </a:ext>
            </a:extLst>
          </p:cNvPr>
          <p:cNvSpPr/>
          <p:nvPr/>
        </p:nvSpPr>
        <p:spPr>
          <a:xfrm>
            <a:off x="4851896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5E19917-5F5D-416D-AE7D-0BC757D8FC23}"/>
              </a:ext>
            </a:extLst>
          </p:cNvPr>
          <p:cNvSpPr/>
          <p:nvPr/>
        </p:nvSpPr>
        <p:spPr>
          <a:xfrm>
            <a:off x="6829320" y="790532"/>
            <a:ext cx="1791629" cy="4820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33E8CF1-E802-4D99-8D6C-94BE6B3DD486}"/>
              </a:ext>
            </a:extLst>
          </p:cNvPr>
          <p:cNvSpPr/>
          <p:nvPr/>
        </p:nvSpPr>
        <p:spPr>
          <a:xfrm>
            <a:off x="2875656" y="3929972"/>
            <a:ext cx="1791629" cy="10992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1F3F9D-E6C1-47C5-952F-5C5250243873}"/>
              </a:ext>
            </a:extLst>
          </p:cNvPr>
          <p:cNvSpPr/>
          <p:nvPr/>
        </p:nvSpPr>
        <p:spPr>
          <a:xfrm>
            <a:off x="897048" y="1325880"/>
            <a:ext cx="1791628" cy="2179320"/>
          </a:xfrm>
          <a:prstGeom prst="roundRect">
            <a:avLst/>
          </a:prstGeom>
          <a:noFill/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–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7B5B2E0-D7AF-45E3-9395-BDDEC7C3C274}"/>
              </a:ext>
            </a:extLst>
          </p:cNvPr>
          <p:cNvSpPr/>
          <p:nvPr/>
        </p:nvSpPr>
        <p:spPr>
          <a:xfrm>
            <a:off x="2784153" y="1343068"/>
            <a:ext cx="1791628" cy="2179320"/>
          </a:xfrm>
          <a:prstGeom prst="roundRect">
            <a:avLst/>
          </a:prstGeom>
          <a:noFill/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764A858-31E7-4F99-BC6A-1131B17962BC}"/>
              </a:ext>
            </a:extLst>
          </p:cNvPr>
          <p:cNvSpPr/>
          <p:nvPr/>
        </p:nvSpPr>
        <p:spPr>
          <a:xfrm>
            <a:off x="4851897" y="1343068"/>
            <a:ext cx="1791628" cy="2179320"/>
          </a:xfrm>
          <a:prstGeom prst="roundRect">
            <a:avLst/>
          </a:prstGeom>
          <a:noFill/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720B78C-C30B-4154-A72E-D5076D36BD63}"/>
              </a:ext>
            </a:extLst>
          </p:cNvPr>
          <p:cNvSpPr/>
          <p:nvPr/>
        </p:nvSpPr>
        <p:spPr>
          <a:xfrm>
            <a:off x="6823500" y="1343068"/>
            <a:ext cx="1791628" cy="2179320"/>
          </a:xfrm>
          <a:prstGeom prst="roundRect">
            <a:avLst/>
          </a:prstGeom>
          <a:noFill/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79D73CB-03B7-4257-B7B6-F750F694F3AF}"/>
              </a:ext>
            </a:extLst>
          </p:cNvPr>
          <p:cNvSpPr/>
          <p:nvPr/>
        </p:nvSpPr>
        <p:spPr>
          <a:xfrm>
            <a:off x="4843111" y="3708992"/>
            <a:ext cx="3960777" cy="1320208"/>
          </a:xfrm>
          <a:prstGeom prst="roundRect">
            <a:avLst/>
          </a:prstGeom>
          <a:noFill/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4" name="Picture 4" descr="Góc Sân Và Khoảng Trời - Hạt Gạo Làng Ta - Đọc thử">
            <a:extLst>
              <a:ext uri="{FF2B5EF4-FFF2-40B4-BE49-F238E27FC236}">
                <a16:creationId xmlns:a16="http://schemas.microsoft.com/office/drawing/2014/main" id="{9CBAB542-550A-4D2A-9B61-AAFF68F66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98887" l="4250" r="90000">
                        <a14:foregroundMark x1="4250" y1="69944" x2="11250" y2="89796"/>
                        <a14:foregroundMark x1="38750" y1="81633" x2="12750" y2="94991"/>
                        <a14:foregroundMark x1="42375" y1="98887" x2="53500" y2="98887"/>
                        <a14:foregroundMark x1="65625" y1="94341" x2="65625" y2="94341"/>
                        <a14:foregroundMark x1="7125" y1="92672" x2="5750" y2="94527"/>
                        <a14:foregroundMark x1="23875" y1="74026" x2="24875" y2="76438"/>
                        <a14:backgroundMark x1="14000" y1="34972" x2="80000" y2="83673"/>
                        <a14:backgroundMark x1="33875" y1="30241" x2="77625" y2="58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63" r="25251"/>
          <a:stretch/>
        </p:blipFill>
        <p:spPr bwMode="auto">
          <a:xfrm>
            <a:off x="-94243" y="2964180"/>
            <a:ext cx="2945369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74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16" grpId="0" animBg="1"/>
      <p:bldP spid="17" grpId="0" animBg="1"/>
      <p:bldP spid="56" grpId="0" animBg="1"/>
      <p:bldP spid="2" grpId="0" animBg="1"/>
      <p:bldP spid="58" grpId="0" animBg="1"/>
      <p:bldP spid="59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11E953-8D88-4FEA-9304-2B5B4D8AD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9" y="1000607"/>
            <a:ext cx="5986791" cy="1908213"/>
          </a:xfrm>
          <a:prstGeom prst="rect">
            <a:avLst/>
          </a:prstGeom>
        </p:spPr>
      </p:pic>
      <p:pic>
        <p:nvPicPr>
          <p:cNvPr id="7170" name="Picture 2" descr="Fathers Day Illustration Images | Free Vectors, Stock Photos &amp; PSD">
            <a:extLst>
              <a:ext uri="{FF2B5EF4-FFF2-40B4-BE49-F238E27FC236}">
                <a16:creationId xmlns:a16="http://schemas.microsoft.com/office/drawing/2014/main" id="{B90A968B-A1DF-40B0-8CC8-6E4E0FC3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9750" l="8250" r="97400">
                        <a14:foregroundMark x1="11250" y1="66800" x2="11250" y2="66800"/>
                        <a14:foregroundMark x1="20950" y1="91500" x2="20950" y2="91500"/>
                        <a14:foregroundMark x1="34250" y1="94100" x2="56800" y2="99750"/>
                        <a14:foregroundMark x1="97400" y1="78500" x2="97400" y2="77450"/>
                        <a14:foregroundMark x1="65200" y1="8250" x2="65200" y2="8250"/>
                        <a14:foregroundMark x1="8500" y1="71100" x2="8500" y2="71100"/>
                        <a14:foregroundMark x1="8350" y1="68800" x2="8350" y2="68800"/>
                        <a14:foregroundMark x1="8250" y1="65450" x2="8250" y2="65450"/>
                        <a14:foregroundMark x1="11100" y1="62750" x2="11100" y2="6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25558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1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F68C5-FEC4-4112-B866-E0530A85FEC6}"/>
              </a:ext>
            </a:extLst>
          </p:cNvPr>
          <p:cNvSpPr/>
          <p:nvPr/>
        </p:nvSpPr>
        <p:spPr>
          <a:xfrm>
            <a:off x="3455411" y="1316556"/>
            <a:ext cx="4642435" cy="55719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C7654D-F4E1-4E0A-BCB5-E408CC23EEB7}"/>
              </a:ext>
            </a:extLst>
          </p:cNvPr>
          <p:cNvSpPr/>
          <p:nvPr/>
        </p:nvSpPr>
        <p:spPr>
          <a:xfrm>
            <a:off x="623640" y="645253"/>
            <a:ext cx="3598127" cy="572700"/>
          </a:xfrm>
          <a:custGeom>
            <a:avLst/>
            <a:gdLst>
              <a:gd name="connsiteX0" fmla="*/ 0 w 3598127"/>
              <a:gd name="connsiteY0" fmla="*/ 95452 h 572700"/>
              <a:gd name="connsiteX1" fmla="*/ 95452 w 3598127"/>
              <a:gd name="connsiteY1" fmla="*/ 0 h 572700"/>
              <a:gd name="connsiteX2" fmla="*/ 708752 w 3598127"/>
              <a:gd name="connsiteY2" fmla="*/ 0 h 572700"/>
              <a:gd name="connsiteX3" fmla="*/ 1356125 w 3598127"/>
              <a:gd name="connsiteY3" fmla="*/ 0 h 572700"/>
              <a:gd name="connsiteX4" fmla="*/ 2105714 w 3598127"/>
              <a:gd name="connsiteY4" fmla="*/ 0 h 572700"/>
              <a:gd name="connsiteX5" fmla="*/ 2787158 w 3598127"/>
              <a:gd name="connsiteY5" fmla="*/ 0 h 572700"/>
              <a:gd name="connsiteX6" fmla="*/ 3502675 w 3598127"/>
              <a:gd name="connsiteY6" fmla="*/ 0 h 572700"/>
              <a:gd name="connsiteX7" fmla="*/ 3598127 w 3598127"/>
              <a:gd name="connsiteY7" fmla="*/ 95452 h 572700"/>
              <a:gd name="connsiteX8" fmla="*/ 3598127 w 3598127"/>
              <a:gd name="connsiteY8" fmla="*/ 477248 h 572700"/>
              <a:gd name="connsiteX9" fmla="*/ 3502675 w 3598127"/>
              <a:gd name="connsiteY9" fmla="*/ 572700 h 572700"/>
              <a:gd name="connsiteX10" fmla="*/ 2821230 w 3598127"/>
              <a:gd name="connsiteY10" fmla="*/ 572700 h 572700"/>
              <a:gd name="connsiteX11" fmla="*/ 2242002 w 3598127"/>
              <a:gd name="connsiteY11" fmla="*/ 572700 h 572700"/>
              <a:gd name="connsiteX12" fmla="*/ 1594630 w 3598127"/>
              <a:gd name="connsiteY12" fmla="*/ 572700 h 572700"/>
              <a:gd name="connsiteX13" fmla="*/ 981330 w 3598127"/>
              <a:gd name="connsiteY13" fmla="*/ 572700 h 572700"/>
              <a:gd name="connsiteX14" fmla="*/ 95452 w 3598127"/>
              <a:gd name="connsiteY14" fmla="*/ 572700 h 572700"/>
              <a:gd name="connsiteX15" fmla="*/ 0 w 3598127"/>
              <a:gd name="connsiteY15" fmla="*/ 477248 h 572700"/>
              <a:gd name="connsiteX16" fmla="*/ 0 w 3598127"/>
              <a:gd name="connsiteY16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8127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289411" y="23002"/>
                  <a:pt x="565789" y="24870"/>
                  <a:pt x="708752" y="0"/>
                </a:cubicBezTo>
                <a:cubicBezTo>
                  <a:pt x="851715" y="-24870"/>
                  <a:pt x="1136466" y="-28327"/>
                  <a:pt x="1356125" y="0"/>
                </a:cubicBezTo>
                <a:cubicBezTo>
                  <a:pt x="1575784" y="28327"/>
                  <a:pt x="1885370" y="31341"/>
                  <a:pt x="2105714" y="0"/>
                </a:cubicBezTo>
                <a:cubicBezTo>
                  <a:pt x="2326058" y="-31341"/>
                  <a:pt x="2543606" y="-8624"/>
                  <a:pt x="2787158" y="0"/>
                </a:cubicBezTo>
                <a:cubicBezTo>
                  <a:pt x="3030710" y="8624"/>
                  <a:pt x="3333704" y="13253"/>
                  <a:pt x="3502675" y="0"/>
                </a:cubicBezTo>
                <a:cubicBezTo>
                  <a:pt x="3554735" y="-1066"/>
                  <a:pt x="3591232" y="49164"/>
                  <a:pt x="3598127" y="95452"/>
                </a:cubicBezTo>
                <a:cubicBezTo>
                  <a:pt x="3604467" y="226270"/>
                  <a:pt x="3602369" y="342344"/>
                  <a:pt x="3598127" y="477248"/>
                </a:cubicBezTo>
                <a:cubicBezTo>
                  <a:pt x="3604475" y="533478"/>
                  <a:pt x="3562694" y="580424"/>
                  <a:pt x="3502675" y="572700"/>
                </a:cubicBezTo>
                <a:cubicBezTo>
                  <a:pt x="3345398" y="604363"/>
                  <a:pt x="3073633" y="559313"/>
                  <a:pt x="2821230" y="572700"/>
                </a:cubicBezTo>
                <a:cubicBezTo>
                  <a:pt x="2568827" y="586087"/>
                  <a:pt x="2530619" y="589200"/>
                  <a:pt x="2242002" y="572700"/>
                </a:cubicBezTo>
                <a:cubicBezTo>
                  <a:pt x="1953385" y="556200"/>
                  <a:pt x="1769772" y="552301"/>
                  <a:pt x="1594630" y="572700"/>
                </a:cubicBezTo>
                <a:cubicBezTo>
                  <a:pt x="1419488" y="593099"/>
                  <a:pt x="1254331" y="585645"/>
                  <a:pt x="981330" y="572700"/>
                </a:cubicBezTo>
                <a:cubicBezTo>
                  <a:pt x="708329" y="559755"/>
                  <a:pt x="495882" y="545693"/>
                  <a:pt x="95452" y="572700"/>
                </a:cubicBezTo>
                <a:cubicBezTo>
                  <a:pt x="42841" y="571143"/>
                  <a:pt x="-6715" y="529518"/>
                  <a:pt x="0" y="477248"/>
                </a:cubicBezTo>
                <a:cubicBezTo>
                  <a:pt x="16969" y="316562"/>
                  <a:pt x="-10469" y="175720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Góc Sân Và Khoảng Trời - Hạt Gạo Làng Ta | Tiki">
            <a:extLst>
              <a:ext uri="{FF2B5EF4-FFF2-40B4-BE49-F238E27FC236}">
                <a16:creationId xmlns:a16="http://schemas.microsoft.com/office/drawing/2014/main" id="{306C715A-9074-4682-A8E9-A16215412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0" b="83154" l="1250" r="71500">
                        <a14:foregroundMark x1="14500" y1="6903" x2="1333" y2="30589"/>
                        <a14:foregroundMark x1="12333" y1="28879" x2="4833" y2="35972"/>
                        <a14:foregroundMark x1="6417" y1="62065" x2="10417" y2="79291"/>
                        <a14:foregroundMark x1="37833" y1="77897" x2="20750" y2="79291"/>
                        <a14:foregroundMark x1="29583" y1="63648" x2="42250" y2="80874"/>
                        <a14:foregroundMark x1="42250" y1="80874" x2="42250" y2="80874"/>
                        <a14:foregroundMark x1="46833" y1="81634" x2="43917" y2="82141"/>
                        <a14:foregroundMark x1="16917" y1="81634" x2="22333" y2="83154"/>
                        <a14:foregroundMark x1="28417" y1="57315" x2="21750" y2="64155"/>
                        <a14:foregroundMark x1="8417" y1="27739" x2="8417" y2="27739"/>
                        <a14:foregroundMark x1="4167" y1="38442" x2="4167" y2="38442"/>
                        <a14:foregroundMark x1="40583" y1="50412" x2="43083" y2="50982"/>
                        <a14:foregroundMark x1="17167" y1="28942" x2="18833" y2="28942"/>
                        <a14:backgroundMark x1="38750" y1="44965" x2="68333" y2="57188"/>
                        <a14:backgroundMark x1="33833" y1="42242" x2="60833" y2="45092"/>
                        <a14:backgroundMark x1="64417" y1="73401" x2="73583" y2="7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1" r="20518" b="15854"/>
          <a:stretch/>
        </p:blipFill>
        <p:spPr bwMode="auto">
          <a:xfrm>
            <a:off x="-79525" y="0"/>
            <a:ext cx="3993603" cy="53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74D464-74ED-42E1-84F0-C855EEF0A12A}"/>
              </a:ext>
            </a:extLst>
          </p:cNvPr>
          <p:cNvGrpSpPr/>
          <p:nvPr/>
        </p:nvGrpSpPr>
        <p:grpSpPr>
          <a:xfrm>
            <a:off x="3299921" y="2419634"/>
            <a:ext cx="5124078" cy="845020"/>
            <a:chOff x="3299921" y="2419634"/>
            <a:chExt cx="5124078" cy="8450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2849DC-26F2-4400-929C-0312CDD1BD1B}"/>
                </a:ext>
              </a:extLst>
            </p:cNvPr>
            <p:cNvSpPr/>
            <p:nvPr/>
          </p:nvSpPr>
          <p:spPr>
            <a:xfrm>
              <a:off x="3299921" y="2636749"/>
              <a:ext cx="5124078" cy="557196"/>
            </a:xfrm>
            <a:custGeom>
              <a:avLst/>
              <a:gdLst>
                <a:gd name="connsiteX0" fmla="*/ 0 w 5124078"/>
                <a:gd name="connsiteY0" fmla="*/ 0 h 557196"/>
                <a:gd name="connsiteX1" fmla="*/ 589269 w 5124078"/>
                <a:gd name="connsiteY1" fmla="*/ 0 h 557196"/>
                <a:gd name="connsiteX2" fmla="*/ 1229779 w 5124078"/>
                <a:gd name="connsiteY2" fmla="*/ 0 h 557196"/>
                <a:gd name="connsiteX3" fmla="*/ 1767807 w 5124078"/>
                <a:gd name="connsiteY3" fmla="*/ 0 h 557196"/>
                <a:gd name="connsiteX4" fmla="*/ 2305835 w 5124078"/>
                <a:gd name="connsiteY4" fmla="*/ 0 h 557196"/>
                <a:gd name="connsiteX5" fmla="*/ 2997586 w 5124078"/>
                <a:gd name="connsiteY5" fmla="*/ 0 h 557196"/>
                <a:gd name="connsiteX6" fmla="*/ 3586855 w 5124078"/>
                <a:gd name="connsiteY6" fmla="*/ 0 h 557196"/>
                <a:gd name="connsiteX7" fmla="*/ 4227364 w 5124078"/>
                <a:gd name="connsiteY7" fmla="*/ 0 h 557196"/>
                <a:gd name="connsiteX8" fmla="*/ 5124078 w 5124078"/>
                <a:gd name="connsiteY8" fmla="*/ 0 h 557196"/>
                <a:gd name="connsiteX9" fmla="*/ 5124078 w 5124078"/>
                <a:gd name="connsiteY9" fmla="*/ 557196 h 557196"/>
                <a:gd name="connsiteX10" fmla="*/ 4381087 w 5124078"/>
                <a:gd name="connsiteY10" fmla="*/ 557196 h 557196"/>
                <a:gd name="connsiteX11" fmla="*/ 3689336 w 5124078"/>
                <a:gd name="connsiteY11" fmla="*/ 557196 h 557196"/>
                <a:gd name="connsiteX12" fmla="*/ 3100067 w 5124078"/>
                <a:gd name="connsiteY12" fmla="*/ 557196 h 557196"/>
                <a:gd name="connsiteX13" fmla="*/ 2562039 w 5124078"/>
                <a:gd name="connsiteY13" fmla="*/ 557196 h 557196"/>
                <a:gd name="connsiteX14" fmla="*/ 1921529 w 5124078"/>
                <a:gd name="connsiteY14" fmla="*/ 557196 h 557196"/>
                <a:gd name="connsiteX15" fmla="*/ 1281020 w 5124078"/>
                <a:gd name="connsiteY15" fmla="*/ 557196 h 557196"/>
                <a:gd name="connsiteX16" fmla="*/ 589269 w 5124078"/>
                <a:gd name="connsiteY16" fmla="*/ 557196 h 557196"/>
                <a:gd name="connsiteX17" fmla="*/ 0 w 5124078"/>
                <a:gd name="connsiteY17" fmla="*/ 557196 h 557196"/>
                <a:gd name="connsiteX18" fmla="*/ 0 w 5124078"/>
                <a:gd name="connsiteY18" fmla="*/ 0 h 55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4078" h="557196" extrusionOk="0">
                  <a:moveTo>
                    <a:pt x="0" y="0"/>
                  </a:moveTo>
                  <a:cubicBezTo>
                    <a:pt x="235347" y="8383"/>
                    <a:pt x="451633" y="-15083"/>
                    <a:pt x="589269" y="0"/>
                  </a:cubicBezTo>
                  <a:cubicBezTo>
                    <a:pt x="726905" y="15083"/>
                    <a:pt x="933517" y="20014"/>
                    <a:pt x="1229779" y="0"/>
                  </a:cubicBezTo>
                  <a:cubicBezTo>
                    <a:pt x="1526041" y="-20014"/>
                    <a:pt x="1554566" y="11268"/>
                    <a:pt x="1767807" y="0"/>
                  </a:cubicBezTo>
                  <a:cubicBezTo>
                    <a:pt x="1981048" y="-11268"/>
                    <a:pt x="2144399" y="20350"/>
                    <a:pt x="2305835" y="0"/>
                  </a:cubicBezTo>
                  <a:cubicBezTo>
                    <a:pt x="2467271" y="-20350"/>
                    <a:pt x="2707327" y="24782"/>
                    <a:pt x="2997586" y="0"/>
                  </a:cubicBezTo>
                  <a:cubicBezTo>
                    <a:pt x="3287845" y="-24782"/>
                    <a:pt x="3422298" y="-618"/>
                    <a:pt x="3586855" y="0"/>
                  </a:cubicBezTo>
                  <a:cubicBezTo>
                    <a:pt x="3751412" y="618"/>
                    <a:pt x="3921412" y="30362"/>
                    <a:pt x="4227364" y="0"/>
                  </a:cubicBezTo>
                  <a:cubicBezTo>
                    <a:pt x="4533316" y="-30362"/>
                    <a:pt x="4835438" y="-44820"/>
                    <a:pt x="5124078" y="0"/>
                  </a:cubicBezTo>
                  <a:cubicBezTo>
                    <a:pt x="5117851" y="252749"/>
                    <a:pt x="5097316" y="375750"/>
                    <a:pt x="5124078" y="557196"/>
                  </a:cubicBezTo>
                  <a:cubicBezTo>
                    <a:pt x="4964064" y="564438"/>
                    <a:pt x="4580674" y="530769"/>
                    <a:pt x="4381087" y="557196"/>
                  </a:cubicBezTo>
                  <a:cubicBezTo>
                    <a:pt x="4181500" y="583623"/>
                    <a:pt x="3862084" y="547403"/>
                    <a:pt x="3689336" y="557196"/>
                  </a:cubicBezTo>
                  <a:cubicBezTo>
                    <a:pt x="3516588" y="566989"/>
                    <a:pt x="3309137" y="545528"/>
                    <a:pt x="3100067" y="557196"/>
                  </a:cubicBezTo>
                  <a:cubicBezTo>
                    <a:pt x="2890997" y="568864"/>
                    <a:pt x="2739874" y="563410"/>
                    <a:pt x="2562039" y="557196"/>
                  </a:cubicBezTo>
                  <a:cubicBezTo>
                    <a:pt x="2384204" y="550982"/>
                    <a:pt x="2232861" y="536317"/>
                    <a:pt x="1921529" y="557196"/>
                  </a:cubicBezTo>
                  <a:cubicBezTo>
                    <a:pt x="1610197" y="578076"/>
                    <a:pt x="1546707" y="543047"/>
                    <a:pt x="1281020" y="557196"/>
                  </a:cubicBezTo>
                  <a:cubicBezTo>
                    <a:pt x="1015333" y="571345"/>
                    <a:pt x="818949" y="569036"/>
                    <a:pt x="589269" y="557196"/>
                  </a:cubicBezTo>
                  <a:cubicBezTo>
                    <a:pt x="359589" y="545356"/>
                    <a:pt x="269870" y="528623"/>
                    <a:pt x="0" y="557196"/>
                  </a:cubicBezTo>
                  <a:cubicBezTo>
                    <a:pt x="-17351" y="317239"/>
                    <a:pt x="6295" y="202352"/>
                    <a:pt x="0" y="0"/>
                  </a:cubicBezTo>
                  <a:close/>
                </a:path>
              </a:pathLst>
            </a:custGeom>
            <a:noFill/>
            <a:ln w="9525">
              <a:extLst>
                <a:ext uri="{C807C97D-BFC1-408E-A445-0C87EB9F89A2}">
                  <ask:lineSketchStyleProps xmlns="" xmlns:ask="http://schemas.microsoft.com/office/drawing/2018/sketchyshapes" sd="185587368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Chạm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030" name="Picture 6" descr="Monstera ">
              <a:extLst>
                <a:ext uri="{FF2B5EF4-FFF2-40B4-BE49-F238E27FC236}">
                  <a16:creationId xmlns:a16="http://schemas.microsoft.com/office/drawing/2014/main" id="{5CEF9BEE-9637-47DD-880D-18C3D489E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921" y="2419634"/>
              <a:ext cx="845020" cy="84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F06F5-FF86-4381-97F6-058347EE4868}"/>
              </a:ext>
            </a:extLst>
          </p:cNvPr>
          <p:cNvGrpSpPr/>
          <p:nvPr/>
        </p:nvGrpSpPr>
        <p:grpSpPr>
          <a:xfrm>
            <a:off x="3299921" y="1686844"/>
            <a:ext cx="5124078" cy="845020"/>
            <a:chOff x="3299921" y="1686844"/>
            <a:chExt cx="5124078" cy="8450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2490E-793C-4BAD-B881-DE14A80DCA9B}"/>
                </a:ext>
              </a:extLst>
            </p:cNvPr>
            <p:cNvSpPr/>
            <p:nvPr/>
          </p:nvSpPr>
          <p:spPr>
            <a:xfrm>
              <a:off x="3299921" y="1972355"/>
              <a:ext cx="5124078" cy="487192"/>
            </a:xfrm>
            <a:custGeom>
              <a:avLst/>
              <a:gdLst>
                <a:gd name="connsiteX0" fmla="*/ 0 w 5124078"/>
                <a:gd name="connsiteY0" fmla="*/ 0 h 487192"/>
                <a:gd name="connsiteX1" fmla="*/ 640510 w 5124078"/>
                <a:gd name="connsiteY1" fmla="*/ 0 h 487192"/>
                <a:gd name="connsiteX2" fmla="*/ 1229779 w 5124078"/>
                <a:gd name="connsiteY2" fmla="*/ 0 h 487192"/>
                <a:gd name="connsiteX3" fmla="*/ 1716566 w 5124078"/>
                <a:gd name="connsiteY3" fmla="*/ 0 h 487192"/>
                <a:gd name="connsiteX4" fmla="*/ 2357076 w 5124078"/>
                <a:gd name="connsiteY4" fmla="*/ 0 h 487192"/>
                <a:gd name="connsiteX5" fmla="*/ 2997586 w 5124078"/>
                <a:gd name="connsiteY5" fmla="*/ 0 h 487192"/>
                <a:gd name="connsiteX6" fmla="*/ 3689336 w 5124078"/>
                <a:gd name="connsiteY6" fmla="*/ 0 h 487192"/>
                <a:gd name="connsiteX7" fmla="*/ 4329846 w 5124078"/>
                <a:gd name="connsiteY7" fmla="*/ 0 h 487192"/>
                <a:gd name="connsiteX8" fmla="*/ 5124078 w 5124078"/>
                <a:gd name="connsiteY8" fmla="*/ 0 h 487192"/>
                <a:gd name="connsiteX9" fmla="*/ 5124078 w 5124078"/>
                <a:gd name="connsiteY9" fmla="*/ 487192 h 487192"/>
                <a:gd name="connsiteX10" fmla="*/ 4586050 w 5124078"/>
                <a:gd name="connsiteY10" fmla="*/ 487192 h 487192"/>
                <a:gd name="connsiteX11" fmla="*/ 3843059 w 5124078"/>
                <a:gd name="connsiteY11" fmla="*/ 487192 h 487192"/>
                <a:gd name="connsiteX12" fmla="*/ 3151308 w 5124078"/>
                <a:gd name="connsiteY12" fmla="*/ 487192 h 487192"/>
                <a:gd name="connsiteX13" fmla="*/ 2510798 w 5124078"/>
                <a:gd name="connsiteY13" fmla="*/ 487192 h 487192"/>
                <a:gd name="connsiteX14" fmla="*/ 1767807 w 5124078"/>
                <a:gd name="connsiteY14" fmla="*/ 487192 h 487192"/>
                <a:gd name="connsiteX15" fmla="*/ 1024816 w 5124078"/>
                <a:gd name="connsiteY15" fmla="*/ 487192 h 487192"/>
                <a:gd name="connsiteX16" fmla="*/ 0 w 5124078"/>
                <a:gd name="connsiteY16" fmla="*/ 487192 h 487192"/>
                <a:gd name="connsiteX17" fmla="*/ 0 w 5124078"/>
                <a:gd name="connsiteY17" fmla="*/ 0 h 48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24078" h="487192" extrusionOk="0">
                  <a:moveTo>
                    <a:pt x="0" y="0"/>
                  </a:moveTo>
                  <a:cubicBezTo>
                    <a:pt x="300207" y="-29765"/>
                    <a:pt x="379283" y="7215"/>
                    <a:pt x="640510" y="0"/>
                  </a:cubicBezTo>
                  <a:cubicBezTo>
                    <a:pt x="901737" y="-7215"/>
                    <a:pt x="937785" y="9305"/>
                    <a:pt x="1229779" y="0"/>
                  </a:cubicBezTo>
                  <a:cubicBezTo>
                    <a:pt x="1521773" y="-9305"/>
                    <a:pt x="1527513" y="-1686"/>
                    <a:pt x="1716566" y="0"/>
                  </a:cubicBezTo>
                  <a:cubicBezTo>
                    <a:pt x="1905619" y="1686"/>
                    <a:pt x="2112984" y="9289"/>
                    <a:pt x="2357076" y="0"/>
                  </a:cubicBezTo>
                  <a:cubicBezTo>
                    <a:pt x="2601168" y="-9289"/>
                    <a:pt x="2714958" y="-8738"/>
                    <a:pt x="2997586" y="0"/>
                  </a:cubicBezTo>
                  <a:cubicBezTo>
                    <a:pt x="3280214" y="8738"/>
                    <a:pt x="3408859" y="-29966"/>
                    <a:pt x="3689336" y="0"/>
                  </a:cubicBezTo>
                  <a:cubicBezTo>
                    <a:pt x="3969813" y="29966"/>
                    <a:pt x="4118348" y="27102"/>
                    <a:pt x="4329846" y="0"/>
                  </a:cubicBezTo>
                  <a:cubicBezTo>
                    <a:pt x="4541344" y="-27102"/>
                    <a:pt x="4945002" y="-23791"/>
                    <a:pt x="5124078" y="0"/>
                  </a:cubicBezTo>
                  <a:cubicBezTo>
                    <a:pt x="5140946" y="145378"/>
                    <a:pt x="5105532" y="381586"/>
                    <a:pt x="5124078" y="487192"/>
                  </a:cubicBezTo>
                  <a:cubicBezTo>
                    <a:pt x="4946802" y="476116"/>
                    <a:pt x="4824937" y="501915"/>
                    <a:pt x="4586050" y="487192"/>
                  </a:cubicBezTo>
                  <a:cubicBezTo>
                    <a:pt x="4347163" y="472469"/>
                    <a:pt x="4092912" y="450348"/>
                    <a:pt x="3843059" y="487192"/>
                  </a:cubicBezTo>
                  <a:cubicBezTo>
                    <a:pt x="3593206" y="524036"/>
                    <a:pt x="3425504" y="464624"/>
                    <a:pt x="3151308" y="487192"/>
                  </a:cubicBezTo>
                  <a:cubicBezTo>
                    <a:pt x="2877112" y="509760"/>
                    <a:pt x="2704106" y="507676"/>
                    <a:pt x="2510798" y="487192"/>
                  </a:cubicBezTo>
                  <a:cubicBezTo>
                    <a:pt x="2317490" y="466709"/>
                    <a:pt x="2110198" y="514283"/>
                    <a:pt x="1767807" y="487192"/>
                  </a:cubicBezTo>
                  <a:cubicBezTo>
                    <a:pt x="1425416" y="460101"/>
                    <a:pt x="1348718" y="498449"/>
                    <a:pt x="1024816" y="487192"/>
                  </a:cubicBezTo>
                  <a:cubicBezTo>
                    <a:pt x="700914" y="475935"/>
                    <a:pt x="490677" y="505520"/>
                    <a:pt x="0" y="487192"/>
                  </a:cubicBezTo>
                  <a:cubicBezTo>
                    <a:pt x="9452" y="257323"/>
                    <a:pt x="10715" y="153628"/>
                    <a:pt x="0" y="0"/>
                  </a:cubicBezTo>
                  <a:close/>
                </a:path>
              </a:pathLst>
            </a:custGeom>
            <a:noFill/>
            <a:ln w="9525">
              <a:extLst>
                <a:ext uri="{C807C97D-BFC1-408E-A445-0C87EB9F89A2}">
                  <ask:lineSketchStyleProps xmlns="" xmlns:ask="http://schemas.microsoft.com/office/drawing/2018/sketchyshapes" sd="20161943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Nhắm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chạm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2" name="Picture 8" descr="Flowers ">
              <a:extLst>
                <a:ext uri="{FF2B5EF4-FFF2-40B4-BE49-F238E27FC236}">
                  <a16:creationId xmlns:a16="http://schemas.microsoft.com/office/drawing/2014/main" id="{67700A21-E0BA-4890-BEEC-C01C066E7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922" y="1686844"/>
              <a:ext cx="845020" cy="84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91956-4BBF-4FD7-85C7-1B3629FEC31B}"/>
              </a:ext>
            </a:extLst>
          </p:cNvPr>
          <p:cNvGrpSpPr/>
          <p:nvPr/>
        </p:nvGrpSpPr>
        <p:grpSpPr>
          <a:xfrm>
            <a:off x="3299921" y="3143265"/>
            <a:ext cx="5820641" cy="887512"/>
            <a:chOff x="3299921" y="3143265"/>
            <a:chExt cx="5820641" cy="887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32EFF3-52F9-44F9-8CAB-55469058E975}"/>
                </a:ext>
              </a:extLst>
            </p:cNvPr>
            <p:cNvSpPr/>
            <p:nvPr/>
          </p:nvSpPr>
          <p:spPr>
            <a:xfrm>
              <a:off x="3299921" y="3352526"/>
              <a:ext cx="5124078" cy="557197"/>
            </a:xfrm>
            <a:custGeom>
              <a:avLst/>
              <a:gdLst>
                <a:gd name="connsiteX0" fmla="*/ 0 w 5124078"/>
                <a:gd name="connsiteY0" fmla="*/ 0 h 557197"/>
                <a:gd name="connsiteX1" fmla="*/ 640510 w 5124078"/>
                <a:gd name="connsiteY1" fmla="*/ 0 h 557197"/>
                <a:gd name="connsiteX2" fmla="*/ 1127297 w 5124078"/>
                <a:gd name="connsiteY2" fmla="*/ 0 h 557197"/>
                <a:gd name="connsiteX3" fmla="*/ 1716566 w 5124078"/>
                <a:gd name="connsiteY3" fmla="*/ 0 h 557197"/>
                <a:gd name="connsiteX4" fmla="*/ 2203354 w 5124078"/>
                <a:gd name="connsiteY4" fmla="*/ 0 h 557197"/>
                <a:gd name="connsiteX5" fmla="*/ 2741382 w 5124078"/>
                <a:gd name="connsiteY5" fmla="*/ 0 h 557197"/>
                <a:gd name="connsiteX6" fmla="*/ 3381891 w 5124078"/>
                <a:gd name="connsiteY6" fmla="*/ 0 h 557197"/>
                <a:gd name="connsiteX7" fmla="*/ 4073642 w 5124078"/>
                <a:gd name="connsiteY7" fmla="*/ 0 h 557197"/>
                <a:gd name="connsiteX8" fmla="*/ 5124078 w 5124078"/>
                <a:gd name="connsiteY8" fmla="*/ 0 h 557197"/>
                <a:gd name="connsiteX9" fmla="*/ 5124078 w 5124078"/>
                <a:gd name="connsiteY9" fmla="*/ 557197 h 557197"/>
                <a:gd name="connsiteX10" fmla="*/ 4432327 w 5124078"/>
                <a:gd name="connsiteY10" fmla="*/ 557197 h 557197"/>
                <a:gd name="connsiteX11" fmla="*/ 3843059 w 5124078"/>
                <a:gd name="connsiteY11" fmla="*/ 557197 h 557197"/>
                <a:gd name="connsiteX12" fmla="*/ 3253790 w 5124078"/>
                <a:gd name="connsiteY12" fmla="*/ 557197 h 557197"/>
                <a:gd name="connsiteX13" fmla="*/ 2664521 w 5124078"/>
                <a:gd name="connsiteY13" fmla="*/ 557197 h 557197"/>
                <a:gd name="connsiteX14" fmla="*/ 2024011 w 5124078"/>
                <a:gd name="connsiteY14" fmla="*/ 557197 h 557197"/>
                <a:gd name="connsiteX15" fmla="*/ 1332260 w 5124078"/>
                <a:gd name="connsiteY15" fmla="*/ 557197 h 557197"/>
                <a:gd name="connsiteX16" fmla="*/ 742991 w 5124078"/>
                <a:gd name="connsiteY16" fmla="*/ 557197 h 557197"/>
                <a:gd name="connsiteX17" fmla="*/ 0 w 5124078"/>
                <a:gd name="connsiteY17" fmla="*/ 557197 h 557197"/>
                <a:gd name="connsiteX18" fmla="*/ 0 w 5124078"/>
                <a:gd name="connsiteY18" fmla="*/ 0 h 55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4078" h="557197" extrusionOk="0">
                  <a:moveTo>
                    <a:pt x="0" y="0"/>
                  </a:moveTo>
                  <a:cubicBezTo>
                    <a:pt x="229799" y="5766"/>
                    <a:pt x="492291" y="7152"/>
                    <a:pt x="640510" y="0"/>
                  </a:cubicBezTo>
                  <a:cubicBezTo>
                    <a:pt x="788729" y="-7152"/>
                    <a:pt x="922453" y="23757"/>
                    <a:pt x="1127297" y="0"/>
                  </a:cubicBezTo>
                  <a:cubicBezTo>
                    <a:pt x="1332141" y="-23757"/>
                    <a:pt x="1460749" y="2814"/>
                    <a:pt x="1716566" y="0"/>
                  </a:cubicBezTo>
                  <a:cubicBezTo>
                    <a:pt x="1972383" y="-2814"/>
                    <a:pt x="2052667" y="-3977"/>
                    <a:pt x="2203354" y="0"/>
                  </a:cubicBezTo>
                  <a:cubicBezTo>
                    <a:pt x="2354041" y="3977"/>
                    <a:pt x="2520305" y="4577"/>
                    <a:pt x="2741382" y="0"/>
                  </a:cubicBezTo>
                  <a:cubicBezTo>
                    <a:pt x="2962459" y="-4577"/>
                    <a:pt x="3080240" y="15465"/>
                    <a:pt x="3381891" y="0"/>
                  </a:cubicBezTo>
                  <a:cubicBezTo>
                    <a:pt x="3683542" y="-15465"/>
                    <a:pt x="3727826" y="10034"/>
                    <a:pt x="4073642" y="0"/>
                  </a:cubicBezTo>
                  <a:cubicBezTo>
                    <a:pt x="4419458" y="-10034"/>
                    <a:pt x="4871756" y="18577"/>
                    <a:pt x="5124078" y="0"/>
                  </a:cubicBezTo>
                  <a:cubicBezTo>
                    <a:pt x="5104864" y="187761"/>
                    <a:pt x="5122392" y="303062"/>
                    <a:pt x="5124078" y="557197"/>
                  </a:cubicBezTo>
                  <a:cubicBezTo>
                    <a:pt x="4873114" y="550146"/>
                    <a:pt x="4653836" y="578271"/>
                    <a:pt x="4432327" y="557197"/>
                  </a:cubicBezTo>
                  <a:cubicBezTo>
                    <a:pt x="4210818" y="536123"/>
                    <a:pt x="3961009" y="559785"/>
                    <a:pt x="3843059" y="557197"/>
                  </a:cubicBezTo>
                  <a:cubicBezTo>
                    <a:pt x="3725109" y="554609"/>
                    <a:pt x="3491044" y="547513"/>
                    <a:pt x="3253790" y="557197"/>
                  </a:cubicBezTo>
                  <a:cubicBezTo>
                    <a:pt x="3016536" y="566881"/>
                    <a:pt x="2858583" y="540666"/>
                    <a:pt x="2664521" y="557197"/>
                  </a:cubicBezTo>
                  <a:cubicBezTo>
                    <a:pt x="2470459" y="573728"/>
                    <a:pt x="2269143" y="581942"/>
                    <a:pt x="2024011" y="557197"/>
                  </a:cubicBezTo>
                  <a:cubicBezTo>
                    <a:pt x="1778879" y="532453"/>
                    <a:pt x="1634354" y="537759"/>
                    <a:pt x="1332260" y="557197"/>
                  </a:cubicBezTo>
                  <a:cubicBezTo>
                    <a:pt x="1030166" y="576635"/>
                    <a:pt x="899361" y="586220"/>
                    <a:pt x="742991" y="557197"/>
                  </a:cubicBezTo>
                  <a:cubicBezTo>
                    <a:pt x="586621" y="528174"/>
                    <a:pt x="157171" y="552768"/>
                    <a:pt x="0" y="557197"/>
                  </a:cubicBezTo>
                  <a:cubicBezTo>
                    <a:pt x="12035" y="399385"/>
                    <a:pt x="-6340" y="278398"/>
                    <a:pt x="0" y="0"/>
                  </a:cubicBezTo>
                  <a:close/>
                </a:path>
              </a:pathLst>
            </a:custGeom>
            <a:noFill/>
            <a:ln w="9525">
              <a:extLst>
                <a:ext uri="{C807C97D-BFC1-408E-A445-0C87EB9F89A2}">
                  <ask:lineSketchStyleProps xmlns="" xmlns:ask="http://schemas.microsoft.com/office/drawing/2018/sketchyshapes" sd="3413046220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034" name="Picture 10" descr="Flower ">
              <a:extLst>
                <a:ext uri="{FF2B5EF4-FFF2-40B4-BE49-F238E27FC236}">
                  <a16:creationId xmlns:a16="http://schemas.microsoft.com/office/drawing/2014/main" id="{466825D6-611D-4E63-8973-FBDF25A7E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050" y="3143265"/>
              <a:ext cx="887512" cy="887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A2DB3F-D551-4FCD-B964-26D3B367DB6C}"/>
              </a:ext>
            </a:extLst>
          </p:cNvPr>
          <p:cNvGrpSpPr/>
          <p:nvPr/>
        </p:nvGrpSpPr>
        <p:grpSpPr>
          <a:xfrm>
            <a:off x="3299922" y="4030777"/>
            <a:ext cx="5685437" cy="887513"/>
            <a:chOff x="3299922" y="4030777"/>
            <a:chExt cx="5685437" cy="88751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B377FC-A651-4B61-A84C-5D4934E73965}"/>
                </a:ext>
              </a:extLst>
            </p:cNvPr>
            <p:cNvSpPr/>
            <p:nvPr/>
          </p:nvSpPr>
          <p:spPr>
            <a:xfrm>
              <a:off x="3299922" y="4085468"/>
              <a:ext cx="5124078" cy="557196"/>
            </a:xfrm>
            <a:custGeom>
              <a:avLst/>
              <a:gdLst>
                <a:gd name="connsiteX0" fmla="*/ 0 w 5124078"/>
                <a:gd name="connsiteY0" fmla="*/ 0 h 557196"/>
                <a:gd name="connsiteX1" fmla="*/ 640510 w 5124078"/>
                <a:gd name="connsiteY1" fmla="*/ 0 h 557196"/>
                <a:gd name="connsiteX2" fmla="*/ 1383501 w 5124078"/>
                <a:gd name="connsiteY2" fmla="*/ 0 h 557196"/>
                <a:gd name="connsiteX3" fmla="*/ 1921529 w 5124078"/>
                <a:gd name="connsiteY3" fmla="*/ 0 h 557196"/>
                <a:gd name="connsiteX4" fmla="*/ 2613280 w 5124078"/>
                <a:gd name="connsiteY4" fmla="*/ 0 h 557196"/>
                <a:gd name="connsiteX5" fmla="*/ 3100067 w 5124078"/>
                <a:gd name="connsiteY5" fmla="*/ 0 h 557196"/>
                <a:gd name="connsiteX6" fmla="*/ 3638095 w 5124078"/>
                <a:gd name="connsiteY6" fmla="*/ 0 h 557196"/>
                <a:gd name="connsiteX7" fmla="*/ 4329846 w 5124078"/>
                <a:gd name="connsiteY7" fmla="*/ 0 h 557196"/>
                <a:gd name="connsiteX8" fmla="*/ 5124078 w 5124078"/>
                <a:gd name="connsiteY8" fmla="*/ 0 h 557196"/>
                <a:gd name="connsiteX9" fmla="*/ 5124078 w 5124078"/>
                <a:gd name="connsiteY9" fmla="*/ 557196 h 557196"/>
                <a:gd name="connsiteX10" fmla="*/ 4586050 w 5124078"/>
                <a:gd name="connsiteY10" fmla="*/ 557196 h 557196"/>
                <a:gd name="connsiteX11" fmla="*/ 3843059 w 5124078"/>
                <a:gd name="connsiteY11" fmla="*/ 557196 h 557196"/>
                <a:gd name="connsiteX12" fmla="*/ 3100067 w 5124078"/>
                <a:gd name="connsiteY12" fmla="*/ 557196 h 557196"/>
                <a:gd name="connsiteX13" fmla="*/ 2562039 w 5124078"/>
                <a:gd name="connsiteY13" fmla="*/ 557196 h 557196"/>
                <a:gd name="connsiteX14" fmla="*/ 2024011 w 5124078"/>
                <a:gd name="connsiteY14" fmla="*/ 557196 h 557196"/>
                <a:gd name="connsiteX15" fmla="*/ 1332260 w 5124078"/>
                <a:gd name="connsiteY15" fmla="*/ 557196 h 557196"/>
                <a:gd name="connsiteX16" fmla="*/ 794232 w 5124078"/>
                <a:gd name="connsiteY16" fmla="*/ 557196 h 557196"/>
                <a:gd name="connsiteX17" fmla="*/ 0 w 5124078"/>
                <a:gd name="connsiteY17" fmla="*/ 557196 h 557196"/>
                <a:gd name="connsiteX18" fmla="*/ 0 w 5124078"/>
                <a:gd name="connsiteY18" fmla="*/ 0 h 55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4078" h="557196" extrusionOk="0">
                  <a:moveTo>
                    <a:pt x="0" y="0"/>
                  </a:moveTo>
                  <a:cubicBezTo>
                    <a:pt x="308293" y="24206"/>
                    <a:pt x="436294" y="21734"/>
                    <a:pt x="640510" y="0"/>
                  </a:cubicBezTo>
                  <a:cubicBezTo>
                    <a:pt x="844726" y="-21734"/>
                    <a:pt x="1185063" y="-15877"/>
                    <a:pt x="1383501" y="0"/>
                  </a:cubicBezTo>
                  <a:cubicBezTo>
                    <a:pt x="1581939" y="15877"/>
                    <a:pt x="1723731" y="-12803"/>
                    <a:pt x="1921529" y="0"/>
                  </a:cubicBezTo>
                  <a:cubicBezTo>
                    <a:pt x="2119327" y="12803"/>
                    <a:pt x="2376265" y="-13369"/>
                    <a:pt x="2613280" y="0"/>
                  </a:cubicBezTo>
                  <a:cubicBezTo>
                    <a:pt x="2850295" y="13369"/>
                    <a:pt x="2969780" y="-21258"/>
                    <a:pt x="3100067" y="0"/>
                  </a:cubicBezTo>
                  <a:cubicBezTo>
                    <a:pt x="3230354" y="21258"/>
                    <a:pt x="3430347" y="25466"/>
                    <a:pt x="3638095" y="0"/>
                  </a:cubicBezTo>
                  <a:cubicBezTo>
                    <a:pt x="3845843" y="-25466"/>
                    <a:pt x="4093967" y="24196"/>
                    <a:pt x="4329846" y="0"/>
                  </a:cubicBezTo>
                  <a:cubicBezTo>
                    <a:pt x="4565725" y="-24196"/>
                    <a:pt x="4868674" y="-7354"/>
                    <a:pt x="5124078" y="0"/>
                  </a:cubicBezTo>
                  <a:cubicBezTo>
                    <a:pt x="5137701" y="257897"/>
                    <a:pt x="5115931" y="386968"/>
                    <a:pt x="5124078" y="557196"/>
                  </a:cubicBezTo>
                  <a:cubicBezTo>
                    <a:pt x="4893271" y="549145"/>
                    <a:pt x="4825955" y="573630"/>
                    <a:pt x="4586050" y="557196"/>
                  </a:cubicBezTo>
                  <a:cubicBezTo>
                    <a:pt x="4346145" y="540762"/>
                    <a:pt x="4038389" y="521525"/>
                    <a:pt x="3843059" y="557196"/>
                  </a:cubicBezTo>
                  <a:cubicBezTo>
                    <a:pt x="3647729" y="592867"/>
                    <a:pt x="3336824" y="522674"/>
                    <a:pt x="3100067" y="557196"/>
                  </a:cubicBezTo>
                  <a:cubicBezTo>
                    <a:pt x="2863310" y="591718"/>
                    <a:pt x="2703959" y="549672"/>
                    <a:pt x="2562039" y="557196"/>
                  </a:cubicBezTo>
                  <a:cubicBezTo>
                    <a:pt x="2420119" y="564720"/>
                    <a:pt x="2238260" y="580191"/>
                    <a:pt x="2024011" y="557196"/>
                  </a:cubicBezTo>
                  <a:cubicBezTo>
                    <a:pt x="1809762" y="534201"/>
                    <a:pt x="1570254" y="576445"/>
                    <a:pt x="1332260" y="557196"/>
                  </a:cubicBezTo>
                  <a:cubicBezTo>
                    <a:pt x="1094266" y="537947"/>
                    <a:pt x="1020035" y="542029"/>
                    <a:pt x="794232" y="557196"/>
                  </a:cubicBezTo>
                  <a:cubicBezTo>
                    <a:pt x="568429" y="572363"/>
                    <a:pt x="172979" y="588776"/>
                    <a:pt x="0" y="557196"/>
                  </a:cubicBezTo>
                  <a:cubicBezTo>
                    <a:pt x="14643" y="299918"/>
                    <a:pt x="-18946" y="177516"/>
                    <a:pt x="0" y="0"/>
                  </a:cubicBezTo>
                  <a:close/>
                </a:path>
              </a:pathLst>
            </a:custGeom>
            <a:noFill/>
            <a:ln w="9525">
              <a:extLst>
                <a:ext uri="{C807C97D-BFC1-408E-A445-0C87EB9F89A2}">
                  <ask:lineSketchStyleProps xmlns="" xmlns:ask="http://schemas.microsoft.com/office/drawing/2018/sketchyshapes" sd="264926963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6" name="Picture 12" descr="Flower ">
              <a:extLst>
                <a:ext uri="{FF2B5EF4-FFF2-40B4-BE49-F238E27FC236}">
                  <a16:creationId xmlns:a16="http://schemas.microsoft.com/office/drawing/2014/main" id="{6EC4B583-BD02-4496-AAA5-BD0D1F35F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7846" y="4030777"/>
              <a:ext cx="887513" cy="88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0296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F68C5-FEC4-4112-B866-E0530A85FEC6}"/>
              </a:ext>
            </a:extLst>
          </p:cNvPr>
          <p:cNvSpPr/>
          <p:nvPr/>
        </p:nvSpPr>
        <p:spPr>
          <a:xfrm>
            <a:off x="4572000" y="1086034"/>
            <a:ext cx="4337824" cy="55719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2490E-793C-4BAD-B881-DE14A80DCA9B}"/>
              </a:ext>
            </a:extLst>
          </p:cNvPr>
          <p:cNvSpPr/>
          <p:nvPr/>
        </p:nvSpPr>
        <p:spPr>
          <a:xfrm>
            <a:off x="379141" y="1921191"/>
            <a:ext cx="4337825" cy="836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32EFF3-52F9-44F9-8CAB-55469058E975}"/>
              </a:ext>
            </a:extLst>
          </p:cNvPr>
          <p:cNvSpPr/>
          <p:nvPr/>
        </p:nvSpPr>
        <p:spPr>
          <a:xfrm>
            <a:off x="379141" y="2902298"/>
            <a:ext cx="4337824" cy="8368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DC22D6B-60E7-4D0D-8A71-48934560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4" b="89901" l="3437" r="89972">
                        <a14:foregroundMark x1="9816" y1="56650" x2="8575" y2="64901"/>
                        <a14:foregroundMark x1="9426" y1="47722" x2="9745" y2="59975"/>
                        <a14:foregroundMark x1="3437" y1="61268" x2="7902" y2="66318"/>
                        <a14:foregroundMark x1="4571" y1="68781" x2="11339" y2="68966"/>
                        <a14:backgroundMark x1="53827" y1="48276" x2="55315" y2="66933"/>
                        <a14:backgroundMark x1="53402" y1="78079" x2="46244" y2="84975"/>
                        <a14:backgroundMark x1="19738" y1="87007" x2="37137" y2="86576"/>
                        <a14:backgroundMark x1="37137" y1="86576" x2="37845" y2="86576"/>
                      </a14:backgroundRemoval>
                    </a14:imgEffect>
                  </a14:imgLayer>
                </a14:imgProps>
              </a:ext>
            </a:extLst>
          </a:blip>
          <a:srcRect l="1674" t="20703" r="47340" b="13164"/>
          <a:stretch/>
        </p:blipFill>
        <p:spPr>
          <a:xfrm>
            <a:off x="4782722" y="1650380"/>
            <a:ext cx="4458209" cy="38339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A3FA1E-F3A1-4EA8-86E0-065D86ECC6BD}"/>
              </a:ext>
            </a:extLst>
          </p:cNvPr>
          <p:cNvSpPr/>
          <p:nvPr/>
        </p:nvSpPr>
        <p:spPr>
          <a:xfrm>
            <a:off x="379141" y="640719"/>
            <a:ext cx="3598127" cy="572700"/>
          </a:xfrm>
          <a:custGeom>
            <a:avLst/>
            <a:gdLst>
              <a:gd name="connsiteX0" fmla="*/ 0 w 3598127"/>
              <a:gd name="connsiteY0" fmla="*/ 95452 h 572700"/>
              <a:gd name="connsiteX1" fmla="*/ 95452 w 3598127"/>
              <a:gd name="connsiteY1" fmla="*/ 0 h 572700"/>
              <a:gd name="connsiteX2" fmla="*/ 708752 w 3598127"/>
              <a:gd name="connsiteY2" fmla="*/ 0 h 572700"/>
              <a:gd name="connsiteX3" fmla="*/ 1356125 w 3598127"/>
              <a:gd name="connsiteY3" fmla="*/ 0 h 572700"/>
              <a:gd name="connsiteX4" fmla="*/ 2105714 w 3598127"/>
              <a:gd name="connsiteY4" fmla="*/ 0 h 572700"/>
              <a:gd name="connsiteX5" fmla="*/ 2787158 w 3598127"/>
              <a:gd name="connsiteY5" fmla="*/ 0 h 572700"/>
              <a:gd name="connsiteX6" fmla="*/ 3502675 w 3598127"/>
              <a:gd name="connsiteY6" fmla="*/ 0 h 572700"/>
              <a:gd name="connsiteX7" fmla="*/ 3598127 w 3598127"/>
              <a:gd name="connsiteY7" fmla="*/ 95452 h 572700"/>
              <a:gd name="connsiteX8" fmla="*/ 3598127 w 3598127"/>
              <a:gd name="connsiteY8" fmla="*/ 477248 h 572700"/>
              <a:gd name="connsiteX9" fmla="*/ 3502675 w 3598127"/>
              <a:gd name="connsiteY9" fmla="*/ 572700 h 572700"/>
              <a:gd name="connsiteX10" fmla="*/ 2821230 w 3598127"/>
              <a:gd name="connsiteY10" fmla="*/ 572700 h 572700"/>
              <a:gd name="connsiteX11" fmla="*/ 2242002 w 3598127"/>
              <a:gd name="connsiteY11" fmla="*/ 572700 h 572700"/>
              <a:gd name="connsiteX12" fmla="*/ 1594630 w 3598127"/>
              <a:gd name="connsiteY12" fmla="*/ 572700 h 572700"/>
              <a:gd name="connsiteX13" fmla="*/ 981330 w 3598127"/>
              <a:gd name="connsiteY13" fmla="*/ 572700 h 572700"/>
              <a:gd name="connsiteX14" fmla="*/ 95452 w 3598127"/>
              <a:gd name="connsiteY14" fmla="*/ 572700 h 572700"/>
              <a:gd name="connsiteX15" fmla="*/ 0 w 3598127"/>
              <a:gd name="connsiteY15" fmla="*/ 477248 h 572700"/>
              <a:gd name="connsiteX16" fmla="*/ 0 w 3598127"/>
              <a:gd name="connsiteY16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8127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289411" y="23002"/>
                  <a:pt x="565789" y="24870"/>
                  <a:pt x="708752" y="0"/>
                </a:cubicBezTo>
                <a:cubicBezTo>
                  <a:pt x="851715" y="-24870"/>
                  <a:pt x="1136466" y="-28327"/>
                  <a:pt x="1356125" y="0"/>
                </a:cubicBezTo>
                <a:cubicBezTo>
                  <a:pt x="1575784" y="28327"/>
                  <a:pt x="1885370" y="31341"/>
                  <a:pt x="2105714" y="0"/>
                </a:cubicBezTo>
                <a:cubicBezTo>
                  <a:pt x="2326058" y="-31341"/>
                  <a:pt x="2543606" y="-8624"/>
                  <a:pt x="2787158" y="0"/>
                </a:cubicBezTo>
                <a:cubicBezTo>
                  <a:pt x="3030710" y="8624"/>
                  <a:pt x="3333704" y="13253"/>
                  <a:pt x="3502675" y="0"/>
                </a:cubicBezTo>
                <a:cubicBezTo>
                  <a:pt x="3554735" y="-1066"/>
                  <a:pt x="3591232" y="49164"/>
                  <a:pt x="3598127" y="95452"/>
                </a:cubicBezTo>
                <a:cubicBezTo>
                  <a:pt x="3604467" y="226270"/>
                  <a:pt x="3602369" y="342344"/>
                  <a:pt x="3598127" y="477248"/>
                </a:cubicBezTo>
                <a:cubicBezTo>
                  <a:pt x="3604475" y="533478"/>
                  <a:pt x="3562694" y="580424"/>
                  <a:pt x="3502675" y="572700"/>
                </a:cubicBezTo>
                <a:cubicBezTo>
                  <a:pt x="3345398" y="604363"/>
                  <a:pt x="3073633" y="559313"/>
                  <a:pt x="2821230" y="572700"/>
                </a:cubicBezTo>
                <a:cubicBezTo>
                  <a:pt x="2568827" y="586087"/>
                  <a:pt x="2530619" y="589200"/>
                  <a:pt x="2242002" y="572700"/>
                </a:cubicBezTo>
                <a:cubicBezTo>
                  <a:pt x="1953385" y="556200"/>
                  <a:pt x="1769772" y="552301"/>
                  <a:pt x="1594630" y="572700"/>
                </a:cubicBezTo>
                <a:cubicBezTo>
                  <a:pt x="1419488" y="593099"/>
                  <a:pt x="1254331" y="585645"/>
                  <a:pt x="981330" y="572700"/>
                </a:cubicBezTo>
                <a:cubicBezTo>
                  <a:pt x="708329" y="559755"/>
                  <a:pt x="495882" y="545693"/>
                  <a:pt x="95452" y="572700"/>
                </a:cubicBezTo>
                <a:cubicBezTo>
                  <a:pt x="42841" y="571143"/>
                  <a:pt x="-6715" y="529518"/>
                  <a:pt x="0" y="477248"/>
                </a:cubicBezTo>
                <a:cubicBezTo>
                  <a:pt x="16969" y="316562"/>
                  <a:pt x="-10469" y="175720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725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11EA-C05A-4B91-8D33-C356B2AB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0931"/>
            <a:ext cx="7704000" cy="5727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FC82D-0CF1-4DE2-B213-C3F698A2B8FB}"/>
              </a:ext>
            </a:extLst>
          </p:cNvPr>
          <p:cNvSpPr/>
          <p:nvPr/>
        </p:nvSpPr>
        <p:spPr>
          <a:xfrm>
            <a:off x="312234" y="1501128"/>
            <a:ext cx="5265421" cy="113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Google Shape;5000;p44">
            <a:extLst>
              <a:ext uri="{FF2B5EF4-FFF2-40B4-BE49-F238E27FC236}">
                <a16:creationId xmlns:a16="http://schemas.microsoft.com/office/drawing/2014/main" id="{CA5BBC85-D64F-4417-AF6A-45A4E87CE3F9}"/>
              </a:ext>
            </a:extLst>
          </p:cNvPr>
          <p:cNvSpPr txBox="1">
            <a:spLocks/>
          </p:cNvSpPr>
          <p:nvPr/>
        </p:nvSpPr>
        <p:spPr>
          <a:xfrm>
            <a:off x="312234" y="2631688"/>
            <a:ext cx="4943707" cy="178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accent6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Em hiểu thế nào về con mắt thần của nhân vật tôi?</a:t>
            </a:r>
          </a:p>
          <a:p>
            <a:pPr marL="285750" indent="-285750">
              <a:lnSpc>
                <a:spcPct val="150000"/>
              </a:lnSpc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Theo em, nhờ vào đâu mà nhân vật tôi lại có được con mắt thần?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80E9E-A655-4A21-A18C-4C05CCFE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703" y="1382752"/>
            <a:ext cx="4257297" cy="394051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090B83-2EFE-490E-811C-9F175BD46A42}"/>
              </a:ext>
            </a:extLst>
          </p:cNvPr>
          <p:cNvSpPr/>
          <p:nvPr/>
        </p:nvSpPr>
        <p:spPr>
          <a:xfrm>
            <a:off x="379141" y="640719"/>
            <a:ext cx="3598127" cy="572700"/>
          </a:xfrm>
          <a:custGeom>
            <a:avLst/>
            <a:gdLst>
              <a:gd name="connsiteX0" fmla="*/ 0 w 3598127"/>
              <a:gd name="connsiteY0" fmla="*/ 95452 h 572700"/>
              <a:gd name="connsiteX1" fmla="*/ 95452 w 3598127"/>
              <a:gd name="connsiteY1" fmla="*/ 0 h 572700"/>
              <a:gd name="connsiteX2" fmla="*/ 708752 w 3598127"/>
              <a:gd name="connsiteY2" fmla="*/ 0 h 572700"/>
              <a:gd name="connsiteX3" fmla="*/ 1356125 w 3598127"/>
              <a:gd name="connsiteY3" fmla="*/ 0 h 572700"/>
              <a:gd name="connsiteX4" fmla="*/ 2105714 w 3598127"/>
              <a:gd name="connsiteY4" fmla="*/ 0 h 572700"/>
              <a:gd name="connsiteX5" fmla="*/ 2787158 w 3598127"/>
              <a:gd name="connsiteY5" fmla="*/ 0 h 572700"/>
              <a:gd name="connsiteX6" fmla="*/ 3502675 w 3598127"/>
              <a:gd name="connsiteY6" fmla="*/ 0 h 572700"/>
              <a:gd name="connsiteX7" fmla="*/ 3598127 w 3598127"/>
              <a:gd name="connsiteY7" fmla="*/ 95452 h 572700"/>
              <a:gd name="connsiteX8" fmla="*/ 3598127 w 3598127"/>
              <a:gd name="connsiteY8" fmla="*/ 477248 h 572700"/>
              <a:gd name="connsiteX9" fmla="*/ 3502675 w 3598127"/>
              <a:gd name="connsiteY9" fmla="*/ 572700 h 572700"/>
              <a:gd name="connsiteX10" fmla="*/ 2821230 w 3598127"/>
              <a:gd name="connsiteY10" fmla="*/ 572700 h 572700"/>
              <a:gd name="connsiteX11" fmla="*/ 2242002 w 3598127"/>
              <a:gd name="connsiteY11" fmla="*/ 572700 h 572700"/>
              <a:gd name="connsiteX12" fmla="*/ 1594630 w 3598127"/>
              <a:gd name="connsiteY12" fmla="*/ 572700 h 572700"/>
              <a:gd name="connsiteX13" fmla="*/ 981330 w 3598127"/>
              <a:gd name="connsiteY13" fmla="*/ 572700 h 572700"/>
              <a:gd name="connsiteX14" fmla="*/ 95452 w 3598127"/>
              <a:gd name="connsiteY14" fmla="*/ 572700 h 572700"/>
              <a:gd name="connsiteX15" fmla="*/ 0 w 3598127"/>
              <a:gd name="connsiteY15" fmla="*/ 477248 h 572700"/>
              <a:gd name="connsiteX16" fmla="*/ 0 w 3598127"/>
              <a:gd name="connsiteY16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8127" h="572700" extrusionOk="0">
                <a:moveTo>
                  <a:pt x="0" y="95452"/>
                </a:moveTo>
                <a:cubicBezTo>
                  <a:pt x="-959" y="51834"/>
                  <a:pt x="33864" y="7448"/>
                  <a:pt x="95452" y="0"/>
                </a:cubicBezTo>
                <a:cubicBezTo>
                  <a:pt x="289411" y="23002"/>
                  <a:pt x="565789" y="24870"/>
                  <a:pt x="708752" y="0"/>
                </a:cubicBezTo>
                <a:cubicBezTo>
                  <a:pt x="851715" y="-24870"/>
                  <a:pt x="1136466" y="-28327"/>
                  <a:pt x="1356125" y="0"/>
                </a:cubicBezTo>
                <a:cubicBezTo>
                  <a:pt x="1575784" y="28327"/>
                  <a:pt x="1885370" y="31341"/>
                  <a:pt x="2105714" y="0"/>
                </a:cubicBezTo>
                <a:cubicBezTo>
                  <a:pt x="2326058" y="-31341"/>
                  <a:pt x="2543606" y="-8624"/>
                  <a:pt x="2787158" y="0"/>
                </a:cubicBezTo>
                <a:cubicBezTo>
                  <a:pt x="3030710" y="8624"/>
                  <a:pt x="3333704" y="13253"/>
                  <a:pt x="3502675" y="0"/>
                </a:cubicBezTo>
                <a:cubicBezTo>
                  <a:pt x="3554735" y="-1066"/>
                  <a:pt x="3591232" y="49164"/>
                  <a:pt x="3598127" y="95452"/>
                </a:cubicBezTo>
                <a:cubicBezTo>
                  <a:pt x="3604467" y="226270"/>
                  <a:pt x="3602369" y="342344"/>
                  <a:pt x="3598127" y="477248"/>
                </a:cubicBezTo>
                <a:cubicBezTo>
                  <a:pt x="3604475" y="533478"/>
                  <a:pt x="3562694" y="580424"/>
                  <a:pt x="3502675" y="572700"/>
                </a:cubicBezTo>
                <a:cubicBezTo>
                  <a:pt x="3345398" y="604363"/>
                  <a:pt x="3073633" y="559313"/>
                  <a:pt x="2821230" y="572700"/>
                </a:cubicBezTo>
                <a:cubicBezTo>
                  <a:pt x="2568827" y="586087"/>
                  <a:pt x="2530619" y="589200"/>
                  <a:pt x="2242002" y="572700"/>
                </a:cubicBezTo>
                <a:cubicBezTo>
                  <a:pt x="1953385" y="556200"/>
                  <a:pt x="1769772" y="552301"/>
                  <a:pt x="1594630" y="572700"/>
                </a:cubicBezTo>
                <a:cubicBezTo>
                  <a:pt x="1419488" y="593099"/>
                  <a:pt x="1254331" y="585645"/>
                  <a:pt x="981330" y="572700"/>
                </a:cubicBezTo>
                <a:cubicBezTo>
                  <a:pt x="708329" y="559755"/>
                  <a:pt x="495882" y="545693"/>
                  <a:pt x="95452" y="572700"/>
                </a:cubicBezTo>
                <a:cubicBezTo>
                  <a:pt x="42841" y="571143"/>
                  <a:pt x="-6715" y="529518"/>
                  <a:pt x="0" y="477248"/>
                </a:cubicBezTo>
                <a:cubicBezTo>
                  <a:pt x="16969" y="316562"/>
                  <a:pt x="-10469" y="175720"/>
                  <a:pt x="0" y="95452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=""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766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theme/theme1.xml><?xml version="1.0" encoding="utf-8"?>
<a:theme xmlns:a="http://schemas.openxmlformats.org/drawingml/2006/main" name="History Subject for Pre-K: Personal and Family History by Slidesgo">
  <a:themeElements>
    <a:clrScheme name="Simple Light">
      <a:dk1>
        <a:srgbClr val="76312B"/>
      </a:dk1>
      <a:lt1>
        <a:srgbClr val="FFFFFF"/>
      </a:lt1>
      <a:dk2>
        <a:srgbClr val="FDF2E9"/>
      </a:dk2>
      <a:lt2>
        <a:srgbClr val="E3FFFB"/>
      </a:lt2>
      <a:accent1>
        <a:srgbClr val="AE223F"/>
      </a:accent1>
      <a:accent2>
        <a:srgbClr val="FF597C"/>
      </a:accent2>
      <a:accent3>
        <a:srgbClr val="FFCD3B"/>
      </a:accent3>
      <a:accent4>
        <a:srgbClr val="A29B2A"/>
      </a:accent4>
      <a:accent5>
        <a:srgbClr val="C2C235"/>
      </a:accent5>
      <a:accent6>
        <a:srgbClr val="2C6B94"/>
      </a:accent6>
      <a:hlink>
        <a:srgbClr val="2C5E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963</Words>
  <Application>Microsoft Office PowerPoint</Application>
  <PresentationFormat>On-screen Show (16:9)</PresentationFormat>
  <Paragraphs>95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#9Slide03 SFU Futura_05</vt:lpstr>
      <vt:lpstr>Arial</vt:lpstr>
      <vt:lpstr>Cambria</vt:lpstr>
      <vt:lpstr>Chau Philomene One</vt:lpstr>
      <vt:lpstr>Archivo</vt:lpstr>
      <vt:lpstr>History Subject for Pre-K: Personal and Family History by Slidesgo</vt:lpstr>
      <vt:lpstr>PowerPoint Presentation</vt:lpstr>
      <vt:lpstr>PowerPoint Presentation</vt:lpstr>
      <vt:lpstr>1. Tác giả Nguyễn Ngọc Thuần</vt:lpstr>
      <vt:lpstr>PowerPoint Presentation</vt:lpstr>
      <vt:lpstr>PowerPoint Presentation</vt:lpstr>
      <vt:lpstr>PowerPoint Presentation</vt:lpstr>
      <vt:lpstr>1. Nhân vật tôi – cậu bé Dũng</vt:lpstr>
      <vt:lpstr>1. Nhân vật tôi – cậu bé Dũng</vt:lpstr>
      <vt:lpstr>1. Nhân vật tôi – cậu bé Dũng</vt:lpstr>
      <vt:lpstr>1. Nhân vật tôi – cậu bé Dũng</vt:lpstr>
      <vt:lpstr>1. Nhân vật tôi – cậu bé Dũng</vt:lpstr>
      <vt:lpstr>1. Nhân vật tôi – cậu bé Dũng</vt:lpstr>
      <vt:lpstr>1. Nhân vật tôi – cậu bé Dũng</vt:lpstr>
      <vt:lpstr>1. Nhân vật tôi – cậu bé Dũng</vt:lpstr>
      <vt:lpstr>1. Nhân vật tôi – cậu bé Dũng</vt:lpstr>
      <vt:lpstr>2. Nhân vật người bố</vt:lpstr>
      <vt:lpstr>2. Nhân vật người bố</vt:lpstr>
      <vt:lpstr>2. Nhân vật người bố</vt:lpstr>
      <vt:lpstr>III.  TỔNG KẾT</vt:lpstr>
      <vt:lpstr>1. Nghệ thuật</vt:lpstr>
      <vt:lpstr>2. Nội dung</vt:lpstr>
      <vt:lpstr>VIẾT KẾT NỐI ĐỌC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VỪA NHẮM MẮT VỪA MỞ CỬA SỔ</dc:title>
  <cp:lastModifiedBy>Administrator</cp:lastModifiedBy>
  <cp:revision>15</cp:revision>
  <dcterms:modified xsi:type="dcterms:W3CDTF">2023-05-31T08:34:23Z</dcterms:modified>
</cp:coreProperties>
</file>