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8" r:id="rId3"/>
    <p:sldId id="259" r:id="rId4"/>
    <p:sldId id="288" r:id="rId5"/>
    <p:sldId id="289" r:id="rId6"/>
    <p:sldId id="285" r:id="rId7"/>
    <p:sldId id="262" r:id="rId8"/>
    <p:sldId id="261" r:id="rId9"/>
    <p:sldId id="277" r:id="rId10"/>
    <p:sldId id="263" r:id="rId11"/>
    <p:sldId id="290" r:id="rId12"/>
    <p:sldId id="264" r:id="rId13"/>
    <p:sldId id="291" r:id="rId14"/>
    <p:sldId id="265" r:id="rId15"/>
    <p:sldId id="266" r:id="rId16"/>
    <p:sldId id="292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exend" panose="020B0604020202020204" charset="0"/>
      <p:regular r:id="rId31"/>
      <p:bold r:id="rId32"/>
    </p:embeddedFont>
    <p:embeddedFont>
      <p:font typeface="Lexend SemiBold" panose="020B0604020202020204" charset="0"/>
      <p:regular r:id="rId33"/>
      <p:bold r:id="rId34"/>
    </p:embeddedFont>
    <p:embeddedFont>
      <p:font typeface="Libre Franklin" pitchFamily="2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0C83D6-5413-4586-B396-F97285F04540}">
  <a:tblStyle styleId="{B40C83D6-5413-4586-B396-F97285F045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b82166ee1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b82166ee1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b82166ee1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b82166ee1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35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b82166ee1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b82166ee1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b82166ee1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b82166ee1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b82166ee1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b82166ee1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11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82166ee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82166ee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e2e0c3d6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e2e0c3d6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e4dfb9d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e4dfb9da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b82166ee1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b82166ee1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b82166ee1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b82166ee1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b82166ee16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b82166ee16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e2e0c3d6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e2e0c3d6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e2e0c3d6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e2e0c3d6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47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7233727">
            <a:off x="7076395" y="1541771"/>
            <a:ext cx="6376252" cy="5747640"/>
            <a:chOff x="-1155400" y="2779603"/>
            <a:chExt cx="3629811" cy="3271961"/>
          </a:xfrm>
        </p:grpSpPr>
        <p:sp>
          <p:nvSpPr>
            <p:cNvPr id="10" name="Google Shape;10;p2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6768661" y="2741456"/>
            <a:ext cx="1595431" cy="2096098"/>
            <a:chOff x="6835336" y="2503331"/>
            <a:chExt cx="1595431" cy="2096098"/>
          </a:xfrm>
        </p:grpSpPr>
        <p:sp>
          <p:nvSpPr>
            <p:cNvPr id="25" name="Google Shape;25;p2"/>
            <p:cNvSpPr/>
            <p:nvPr/>
          </p:nvSpPr>
          <p:spPr>
            <a:xfrm flipH="1">
              <a:off x="7228198" y="2847374"/>
              <a:ext cx="1188845" cy="1452218"/>
            </a:xfrm>
            <a:custGeom>
              <a:avLst/>
              <a:gdLst/>
              <a:ahLst/>
              <a:cxnLst/>
              <a:rect l="l" t="t" r="r" b="b"/>
              <a:pathLst>
                <a:path w="11348" h="13862" extrusionOk="0">
                  <a:moveTo>
                    <a:pt x="5815" y="0"/>
                  </a:moveTo>
                  <a:cubicBezTo>
                    <a:pt x="3450" y="0"/>
                    <a:pt x="1239" y="1604"/>
                    <a:pt x="477" y="4063"/>
                  </a:cubicBezTo>
                  <a:cubicBezTo>
                    <a:pt x="1" y="5622"/>
                    <a:pt x="239" y="6718"/>
                    <a:pt x="608" y="7777"/>
                  </a:cubicBezTo>
                  <a:cubicBezTo>
                    <a:pt x="1072" y="9135"/>
                    <a:pt x="1739" y="10432"/>
                    <a:pt x="1382" y="12635"/>
                  </a:cubicBezTo>
                  <a:lnTo>
                    <a:pt x="5013" y="13861"/>
                  </a:lnTo>
                  <a:cubicBezTo>
                    <a:pt x="6882" y="10373"/>
                    <a:pt x="9633" y="11123"/>
                    <a:pt x="10942" y="7611"/>
                  </a:cubicBezTo>
                  <a:cubicBezTo>
                    <a:pt x="11180" y="6956"/>
                    <a:pt x="11311" y="6289"/>
                    <a:pt x="11311" y="5634"/>
                  </a:cubicBezTo>
                  <a:cubicBezTo>
                    <a:pt x="11347" y="3265"/>
                    <a:pt x="9930" y="1050"/>
                    <a:pt x="7597" y="312"/>
                  </a:cubicBezTo>
                  <a:cubicBezTo>
                    <a:pt x="7007" y="100"/>
                    <a:pt x="6406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7228198" y="2845488"/>
              <a:ext cx="1188845" cy="993672"/>
            </a:xfrm>
            <a:custGeom>
              <a:avLst/>
              <a:gdLst/>
              <a:ahLst/>
              <a:cxnLst/>
              <a:rect l="l" t="t" r="r" b="b"/>
              <a:pathLst>
                <a:path w="11348" h="9485" extrusionOk="0">
                  <a:moveTo>
                    <a:pt x="5828" y="0"/>
                  </a:moveTo>
                  <a:cubicBezTo>
                    <a:pt x="3458" y="0"/>
                    <a:pt x="1240" y="1604"/>
                    <a:pt x="477" y="4057"/>
                  </a:cubicBezTo>
                  <a:cubicBezTo>
                    <a:pt x="1" y="5640"/>
                    <a:pt x="239" y="6736"/>
                    <a:pt x="608" y="7795"/>
                  </a:cubicBezTo>
                  <a:cubicBezTo>
                    <a:pt x="870" y="8045"/>
                    <a:pt x="1144" y="8272"/>
                    <a:pt x="1441" y="8462"/>
                  </a:cubicBezTo>
                  <a:cubicBezTo>
                    <a:pt x="2156" y="8926"/>
                    <a:pt x="2989" y="9236"/>
                    <a:pt x="3822" y="9379"/>
                  </a:cubicBezTo>
                  <a:cubicBezTo>
                    <a:pt x="3882" y="9391"/>
                    <a:pt x="3941" y="9391"/>
                    <a:pt x="4001" y="9403"/>
                  </a:cubicBezTo>
                  <a:cubicBezTo>
                    <a:pt x="4406" y="9455"/>
                    <a:pt x="4847" y="9484"/>
                    <a:pt x="5304" y="9484"/>
                  </a:cubicBezTo>
                  <a:cubicBezTo>
                    <a:pt x="7036" y="9484"/>
                    <a:pt x="9005" y="9063"/>
                    <a:pt x="10192" y="7867"/>
                  </a:cubicBezTo>
                  <a:cubicBezTo>
                    <a:pt x="10418" y="7652"/>
                    <a:pt x="10609" y="7414"/>
                    <a:pt x="10776" y="7129"/>
                  </a:cubicBezTo>
                  <a:cubicBezTo>
                    <a:pt x="11061" y="6640"/>
                    <a:pt x="11240" y="6140"/>
                    <a:pt x="11311" y="5640"/>
                  </a:cubicBezTo>
                  <a:cubicBezTo>
                    <a:pt x="11347" y="3271"/>
                    <a:pt x="9930" y="1056"/>
                    <a:pt x="7597" y="306"/>
                  </a:cubicBezTo>
                  <a:cubicBezTo>
                    <a:pt x="7011" y="98"/>
                    <a:pt x="6415" y="0"/>
                    <a:pt x="5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7293046" y="3182406"/>
              <a:ext cx="1059358" cy="804366"/>
            </a:xfrm>
            <a:custGeom>
              <a:avLst/>
              <a:gdLst/>
              <a:ahLst/>
              <a:cxnLst/>
              <a:rect l="l" t="t" r="r" b="b"/>
              <a:pathLst>
                <a:path w="10112" h="7678" extrusionOk="0">
                  <a:moveTo>
                    <a:pt x="4875" y="0"/>
                  </a:moveTo>
                  <a:cubicBezTo>
                    <a:pt x="2796" y="0"/>
                    <a:pt x="999" y="1773"/>
                    <a:pt x="634" y="3567"/>
                  </a:cubicBezTo>
                  <a:cubicBezTo>
                    <a:pt x="0" y="6223"/>
                    <a:pt x="2317" y="7678"/>
                    <a:pt x="4717" y="7678"/>
                  </a:cubicBezTo>
                  <a:cubicBezTo>
                    <a:pt x="6331" y="7678"/>
                    <a:pt x="7983" y="7020"/>
                    <a:pt x="8801" y="5627"/>
                  </a:cubicBezTo>
                  <a:cubicBezTo>
                    <a:pt x="10111" y="3043"/>
                    <a:pt x="7718" y="353"/>
                    <a:pt x="5349" y="31"/>
                  </a:cubicBezTo>
                  <a:cubicBezTo>
                    <a:pt x="5189" y="10"/>
                    <a:pt x="5031" y="0"/>
                    <a:pt x="48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7505190" y="2898708"/>
              <a:ext cx="682109" cy="247135"/>
            </a:xfrm>
            <a:custGeom>
              <a:avLst/>
              <a:gdLst/>
              <a:ahLst/>
              <a:cxnLst/>
              <a:rect l="l" t="t" r="r" b="b"/>
              <a:pathLst>
                <a:path w="6511" h="2359" extrusionOk="0">
                  <a:moveTo>
                    <a:pt x="3713" y="1"/>
                  </a:moveTo>
                  <a:cubicBezTo>
                    <a:pt x="2320" y="1"/>
                    <a:pt x="903" y="655"/>
                    <a:pt x="522" y="1263"/>
                  </a:cubicBezTo>
                  <a:cubicBezTo>
                    <a:pt x="0" y="2001"/>
                    <a:pt x="1029" y="2358"/>
                    <a:pt x="2333" y="2358"/>
                  </a:cubicBezTo>
                  <a:cubicBezTo>
                    <a:pt x="3469" y="2358"/>
                    <a:pt x="4813" y="2087"/>
                    <a:pt x="5523" y="1560"/>
                  </a:cubicBezTo>
                  <a:cubicBezTo>
                    <a:pt x="6511" y="727"/>
                    <a:pt x="5189" y="13"/>
                    <a:pt x="371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8131251" y="3131072"/>
              <a:ext cx="166049" cy="156201"/>
            </a:xfrm>
            <a:custGeom>
              <a:avLst/>
              <a:gdLst/>
              <a:ahLst/>
              <a:cxnLst/>
              <a:rect l="l" t="t" r="r" b="b"/>
              <a:pathLst>
                <a:path w="1585" h="1491" extrusionOk="0">
                  <a:moveTo>
                    <a:pt x="922" y="0"/>
                  </a:moveTo>
                  <a:cubicBezTo>
                    <a:pt x="796" y="0"/>
                    <a:pt x="669" y="28"/>
                    <a:pt x="560" y="81"/>
                  </a:cubicBezTo>
                  <a:cubicBezTo>
                    <a:pt x="167" y="283"/>
                    <a:pt x="1" y="783"/>
                    <a:pt x="108" y="1116"/>
                  </a:cubicBezTo>
                  <a:cubicBezTo>
                    <a:pt x="180" y="1382"/>
                    <a:pt x="368" y="1491"/>
                    <a:pt x="586" y="1491"/>
                  </a:cubicBezTo>
                  <a:cubicBezTo>
                    <a:pt x="1014" y="1491"/>
                    <a:pt x="1560" y="1070"/>
                    <a:pt x="1584" y="581"/>
                  </a:cubicBezTo>
                  <a:cubicBezTo>
                    <a:pt x="1575" y="185"/>
                    <a:pt x="1250" y="0"/>
                    <a:pt x="92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7729696" y="3732308"/>
              <a:ext cx="449117" cy="268716"/>
            </a:xfrm>
            <a:custGeom>
              <a:avLst/>
              <a:gdLst/>
              <a:ahLst/>
              <a:cxnLst/>
              <a:rect l="l" t="t" r="r" b="b"/>
              <a:pathLst>
                <a:path w="4287" h="2565" extrusionOk="0">
                  <a:moveTo>
                    <a:pt x="1406" y="342"/>
                  </a:moveTo>
                  <a:cubicBezTo>
                    <a:pt x="1477" y="390"/>
                    <a:pt x="1537" y="426"/>
                    <a:pt x="1596" y="473"/>
                  </a:cubicBezTo>
                  <a:cubicBezTo>
                    <a:pt x="1727" y="592"/>
                    <a:pt x="1787" y="747"/>
                    <a:pt x="1787" y="878"/>
                  </a:cubicBezTo>
                  <a:cubicBezTo>
                    <a:pt x="1787" y="997"/>
                    <a:pt x="1751" y="1104"/>
                    <a:pt x="1656" y="1176"/>
                  </a:cubicBezTo>
                  <a:cubicBezTo>
                    <a:pt x="1595" y="1226"/>
                    <a:pt x="1501" y="1276"/>
                    <a:pt x="1401" y="1276"/>
                  </a:cubicBezTo>
                  <a:cubicBezTo>
                    <a:pt x="1383" y="1276"/>
                    <a:pt x="1364" y="1275"/>
                    <a:pt x="1346" y="1271"/>
                  </a:cubicBezTo>
                  <a:cubicBezTo>
                    <a:pt x="1215" y="1235"/>
                    <a:pt x="1132" y="1128"/>
                    <a:pt x="1108" y="1092"/>
                  </a:cubicBezTo>
                  <a:cubicBezTo>
                    <a:pt x="1036" y="949"/>
                    <a:pt x="1013" y="819"/>
                    <a:pt x="1060" y="688"/>
                  </a:cubicBezTo>
                  <a:cubicBezTo>
                    <a:pt x="1120" y="557"/>
                    <a:pt x="1239" y="414"/>
                    <a:pt x="1406" y="342"/>
                  </a:cubicBezTo>
                  <a:close/>
                  <a:moveTo>
                    <a:pt x="3013" y="854"/>
                  </a:moveTo>
                  <a:cubicBezTo>
                    <a:pt x="3156" y="1092"/>
                    <a:pt x="3203" y="1354"/>
                    <a:pt x="3096" y="1592"/>
                  </a:cubicBezTo>
                  <a:cubicBezTo>
                    <a:pt x="3043" y="1730"/>
                    <a:pt x="2925" y="1848"/>
                    <a:pt x="2766" y="1848"/>
                  </a:cubicBezTo>
                  <a:cubicBezTo>
                    <a:pt x="2746" y="1848"/>
                    <a:pt x="2725" y="1846"/>
                    <a:pt x="2703" y="1842"/>
                  </a:cubicBezTo>
                  <a:cubicBezTo>
                    <a:pt x="2584" y="1831"/>
                    <a:pt x="2489" y="1747"/>
                    <a:pt x="2441" y="1664"/>
                  </a:cubicBezTo>
                  <a:cubicBezTo>
                    <a:pt x="2406" y="1592"/>
                    <a:pt x="2406" y="1509"/>
                    <a:pt x="2418" y="1390"/>
                  </a:cubicBezTo>
                  <a:cubicBezTo>
                    <a:pt x="2441" y="1271"/>
                    <a:pt x="2537" y="914"/>
                    <a:pt x="2918" y="854"/>
                  </a:cubicBezTo>
                  <a:close/>
                  <a:moveTo>
                    <a:pt x="872" y="0"/>
                  </a:moveTo>
                  <a:cubicBezTo>
                    <a:pt x="631" y="0"/>
                    <a:pt x="401" y="67"/>
                    <a:pt x="239" y="223"/>
                  </a:cubicBezTo>
                  <a:cubicBezTo>
                    <a:pt x="84" y="390"/>
                    <a:pt x="1" y="628"/>
                    <a:pt x="48" y="890"/>
                  </a:cubicBezTo>
                  <a:cubicBezTo>
                    <a:pt x="84" y="1116"/>
                    <a:pt x="203" y="1342"/>
                    <a:pt x="322" y="1545"/>
                  </a:cubicBezTo>
                  <a:cubicBezTo>
                    <a:pt x="330" y="1577"/>
                    <a:pt x="359" y="1592"/>
                    <a:pt x="392" y="1592"/>
                  </a:cubicBezTo>
                  <a:cubicBezTo>
                    <a:pt x="408" y="1592"/>
                    <a:pt x="425" y="1588"/>
                    <a:pt x="441" y="1581"/>
                  </a:cubicBezTo>
                  <a:cubicBezTo>
                    <a:pt x="477" y="1557"/>
                    <a:pt x="501" y="1497"/>
                    <a:pt x="465" y="1461"/>
                  </a:cubicBezTo>
                  <a:cubicBezTo>
                    <a:pt x="346" y="1259"/>
                    <a:pt x="239" y="1069"/>
                    <a:pt x="215" y="866"/>
                  </a:cubicBezTo>
                  <a:cubicBezTo>
                    <a:pt x="203" y="747"/>
                    <a:pt x="179" y="521"/>
                    <a:pt x="358" y="342"/>
                  </a:cubicBezTo>
                  <a:cubicBezTo>
                    <a:pt x="489" y="226"/>
                    <a:pt x="673" y="172"/>
                    <a:pt x="868" y="172"/>
                  </a:cubicBezTo>
                  <a:cubicBezTo>
                    <a:pt x="991" y="172"/>
                    <a:pt x="1119" y="193"/>
                    <a:pt x="1239" y="235"/>
                  </a:cubicBezTo>
                  <a:cubicBezTo>
                    <a:pt x="1096" y="330"/>
                    <a:pt x="989" y="461"/>
                    <a:pt x="929" y="604"/>
                  </a:cubicBezTo>
                  <a:cubicBezTo>
                    <a:pt x="858" y="807"/>
                    <a:pt x="882" y="997"/>
                    <a:pt x="989" y="1176"/>
                  </a:cubicBezTo>
                  <a:cubicBezTo>
                    <a:pt x="1036" y="1247"/>
                    <a:pt x="1132" y="1378"/>
                    <a:pt x="1334" y="1426"/>
                  </a:cubicBezTo>
                  <a:cubicBezTo>
                    <a:pt x="1368" y="1434"/>
                    <a:pt x="1402" y="1437"/>
                    <a:pt x="1436" y="1437"/>
                  </a:cubicBezTo>
                  <a:cubicBezTo>
                    <a:pt x="1560" y="1437"/>
                    <a:pt x="1684" y="1388"/>
                    <a:pt x="1787" y="1295"/>
                  </a:cubicBezTo>
                  <a:cubicBezTo>
                    <a:pt x="1906" y="1176"/>
                    <a:pt x="1989" y="1021"/>
                    <a:pt x="1989" y="866"/>
                  </a:cubicBezTo>
                  <a:cubicBezTo>
                    <a:pt x="2001" y="664"/>
                    <a:pt x="1906" y="473"/>
                    <a:pt x="1751" y="330"/>
                  </a:cubicBezTo>
                  <a:cubicBezTo>
                    <a:pt x="1715" y="295"/>
                    <a:pt x="1691" y="283"/>
                    <a:pt x="1656" y="247"/>
                  </a:cubicBezTo>
                  <a:cubicBezTo>
                    <a:pt x="1727" y="234"/>
                    <a:pt x="1801" y="228"/>
                    <a:pt x="1877" y="228"/>
                  </a:cubicBezTo>
                  <a:cubicBezTo>
                    <a:pt x="2220" y="228"/>
                    <a:pt x="2593" y="356"/>
                    <a:pt x="2846" y="580"/>
                  </a:cubicBezTo>
                  <a:lnTo>
                    <a:pt x="2906" y="640"/>
                  </a:lnTo>
                  <a:cubicBezTo>
                    <a:pt x="2501" y="699"/>
                    <a:pt x="2310" y="1021"/>
                    <a:pt x="2263" y="1319"/>
                  </a:cubicBezTo>
                  <a:cubicBezTo>
                    <a:pt x="2251" y="1426"/>
                    <a:pt x="2239" y="1581"/>
                    <a:pt x="2310" y="1711"/>
                  </a:cubicBezTo>
                  <a:cubicBezTo>
                    <a:pt x="2382" y="1854"/>
                    <a:pt x="2537" y="1962"/>
                    <a:pt x="2703" y="1997"/>
                  </a:cubicBezTo>
                  <a:cubicBezTo>
                    <a:pt x="2726" y="2000"/>
                    <a:pt x="2748" y="2002"/>
                    <a:pt x="2770" y="2002"/>
                  </a:cubicBezTo>
                  <a:cubicBezTo>
                    <a:pt x="3013" y="2002"/>
                    <a:pt x="3211" y="1826"/>
                    <a:pt x="3299" y="1640"/>
                  </a:cubicBezTo>
                  <a:cubicBezTo>
                    <a:pt x="3394" y="1378"/>
                    <a:pt x="3382" y="1116"/>
                    <a:pt x="3263" y="866"/>
                  </a:cubicBezTo>
                  <a:lnTo>
                    <a:pt x="3263" y="866"/>
                  </a:lnTo>
                  <a:cubicBezTo>
                    <a:pt x="3453" y="926"/>
                    <a:pt x="3656" y="1045"/>
                    <a:pt x="3775" y="1176"/>
                  </a:cubicBezTo>
                  <a:cubicBezTo>
                    <a:pt x="3977" y="1402"/>
                    <a:pt x="4084" y="1640"/>
                    <a:pt x="4049" y="1866"/>
                  </a:cubicBezTo>
                  <a:cubicBezTo>
                    <a:pt x="4025" y="2104"/>
                    <a:pt x="3846" y="2295"/>
                    <a:pt x="3572" y="2378"/>
                  </a:cubicBezTo>
                  <a:cubicBezTo>
                    <a:pt x="3537" y="2402"/>
                    <a:pt x="3501" y="2462"/>
                    <a:pt x="3513" y="2497"/>
                  </a:cubicBezTo>
                  <a:cubicBezTo>
                    <a:pt x="3513" y="2534"/>
                    <a:pt x="3542" y="2564"/>
                    <a:pt x="3600" y="2564"/>
                  </a:cubicBezTo>
                  <a:cubicBezTo>
                    <a:pt x="3616" y="2564"/>
                    <a:pt x="3635" y="2562"/>
                    <a:pt x="3656" y="2557"/>
                  </a:cubicBezTo>
                  <a:lnTo>
                    <a:pt x="3668" y="2557"/>
                  </a:lnTo>
                  <a:cubicBezTo>
                    <a:pt x="3989" y="2438"/>
                    <a:pt x="4215" y="2188"/>
                    <a:pt x="4263" y="1890"/>
                  </a:cubicBezTo>
                  <a:cubicBezTo>
                    <a:pt x="4287" y="1604"/>
                    <a:pt x="4168" y="1307"/>
                    <a:pt x="3930" y="1057"/>
                  </a:cubicBezTo>
                  <a:cubicBezTo>
                    <a:pt x="3775" y="878"/>
                    <a:pt x="3489" y="699"/>
                    <a:pt x="3180" y="652"/>
                  </a:cubicBezTo>
                  <a:cubicBezTo>
                    <a:pt x="3132" y="580"/>
                    <a:pt x="3072" y="521"/>
                    <a:pt x="3001" y="461"/>
                  </a:cubicBezTo>
                  <a:cubicBezTo>
                    <a:pt x="2706" y="211"/>
                    <a:pt x="2269" y="68"/>
                    <a:pt x="1879" y="68"/>
                  </a:cubicBezTo>
                  <a:cubicBezTo>
                    <a:pt x="1749" y="68"/>
                    <a:pt x="1625" y="84"/>
                    <a:pt x="1513" y="116"/>
                  </a:cubicBezTo>
                  <a:cubicBezTo>
                    <a:pt x="1489" y="116"/>
                    <a:pt x="1477" y="128"/>
                    <a:pt x="1465" y="128"/>
                  </a:cubicBezTo>
                  <a:cubicBezTo>
                    <a:pt x="1281" y="47"/>
                    <a:pt x="107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8209928" y="3619688"/>
              <a:ext cx="21267" cy="567603"/>
            </a:xfrm>
            <a:custGeom>
              <a:avLst/>
              <a:gdLst/>
              <a:ahLst/>
              <a:cxnLst/>
              <a:rect l="l" t="t" r="r" b="b"/>
              <a:pathLst>
                <a:path w="203" h="5418" extrusionOk="0">
                  <a:moveTo>
                    <a:pt x="48" y="0"/>
                  </a:moveTo>
                  <a:cubicBezTo>
                    <a:pt x="12" y="0"/>
                    <a:pt x="1" y="24"/>
                    <a:pt x="1" y="48"/>
                  </a:cubicBezTo>
                  <a:lnTo>
                    <a:pt x="120" y="5382"/>
                  </a:lnTo>
                  <a:cubicBezTo>
                    <a:pt x="120" y="5406"/>
                    <a:pt x="132" y="5418"/>
                    <a:pt x="167" y="5418"/>
                  </a:cubicBezTo>
                  <a:cubicBezTo>
                    <a:pt x="191" y="5418"/>
                    <a:pt x="203" y="5394"/>
                    <a:pt x="203" y="5382"/>
                  </a:cubicBezTo>
                  <a:lnTo>
                    <a:pt x="84" y="48"/>
                  </a:lnTo>
                  <a:cubicBezTo>
                    <a:pt x="84" y="24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7593715" y="3834557"/>
              <a:ext cx="360593" cy="443774"/>
            </a:xfrm>
            <a:custGeom>
              <a:avLst/>
              <a:gdLst/>
              <a:ahLst/>
              <a:cxnLst/>
              <a:rect l="l" t="t" r="r" b="b"/>
              <a:pathLst>
                <a:path w="3442" h="4236" extrusionOk="0">
                  <a:moveTo>
                    <a:pt x="3400" y="0"/>
                  </a:moveTo>
                  <a:cubicBezTo>
                    <a:pt x="3388" y="0"/>
                    <a:pt x="3376" y="3"/>
                    <a:pt x="3370" y="9"/>
                  </a:cubicBezTo>
                  <a:lnTo>
                    <a:pt x="25" y="4164"/>
                  </a:lnTo>
                  <a:cubicBezTo>
                    <a:pt x="1" y="4176"/>
                    <a:pt x="1" y="4200"/>
                    <a:pt x="25" y="4224"/>
                  </a:cubicBezTo>
                  <a:cubicBezTo>
                    <a:pt x="25" y="4236"/>
                    <a:pt x="36" y="4236"/>
                    <a:pt x="48" y="4236"/>
                  </a:cubicBezTo>
                  <a:cubicBezTo>
                    <a:pt x="60" y="4236"/>
                    <a:pt x="84" y="4236"/>
                    <a:pt x="84" y="4224"/>
                  </a:cubicBezTo>
                  <a:lnTo>
                    <a:pt x="3430" y="69"/>
                  </a:lnTo>
                  <a:cubicBezTo>
                    <a:pt x="3442" y="57"/>
                    <a:pt x="3442" y="21"/>
                    <a:pt x="3430" y="9"/>
                  </a:cubicBezTo>
                  <a:cubicBezTo>
                    <a:pt x="3424" y="3"/>
                    <a:pt x="3412" y="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7900564" y="4174723"/>
              <a:ext cx="410459" cy="424707"/>
            </a:xfrm>
            <a:custGeom>
              <a:avLst/>
              <a:gdLst/>
              <a:ahLst/>
              <a:cxnLst/>
              <a:rect l="l" t="t" r="r" b="b"/>
              <a:pathLst>
                <a:path w="3918" h="40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cubicBezTo>
                    <a:pt x="989" y="3965"/>
                    <a:pt x="1001" y="3965"/>
                    <a:pt x="1013" y="3965"/>
                  </a:cubicBezTo>
                  <a:cubicBezTo>
                    <a:pt x="1192" y="4025"/>
                    <a:pt x="1374" y="4054"/>
                    <a:pt x="1548" y="4054"/>
                  </a:cubicBezTo>
                  <a:cubicBezTo>
                    <a:pt x="1965" y="4054"/>
                    <a:pt x="2336" y="3890"/>
                    <a:pt x="2513" y="3596"/>
                  </a:cubicBezTo>
                  <a:lnTo>
                    <a:pt x="3918" y="1191"/>
                  </a:ln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080127" y="4174723"/>
              <a:ext cx="230897" cy="414231"/>
            </a:xfrm>
            <a:custGeom>
              <a:avLst/>
              <a:gdLst/>
              <a:ahLst/>
              <a:cxnLst/>
              <a:rect l="l" t="t" r="r" b="b"/>
              <a:pathLst>
                <a:path w="2204" h="39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845668" y="4137322"/>
              <a:ext cx="470384" cy="187106"/>
            </a:xfrm>
            <a:custGeom>
              <a:avLst/>
              <a:gdLst/>
              <a:ahLst/>
              <a:cxnLst/>
              <a:rect l="l" t="t" r="r" b="b"/>
              <a:pathLst>
                <a:path w="4490" h="1786" extrusionOk="0">
                  <a:moveTo>
                    <a:pt x="276" y="1"/>
                  </a:moveTo>
                  <a:cubicBezTo>
                    <a:pt x="164" y="1"/>
                    <a:pt x="71" y="56"/>
                    <a:pt x="37" y="143"/>
                  </a:cubicBezTo>
                  <a:cubicBezTo>
                    <a:pt x="1" y="179"/>
                    <a:pt x="1" y="215"/>
                    <a:pt x="25" y="227"/>
                  </a:cubicBezTo>
                  <a:cubicBezTo>
                    <a:pt x="37" y="334"/>
                    <a:pt x="120" y="417"/>
                    <a:pt x="263" y="465"/>
                  </a:cubicBezTo>
                  <a:lnTo>
                    <a:pt x="1811" y="989"/>
                  </a:lnTo>
                  <a:lnTo>
                    <a:pt x="4097" y="1763"/>
                  </a:lnTo>
                  <a:cubicBezTo>
                    <a:pt x="4141" y="1779"/>
                    <a:pt x="4186" y="1786"/>
                    <a:pt x="4228" y="1786"/>
                  </a:cubicBezTo>
                  <a:cubicBezTo>
                    <a:pt x="4343" y="1786"/>
                    <a:pt x="4440" y="1731"/>
                    <a:pt x="4466" y="1644"/>
                  </a:cubicBezTo>
                  <a:cubicBezTo>
                    <a:pt x="4490" y="1608"/>
                    <a:pt x="4490" y="1596"/>
                    <a:pt x="4490" y="1572"/>
                  </a:cubicBezTo>
                  <a:cubicBezTo>
                    <a:pt x="4466" y="1465"/>
                    <a:pt x="4382" y="1370"/>
                    <a:pt x="4251" y="1334"/>
                  </a:cubicBezTo>
                  <a:lnTo>
                    <a:pt x="1965" y="560"/>
                  </a:lnTo>
                  <a:lnTo>
                    <a:pt x="406" y="24"/>
                  </a:lnTo>
                  <a:cubicBezTo>
                    <a:pt x="361" y="8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7894278" y="4230876"/>
              <a:ext cx="431726" cy="174639"/>
            </a:xfrm>
            <a:custGeom>
              <a:avLst/>
              <a:gdLst/>
              <a:ahLst/>
              <a:cxnLst/>
              <a:rect l="l" t="t" r="r" b="b"/>
              <a:pathLst>
                <a:path w="4121" h="1667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55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3727" y="1644"/>
                  </a:lnTo>
                  <a:cubicBezTo>
                    <a:pt x="3772" y="1659"/>
                    <a:pt x="3817" y="1667"/>
                    <a:pt x="3859" y="1667"/>
                  </a:cubicBezTo>
                  <a:cubicBezTo>
                    <a:pt x="3975" y="1667"/>
                    <a:pt x="4073" y="1612"/>
                    <a:pt x="4108" y="1524"/>
                  </a:cubicBezTo>
                  <a:cubicBezTo>
                    <a:pt x="4120" y="1489"/>
                    <a:pt x="4120" y="1477"/>
                    <a:pt x="4120" y="1453"/>
                  </a:cubicBezTo>
                  <a:cubicBezTo>
                    <a:pt x="4108" y="1346"/>
                    <a:pt x="4013" y="1251"/>
                    <a:pt x="3882" y="1215"/>
                  </a:cubicBez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941736" y="4324429"/>
              <a:ext cx="395478" cy="162172"/>
            </a:xfrm>
            <a:custGeom>
              <a:avLst/>
              <a:gdLst/>
              <a:ahLst/>
              <a:cxnLst/>
              <a:rect l="l" t="t" r="r" b="b"/>
              <a:pathLst>
                <a:path w="3775" h="1548" extrusionOk="0">
                  <a:moveTo>
                    <a:pt x="257" y="1"/>
                  </a:moveTo>
                  <a:cubicBezTo>
                    <a:pt x="146" y="1"/>
                    <a:pt x="47" y="56"/>
                    <a:pt x="12" y="143"/>
                  </a:cubicBezTo>
                  <a:cubicBezTo>
                    <a:pt x="1" y="143"/>
                    <a:pt x="1" y="167"/>
                    <a:pt x="1" y="203"/>
                  </a:cubicBezTo>
                  <a:cubicBezTo>
                    <a:pt x="12" y="298"/>
                    <a:pt x="108" y="393"/>
                    <a:pt x="239" y="441"/>
                  </a:cubicBezTo>
                  <a:lnTo>
                    <a:pt x="1394" y="834"/>
                  </a:lnTo>
                  <a:lnTo>
                    <a:pt x="3394" y="1524"/>
                  </a:lnTo>
                  <a:cubicBezTo>
                    <a:pt x="3438" y="1540"/>
                    <a:pt x="3482" y="1548"/>
                    <a:pt x="3523" y="1548"/>
                  </a:cubicBezTo>
                  <a:cubicBezTo>
                    <a:pt x="3636" y="1548"/>
                    <a:pt x="3728" y="1493"/>
                    <a:pt x="3763" y="1405"/>
                  </a:cubicBezTo>
                  <a:cubicBezTo>
                    <a:pt x="3775" y="1370"/>
                    <a:pt x="3775" y="1358"/>
                    <a:pt x="3775" y="1334"/>
                  </a:cubicBezTo>
                  <a:cubicBezTo>
                    <a:pt x="3763" y="1227"/>
                    <a:pt x="3680" y="1132"/>
                    <a:pt x="3537" y="1096"/>
                  </a:cubicBezTo>
                  <a:lnTo>
                    <a:pt x="1560" y="417"/>
                  </a:lnTo>
                  <a:lnTo>
                    <a:pt x="382" y="24"/>
                  </a:lnTo>
                  <a:cubicBezTo>
                    <a:pt x="340" y="8"/>
                    <a:pt x="298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7987831" y="4413059"/>
              <a:ext cx="360593" cy="149706"/>
            </a:xfrm>
            <a:custGeom>
              <a:avLst/>
              <a:gdLst/>
              <a:ahLst/>
              <a:cxnLst/>
              <a:rect l="l" t="t" r="r" b="b"/>
              <a:pathLst>
                <a:path w="3442" h="1429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3048" y="1405"/>
                  </a:lnTo>
                  <a:cubicBezTo>
                    <a:pt x="3093" y="1421"/>
                    <a:pt x="3138" y="1428"/>
                    <a:pt x="3180" y="1428"/>
                  </a:cubicBezTo>
                  <a:cubicBezTo>
                    <a:pt x="3296" y="1428"/>
                    <a:pt x="3394" y="1373"/>
                    <a:pt x="3429" y="1286"/>
                  </a:cubicBezTo>
                  <a:cubicBezTo>
                    <a:pt x="3441" y="1262"/>
                    <a:pt x="3441" y="1238"/>
                    <a:pt x="3441" y="1214"/>
                  </a:cubicBezTo>
                  <a:cubicBezTo>
                    <a:pt x="3429" y="1107"/>
                    <a:pt x="3334" y="1024"/>
                    <a:pt x="3203" y="976"/>
                  </a:cubicBez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111346" y="4138579"/>
              <a:ext cx="204706" cy="103610"/>
            </a:xfrm>
            <a:custGeom>
              <a:avLst/>
              <a:gdLst/>
              <a:ahLst/>
              <a:cxnLst/>
              <a:rect l="l" t="t" r="r" b="b"/>
              <a:pathLst>
                <a:path w="1954" h="989" extrusionOk="0">
                  <a:moveTo>
                    <a:pt x="262" y="1"/>
                  </a:moveTo>
                  <a:cubicBezTo>
                    <a:pt x="147" y="1"/>
                    <a:pt x="51" y="56"/>
                    <a:pt x="25" y="143"/>
                  </a:cubicBezTo>
                  <a:cubicBezTo>
                    <a:pt x="1" y="167"/>
                    <a:pt x="1" y="191"/>
                    <a:pt x="1" y="215"/>
                  </a:cubicBezTo>
                  <a:cubicBezTo>
                    <a:pt x="25" y="322"/>
                    <a:pt x="108" y="429"/>
                    <a:pt x="239" y="465"/>
                  </a:cubicBezTo>
                  <a:lnTo>
                    <a:pt x="1787" y="989"/>
                  </a:lnTo>
                  <a:lnTo>
                    <a:pt x="1954" y="560"/>
                  </a:lnTo>
                  <a:lnTo>
                    <a:pt x="394" y="24"/>
                  </a:lnTo>
                  <a:cubicBezTo>
                    <a:pt x="349" y="8"/>
                    <a:pt x="30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142565" y="4230876"/>
              <a:ext cx="183439" cy="96172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67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173680" y="4322020"/>
              <a:ext cx="163534" cy="89781"/>
            </a:xfrm>
            <a:custGeom>
              <a:avLst/>
              <a:gdLst/>
              <a:ahLst/>
              <a:cxnLst/>
              <a:rect l="l" t="t" r="r" b="b"/>
              <a:pathLst>
                <a:path w="1561" h="857" extrusionOk="0">
                  <a:moveTo>
                    <a:pt x="257" y="0"/>
                  </a:moveTo>
                  <a:cubicBezTo>
                    <a:pt x="146" y="0"/>
                    <a:pt x="47" y="55"/>
                    <a:pt x="12" y="143"/>
                  </a:cubicBezTo>
                  <a:cubicBezTo>
                    <a:pt x="1" y="178"/>
                    <a:pt x="1" y="190"/>
                    <a:pt x="1" y="226"/>
                  </a:cubicBezTo>
                  <a:cubicBezTo>
                    <a:pt x="12" y="309"/>
                    <a:pt x="108" y="416"/>
                    <a:pt x="239" y="464"/>
                  </a:cubicBezTo>
                  <a:lnTo>
                    <a:pt x="1394" y="857"/>
                  </a:lnTo>
                  <a:lnTo>
                    <a:pt x="1560" y="428"/>
                  </a:lnTo>
                  <a:lnTo>
                    <a:pt x="382" y="23"/>
                  </a:lnTo>
                  <a:cubicBezTo>
                    <a:pt x="340" y="8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204899" y="4413059"/>
              <a:ext cx="143525" cy="82343"/>
            </a:xfrm>
            <a:custGeom>
              <a:avLst/>
              <a:gdLst/>
              <a:ahLst/>
              <a:cxnLst/>
              <a:rect l="l" t="t" r="r" b="b"/>
              <a:pathLst>
                <a:path w="1370" h="786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 flipH="1">
              <a:off x="6835336" y="2503331"/>
              <a:ext cx="1595431" cy="1513094"/>
              <a:chOff x="844375" y="2446900"/>
              <a:chExt cx="1476977" cy="140075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643429" y="2446900"/>
                <a:ext cx="205608" cy="321117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311" extrusionOk="0">
                    <a:moveTo>
                      <a:pt x="1" y="0"/>
                    </a:moveTo>
                    <a:lnTo>
                      <a:pt x="155" y="3191"/>
                    </a:lnTo>
                    <a:lnTo>
                      <a:pt x="584" y="3310"/>
                    </a:lnTo>
                    <a:lnTo>
                      <a:pt x="2120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969103" y="3593553"/>
                <a:ext cx="352250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620" extrusionOk="0">
                    <a:moveTo>
                      <a:pt x="191" y="0"/>
                    </a:moveTo>
                    <a:lnTo>
                      <a:pt x="0" y="417"/>
                    </a:lnTo>
                    <a:lnTo>
                      <a:pt x="2286" y="2620"/>
                    </a:lnTo>
                    <a:lnTo>
                      <a:pt x="3632" y="100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957562" y="2874119"/>
                <a:ext cx="311807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073" extrusionOk="0">
                    <a:moveTo>
                      <a:pt x="3120" y="1"/>
                    </a:moveTo>
                    <a:lnTo>
                      <a:pt x="0" y="1691"/>
                    </a:lnTo>
                    <a:lnTo>
                      <a:pt x="143" y="2072"/>
                    </a:lnTo>
                    <a:lnTo>
                      <a:pt x="3215" y="1239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58938" y="2614296"/>
                <a:ext cx="219477" cy="22180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287" extrusionOk="0">
                    <a:moveTo>
                      <a:pt x="1822" y="1"/>
                    </a:moveTo>
                    <a:lnTo>
                      <a:pt x="0" y="1965"/>
                    </a:lnTo>
                    <a:lnTo>
                      <a:pt x="274" y="2287"/>
                    </a:lnTo>
                    <a:lnTo>
                      <a:pt x="2262" y="1168"/>
                    </a:lnTo>
                    <a:lnTo>
                      <a:pt x="18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44375" y="2498884"/>
                <a:ext cx="252937" cy="30375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32" extrusionOk="0">
                    <a:moveTo>
                      <a:pt x="1501" y="0"/>
                    </a:moveTo>
                    <a:lnTo>
                      <a:pt x="1" y="453"/>
                    </a:lnTo>
                    <a:lnTo>
                      <a:pt x="2251" y="3131"/>
                    </a:lnTo>
                    <a:lnTo>
                      <a:pt x="2608" y="294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Google Shape;49;p2"/>
          <p:cNvSpPr/>
          <p:nvPr/>
        </p:nvSpPr>
        <p:spPr>
          <a:xfrm rot="10800000">
            <a:off x="2548322" y="539500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6168872" y="1245450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8256574" y="1977947"/>
            <a:ext cx="174201" cy="233774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6271161" y="4487520"/>
            <a:ext cx="166751" cy="223800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6483199" y="3291189"/>
            <a:ext cx="148525" cy="199324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1931254" y="113347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960554" y="95250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58550" y="539500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flipH="1">
            <a:off x="4075563" y="4397000"/>
            <a:ext cx="3081622" cy="116562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83195" y="2716418"/>
            <a:ext cx="190535" cy="200102"/>
          </a:xfrm>
          <a:custGeom>
            <a:avLst/>
            <a:gdLst/>
            <a:ahLst/>
            <a:cxnLst/>
            <a:rect l="l" t="t" r="r" b="b"/>
            <a:pathLst>
              <a:path w="4014" h="4216" fill="none" extrusionOk="0">
                <a:moveTo>
                  <a:pt x="4013" y="4216"/>
                </a:moveTo>
                <a:cubicBezTo>
                  <a:pt x="2751" y="2501"/>
                  <a:pt x="1263" y="1072"/>
                  <a:pt x="1" y="1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536850" y="2707400"/>
            <a:ext cx="245312" cy="303475"/>
          </a:xfrm>
          <a:custGeom>
            <a:avLst/>
            <a:gdLst/>
            <a:ahLst/>
            <a:cxnLst/>
            <a:rect l="l" t="t" r="r" b="b"/>
            <a:pathLst>
              <a:path w="5168" h="6394" fill="none" extrusionOk="0">
                <a:moveTo>
                  <a:pt x="5167" y="6394"/>
                </a:moveTo>
                <a:cubicBezTo>
                  <a:pt x="3477" y="3286"/>
                  <a:pt x="1631" y="1274"/>
                  <a:pt x="0" y="0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92812" y="5541442"/>
            <a:ext cx="46" cy="4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38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66304" y="5602731"/>
            <a:ext cx="46" cy="4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38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-1155400" y="2779603"/>
            <a:ext cx="3629811" cy="3271961"/>
            <a:chOff x="-1155400" y="2779603"/>
            <a:chExt cx="3629811" cy="3271961"/>
          </a:xfrm>
        </p:grpSpPr>
        <p:sp>
          <p:nvSpPr>
            <p:cNvPr id="63" name="Google Shape;63;p2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229210" y="1032821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939640" y="1555581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8380558" y="88949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841476" y="1379670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8277480" y="233808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924323" y="34687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253037" y="37053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2276269" y="3580704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3128797" y="452273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287385" y="4804652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2167575" y="4954413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-305065" y="481424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05365" y="5337006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846283" y="4670920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307201" y="5161095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364020" y="34303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1103550" y="867325"/>
            <a:ext cx="6936900" cy="26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>
            <a:off x="1101900" y="3706100"/>
            <a:ext cx="6940200" cy="2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/>
          <p:nvPr/>
        </p:nvSpPr>
        <p:spPr>
          <a:xfrm>
            <a:off x="7459475" y="650228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-626675" y="2830165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18"/>
          <p:cNvGrpSpPr/>
          <p:nvPr/>
        </p:nvGrpSpPr>
        <p:grpSpPr>
          <a:xfrm>
            <a:off x="7118485" y="3426862"/>
            <a:ext cx="3585731" cy="2819199"/>
            <a:chOff x="6451063" y="-3"/>
            <a:chExt cx="2230626" cy="1753778"/>
          </a:xfrm>
        </p:grpSpPr>
        <p:sp>
          <p:nvSpPr>
            <p:cNvPr id="488" name="Google Shape;488;p18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18"/>
          <p:cNvSpPr/>
          <p:nvPr/>
        </p:nvSpPr>
        <p:spPr>
          <a:xfrm rot="-10221824">
            <a:off x="7987049" y="4066003"/>
            <a:ext cx="1848582" cy="1661050"/>
          </a:xfrm>
          <a:custGeom>
            <a:avLst/>
            <a:gdLst/>
            <a:ahLst/>
            <a:cxnLst/>
            <a:rect l="l" t="t" r="r" b="b"/>
            <a:pathLst>
              <a:path w="22682" h="20381" extrusionOk="0">
                <a:moveTo>
                  <a:pt x="15910" y="0"/>
                </a:moveTo>
                <a:cubicBezTo>
                  <a:pt x="12387" y="0"/>
                  <a:pt x="8521" y="1281"/>
                  <a:pt x="5834" y="2910"/>
                </a:cubicBezTo>
                <a:cubicBezTo>
                  <a:pt x="3989" y="4029"/>
                  <a:pt x="2357" y="5637"/>
                  <a:pt x="1405" y="7637"/>
                </a:cubicBezTo>
                <a:cubicBezTo>
                  <a:pt x="953" y="8637"/>
                  <a:pt x="607" y="9756"/>
                  <a:pt x="405" y="10935"/>
                </a:cubicBezTo>
                <a:cubicBezTo>
                  <a:pt x="0" y="13257"/>
                  <a:pt x="167" y="15745"/>
                  <a:pt x="1179" y="17698"/>
                </a:cubicBezTo>
                <a:cubicBezTo>
                  <a:pt x="1976" y="19281"/>
                  <a:pt x="3084" y="19448"/>
                  <a:pt x="4512" y="19936"/>
                </a:cubicBezTo>
                <a:cubicBezTo>
                  <a:pt x="5365" y="20234"/>
                  <a:pt x="6288" y="20381"/>
                  <a:pt x="7220" y="20381"/>
                </a:cubicBezTo>
                <a:cubicBezTo>
                  <a:pt x="9307" y="20381"/>
                  <a:pt x="11443" y="19645"/>
                  <a:pt x="12966" y="18222"/>
                </a:cubicBezTo>
                <a:cubicBezTo>
                  <a:pt x="14240" y="17031"/>
                  <a:pt x="14680" y="15733"/>
                  <a:pt x="15276" y="14114"/>
                </a:cubicBezTo>
                <a:cubicBezTo>
                  <a:pt x="15942" y="12328"/>
                  <a:pt x="16847" y="10649"/>
                  <a:pt x="17967" y="9125"/>
                </a:cubicBezTo>
                <a:cubicBezTo>
                  <a:pt x="18740" y="8066"/>
                  <a:pt x="19633" y="6970"/>
                  <a:pt x="20645" y="6149"/>
                </a:cubicBezTo>
                <a:cubicBezTo>
                  <a:pt x="21550" y="5422"/>
                  <a:pt x="22681" y="4553"/>
                  <a:pt x="22324" y="3184"/>
                </a:cubicBezTo>
                <a:cubicBezTo>
                  <a:pt x="22074" y="2172"/>
                  <a:pt x="20765" y="1017"/>
                  <a:pt x="19836" y="660"/>
                </a:cubicBezTo>
                <a:cubicBezTo>
                  <a:pt x="18644" y="201"/>
                  <a:pt x="17304" y="0"/>
                  <a:pt x="15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"/>
          <p:cNvSpPr/>
          <p:nvPr/>
        </p:nvSpPr>
        <p:spPr>
          <a:xfrm rot="-10221824">
            <a:off x="8345250" y="4462911"/>
            <a:ext cx="1342060" cy="1231464"/>
          </a:xfrm>
          <a:custGeom>
            <a:avLst/>
            <a:gdLst/>
            <a:ahLst/>
            <a:cxnLst/>
            <a:rect l="l" t="t" r="r" b="b"/>
            <a:pathLst>
              <a:path w="16467" h="15110" extrusionOk="0">
                <a:moveTo>
                  <a:pt x="9859" y="0"/>
                </a:moveTo>
                <a:cubicBezTo>
                  <a:pt x="7835" y="524"/>
                  <a:pt x="5918" y="1334"/>
                  <a:pt x="4382" y="2274"/>
                </a:cubicBezTo>
                <a:cubicBezTo>
                  <a:pt x="2560" y="3381"/>
                  <a:pt x="941" y="4953"/>
                  <a:pt x="0" y="6929"/>
                </a:cubicBezTo>
                <a:cubicBezTo>
                  <a:pt x="314" y="6904"/>
                  <a:pt x="623" y="6891"/>
                  <a:pt x="928" y="6891"/>
                </a:cubicBezTo>
                <a:cubicBezTo>
                  <a:pt x="6266" y="6891"/>
                  <a:pt x="10321" y="10739"/>
                  <a:pt x="13193" y="15109"/>
                </a:cubicBezTo>
                <a:cubicBezTo>
                  <a:pt x="13419" y="14597"/>
                  <a:pt x="13609" y="14049"/>
                  <a:pt x="13836" y="13466"/>
                </a:cubicBezTo>
                <a:cubicBezTo>
                  <a:pt x="14478" y="11716"/>
                  <a:pt x="15383" y="10049"/>
                  <a:pt x="16467" y="8537"/>
                </a:cubicBezTo>
                <a:cubicBezTo>
                  <a:pt x="14502" y="4060"/>
                  <a:pt x="11788" y="1417"/>
                  <a:pt x="98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8"/>
          <p:cNvSpPr/>
          <p:nvPr/>
        </p:nvSpPr>
        <p:spPr>
          <a:xfrm rot="-10221824">
            <a:off x="8865162" y="4216697"/>
            <a:ext cx="1084927" cy="661861"/>
          </a:xfrm>
          <a:custGeom>
            <a:avLst/>
            <a:gdLst/>
            <a:ahLst/>
            <a:cxnLst/>
            <a:rect l="l" t="t" r="r" b="b"/>
            <a:pathLst>
              <a:path w="13312" h="8121" extrusionOk="0">
                <a:moveTo>
                  <a:pt x="322" y="0"/>
                </a:moveTo>
                <a:lnTo>
                  <a:pt x="322" y="36"/>
                </a:lnTo>
                <a:cubicBezTo>
                  <a:pt x="0" y="1941"/>
                  <a:pt x="60" y="3953"/>
                  <a:pt x="631" y="5715"/>
                </a:cubicBezTo>
                <a:cubicBezTo>
                  <a:pt x="1672" y="5331"/>
                  <a:pt x="2715" y="5172"/>
                  <a:pt x="3729" y="5172"/>
                </a:cubicBezTo>
                <a:cubicBezTo>
                  <a:pt x="7241" y="5172"/>
                  <a:pt x="10402" y="7076"/>
                  <a:pt x="11871" y="8120"/>
                </a:cubicBezTo>
                <a:cubicBezTo>
                  <a:pt x="12228" y="7882"/>
                  <a:pt x="12573" y="7620"/>
                  <a:pt x="12895" y="7335"/>
                </a:cubicBezTo>
                <a:cubicBezTo>
                  <a:pt x="13050" y="7192"/>
                  <a:pt x="13192" y="7061"/>
                  <a:pt x="13311" y="6906"/>
                </a:cubicBezTo>
                <a:cubicBezTo>
                  <a:pt x="11573" y="4620"/>
                  <a:pt x="10156" y="3965"/>
                  <a:pt x="10156" y="3965"/>
                </a:cubicBezTo>
                <a:cubicBezTo>
                  <a:pt x="5037" y="596"/>
                  <a:pt x="1786" y="36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8"/>
          <p:cNvSpPr/>
          <p:nvPr/>
        </p:nvSpPr>
        <p:spPr>
          <a:xfrm rot="-4790437">
            <a:off x="6094971" y="1578813"/>
            <a:ext cx="4881019" cy="5716866"/>
          </a:xfrm>
          <a:custGeom>
            <a:avLst/>
            <a:gdLst/>
            <a:ahLst/>
            <a:cxnLst/>
            <a:rect l="l" t="t" r="r" b="b"/>
            <a:pathLst>
              <a:path w="44089" h="51639" fill="none" extrusionOk="0">
                <a:moveTo>
                  <a:pt x="44089" y="51638"/>
                </a:moveTo>
                <a:lnTo>
                  <a:pt x="43601" y="51221"/>
                </a:lnTo>
                <a:cubicBezTo>
                  <a:pt x="37183" y="47602"/>
                  <a:pt x="34147" y="39565"/>
                  <a:pt x="34147" y="39565"/>
                </a:cubicBezTo>
                <a:cubicBezTo>
                  <a:pt x="31635" y="35279"/>
                  <a:pt x="25241" y="35446"/>
                  <a:pt x="25241" y="35446"/>
                </a:cubicBezTo>
                <a:cubicBezTo>
                  <a:pt x="9073" y="35803"/>
                  <a:pt x="6037" y="20813"/>
                  <a:pt x="6037" y="20813"/>
                </a:cubicBezTo>
                <a:cubicBezTo>
                  <a:pt x="1512" y="4061"/>
                  <a:pt x="238" y="572"/>
                  <a:pt x="238" y="572"/>
                </a:cubicBezTo>
                <a:cubicBezTo>
                  <a:pt x="155" y="382"/>
                  <a:pt x="83" y="179"/>
                  <a:pt x="0" y="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8"/>
          <p:cNvSpPr/>
          <p:nvPr/>
        </p:nvSpPr>
        <p:spPr>
          <a:xfrm rot="1613086">
            <a:off x="-777280" y="-1217954"/>
            <a:ext cx="2595001" cy="2167193"/>
          </a:xfrm>
          <a:custGeom>
            <a:avLst/>
            <a:gdLst/>
            <a:ahLst/>
            <a:cxnLst/>
            <a:rect l="l" t="t" r="r" b="b"/>
            <a:pathLst>
              <a:path w="22682" h="20381" extrusionOk="0">
                <a:moveTo>
                  <a:pt x="15910" y="0"/>
                </a:moveTo>
                <a:cubicBezTo>
                  <a:pt x="12387" y="0"/>
                  <a:pt x="8521" y="1281"/>
                  <a:pt x="5834" y="2910"/>
                </a:cubicBezTo>
                <a:cubicBezTo>
                  <a:pt x="3989" y="4029"/>
                  <a:pt x="2357" y="5637"/>
                  <a:pt x="1405" y="7637"/>
                </a:cubicBezTo>
                <a:cubicBezTo>
                  <a:pt x="953" y="8637"/>
                  <a:pt x="607" y="9756"/>
                  <a:pt x="405" y="10935"/>
                </a:cubicBezTo>
                <a:cubicBezTo>
                  <a:pt x="0" y="13257"/>
                  <a:pt x="167" y="15745"/>
                  <a:pt x="1179" y="17698"/>
                </a:cubicBezTo>
                <a:cubicBezTo>
                  <a:pt x="1976" y="19281"/>
                  <a:pt x="3084" y="19448"/>
                  <a:pt x="4512" y="19936"/>
                </a:cubicBezTo>
                <a:cubicBezTo>
                  <a:pt x="5365" y="20234"/>
                  <a:pt x="6288" y="20381"/>
                  <a:pt x="7220" y="20381"/>
                </a:cubicBezTo>
                <a:cubicBezTo>
                  <a:pt x="9307" y="20381"/>
                  <a:pt x="11443" y="19645"/>
                  <a:pt x="12966" y="18222"/>
                </a:cubicBezTo>
                <a:cubicBezTo>
                  <a:pt x="14240" y="17031"/>
                  <a:pt x="14680" y="15733"/>
                  <a:pt x="15276" y="14114"/>
                </a:cubicBezTo>
                <a:cubicBezTo>
                  <a:pt x="15942" y="12328"/>
                  <a:pt x="16847" y="10649"/>
                  <a:pt x="17967" y="9125"/>
                </a:cubicBezTo>
                <a:cubicBezTo>
                  <a:pt x="18740" y="8066"/>
                  <a:pt x="19633" y="6970"/>
                  <a:pt x="20645" y="6149"/>
                </a:cubicBezTo>
                <a:cubicBezTo>
                  <a:pt x="21550" y="5422"/>
                  <a:pt x="22681" y="4553"/>
                  <a:pt x="22324" y="3184"/>
                </a:cubicBezTo>
                <a:cubicBezTo>
                  <a:pt x="22074" y="2172"/>
                  <a:pt x="20765" y="1017"/>
                  <a:pt x="19836" y="660"/>
                </a:cubicBezTo>
                <a:cubicBezTo>
                  <a:pt x="18644" y="201"/>
                  <a:pt x="17304" y="0"/>
                  <a:pt x="15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/>
          <p:nvPr/>
        </p:nvSpPr>
        <p:spPr>
          <a:xfrm rot="1613086">
            <a:off x="-469699" y="-1196863"/>
            <a:ext cx="1883956" cy="1606707"/>
          </a:xfrm>
          <a:custGeom>
            <a:avLst/>
            <a:gdLst/>
            <a:ahLst/>
            <a:cxnLst/>
            <a:rect l="l" t="t" r="r" b="b"/>
            <a:pathLst>
              <a:path w="16467" h="15110" extrusionOk="0">
                <a:moveTo>
                  <a:pt x="9859" y="0"/>
                </a:moveTo>
                <a:cubicBezTo>
                  <a:pt x="7835" y="524"/>
                  <a:pt x="5918" y="1334"/>
                  <a:pt x="4382" y="2274"/>
                </a:cubicBezTo>
                <a:cubicBezTo>
                  <a:pt x="2560" y="3381"/>
                  <a:pt x="941" y="4953"/>
                  <a:pt x="0" y="6929"/>
                </a:cubicBezTo>
                <a:cubicBezTo>
                  <a:pt x="314" y="6904"/>
                  <a:pt x="623" y="6891"/>
                  <a:pt x="928" y="6891"/>
                </a:cubicBezTo>
                <a:cubicBezTo>
                  <a:pt x="6266" y="6891"/>
                  <a:pt x="10321" y="10739"/>
                  <a:pt x="13193" y="15109"/>
                </a:cubicBezTo>
                <a:cubicBezTo>
                  <a:pt x="13419" y="14597"/>
                  <a:pt x="13609" y="14049"/>
                  <a:pt x="13836" y="13466"/>
                </a:cubicBezTo>
                <a:cubicBezTo>
                  <a:pt x="14478" y="11716"/>
                  <a:pt x="15383" y="10049"/>
                  <a:pt x="16467" y="8537"/>
                </a:cubicBezTo>
                <a:cubicBezTo>
                  <a:pt x="14502" y="4060"/>
                  <a:pt x="11788" y="1417"/>
                  <a:pt x="98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8"/>
          <p:cNvSpPr/>
          <p:nvPr/>
        </p:nvSpPr>
        <p:spPr>
          <a:xfrm rot="1613086">
            <a:off x="-997025" y="-385743"/>
            <a:ext cx="1522999" cy="863538"/>
          </a:xfrm>
          <a:custGeom>
            <a:avLst/>
            <a:gdLst/>
            <a:ahLst/>
            <a:cxnLst/>
            <a:rect l="l" t="t" r="r" b="b"/>
            <a:pathLst>
              <a:path w="13312" h="8121" extrusionOk="0">
                <a:moveTo>
                  <a:pt x="322" y="0"/>
                </a:moveTo>
                <a:lnTo>
                  <a:pt x="322" y="36"/>
                </a:lnTo>
                <a:cubicBezTo>
                  <a:pt x="0" y="1941"/>
                  <a:pt x="60" y="3953"/>
                  <a:pt x="631" y="5715"/>
                </a:cubicBezTo>
                <a:cubicBezTo>
                  <a:pt x="1672" y="5331"/>
                  <a:pt x="2715" y="5172"/>
                  <a:pt x="3729" y="5172"/>
                </a:cubicBezTo>
                <a:cubicBezTo>
                  <a:pt x="7241" y="5172"/>
                  <a:pt x="10402" y="7076"/>
                  <a:pt x="11871" y="8120"/>
                </a:cubicBezTo>
                <a:cubicBezTo>
                  <a:pt x="12228" y="7882"/>
                  <a:pt x="12573" y="7620"/>
                  <a:pt x="12895" y="7335"/>
                </a:cubicBezTo>
                <a:cubicBezTo>
                  <a:pt x="13050" y="7192"/>
                  <a:pt x="13192" y="7061"/>
                  <a:pt x="13311" y="6906"/>
                </a:cubicBezTo>
                <a:cubicBezTo>
                  <a:pt x="11573" y="4620"/>
                  <a:pt x="10156" y="3965"/>
                  <a:pt x="10156" y="3965"/>
                </a:cubicBezTo>
                <a:cubicBezTo>
                  <a:pt x="5037" y="596"/>
                  <a:pt x="1786" y="36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18"/>
          <p:cNvGrpSpPr/>
          <p:nvPr/>
        </p:nvGrpSpPr>
        <p:grpSpPr>
          <a:xfrm>
            <a:off x="-1386240" y="-1026600"/>
            <a:ext cx="3585731" cy="2819199"/>
            <a:chOff x="6451063" y="-3"/>
            <a:chExt cx="2230626" cy="1753778"/>
          </a:xfrm>
        </p:grpSpPr>
        <p:sp>
          <p:nvSpPr>
            <p:cNvPr id="512" name="Google Shape;512;p18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18"/>
          <p:cNvSpPr/>
          <p:nvPr/>
        </p:nvSpPr>
        <p:spPr>
          <a:xfrm rot="-4790437">
            <a:off x="-2867905" y="-1589582"/>
            <a:ext cx="4633253" cy="5478290"/>
          </a:xfrm>
          <a:custGeom>
            <a:avLst/>
            <a:gdLst/>
            <a:ahLst/>
            <a:cxnLst/>
            <a:rect l="l" t="t" r="r" b="b"/>
            <a:pathLst>
              <a:path w="41851" h="49484" fill="none" extrusionOk="0">
                <a:moveTo>
                  <a:pt x="41851" y="49483"/>
                </a:moveTo>
                <a:cubicBezTo>
                  <a:pt x="40005" y="47793"/>
                  <a:pt x="37374" y="44625"/>
                  <a:pt x="34064" y="38827"/>
                </a:cubicBezTo>
                <a:cubicBezTo>
                  <a:pt x="34064" y="38827"/>
                  <a:pt x="28706" y="31636"/>
                  <a:pt x="16907" y="26611"/>
                </a:cubicBezTo>
                <a:cubicBezTo>
                  <a:pt x="16907" y="26611"/>
                  <a:pt x="8465" y="23409"/>
                  <a:pt x="4084" y="10979"/>
                </a:cubicBezTo>
                <a:cubicBezTo>
                  <a:pt x="4084" y="10979"/>
                  <a:pt x="2393" y="5156"/>
                  <a:pt x="964" y="2096"/>
                </a:cubicBezTo>
                <a:lnTo>
                  <a:pt x="429" y="965"/>
                </a:lnTo>
                <a:cubicBezTo>
                  <a:pt x="298" y="632"/>
                  <a:pt x="167" y="311"/>
                  <a:pt x="0" y="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 rot="-4790437">
            <a:off x="-2643104" y="-1528512"/>
            <a:ext cx="4881019" cy="5716866"/>
          </a:xfrm>
          <a:custGeom>
            <a:avLst/>
            <a:gdLst/>
            <a:ahLst/>
            <a:cxnLst/>
            <a:rect l="l" t="t" r="r" b="b"/>
            <a:pathLst>
              <a:path w="44089" h="51639" fill="none" extrusionOk="0">
                <a:moveTo>
                  <a:pt x="44089" y="51638"/>
                </a:moveTo>
                <a:lnTo>
                  <a:pt x="43601" y="51221"/>
                </a:lnTo>
                <a:cubicBezTo>
                  <a:pt x="37183" y="47602"/>
                  <a:pt x="34147" y="39565"/>
                  <a:pt x="34147" y="39565"/>
                </a:cubicBezTo>
                <a:cubicBezTo>
                  <a:pt x="31635" y="35279"/>
                  <a:pt x="25241" y="35446"/>
                  <a:pt x="25241" y="35446"/>
                </a:cubicBezTo>
                <a:cubicBezTo>
                  <a:pt x="9073" y="35803"/>
                  <a:pt x="6037" y="20813"/>
                  <a:pt x="6037" y="20813"/>
                </a:cubicBezTo>
                <a:cubicBezTo>
                  <a:pt x="1512" y="4061"/>
                  <a:pt x="238" y="572"/>
                  <a:pt x="238" y="572"/>
                </a:cubicBezTo>
                <a:cubicBezTo>
                  <a:pt x="155" y="382"/>
                  <a:pt x="83" y="179"/>
                  <a:pt x="0" y="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 rot="-4790437">
            <a:off x="5870170" y="1517743"/>
            <a:ext cx="4633253" cy="5478290"/>
          </a:xfrm>
          <a:custGeom>
            <a:avLst/>
            <a:gdLst/>
            <a:ahLst/>
            <a:cxnLst/>
            <a:rect l="l" t="t" r="r" b="b"/>
            <a:pathLst>
              <a:path w="41851" h="49484" fill="none" extrusionOk="0">
                <a:moveTo>
                  <a:pt x="41851" y="49483"/>
                </a:moveTo>
                <a:cubicBezTo>
                  <a:pt x="40005" y="47793"/>
                  <a:pt x="37374" y="44625"/>
                  <a:pt x="34064" y="38827"/>
                </a:cubicBezTo>
                <a:cubicBezTo>
                  <a:pt x="34064" y="38827"/>
                  <a:pt x="28706" y="31636"/>
                  <a:pt x="16907" y="26611"/>
                </a:cubicBezTo>
                <a:cubicBezTo>
                  <a:pt x="16907" y="26611"/>
                  <a:pt x="8465" y="23409"/>
                  <a:pt x="4084" y="10979"/>
                </a:cubicBezTo>
                <a:cubicBezTo>
                  <a:pt x="4084" y="10979"/>
                  <a:pt x="2393" y="5156"/>
                  <a:pt x="964" y="2096"/>
                </a:cubicBezTo>
                <a:lnTo>
                  <a:pt x="429" y="965"/>
                </a:lnTo>
                <a:cubicBezTo>
                  <a:pt x="298" y="632"/>
                  <a:pt x="167" y="311"/>
                  <a:pt x="0" y="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subTitle" idx="1"/>
          </p:nvPr>
        </p:nvSpPr>
        <p:spPr>
          <a:xfrm>
            <a:off x="962025" y="2380700"/>
            <a:ext cx="219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3" name="Google Shape;533;p18"/>
          <p:cNvSpPr txBox="1">
            <a:spLocks noGrp="1"/>
          </p:cNvSpPr>
          <p:nvPr>
            <p:ph type="subTitle" idx="2"/>
          </p:nvPr>
        </p:nvSpPr>
        <p:spPr>
          <a:xfrm>
            <a:off x="962025" y="190875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34" name="Google Shape;534;p18"/>
          <p:cNvSpPr txBox="1">
            <a:spLocks noGrp="1"/>
          </p:cNvSpPr>
          <p:nvPr>
            <p:ph type="subTitle" idx="3"/>
          </p:nvPr>
        </p:nvSpPr>
        <p:spPr>
          <a:xfrm>
            <a:off x="3465576" y="2380700"/>
            <a:ext cx="219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subTitle" idx="4"/>
          </p:nvPr>
        </p:nvSpPr>
        <p:spPr>
          <a:xfrm>
            <a:off x="3461900" y="190875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36" name="Google Shape;536;p18"/>
          <p:cNvSpPr txBox="1">
            <a:spLocks noGrp="1"/>
          </p:cNvSpPr>
          <p:nvPr>
            <p:ph type="subTitle" idx="5"/>
          </p:nvPr>
        </p:nvSpPr>
        <p:spPr>
          <a:xfrm>
            <a:off x="5961774" y="2380700"/>
            <a:ext cx="219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subTitle" idx="6"/>
          </p:nvPr>
        </p:nvSpPr>
        <p:spPr>
          <a:xfrm>
            <a:off x="5961774" y="190875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ubTitle" idx="7"/>
          </p:nvPr>
        </p:nvSpPr>
        <p:spPr>
          <a:xfrm>
            <a:off x="962025" y="4123151"/>
            <a:ext cx="2194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9" name="Google Shape;539;p18"/>
          <p:cNvSpPr txBox="1">
            <a:spLocks noGrp="1"/>
          </p:cNvSpPr>
          <p:nvPr>
            <p:ph type="subTitle" idx="8"/>
          </p:nvPr>
        </p:nvSpPr>
        <p:spPr>
          <a:xfrm>
            <a:off x="962025" y="365860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9"/>
          </p:nvPr>
        </p:nvSpPr>
        <p:spPr>
          <a:xfrm>
            <a:off x="3465576" y="4123151"/>
            <a:ext cx="2194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subTitle" idx="13"/>
          </p:nvPr>
        </p:nvSpPr>
        <p:spPr>
          <a:xfrm>
            <a:off x="3465576" y="365860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subTitle" idx="14"/>
          </p:nvPr>
        </p:nvSpPr>
        <p:spPr>
          <a:xfrm>
            <a:off x="5961774" y="4123151"/>
            <a:ext cx="2194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subTitle" idx="15"/>
          </p:nvPr>
        </p:nvSpPr>
        <p:spPr>
          <a:xfrm>
            <a:off x="5961774" y="365860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5"/>
          <p:cNvSpPr/>
          <p:nvPr/>
        </p:nvSpPr>
        <p:spPr>
          <a:xfrm>
            <a:off x="-301900" y="-368827"/>
            <a:ext cx="3384001" cy="1279939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25"/>
          <p:cNvGrpSpPr/>
          <p:nvPr/>
        </p:nvGrpSpPr>
        <p:grpSpPr>
          <a:xfrm>
            <a:off x="-633690" y="2704400"/>
            <a:ext cx="3585731" cy="2819199"/>
            <a:chOff x="6451063" y="-3"/>
            <a:chExt cx="2230626" cy="1753778"/>
          </a:xfrm>
        </p:grpSpPr>
        <p:sp>
          <p:nvSpPr>
            <p:cNvPr id="735" name="Google Shape;735;p25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25"/>
          <p:cNvGrpSpPr/>
          <p:nvPr/>
        </p:nvGrpSpPr>
        <p:grpSpPr>
          <a:xfrm rot="2019020">
            <a:off x="6552650" y="4679952"/>
            <a:ext cx="3629660" cy="3271824"/>
            <a:chOff x="-1155400" y="2779603"/>
            <a:chExt cx="3629811" cy="3271961"/>
          </a:xfrm>
        </p:grpSpPr>
        <p:sp>
          <p:nvSpPr>
            <p:cNvPr id="752" name="Google Shape;752;p25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4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0"/>
          <p:cNvSpPr txBox="1">
            <a:spLocks noGrp="1"/>
          </p:cNvSpPr>
          <p:nvPr>
            <p:ph type="subTitle" idx="1"/>
          </p:nvPr>
        </p:nvSpPr>
        <p:spPr>
          <a:xfrm>
            <a:off x="904996" y="1998725"/>
            <a:ext cx="4089900" cy="8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92" name="Google Shape;892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0"/>
          <p:cNvSpPr/>
          <p:nvPr/>
        </p:nvSpPr>
        <p:spPr>
          <a:xfrm>
            <a:off x="6192650" y="2206890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4" name="Google Shape;894;p30"/>
          <p:cNvSpPr/>
          <p:nvPr/>
        </p:nvSpPr>
        <p:spPr>
          <a:xfrm>
            <a:off x="7083225" y="371899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5" name="Google Shape;895;p30"/>
          <p:cNvSpPr/>
          <p:nvPr/>
        </p:nvSpPr>
        <p:spPr>
          <a:xfrm>
            <a:off x="-1013199" y="3380377"/>
            <a:ext cx="2956653" cy="111841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 rot="1368521">
            <a:off x="-3501241" y="-1722505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accent6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897" name="Google Shape;897;p30"/>
          <p:cNvSpPr/>
          <p:nvPr/>
        </p:nvSpPr>
        <p:spPr>
          <a:xfrm rot="1368521">
            <a:off x="4827709" y="998745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3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7"/>
          <p:cNvSpPr/>
          <p:nvPr/>
        </p:nvSpPr>
        <p:spPr>
          <a:xfrm rot="2019062">
            <a:off x="7104558" y="-880088"/>
            <a:ext cx="6927405" cy="8060580"/>
          </a:xfrm>
          <a:custGeom>
            <a:avLst/>
            <a:gdLst/>
            <a:ahLst/>
            <a:cxnLst/>
            <a:rect l="l" t="t" r="r" b="b"/>
            <a:pathLst>
              <a:path w="49328" h="57397" extrusionOk="0">
                <a:moveTo>
                  <a:pt x="3096" y="1"/>
                </a:moveTo>
                <a:cubicBezTo>
                  <a:pt x="2953" y="191"/>
                  <a:pt x="2822" y="382"/>
                  <a:pt x="2691" y="596"/>
                </a:cubicBezTo>
                <a:cubicBezTo>
                  <a:pt x="1750" y="2013"/>
                  <a:pt x="869" y="3465"/>
                  <a:pt x="0" y="4942"/>
                </a:cubicBezTo>
                <a:cubicBezTo>
                  <a:pt x="2870" y="10085"/>
                  <a:pt x="4203" y="15229"/>
                  <a:pt x="4203" y="15229"/>
                </a:cubicBezTo>
                <a:cubicBezTo>
                  <a:pt x="6620" y="29814"/>
                  <a:pt x="13037" y="34219"/>
                  <a:pt x="13037" y="34219"/>
                </a:cubicBezTo>
                <a:cubicBezTo>
                  <a:pt x="20693" y="40803"/>
                  <a:pt x="22753" y="46959"/>
                  <a:pt x="23241" y="50495"/>
                </a:cubicBezTo>
                <a:cubicBezTo>
                  <a:pt x="24908" y="50947"/>
                  <a:pt x="26551" y="51566"/>
                  <a:pt x="28111" y="52376"/>
                </a:cubicBezTo>
                <a:cubicBezTo>
                  <a:pt x="31611" y="54186"/>
                  <a:pt x="34897" y="56686"/>
                  <a:pt x="38850" y="57281"/>
                </a:cubicBezTo>
                <a:cubicBezTo>
                  <a:pt x="39364" y="57359"/>
                  <a:pt x="39868" y="57397"/>
                  <a:pt x="40360" y="57397"/>
                </a:cubicBezTo>
                <a:cubicBezTo>
                  <a:pt x="44619" y="57397"/>
                  <a:pt x="47983" y="54570"/>
                  <a:pt x="49328" y="50376"/>
                </a:cubicBezTo>
                <a:cubicBezTo>
                  <a:pt x="45565" y="43982"/>
                  <a:pt x="36338" y="39970"/>
                  <a:pt x="36338" y="39970"/>
                </a:cubicBezTo>
                <a:cubicBezTo>
                  <a:pt x="17955" y="33719"/>
                  <a:pt x="14383" y="29957"/>
                  <a:pt x="14383" y="29957"/>
                </a:cubicBezTo>
                <a:cubicBezTo>
                  <a:pt x="6965" y="23218"/>
                  <a:pt x="6144" y="14609"/>
                  <a:pt x="6144" y="14609"/>
                </a:cubicBezTo>
                <a:cubicBezTo>
                  <a:pt x="5203" y="9514"/>
                  <a:pt x="3822" y="3287"/>
                  <a:pt x="30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7"/>
          <p:cNvSpPr/>
          <p:nvPr/>
        </p:nvSpPr>
        <p:spPr>
          <a:xfrm rot="2019062">
            <a:off x="6947085" y="-684995"/>
            <a:ext cx="3225524" cy="6071310"/>
          </a:xfrm>
          <a:custGeom>
            <a:avLst/>
            <a:gdLst/>
            <a:ahLst/>
            <a:cxnLst/>
            <a:rect l="l" t="t" r="r" b="b"/>
            <a:pathLst>
              <a:path w="22968" h="43232" extrusionOk="0">
                <a:moveTo>
                  <a:pt x="2977" y="0"/>
                </a:moveTo>
                <a:cubicBezTo>
                  <a:pt x="2667" y="524"/>
                  <a:pt x="2334" y="1060"/>
                  <a:pt x="2012" y="1584"/>
                </a:cubicBezTo>
                <a:cubicBezTo>
                  <a:pt x="3012" y="4691"/>
                  <a:pt x="2298" y="9692"/>
                  <a:pt x="2298" y="9692"/>
                </a:cubicBezTo>
                <a:cubicBezTo>
                  <a:pt x="0" y="19419"/>
                  <a:pt x="6822" y="24467"/>
                  <a:pt x="6822" y="24467"/>
                </a:cubicBezTo>
                <a:cubicBezTo>
                  <a:pt x="15300" y="30373"/>
                  <a:pt x="16288" y="39267"/>
                  <a:pt x="16252" y="43232"/>
                </a:cubicBezTo>
                <a:cubicBezTo>
                  <a:pt x="17824" y="42927"/>
                  <a:pt x="19420" y="42773"/>
                  <a:pt x="21015" y="42773"/>
                </a:cubicBezTo>
                <a:cubicBezTo>
                  <a:pt x="21667" y="42773"/>
                  <a:pt x="22318" y="42799"/>
                  <a:pt x="22967" y="42851"/>
                </a:cubicBezTo>
                <a:cubicBezTo>
                  <a:pt x="21300" y="34350"/>
                  <a:pt x="14311" y="28587"/>
                  <a:pt x="14311" y="28587"/>
                </a:cubicBezTo>
                <a:cubicBezTo>
                  <a:pt x="7894" y="22836"/>
                  <a:pt x="7334" y="15812"/>
                  <a:pt x="7334" y="15812"/>
                </a:cubicBezTo>
                <a:cubicBezTo>
                  <a:pt x="6572" y="8108"/>
                  <a:pt x="4763" y="3155"/>
                  <a:pt x="2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7"/>
          <p:cNvSpPr/>
          <p:nvPr/>
        </p:nvSpPr>
        <p:spPr>
          <a:xfrm>
            <a:off x="273198" y="3419909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7"/>
          <p:cNvSpPr/>
          <p:nvPr/>
        </p:nvSpPr>
        <p:spPr>
          <a:xfrm>
            <a:off x="601912" y="365654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7"/>
          <p:cNvSpPr/>
          <p:nvPr/>
        </p:nvSpPr>
        <p:spPr>
          <a:xfrm>
            <a:off x="1625144" y="3531879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7"/>
          <p:cNvSpPr/>
          <p:nvPr/>
        </p:nvSpPr>
        <p:spPr>
          <a:xfrm>
            <a:off x="2477672" y="4473913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37"/>
          <p:cNvSpPr/>
          <p:nvPr/>
        </p:nvSpPr>
        <p:spPr>
          <a:xfrm>
            <a:off x="1636260" y="4755827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37"/>
          <p:cNvSpPr/>
          <p:nvPr/>
        </p:nvSpPr>
        <p:spPr>
          <a:xfrm>
            <a:off x="1516450" y="4905588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37"/>
          <p:cNvSpPr/>
          <p:nvPr/>
        </p:nvSpPr>
        <p:spPr>
          <a:xfrm>
            <a:off x="195158" y="462209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7"/>
          <p:cNvSpPr/>
          <p:nvPr/>
        </p:nvSpPr>
        <p:spPr>
          <a:xfrm>
            <a:off x="1712895" y="3381475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7"/>
          <p:cNvSpPr/>
          <p:nvPr/>
        </p:nvSpPr>
        <p:spPr>
          <a:xfrm>
            <a:off x="8737556" y="984902"/>
            <a:ext cx="98282" cy="130457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7"/>
          <p:cNvSpPr/>
          <p:nvPr/>
        </p:nvSpPr>
        <p:spPr>
          <a:xfrm>
            <a:off x="6808210" y="75921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7"/>
          <p:cNvSpPr/>
          <p:nvPr/>
        </p:nvSpPr>
        <p:spPr>
          <a:xfrm>
            <a:off x="7518640" y="598681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7"/>
          <p:cNvSpPr/>
          <p:nvPr/>
        </p:nvSpPr>
        <p:spPr>
          <a:xfrm>
            <a:off x="7959558" y="-6740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7"/>
          <p:cNvSpPr/>
          <p:nvPr/>
        </p:nvSpPr>
        <p:spPr>
          <a:xfrm>
            <a:off x="7420476" y="422770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7"/>
          <p:cNvSpPr/>
          <p:nvPr/>
        </p:nvSpPr>
        <p:spPr>
          <a:xfrm>
            <a:off x="7856480" y="138118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7"/>
          <p:cNvSpPr/>
          <p:nvPr/>
        </p:nvSpPr>
        <p:spPr>
          <a:xfrm>
            <a:off x="6572699" y="3752850"/>
            <a:ext cx="5142597" cy="194527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_1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38"/>
          <p:cNvSpPr/>
          <p:nvPr/>
        </p:nvSpPr>
        <p:spPr>
          <a:xfrm>
            <a:off x="6215386" y="-1276350"/>
            <a:ext cx="5142597" cy="194527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8"/>
          <p:cNvSpPr/>
          <p:nvPr/>
        </p:nvSpPr>
        <p:spPr>
          <a:xfrm>
            <a:off x="-809264" y="3699975"/>
            <a:ext cx="5142597" cy="194527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8"/>
          <p:cNvSpPr/>
          <p:nvPr/>
        </p:nvSpPr>
        <p:spPr>
          <a:xfrm>
            <a:off x="273198" y="3419909"/>
            <a:ext cx="151866" cy="202761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8"/>
          <p:cNvSpPr/>
          <p:nvPr/>
        </p:nvSpPr>
        <p:spPr>
          <a:xfrm>
            <a:off x="601912" y="3656544"/>
            <a:ext cx="98280" cy="129987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8"/>
          <p:cNvSpPr/>
          <p:nvPr/>
        </p:nvSpPr>
        <p:spPr>
          <a:xfrm>
            <a:off x="1636107" y="3511404"/>
            <a:ext cx="98573" cy="129987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8"/>
          <p:cNvSpPr/>
          <p:nvPr/>
        </p:nvSpPr>
        <p:spPr>
          <a:xfrm>
            <a:off x="2477672" y="4473913"/>
            <a:ext cx="151866" cy="203112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8"/>
          <p:cNvSpPr/>
          <p:nvPr/>
        </p:nvSpPr>
        <p:spPr>
          <a:xfrm>
            <a:off x="1636260" y="4755827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8"/>
          <p:cNvSpPr/>
          <p:nvPr/>
        </p:nvSpPr>
        <p:spPr>
          <a:xfrm>
            <a:off x="1516450" y="4905588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8"/>
          <p:cNvSpPr/>
          <p:nvPr/>
        </p:nvSpPr>
        <p:spPr>
          <a:xfrm>
            <a:off x="195158" y="4622095"/>
            <a:ext cx="152626" cy="202761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8"/>
          <p:cNvSpPr/>
          <p:nvPr/>
        </p:nvSpPr>
        <p:spPr>
          <a:xfrm>
            <a:off x="1712895" y="3381475"/>
            <a:ext cx="98280" cy="129929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8"/>
          <p:cNvSpPr/>
          <p:nvPr/>
        </p:nvSpPr>
        <p:spPr>
          <a:xfrm>
            <a:off x="8737556" y="984902"/>
            <a:ext cx="98280" cy="130455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8"/>
          <p:cNvSpPr/>
          <p:nvPr/>
        </p:nvSpPr>
        <p:spPr>
          <a:xfrm>
            <a:off x="6808210" y="75921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8"/>
          <p:cNvSpPr/>
          <p:nvPr/>
        </p:nvSpPr>
        <p:spPr>
          <a:xfrm>
            <a:off x="7518640" y="598681"/>
            <a:ext cx="151924" cy="20305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7959558" y="-67405"/>
            <a:ext cx="152626" cy="202761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8"/>
          <p:cNvSpPr/>
          <p:nvPr/>
        </p:nvSpPr>
        <p:spPr>
          <a:xfrm>
            <a:off x="7420476" y="422770"/>
            <a:ext cx="98924" cy="129987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8"/>
          <p:cNvSpPr/>
          <p:nvPr/>
        </p:nvSpPr>
        <p:spPr>
          <a:xfrm>
            <a:off x="7856480" y="1381184"/>
            <a:ext cx="98280" cy="129987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7187425" y="67773"/>
            <a:ext cx="3384001" cy="1279939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rot="10800000" flipH="1">
            <a:off x="-1990387" y="300446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 rot="10800000" flipH="1">
            <a:off x="-1584075" y="1353975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761375" y="2150850"/>
            <a:ext cx="3858900" cy="132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 idx="2" hasCustomPrompt="1"/>
          </p:nvPr>
        </p:nvSpPr>
        <p:spPr>
          <a:xfrm>
            <a:off x="1761375" y="844300"/>
            <a:ext cx="3858900" cy="11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761375" y="3576875"/>
            <a:ext cx="4227900" cy="2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-1628825" y="-2777372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-1267800" y="-202661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7418502" y="2571754"/>
            <a:ext cx="2408224" cy="3064031"/>
          </a:xfrm>
          <a:custGeom>
            <a:avLst/>
            <a:gdLst/>
            <a:ahLst/>
            <a:cxnLst/>
            <a:rect l="l" t="t" r="r" b="b"/>
            <a:pathLst>
              <a:path w="34386" h="43750" extrusionOk="0">
                <a:moveTo>
                  <a:pt x="28567" y="1"/>
                </a:moveTo>
                <a:cubicBezTo>
                  <a:pt x="27976" y="1"/>
                  <a:pt x="27390" y="89"/>
                  <a:pt x="26849" y="264"/>
                </a:cubicBezTo>
                <a:cubicBezTo>
                  <a:pt x="23729" y="1729"/>
                  <a:pt x="20848" y="4813"/>
                  <a:pt x="19741" y="8123"/>
                </a:cubicBezTo>
                <a:cubicBezTo>
                  <a:pt x="18157" y="15147"/>
                  <a:pt x="21027" y="20958"/>
                  <a:pt x="13395" y="25565"/>
                </a:cubicBezTo>
                <a:cubicBezTo>
                  <a:pt x="9299" y="28268"/>
                  <a:pt x="3917" y="29971"/>
                  <a:pt x="1584" y="34626"/>
                </a:cubicBezTo>
                <a:cubicBezTo>
                  <a:pt x="0" y="37614"/>
                  <a:pt x="750" y="42865"/>
                  <a:pt x="4465" y="43746"/>
                </a:cubicBezTo>
                <a:cubicBezTo>
                  <a:pt x="4566" y="43748"/>
                  <a:pt x="4668" y="43750"/>
                  <a:pt x="4773" y="43750"/>
                </a:cubicBezTo>
                <a:cubicBezTo>
                  <a:pt x="7758" y="43750"/>
                  <a:pt x="12078" y="42750"/>
                  <a:pt x="13585" y="40150"/>
                </a:cubicBezTo>
                <a:cubicBezTo>
                  <a:pt x="14943" y="37591"/>
                  <a:pt x="13228" y="34435"/>
                  <a:pt x="13669" y="31554"/>
                </a:cubicBezTo>
                <a:cubicBezTo>
                  <a:pt x="14157" y="28268"/>
                  <a:pt x="17264" y="26065"/>
                  <a:pt x="18729" y="23077"/>
                </a:cubicBezTo>
                <a:cubicBezTo>
                  <a:pt x="21300" y="16397"/>
                  <a:pt x="18145" y="8575"/>
                  <a:pt x="27575" y="6182"/>
                </a:cubicBezTo>
                <a:cubicBezTo>
                  <a:pt x="30004" y="5920"/>
                  <a:pt x="34385" y="6337"/>
                  <a:pt x="33052" y="2479"/>
                </a:cubicBezTo>
                <a:cubicBezTo>
                  <a:pt x="32244" y="827"/>
                  <a:pt x="30380" y="1"/>
                  <a:pt x="285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1368521">
            <a:off x="-3135041" y="-1766993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839032">
            <a:off x="5263476" y="724981"/>
            <a:ext cx="4984361" cy="8677490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1"/>
          </p:nvPr>
        </p:nvSpPr>
        <p:spPr>
          <a:xfrm>
            <a:off x="1348625" y="3064999"/>
            <a:ext cx="3200400" cy="78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2"/>
          </p:nvPr>
        </p:nvSpPr>
        <p:spPr>
          <a:xfrm>
            <a:off x="1348621" y="2593488"/>
            <a:ext cx="32004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3"/>
          </p:nvPr>
        </p:nvSpPr>
        <p:spPr>
          <a:xfrm>
            <a:off x="4594979" y="3063648"/>
            <a:ext cx="3200400" cy="78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2743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4"/>
          </p:nvPr>
        </p:nvSpPr>
        <p:spPr>
          <a:xfrm>
            <a:off x="4594979" y="2593488"/>
            <a:ext cx="32004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-1984425" y="3731416"/>
            <a:ext cx="5122780" cy="1937627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6196100" y="320715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6557125" y="107147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237756" y="2223452"/>
            <a:ext cx="98280" cy="130455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258240" y="3477906"/>
            <a:ext cx="151925" cy="20305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-431850" y="-258787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4381701" y="4379527"/>
            <a:ext cx="2956653" cy="111841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 rot="1368521">
            <a:off x="5130059" y="676070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accent6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"/>
          </p:nvPr>
        </p:nvSpPr>
        <p:spPr>
          <a:xfrm>
            <a:off x="2991575" y="1544050"/>
            <a:ext cx="4982100" cy="22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9"/>
          <p:cNvGrpSpPr/>
          <p:nvPr/>
        </p:nvGrpSpPr>
        <p:grpSpPr>
          <a:xfrm>
            <a:off x="5841900" y="-2360872"/>
            <a:ext cx="3629811" cy="3271961"/>
            <a:chOff x="-1155400" y="2779603"/>
            <a:chExt cx="3629811" cy="3271961"/>
          </a:xfrm>
        </p:grpSpPr>
        <p:sp>
          <p:nvSpPr>
            <p:cNvPr id="190" name="Google Shape;190;p9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9"/>
          <p:cNvGrpSpPr/>
          <p:nvPr/>
        </p:nvGrpSpPr>
        <p:grpSpPr>
          <a:xfrm rot="7005741" flipH="1">
            <a:off x="-1814944" y="3808095"/>
            <a:ext cx="3629885" cy="3272027"/>
            <a:chOff x="-1155400" y="2779603"/>
            <a:chExt cx="3629811" cy="3271961"/>
          </a:xfrm>
        </p:grpSpPr>
        <p:sp>
          <p:nvSpPr>
            <p:cNvPr id="205" name="Google Shape;205;p9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3170275" y="1644900"/>
            <a:ext cx="52605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subTitle" idx="1"/>
          </p:nvPr>
        </p:nvSpPr>
        <p:spPr>
          <a:xfrm>
            <a:off x="3172975" y="2700900"/>
            <a:ext cx="5257800" cy="79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21" name="Google Shape;221;p9"/>
          <p:cNvGrpSpPr/>
          <p:nvPr/>
        </p:nvGrpSpPr>
        <p:grpSpPr>
          <a:xfrm>
            <a:off x="255006" y="-201648"/>
            <a:ext cx="1205051" cy="1444844"/>
            <a:chOff x="255006" y="-201648"/>
            <a:chExt cx="1205051" cy="1444844"/>
          </a:xfrm>
        </p:grpSpPr>
        <p:sp>
          <p:nvSpPr>
            <p:cNvPr id="222" name="Google Shape;222;p9"/>
            <p:cNvSpPr/>
            <p:nvPr/>
          </p:nvSpPr>
          <p:spPr>
            <a:xfrm>
              <a:off x="1209267" y="533411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361075" y="782389"/>
              <a:ext cx="98982" cy="129929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918110" y="-201648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798300" y="-51887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55006" y="716927"/>
              <a:ext cx="98280" cy="1304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956427" y="9321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0330" y="111320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/>
          <p:nvPr/>
        </p:nvSpPr>
        <p:spPr>
          <a:xfrm>
            <a:off x="-1628825" y="-2777372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3"/>
          <p:cNvSpPr/>
          <p:nvPr/>
        </p:nvSpPr>
        <p:spPr>
          <a:xfrm>
            <a:off x="-1267800" y="-202661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7418502" y="2571754"/>
            <a:ext cx="2408224" cy="3064031"/>
          </a:xfrm>
          <a:custGeom>
            <a:avLst/>
            <a:gdLst/>
            <a:ahLst/>
            <a:cxnLst/>
            <a:rect l="l" t="t" r="r" b="b"/>
            <a:pathLst>
              <a:path w="34386" h="43750" extrusionOk="0">
                <a:moveTo>
                  <a:pt x="28567" y="1"/>
                </a:moveTo>
                <a:cubicBezTo>
                  <a:pt x="27976" y="1"/>
                  <a:pt x="27390" y="89"/>
                  <a:pt x="26849" y="264"/>
                </a:cubicBezTo>
                <a:cubicBezTo>
                  <a:pt x="23729" y="1729"/>
                  <a:pt x="20848" y="4813"/>
                  <a:pt x="19741" y="8123"/>
                </a:cubicBezTo>
                <a:cubicBezTo>
                  <a:pt x="18157" y="15147"/>
                  <a:pt x="21027" y="20958"/>
                  <a:pt x="13395" y="25565"/>
                </a:cubicBezTo>
                <a:cubicBezTo>
                  <a:pt x="9299" y="28268"/>
                  <a:pt x="3917" y="29971"/>
                  <a:pt x="1584" y="34626"/>
                </a:cubicBezTo>
                <a:cubicBezTo>
                  <a:pt x="0" y="37614"/>
                  <a:pt x="750" y="42865"/>
                  <a:pt x="4465" y="43746"/>
                </a:cubicBezTo>
                <a:cubicBezTo>
                  <a:pt x="4566" y="43748"/>
                  <a:pt x="4668" y="43750"/>
                  <a:pt x="4773" y="43750"/>
                </a:cubicBezTo>
                <a:cubicBezTo>
                  <a:pt x="7758" y="43750"/>
                  <a:pt x="12078" y="42750"/>
                  <a:pt x="13585" y="40150"/>
                </a:cubicBezTo>
                <a:cubicBezTo>
                  <a:pt x="14943" y="37591"/>
                  <a:pt x="13228" y="34435"/>
                  <a:pt x="13669" y="31554"/>
                </a:cubicBezTo>
                <a:cubicBezTo>
                  <a:pt x="14157" y="28268"/>
                  <a:pt x="17264" y="26065"/>
                  <a:pt x="18729" y="23077"/>
                </a:cubicBezTo>
                <a:cubicBezTo>
                  <a:pt x="21300" y="16397"/>
                  <a:pt x="18145" y="8575"/>
                  <a:pt x="27575" y="6182"/>
                </a:cubicBezTo>
                <a:cubicBezTo>
                  <a:pt x="30004" y="5920"/>
                  <a:pt x="34385" y="6337"/>
                  <a:pt x="33052" y="2479"/>
                </a:cubicBezTo>
                <a:cubicBezTo>
                  <a:pt x="32244" y="827"/>
                  <a:pt x="30380" y="1"/>
                  <a:pt x="285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3"/>
          <p:cNvSpPr/>
          <p:nvPr/>
        </p:nvSpPr>
        <p:spPr>
          <a:xfrm rot="1368521">
            <a:off x="-3135041" y="-1766993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"/>
          <p:cNvSpPr/>
          <p:nvPr/>
        </p:nvSpPr>
        <p:spPr>
          <a:xfrm rot="839032">
            <a:off x="5263476" y="724981"/>
            <a:ext cx="4984361" cy="8677490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713200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713200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hasCustomPrompt="1"/>
          </p:nvPr>
        </p:nvSpPr>
        <p:spPr>
          <a:xfrm>
            <a:off x="713213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3"/>
          </p:nvPr>
        </p:nvSpPr>
        <p:spPr>
          <a:xfrm>
            <a:off x="2650214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4"/>
          </p:nvPr>
        </p:nvSpPr>
        <p:spPr>
          <a:xfrm>
            <a:off x="2650214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5" hasCustomPrompt="1"/>
          </p:nvPr>
        </p:nvSpPr>
        <p:spPr>
          <a:xfrm>
            <a:off x="2648722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6"/>
          </p:nvPr>
        </p:nvSpPr>
        <p:spPr>
          <a:xfrm>
            <a:off x="4585679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7"/>
          </p:nvPr>
        </p:nvSpPr>
        <p:spPr>
          <a:xfrm>
            <a:off x="4585679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8" hasCustomPrompt="1"/>
          </p:nvPr>
        </p:nvSpPr>
        <p:spPr>
          <a:xfrm>
            <a:off x="4584231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9"/>
          </p:nvPr>
        </p:nvSpPr>
        <p:spPr>
          <a:xfrm>
            <a:off x="6519738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3"/>
          </p:nvPr>
        </p:nvSpPr>
        <p:spPr>
          <a:xfrm>
            <a:off x="6519738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4" hasCustomPrompt="1"/>
          </p:nvPr>
        </p:nvSpPr>
        <p:spPr>
          <a:xfrm>
            <a:off x="6519741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6"/>
          <p:cNvGrpSpPr/>
          <p:nvPr/>
        </p:nvGrpSpPr>
        <p:grpSpPr>
          <a:xfrm rot="-2700000">
            <a:off x="-3398815" y="2665753"/>
            <a:ext cx="6376107" cy="5747509"/>
            <a:chOff x="-1155400" y="2779603"/>
            <a:chExt cx="3629811" cy="3271961"/>
          </a:xfrm>
        </p:grpSpPr>
        <p:sp>
          <p:nvSpPr>
            <p:cNvPr id="399" name="Google Shape;399;p16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6"/>
          <p:cNvSpPr/>
          <p:nvPr/>
        </p:nvSpPr>
        <p:spPr>
          <a:xfrm flipH="1">
            <a:off x="4806699" y="3845400"/>
            <a:ext cx="2371173" cy="89692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8690423" y="88559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9019137" y="32519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7461035" y="1434071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8171465" y="1956831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8612383" y="129074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>
            <a:off x="8073301" y="1780920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>
            <a:off x="8509305" y="273933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>
            <a:off x="1804498" y="38838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>
            <a:off x="2133212" y="41204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>
            <a:off x="3156444" y="3995804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>
            <a:off x="4008972" y="493783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>
            <a:off x="3244195" y="38454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subTitle" idx="1"/>
          </p:nvPr>
        </p:nvSpPr>
        <p:spPr>
          <a:xfrm>
            <a:off x="713225" y="3065452"/>
            <a:ext cx="24690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2"/>
          </p:nvPr>
        </p:nvSpPr>
        <p:spPr>
          <a:xfrm>
            <a:off x="713224" y="2593500"/>
            <a:ext cx="2469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subTitle" idx="3"/>
          </p:nvPr>
        </p:nvSpPr>
        <p:spPr>
          <a:xfrm>
            <a:off x="3337500" y="3065452"/>
            <a:ext cx="24690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4"/>
          </p:nvPr>
        </p:nvSpPr>
        <p:spPr>
          <a:xfrm>
            <a:off x="3337499" y="2593500"/>
            <a:ext cx="2469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subTitle" idx="5"/>
          </p:nvPr>
        </p:nvSpPr>
        <p:spPr>
          <a:xfrm>
            <a:off x="5961775" y="3065452"/>
            <a:ext cx="24690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6"/>
          </p:nvPr>
        </p:nvSpPr>
        <p:spPr>
          <a:xfrm>
            <a:off x="5961774" y="2593500"/>
            <a:ext cx="2469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"/>
          <p:cNvSpPr/>
          <p:nvPr/>
        </p:nvSpPr>
        <p:spPr>
          <a:xfrm>
            <a:off x="-570200" y="-289747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>
            <a:off x="7112550" y="4599428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flipH="1">
            <a:off x="-1841922" y="1090678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/>
          <p:nvPr/>
        </p:nvSpPr>
        <p:spPr>
          <a:xfrm rot="-1368521" flipH="1">
            <a:off x="-1080391" y="626832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7"/>
          <p:cNvSpPr/>
          <p:nvPr/>
        </p:nvSpPr>
        <p:spPr>
          <a:xfrm flipH="1">
            <a:off x="5987703" y="-3286047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7"/>
          <p:cNvSpPr/>
          <p:nvPr/>
        </p:nvSpPr>
        <p:spPr>
          <a:xfrm flipH="1">
            <a:off x="8397650" y="-253441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"/>
          <p:cNvSpPr/>
          <p:nvPr/>
        </p:nvSpPr>
        <p:spPr>
          <a:xfrm rot="-1368521" flipH="1">
            <a:off x="7034584" y="-2929818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7"/>
          <p:cNvGrpSpPr/>
          <p:nvPr/>
        </p:nvGrpSpPr>
        <p:grpSpPr>
          <a:xfrm>
            <a:off x="7006147" y="-338300"/>
            <a:ext cx="3585731" cy="2819199"/>
            <a:chOff x="6451063" y="-3"/>
            <a:chExt cx="2230626" cy="1753778"/>
          </a:xfrm>
        </p:grpSpPr>
        <p:sp>
          <p:nvSpPr>
            <p:cNvPr id="442" name="Google Shape;442;p17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7"/>
          <p:cNvGrpSpPr/>
          <p:nvPr/>
        </p:nvGrpSpPr>
        <p:grpSpPr>
          <a:xfrm>
            <a:off x="-2503490" y="2237500"/>
            <a:ext cx="3585731" cy="2819199"/>
            <a:chOff x="6451063" y="-3"/>
            <a:chExt cx="2230626" cy="1753778"/>
          </a:xfrm>
        </p:grpSpPr>
        <p:sp>
          <p:nvSpPr>
            <p:cNvPr id="459" name="Google Shape;459;p17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7"/>
          <p:cNvSpPr txBox="1">
            <a:spLocks noGrp="1"/>
          </p:cNvSpPr>
          <p:nvPr>
            <p:ph type="subTitle" idx="1"/>
          </p:nvPr>
        </p:nvSpPr>
        <p:spPr>
          <a:xfrm>
            <a:off x="2102198" y="2006483"/>
            <a:ext cx="21213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7"/>
          <p:cNvSpPr txBox="1">
            <a:spLocks noGrp="1"/>
          </p:cNvSpPr>
          <p:nvPr>
            <p:ph type="subTitle" idx="2"/>
          </p:nvPr>
        </p:nvSpPr>
        <p:spPr>
          <a:xfrm>
            <a:off x="2102193" y="1535388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subTitle" idx="3"/>
          </p:nvPr>
        </p:nvSpPr>
        <p:spPr>
          <a:xfrm>
            <a:off x="4865249" y="2004671"/>
            <a:ext cx="21213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9" name="Google Shape;479;p17"/>
          <p:cNvSpPr txBox="1">
            <a:spLocks noGrp="1"/>
          </p:cNvSpPr>
          <p:nvPr>
            <p:ph type="subTitle" idx="4"/>
          </p:nvPr>
        </p:nvSpPr>
        <p:spPr>
          <a:xfrm>
            <a:off x="4865252" y="1534513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80" name="Google Shape;480;p17"/>
          <p:cNvSpPr txBox="1">
            <a:spLocks noGrp="1"/>
          </p:cNvSpPr>
          <p:nvPr>
            <p:ph type="subTitle" idx="5"/>
          </p:nvPr>
        </p:nvSpPr>
        <p:spPr>
          <a:xfrm>
            <a:off x="2102198" y="3642485"/>
            <a:ext cx="2119200" cy="5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1" name="Google Shape;481;p17"/>
          <p:cNvSpPr txBox="1">
            <a:spLocks noGrp="1"/>
          </p:cNvSpPr>
          <p:nvPr>
            <p:ph type="subTitle" idx="6"/>
          </p:nvPr>
        </p:nvSpPr>
        <p:spPr>
          <a:xfrm>
            <a:off x="2102193" y="3171388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82" name="Google Shape;482;p17"/>
          <p:cNvSpPr txBox="1">
            <a:spLocks noGrp="1"/>
          </p:cNvSpPr>
          <p:nvPr>
            <p:ph type="subTitle" idx="7"/>
          </p:nvPr>
        </p:nvSpPr>
        <p:spPr>
          <a:xfrm>
            <a:off x="4865252" y="3640667"/>
            <a:ext cx="21213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7"/>
          <p:cNvSpPr txBox="1">
            <a:spLocks noGrp="1"/>
          </p:cNvSpPr>
          <p:nvPr>
            <p:ph type="subTitle" idx="8"/>
          </p:nvPr>
        </p:nvSpPr>
        <p:spPr>
          <a:xfrm>
            <a:off x="4865252" y="3170513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exend"/>
              <a:buNone/>
              <a:defRPr sz="36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2" r:id="rId8"/>
    <p:sldLayoutId id="2147483663" r:id="rId9"/>
    <p:sldLayoutId id="2147483664" r:id="rId10"/>
    <p:sldLayoutId id="2147483671" r:id="rId11"/>
    <p:sldLayoutId id="2147483676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1"/>
          <p:cNvSpPr txBox="1">
            <a:spLocks noGrp="1"/>
          </p:cNvSpPr>
          <p:nvPr>
            <p:ph type="ctrTitle"/>
          </p:nvPr>
        </p:nvSpPr>
        <p:spPr>
          <a:xfrm>
            <a:off x="1103550" y="867325"/>
            <a:ext cx="6936900" cy="26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  <a:cs typeface="Lexend Medium"/>
              </a:rPr>
              <a:t>THỰC HÀNH TIẾNG VIỆT</a:t>
            </a:r>
            <a:endParaRPr b="0" dirty="0">
              <a:solidFill>
                <a:srgbClr val="E670AB"/>
              </a:solidFill>
              <a:latin typeface="Cambria" panose="02040503050406030204" pitchFamily="18" charset="0"/>
              <a:ea typeface="Cambria" panose="02040503050406030204" pitchFamily="18" charset="0"/>
              <a:cs typeface="Lexend Medium"/>
              <a:sym typeface="Lexend Medium"/>
            </a:endParaRPr>
          </a:p>
        </p:txBody>
      </p:sp>
      <p:sp>
        <p:nvSpPr>
          <p:cNvPr id="1219" name="Google Shape;1219;p41"/>
          <p:cNvSpPr txBox="1">
            <a:spLocks noGrp="1"/>
          </p:cNvSpPr>
          <p:nvPr>
            <p:ph type="subTitle" idx="1"/>
          </p:nvPr>
        </p:nvSpPr>
        <p:spPr>
          <a:xfrm>
            <a:off x="1103550" y="3232825"/>
            <a:ext cx="6940200" cy="2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 2_tiết 1_ Nói giảm nói tránh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Bài 1 (SGK – 42)</a:t>
            </a:r>
            <a:endParaRPr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Lexend Medium"/>
              <a:sym typeface="Lexend Medium"/>
            </a:endParaRPr>
          </a:p>
        </p:txBody>
      </p:sp>
      <p:sp>
        <p:nvSpPr>
          <p:cNvPr id="1449" name="Google Shape;1449;p48"/>
          <p:cNvSpPr/>
          <p:nvPr/>
        </p:nvSpPr>
        <p:spPr>
          <a:xfrm rot="10800000">
            <a:off x="8289429" y="312922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54" name="Google Shape;1454;p48"/>
          <p:cNvGrpSpPr/>
          <p:nvPr/>
        </p:nvGrpSpPr>
        <p:grpSpPr>
          <a:xfrm>
            <a:off x="3683505" y="-202938"/>
            <a:ext cx="4747260" cy="2638081"/>
            <a:chOff x="5728494" y="-3"/>
            <a:chExt cx="2953195" cy="1641108"/>
          </a:xfrm>
        </p:grpSpPr>
        <p:sp>
          <p:nvSpPr>
            <p:cNvPr id="1455" name="Google Shape;1455;p48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5728494" y="961869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71" name="Google Shape;1471;p48"/>
          <p:cNvSpPr/>
          <p:nvPr/>
        </p:nvSpPr>
        <p:spPr>
          <a:xfrm>
            <a:off x="-352027" y="33573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2" name="Google Shape;1472;p48"/>
          <p:cNvSpPr/>
          <p:nvPr/>
        </p:nvSpPr>
        <p:spPr>
          <a:xfrm>
            <a:off x="-23313" y="35939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7" name="Google Shape;1477;p48"/>
          <p:cNvSpPr/>
          <p:nvPr/>
        </p:nvSpPr>
        <p:spPr>
          <a:xfrm>
            <a:off x="-1581415" y="470284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รูปกองทัพบกภาพตัดปะ, กองทัพภาพตัดปะ, กองทัพบก, ภาพตัดปะภาพ PNG และ PSD 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4375" l="10000" r="93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3591" r="33480"/>
          <a:stretch/>
        </p:blipFill>
        <p:spPr bwMode="auto">
          <a:xfrm>
            <a:off x="33268" y="634698"/>
            <a:ext cx="2141986" cy="49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683505" y="2405717"/>
            <a:ext cx="392908" cy="52507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Subtitle 3"/>
          <p:cNvSpPr>
            <a:spLocks noGrp="1"/>
          </p:cNvSpPr>
          <p:nvPr>
            <p:ph type="subTitle" idx="3"/>
          </p:nvPr>
        </p:nvSpPr>
        <p:spPr>
          <a:xfrm>
            <a:off x="3055070" y="3379632"/>
            <a:ext cx="5441229" cy="1230467"/>
          </a:xfrm>
        </p:spPr>
        <p:txBody>
          <a:bodyPr/>
          <a:lstStyle/>
          <a:p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631998-6312-4ECA-8874-2E904C9F789B}"/>
              </a:ext>
            </a:extLst>
          </p:cNvPr>
          <p:cNvSpPr/>
          <p:nvPr/>
        </p:nvSpPr>
        <p:spPr>
          <a:xfrm>
            <a:off x="4263874" y="2343892"/>
            <a:ext cx="2583180" cy="7786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B7A66C8-9F18-4172-9DDF-27D7AFD6E214}"/>
              </a:ext>
            </a:extLst>
          </p:cNvPr>
          <p:cNvSpPr/>
          <p:nvPr/>
        </p:nvSpPr>
        <p:spPr>
          <a:xfrm>
            <a:off x="2674294" y="1291832"/>
            <a:ext cx="2583180" cy="7786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Bài 2 (SGK – 42)</a:t>
            </a:r>
            <a:endParaRPr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Lexend Medium"/>
              <a:sym typeface="Lexend Medium"/>
            </a:endParaRPr>
          </a:p>
        </p:txBody>
      </p:sp>
      <p:sp>
        <p:nvSpPr>
          <p:cNvPr id="1449" name="Google Shape;1449;p48"/>
          <p:cNvSpPr/>
          <p:nvPr/>
        </p:nvSpPr>
        <p:spPr>
          <a:xfrm rot="10800000">
            <a:off x="8289429" y="312922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54" name="Google Shape;1454;p48"/>
          <p:cNvGrpSpPr/>
          <p:nvPr/>
        </p:nvGrpSpPr>
        <p:grpSpPr>
          <a:xfrm>
            <a:off x="3683505" y="-202938"/>
            <a:ext cx="4747260" cy="2638081"/>
            <a:chOff x="5728494" y="-3"/>
            <a:chExt cx="2953195" cy="1641108"/>
          </a:xfrm>
        </p:grpSpPr>
        <p:sp>
          <p:nvSpPr>
            <p:cNvPr id="1455" name="Google Shape;1455;p48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5728494" y="961869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71" name="Google Shape;1471;p48"/>
          <p:cNvSpPr/>
          <p:nvPr/>
        </p:nvSpPr>
        <p:spPr>
          <a:xfrm>
            <a:off x="-352027" y="33573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2" name="Google Shape;1472;p48"/>
          <p:cNvSpPr/>
          <p:nvPr/>
        </p:nvSpPr>
        <p:spPr>
          <a:xfrm>
            <a:off x="-23313" y="35939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7" name="Google Shape;1477;p48"/>
          <p:cNvSpPr/>
          <p:nvPr/>
        </p:nvSpPr>
        <p:spPr>
          <a:xfrm>
            <a:off x="-1581415" y="470284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Subtitle 3"/>
          <p:cNvSpPr>
            <a:spLocks noGrp="1"/>
          </p:cNvSpPr>
          <p:nvPr>
            <p:ph type="subTitle" idx="3"/>
          </p:nvPr>
        </p:nvSpPr>
        <p:spPr>
          <a:xfrm>
            <a:off x="4281728" y="1681569"/>
            <a:ext cx="4148997" cy="1912400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ình ảnh Quân đội PNG Với Nền Trong Suốt | Tải Xuống Miễn Phí Trên  Lovepik.com">
            <a:extLst>
              <a:ext uri="{FF2B5EF4-FFF2-40B4-BE49-F238E27FC236}">
                <a16:creationId xmlns:a16="http://schemas.microsoft.com/office/drawing/2014/main" id="{EA3D4D09-D99A-4CBB-B041-D1BB9F48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84" b="93313" l="8184" r="89721">
                        <a14:foregroundMark x1="39621" y1="8184" x2="44411" y2="8283"/>
                        <a14:foregroundMark x1="24651" y1="43114" x2="22555" y2="53593"/>
                        <a14:foregroundMark x1="8184" y1="82236" x2="12076" y2="87725"/>
                        <a14:foregroundMark x1="51896" y1="92615" x2="65070" y2="91816"/>
                        <a14:foregroundMark x1="14571" y1="93313" x2="14571" y2="9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3" y="1092617"/>
            <a:ext cx="3959451" cy="39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(SGK – 42)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>
          <a:xfrm>
            <a:off x="3276599" y="1269309"/>
            <a:ext cx="5508171" cy="802200"/>
          </a:xfrm>
        </p:spPr>
        <p:txBody>
          <a:bodyPr/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hung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hăng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bậy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có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óc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5"/>
          </p:nvPr>
        </p:nvSpPr>
        <p:spPr>
          <a:xfrm>
            <a:off x="3958804" y="2501161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Subtitle 8"/>
          <p:cNvSpPr>
            <a:spLocks noGrp="1"/>
          </p:cNvSpPr>
          <p:nvPr>
            <p:ph type="subTitle" idx="5"/>
          </p:nvPr>
        </p:nvSpPr>
        <p:spPr>
          <a:xfrm>
            <a:off x="6531283" y="2501161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Subtitle 8"/>
          <p:cNvSpPr>
            <a:spLocks noGrp="1"/>
          </p:cNvSpPr>
          <p:nvPr>
            <p:ph type="subTitle" idx="5"/>
          </p:nvPr>
        </p:nvSpPr>
        <p:spPr>
          <a:xfrm>
            <a:off x="4782795" y="3263495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2" name="Picture 4" descr="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344" y="827349"/>
            <a:ext cx="4053209" cy="56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5">
            <a:extLst>
              <a:ext uri="{FF2B5EF4-FFF2-40B4-BE49-F238E27FC236}">
                <a16:creationId xmlns:a16="http://schemas.microsoft.com/office/drawing/2014/main" id="{D0B61553-18D1-4736-A55B-BE296318C27A}"/>
              </a:ext>
            </a:extLst>
          </p:cNvPr>
          <p:cNvSpPr/>
          <p:nvPr/>
        </p:nvSpPr>
        <p:spPr>
          <a:xfrm>
            <a:off x="6531283" y="2352043"/>
            <a:ext cx="392908" cy="52507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(SGK – 42)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>
          <a:xfrm>
            <a:off x="3276599" y="1269309"/>
            <a:ext cx="5508171" cy="802200"/>
          </a:xfrm>
        </p:spPr>
        <p:txBody>
          <a:bodyPr/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nhà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ròng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rã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5"/>
          </p:nvPr>
        </p:nvSpPr>
        <p:spPr>
          <a:xfrm>
            <a:off x="3958804" y="2501161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Subtitle 8"/>
          <p:cNvSpPr>
            <a:spLocks noGrp="1"/>
          </p:cNvSpPr>
          <p:nvPr>
            <p:ph type="subTitle" idx="5"/>
          </p:nvPr>
        </p:nvSpPr>
        <p:spPr>
          <a:xfrm>
            <a:off x="6531283" y="2501161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Subtitle 8"/>
          <p:cNvSpPr>
            <a:spLocks noGrp="1"/>
          </p:cNvSpPr>
          <p:nvPr>
            <p:ph type="subTitle" idx="5"/>
          </p:nvPr>
        </p:nvSpPr>
        <p:spPr>
          <a:xfrm>
            <a:off x="4656232" y="3386718"/>
            <a:ext cx="3543144" cy="802200"/>
          </a:xfrm>
        </p:spPr>
        <p:txBody>
          <a:bodyPr/>
          <a:lstStyle/>
          <a:p>
            <a:pPr marL="127000" indent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khiêm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nhún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22" name="Picture 6" descr="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731375"/>
            <a:ext cx="4250938" cy="59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5">
            <a:extLst>
              <a:ext uri="{FF2B5EF4-FFF2-40B4-BE49-F238E27FC236}">
                <a16:creationId xmlns:a16="http://schemas.microsoft.com/office/drawing/2014/main" id="{4A266ADC-E67E-4990-A73D-30425905B5A2}"/>
              </a:ext>
            </a:extLst>
          </p:cNvPr>
          <p:cNvSpPr/>
          <p:nvPr/>
        </p:nvSpPr>
        <p:spPr>
          <a:xfrm>
            <a:off x="6195946" y="2497836"/>
            <a:ext cx="392908" cy="52507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9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65" y="121030"/>
            <a:ext cx="7717500" cy="572700"/>
          </a:xfrm>
        </p:spPr>
        <p:txBody>
          <a:bodyPr/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(SGK – 42)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4820" y="1808853"/>
            <a:ext cx="2463278" cy="542700"/>
          </a:xfrm>
        </p:spPr>
        <p:txBody>
          <a:bodyPr/>
          <a:lstStyle/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ảnh người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5171516" y="1859835"/>
            <a:ext cx="2121300" cy="544500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4953000" y="1056940"/>
            <a:ext cx="2339819" cy="688537"/>
          </a:xfrm>
        </p:spPr>
        <p:txBody>
          <a:bodyPr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2"/>
          </p:nvPr>
        </p:nvSpPr>
        <p:spPr>
          <a:xfrm>
            <a:off x="464820" y="1056940"/>
            <a:ext cx="2271687" cy="688537"/>
          </a:xfrm>
        </p:spPr>
        <p:txBody>
          <a:bodyPr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người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>
          <a:xfrm>
            <a:off x="5738336" y="3552313"/>
            <a:ext cx="3108960" cy="1068493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ảnh của người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>
          <a:xfrm>
            <a:off x="5925899" y="2776816"/>
            <a:ext cx="2121300" cy="688537"/>
          </a:xfrm>
        </p:spPr>
        <p:txBody>
          <a:bodyPr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 descr="Binh sĩ Quân đội Nhân dân Việt Nam trong Chiến Tranh Việt Nam - Hình Ảnh  Lịch Sử - Bộ sưu tập Hình Ảnh Lịch Sử Việt Nam và Thế Giới">
            <a:extLst>
              <a:ext uri="{FF2B5EF4-FFF2-40B4-BE49-F238E27FC236}">
                <a16:creationId xmlns:a16="http://schemas.microsoft.com/office/drawing/2014/main" id="{D898BF29-9A84-4E97-A47F-C399E5C7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577" y1="81389" x2="37898" y2="81389"/>
                        <a14:foregroundMark x1="37898" y1="81389" x2="69427" y2="80972"/>
                        <a14:foregroundMark x1="76858" y1="74167" x2="71444" y2="80000"/>
                        <a14:foregroundMark x1="76221" y1="69306" x2="76008" y2="72778"/>
                        <a14:foregroundMark x1="29087" y1="38333" x2="31104" y2="40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8" t="15288" r="18802"/>
          <a:stretch/>
        </p:blipFill>
        <p:spPr bwMode="auto">
          <a:xfrm>
            <a:off x="2247900" y="2276439"/>
            <a:ext cx="3528060" cy="34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(SGK – 42)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6058ED-7EE9-49B1-8513-F58E0D1E2F66}"/>
              </a:ext>
            </a:extLst>
          </p:cNvPr>
          <p:cNvSpPr/>
          <p:nvPr/>
        </p:nvSpPr>
        <p:spPr>
          <a:xfrm>
            <a:off x="1272540" y="1379220"/>
            <a:ext cx="2994660" cy="128745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ECEEED-821A-43EE-B920-DE9141F6A406}"/>
              </a:ext>
            </a:extLst>
          </p:cNvPr>
          <p:cNvSpPr/>
          <p:nvPr/>
        </p:nvSpPr>
        <p:spPr>
          <a:xfrm>
            <a:off x="4617720" y="1410900"/>
            <a:ext cx="3893820" cy="89948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56096F-8E28-411F-98BA-725759793EAB}"/>
              </a:ext>
            </a:extLst>
          </p:cNvPr>
          <p:cNvSpPr/>
          <p:nvPr/>
        </p:nvSpPr>
        <p:spPr>
          <a:xfrm>
            <a:off x="4617720" y="2666676"/>
            <a:ext cx="3893820" cy="89948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8E3EF3-4514-4330-B229-A697CE3BE378}"/>
              </a:ext>
            </a:extLst>
          </p:cNvPr>
          <p:cNvSpPr/>
          <p:nvPr/>
        </p:nvSpPr>
        <p:spPr>
          <a:xfrm>
            <a:off x="4617720" y="3922452"/>
            <a:ext cx="3893820" cy="89948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Chiến sĩ cầm súng | Việt nam, Chiến tranh, Chiến binh">
            <a:extLst>
              <a:ext uri="{FF2B5EF4-FFF2-40B4-BE49-F238E27FC236}">
                <a16:creationId xmlns:a16="http://schemas.microsoft.com/office/drawing/2014/main" id="{79E94D6F-0E6E-4F40-9A13-4B883477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42" l="8272" r="92533">
                        <a14:foregroundMark x1="89971" y1="78814" x2="92606" y2="85000"/>
                        <a14:foregroundMark x1="69107" y1="92712" x2="77818" y2="97627"/>
                        <a14:foregroundMark x1="8272" y1="74237" x2="8272" y2="74237"/>
                        <a14:foregroundMark x1="71230" y1="86949" x2="73133" y2="83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770936"/>
            <a:ext cx="3893820" cy="33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 (SGK – 42)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ECEEED-821A-43EE-B920-DE9141F6A406}"/>
              </a:ext>
            </a:extLst>
          </p:cNvPr>
          <p:cNvSpPr/>
          <p:nvPr/>
        </p:nvSpPr>
        <p:spPr>
          <a:xfrm>
            <a:off x="5097780" y="1326888"/>
            <a:ext cx="3733800" cy="8994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-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56096F-8E28-411F-98BA-725759793EAB}"/>
              </a:ext>
            </a:extLst>
          </p:cNvPr>
          <p:cNvSpPr/>
          <p:nvPr/>
        </p:nvSpPr>
        <p:spPr>
          <a:xfrm>
            <a:off x="5097780" y="2351403"/>
            <a:ext cx="3733800" cy="5516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8E3EF3-4514-4330-B229-A697CE3BE378}"/>
              </a:ext>
            </a:extLst>
          </p:cNvPr>
          <p:cNvSpPr/>
          <p:nvPr/>
        </p:nvSpPr>
        <p:spPr>
          <a:xfrm>
            <a:off x="5097780" y="3156336"/>
            <a:ext cx="3733800" cy="148858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687CC5-7835-4FF9-A292-45A121192CE2}"/>
              </a:ext>
            </a:extLst>
          </p:cNvPr>
          <p:cNvSpPr/>
          <p:nvPr/>
        </p:nvSpPr>
        <p:spPr>
          <a:xfrm>
            <a:off x="3352799" y="1326888"/>
            <a:ext cx="1577315" cy="8994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CFD910-D81D-43CD-AE0E-D89842267CC7}"/>
              </a:ext>
            </a:extLst>
          </p:cNvPr>
          <p:cNvSpPr/>
          <p:nvPr/>
        </p:nvSpPr>
        <p:spPr>
          <a:xfrm>
            <a:off x="3352799" y="2431626"/>
            <a:ext cx="1577315" cy="5516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2F86C7-ECF4-45B2-8D7E-ECB48B80EDF4}"/>
              </a:ext>
            </a:extLst>
          </p:cNvPr>
          <p:cNvSpPr/>
          <p:nvPr/>
        </p:nvSpPr>
        <p:spPr>
          <a:xfrm>
            <a:off x="3352799" y="3236559"/>
            <a:ext cx="1577315" cy="124053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CEB02-BFFE-4EFB-BA48-FA4FDCA40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2" b="92808" l="9918" r="89965">
                        <a14:foregroundMark x1="30455" y1="20548" x2="35006" y2="27740"/>
                        <a14:foregroundMark x1="73979" y1="35616" x2="66511" y2="43322"/>
                        <a14:foregroundMark x1="66511" y1="43322" x2="66511" y2="43493"/>
                        <a14:foregroundMark x1="75729" y1="35445" x2="77830" y2="37329"/>
                        <a14:foregroundMark x1="75496" y1="33048" x2="75263" y2="38185"/>
                        <a14:foregroundMark x1="78880" y1="41267" x2="78063" y2="48973"/>
                        <a14:foregroundMark x1="78880" y1="53425" x2="79580" y2="62500"/>
                        <a14:foregroundMark x1="25671" y1="92808" x2="29055" y2="91781"/>
                        <a14:foregroundMark x1="21470" y1="30993" x2="17503" y2="57877"/>
                        <a14:foregroundMark x1="20303" y1="32534" x2="17153" y2="51199"/>
                        <a14:foregroundMark x1="71529" y1="34760" x2="74562" y2="35274"/>
                        <a14:foregroundMark x1="77946" y1="32705" x2="81214" y2="40582"/>
                        <a14:foregroundMark x1="79930" y1="39897" x2="81564" y2="48459"/>
                        <a14:foregroundMark x1="18320" y1="29623" x2="17153" y2="42123"/>
                        <a14:foregroundMark x1="14119" y1="40925" x2="16336" y2="48973"/>
                        <a14:backgroundMark x1="87515" y1="62500" x2="83431" y2="75685"/>
                        <a14:backgroundMark x1="85414" y1="64897" x2="82730" y2="73801"/>
                        <a14:backgroundMark x1="60793" y1="89726" x2="63711" y2="897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4173" y="1300218"/>
            <a:ext cx="4552597" cy="31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98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2" name="Google Shape;1232;p43"/>
          <p:cNvSpPr txBox="1">
            <a:spLocks noGrp="1"/>
          </p:cNvSpPr>
          <p:nvPr>
            <p:ph type="subTitle" idx="1"/>
          </p:nvPr>
        </p:nvSpPr>
        <p:spPr>
          <a:xfrm>
            <a:off x="713225" y="2455528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Hs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 trình bày được khái niệm và các cách nói giảm nói tránh thường sử dụng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4" name="Google Shape;1234;p43"/>
          <p:cNvSpPr txBox="1">
            <a:spLocks noGrp="1"/>
          </p:cNvSpPr>
          <p:nvPr>
            <p:ph type="title"/>
          </p:nvPr>
        </p:nvSpPr>
        <p:spPr>
          <a:xfrm>
            <a:off x="713238" y="1596987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5" name="Google Shape;1235;p43"/>
          <p:cNvSpPr txBox="1">
            <a:spLocks noGrp="1"/>
          </p:cNvSpPr>
          <p:nvPr>
            <p:ph type="subTitle" idx="3"/>
          </p:nvPr>
        </p:nvSpPr>
        <p:spPr>
          <a:xfrm>
            <a:off x="2650239" y="2455528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phát hiện các biện pháp nói giảm nói tránh được sử dụng trong ngữ liệu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7" name="Google Shape;1237;p43"/>
          <p:cNvSpPr txBox="1">
            <a:spLocks noGrp="1"/>
          </p:cNvSpPr>
          <p:nvPr>
            <p:ph type="title" idx="5"/>
          </p:nvPr>
        </p:nvSpPr>
        <p:spPr>
          <a:xfrm>
            <a:off x="2648747" y="1596987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8" name="Google Shape;1238;p43"/>
          <p:cNvSpPr txBox="1">
            <a:spLocks noGrp="1"/>
          </p:cNvSpPr>
          <p:nvPr>
            <p:ph type="subTitle" idx="6"/>
          </p:nvPr>
        </p:nvSpPr>
        <p:spPr>
          <a:xfrm>
            <a:off x="4585704" y="2455528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vận dụng kiến thức, hoàn thành bài tập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0" name="Google Shape;1240;p43"/>
          <p:cNvSpPr txBox="1">
            <a:spLocks noGrp="1"/>
          </p:cNvSpPr>
          <p:nvPr>
            <p:ph type="title" idx="8"/>
          </p:nvPr>
        </p:nvSpPr>
        <p:spPr>
          <a:xfrm>
            <a:off x="4584256" y="1596987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1" name="Google Shape;1241;p43"/>
          <p:cNvSpPr txBox="1">
            <a:spLocks noGrp="1"/>
          </p:cNvSpPr>
          <p:nvPr>
            <p:ph type="subTitle" idx="9"/>
          </p:nvPr>
        </p:nvSpPr>
        <p:spPr>
          <a:xfrm>
            <a:off x="6519763" y="2455528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ứng dụng BP nói giảm nói tránh trong giao tiếp nói và viết.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3" name="Google Shape;1243;p43"/>
          <p:cNvSpPr txBox="1">
            <a:spLocks noGrp="1"/>
          </p:cNvSpPr>
          <p:nvPr>
            <p:ph type="title" idx="14"/>
          </p:nvPr>
        </p:nvSpPr>
        <p:spPr>
          <a:xfrm>
            <a:off x="6519766" y="1596987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44" name="Google Shape;1244;p43"/>
          <p:cNvGrpSpPr/>
          <p:nvPr/>
        </p:nvGrpSpPr>
        <p:grpSpPr>
          <a:xfrm>
            <a:off x="1256360" y="1352863"/>
            <a:ext cx="7174415" cy="905881"/>
            <a:chOff x="1256360" y="1352863"/>
            <a:chExt cx="7174415" cy="905881"/>
          </a:xfrm>
        </p:grpSpPr>
        <p:sp>
          <p:nvSpPr>
            <p:cNvPr id="1245" name="Google Shape;1245;p43"/>
            <p:cNvSpPr/>
            <p:nvPr/>
          </p:nvSpPr>
          <p:spPr>
            <a:xfrm>
              <a:off x="4109823" y="19548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5138312" y="2128756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6161544" y="2004092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7601642" y="1665111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4690222" y="1352863"/>
              <a:ext cx="151868" cy="20311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753450" y="1914089"/>
              <a:ext cx="98982" cy="1299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4429010" y="1701377"/>
              <a:ext cx="98280" cy="130513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3018800" y="1834838"/>
              <a:ext cx="98280" cy="130513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6647381" y="1848627"/>
              <a:ext cx="98280" cy="1304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256360" y="1644371"/>
              <a:ext cx="98282" cy="130516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7348802" y="20638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5428465" y="1462406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2407708" y="1501045"/>
              <a:ext cx="152629" cy="202764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868626" y="1991220"/>
              <a:ext cx="98925" cy="129989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5781980" y="183535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8332495" y="1835412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1" name="Google Shape;1261;p43"/>
          <p:cNvSpPr/>
          <p:nvPr/>
        </p:nvSpPr>
        <p:spPr>
          <a:xfrm>
            <a:off x="713225" y="689572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2" name="Google Shape;1262;p43"/>
          <p:cNvSpPr/>
          <p:nvPr/>
        </p:nvSpPr>
        <p:spPr>
          <a:xfrm>
            <a:off x="6992450" y="712275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4"/>
          <p:cNvSpPr/>
          <p:nvPr/>
        </p:nvSpPr>
        <p:spPr>
          <a:xfrm>
            <a:off x="4762500" y="1495425"/>
            <a:ext cx="2202401" cy="1190625"/>
          </a:xfrm>
          <a:custGeom>
            <a:avLst/>
            <a:gdLst/>
            <a:ahLst/>
            <a:cxnLst/>
            <a:rect l="l" t="t" r="r" b="b"/>
            <a:pathLst>
              <a:path w="65616" h="47625" extrusionOk="0">
                <a:moveTo>
                  <a:pt x="0" y="39624"/>
                </a:moveTo>
                <a:cubicBezTo>
                  <a:pt x="14203" y="44358"/>
                  <a:pt x="29225" y="47625"/>
                  <a:pt x="44196" y="47625"/>
                </a:cubicBezTo>
                <a:cubicBezTo>
                  <a:pt x="49710" y="47625"/>
                  <a:pt x="56167" y="47196"/>
                  <a:pt x="60198" y="43434"/>
                </a:cubicBezTo>
                <a:cubicBezTo>
                  <a:pt x="65679" y="38318"/>
                  <a:pt x="66683" y="28474"/>
                  <a:pt x="64389" y="21336"/>
                </a:cubicBezTo>
                <a:cubicBezTo>
                  <a:pt x="61863" y="13477"/>
                  <a:pt x="51816" y="8255"/>
                  <a:pt x="51816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7" name="Google Shape;1267;p44"/>
          <p:cNvSpPr txBox="1">
            <a:spLocks noGrp="1"/>
          </p:cNvSpPr>
          <p:nvPr>
            <p:ph type="title"/>
          </p:nvPr>
        </p:nvSpPr>
        <p:spPr>
          <a:xfrm>
            <a:off x="1761374" y="2150849"/>
            <a:ext cx="6587969" cy="17046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NHẬN BIẾT BIỆN PHÁP TƯ TỪ NÓI GIẢM NÓI TRÁNH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8" name="Google Shape;1268;p44"/>
          <p:cNvSpPr/>
          <p:nvPr/>
        </p:nvSpPr>
        <p:spPr>
          <a:xfrm>
            <a:off x="7126661" y="1327584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9" name="Google Shape;1269;p44"/>
          <p:cNvSpPr/>
          <p:nvPr/>
        </p:nvSpPr>
        <p:spPr>
          <a:xfrm>
            <a:off x="3438450" y="1180000"/>
            <a:ext cx="1194000" cy="452275"/>
          </a:xfrm>
          <a:custGeom>
            <a:avLst/>
            <a:gdLst/>
            <a:ahLst/>
            <a:cxnLst/>
            <a:rect l="l" t="t" r="r" b="b"/>
            <a:pathLst>
              <a:path w="47760" h="18091" extrusionOk="0">
                <a:moveTo>
                  <a:pt x="27355" y="1"/>
                </a:moveTo>
                <a:cubicBezTo>
                  <a:pt x="27227" y="1"/>
                  <a:pt x="27097" y="4"/>
                  <a:pt x="26965" y="11"/>
                </a:cubicBezTo>
                <a:cubicBezTo>
                  <a:pt x="20493" y="345"/>
                  <a:pt x="19493" y="6482"/>
                  <a:pt x="19493" y="6482"/>
                </a:cubicBezTo>
                <a:cubicBezTo>
                  <a:pt x="19493" y="6482"/>
                  <a:pt x="18356" y="5630"/>
                  <a:pt x="17105" y="5630"/>
                </a:cubicBezTo>
                <a:cubicBezTo>
                  <a:pt x="17001" y="5630"/>
                  <a:pt x="16896" y="5636"/>
                  <a:pt x="16791" y="5648"/>
                </a:cubicBezTo>
                <a:cubicBezTo>
                  <a:pt x="15156" y="5849"/>
                  <a:pt x="14589" y="7750"/>
                  <a:pt x="14589" y="7750"/>
                </a:cubicBezTo>
                <a:cubicBezTo>
                  <a:pt x="14589" y="7750"/>
                  <a:pt x="13845" y="7085"/>
                  <a:pt x="11429" y="7085"/>
                </a:cubicBezTo>
                <a:cubicBezTo>
                  <a:pt x="11140" y="7085"/>
                  <a:pt x="10826" y="7095"/>
                  <a:pt x="10486" y="7116"/>
                </a:cubicBezTo>
                <a:cubicBezTo>
                  <a:pt x="7784" y="7316"/>
                  <a:pt x="6817" y="10619"/>
                  <a:pt x="6817" y="10619"/>
                </a:cubicBezTo>
                <a:cubicBezTo>
                  <a:pt x="6817" y="10619"/>
                  <a:pt x="6517" y="10485"/>
                  <a:pt x="6016" y="10452"/>
                </a:cubicBezTo>
                <a:cubicBezTo>
                  <a:pt x="5693" y="10401"/>
                  <a:pt x="5282" y="10359"/>
                  <a:pt x="4828" y="10359"/>
                </a:cubicBezTo>
                <a:cubicBezTo>
                  <a:pt x="3503" y="10359"/>
                  <a:pt x="1825" y="10721"/>
                  <a:pt x="979" y="12287"/>
                </a:cubicBezTo>
                <a:cubicBezTo>
                  <a:pt x="0" y="14117"/>
                  <a:pt x="2593" y="14915"/>
                  <a:pt x="4971" y="14915"/>
                </a:cubicBezTo>
                <a:cubicBezTo>
                  <a:pt x="6320" y="14915"/>
                  <a:pt x="7599" y="14659"/>
                  <a:pt x="8118" y="14188"/>
                </a:cubicBezTo>
                <a:cubicBezTo>
                  <a:pt x="8118" y="14188"/>
                  <a:pt x="9019" y="16590"/>
                  <a:pt x="14222" y="17457"/>
                </a:cubicBezTo>
                <a:cubicBezTo>
                  <a:pt x="14590" y="17524"/>
                  <a:pt x="14955" y="17554"/>
                  <a:pt x="15312" y="17554"/>
                </a:cubicBezTo>
                <a:cubicBezTo>
                  <a:pt x="18322" y="17554"/>
                  <a:pt x="20827" y="15422"/>
                  <a:pt x="20827" y="15422"/>
                </a:cubicBezTo>
                <a:cubicBezTo>
                  <a:pt x="20827" y="15422"/>
                  <a:pt x="21828" y="18091"/>
                  <a:pt x="28799" y="18091"/>
                </a:cubicBezTo>
                <a:cubicBezTo>
                  <a:pt x="34370" y="18091"/>
                  <a:pt x="36338" y="14822"/>
                  <a:pt x="36338" y="14822"/>
                </a:cubicBezTo>
                <a:cubicBezTo>
                  <a:pt x="36338" y="14822"/>
                  <a:pt x="37350" y="15895"/>
                  <a:pt x="38904" y="15895"/>
                </a:cubicBezTo>
                <a:cubicBezTo>
                  <a:pt x="38971" y="15895"/>
                  <a:pt x="39038" y="15893"/>
                  <a:pt x="39107" y="15889"/>
                </a:cubicBezTo>
                <a:cubicBezTo>
                  <a:pt x="40775" y="15789"/>
                  <a:pt x="41275" y="14288"/>
                  <a:pt x="41275" y="14288"/>
                </a:cubicBezTo>
                <a:cubicBezTo>
                  <a:pt x="41275" y="14288"/>
                  <a:pt x="41860" y="14371"/>
                  <a:pt x="42665" y="14371"/>
                </a:cubicBezTo>
                <a:cubicBezTo>
                  <a:pt x="44200" y="14371"/>
                  <a:pt x="46533" y="14070"/>
                  <a:pt x="47146" y="12320"/>
                </a:cubicBezTo>
                <a:cubicBezTo>
                  <a:pt x="47759" y="10502"/>
                  <a:pt x="45541" y="9551"/>
                  <a:pt x="43642" y="9551"/>
                </a:cubicBezTo>
                <a:cubicBezTo>
                  <a:pt x="42753" y="9551"/>
                  <a:pt x="41934" y="9760"/>
                  <a:pt x="41508" y="10185"/>
                </a:cubicBezTo>
                <a:cubicBezTo>
                  <a:pt x="40491" y="7683"/>
                  <a:pt x="38815" y="7058"/>
                  <a:pt x="37393" y="7058"/>
                </a:cubicBezTo>
                <a:cubicBezTo>
                  <a:pt x="35971" y="7058"/>
                  <a:pt x="34804" y="7683"/>
                  <a:pt x="34804" y="7683"/>
                </a:cubicBezTo>
                <a:cubicBezTo>
                  <a:pt x="34804" y="7683"/>
                  <a:pt x="33491" y="1"/>
                  <a:pt x="273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0" name="Google Shape;1270;p44"/>
          <p:cNvSpPr txBox="1">
            <a:spLocks noGrp="1"/>
          </p:cNvSpPr>
          <p:nvPr>
            <p:ph type="title" idx="2"/>
          </p:nvPr>
        </p:nvSpPr>
        <p:spPr>
          <a:xfrm>
            <a:off x="1761375" y="844300"/>
            <a:ext cx="3858900" cy="11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1" name="Google Shape;1271;p44"/>
          <p:cNvSpPr/>
          <p:nvPr/>
        </p:nvSpPr>
        <p:spPr>
          <a:xfrm rot="10800000">
            <a:off x="1922597" y="428975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2" name="Google Shape;1272;p44"/>
          <p:cNvSpPr/>
          <p:nvPr/>
        </p:nvSpPr>
        <p:spPr>
          <a:xfrm rot="10800000">
            <a:off x="1076929" y="1251550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3" name="Google Shape;1273;p44"/>
          <p:cNvSpPr/>
          <p:nvPr/>
        </p:nvSpPr>
        <p:spPr>
          <a:xfrm rot="10800000">
            <a:off x="3297104" y="179672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4" name="Google Shape;1274;p44"/>
          <p:cNvSpPr/>
          <p:nvPr/>
        </p:nvSpPr>
        <p:spPr>
          <a:xfrm>
            <a:off x="713225" y="2490675"/>
            <a:ext cx="7012554" cy="2128981"/>
          </a:xfrm>
          <a:custGeom>
            <a:avLst/>
            <a:gdLst/>
            <a:ahLst/>
            <a:cxnLst/>
            <a:rect l="l" t="t" r="r" b="b"/>
            <a:pathLst>
              <a:path w="250426" h="74297" extrusionOk="0">
                <a:moveTo>
                  <a:pt x="250152" y="42293"/>
                </a:moveTo>
                <a:cubicBezTo>
                  <a:pt x="252003" y="34887"/>
                  <a:pt x="241780" y="25664"/>
                  <a:pt x="234150" y="25910"/>
                </a:cubicBezTo>
                <a:cubicBezTo>
                  <a:pt x="224297" y="26228"/>
                  <a:pt x="214518" y="30931"/>
                  <a:pt x="206718" y="36959"/>
                </a:cubicBezTo>
                <a:cubicBezTo>
                  <a:pt x="178889" y="58463"/>
                  <a:pt x="143208" y="74297"/>
                  <a:pt x="108039" y="74297"/>
                </a:cubicBezTo>
                <a:cubicBezTo>
                  <a:pt x="71733" y="74297"/>
                  <a:pt x="26258" y="68903"/>
                  <a:pt x="4788" y="39626"/>
                </a:cubicBezTo>
                <a:cubicBezTo>
                  <a:pt x="-1982" y="30395"/>
                  <a:pt x="-1658" y="13166"/>
                  <a:pt x="6693" y="5336"/>
                </a:cubicBezTo>
                <a:cubicBezTo>
                  <a:pt x="14830" y="-2292"/>
                  <a:pt x="28686" y="764"/>
                  <a:pt x="39840" y="764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75" name="Google Shape;1275;p44"/>
          <p:cNvGrpSpPr/>
          <p:nvPr/>
        </p:nvGrpSpPr>
        <p:grpSpPr>
          <a:xfrm>
            <a:off x="7410413" y="3607825"/>
            <a:ext cx="819466" cy="1531125"/>
            <a:chOff x="6378250" y="3829050"/>
            <a:chExt cx="692175" cy="1531125"/>
          </a:xfrm>
        </p:grpSpPr>
        <p:sp>
          <p:nvSpPr>
            <p:cNvPr id="1276" name="Google Shape;1276;p44"/>
            <p:cNvSpPr/>
            <p:nvPr/>
          </p:nvSpPr>
          <p:spPr>
            <a:xfrm>
              <a:off x="6453300" y="3829050"/>
              <a:ext cx="374450" cy="567925"/>
            </a:xfrm>
            <a:custGeom>
              <a:avLst/>
              <a:gdLst/>
              <a:ahLst/>
              <a:cxnLst/>
              <a:rect l="l" t="t" r="r" b="b"/>
              <a:pathLst>
                <a:path w="14978" h="22717" extrusionOk="0">
                  <a:moveTo>
                    <a:pt x="2535" y="1"/>
                  </a:moveTo>
                  <a:cubicBezTo>
                    <a:pt x="1134" y="1"/>
                    <a:pt x="0" y="1168"/>
                    <a:pt x="0" y="2536"/>
                  </a:cubicBezTo>
                  <a:lnTo>
                    <a:pt x="0" y="20182"/>
                  </a:lnTo>
                  <a:cubicBezTo>
                    <a:pt x="0" y="21583"/>
                    <a:pt x="1168" y="22717"/>
                    <a:pt x="2535" y="22717"/>
                  </a:cubicBezTo>
                  <a:lnTo>
                    <a:pt x="12409" y="22717"/>
                  </a:lnTo>
                  <a:cubicBezTo>
                    <a:pt x="13844" y="22717"/>
                    <a:pt x="14978" y="21549"/>
                    <a:pt x="14978" y="20182"/>
                  </a:cubicBezTo>
                  <a:lnTo>
                    <a:pt x="14978" y="2536"/>
                  </a:lnTo>
                  <a:cubicBezTo>
                    <a:pt x="14978" y="1135"/>
                    <a:pt x="13844" y="1"/>
                    <a:pt x="12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6535850" y="4113425"/>
              <a:ext cx="210175" cy="167650"/>
            </a:xfrm>
            <a:custGeom>
              <a:avLst/>
              <a:gdLst/>
              <a:ahLst/>
              <a:cxnLst/>
              <a:rect l="l" t="t" r="r" b="b"/>
              <a:pathLst>
                <a:path w="8407" h="6706" extrusionOk="0">
                  <a:moveTo>
                    <a:pt x="1" y="1"/>
                  </a:moveTo>
                  <a:lnTo>
                    <a:pt x="1" y="5204"/>
                  </a:lnTo>
                  <a:lnTo>
                    <a:pt x="34" y="5204"/>
                  </a:lnTo>
                  <a:cubicBezTo>
                    <a:pt x="34" y="6038"/>
                    <a:pt x="668" y="6705"/>
                    <a:pt x="1435" y="6705"/>
                  </a:cubicBezTo>
                  <a:lnTo>
                    <a:pt x="7006" y="6705"/>
                  </a:lnTo>
                  <a:cubicBezTo>
                    <a:pt x="7773" y="6705"/>
                    <a:pt x="8407" y="6038"/>
                    <a:pt x="8407" y="5204"/>
                  </a:cubicBezTo>
                  <a:lnTo>
                    <a:pt x="84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6585900" y="4180975"/>
              <a:ext cx="125950" cy="100100"/>
            </a:xfrm>
            <a:custGeom>
              <a:avLst/>
              <a:gdLst/>
              <a:ahLst/>
              <a:cxnLst/>
              <a:rect l="l" t="t" r="r" b="b"/>
              <a:pathLst>
                <a:path w="5038" h="4004" extrusionOk="0">
                  <a:moveTo>
                    <a:pt x="2435" y="0"/>
                  </a:moveTo>
                  <a:cubicBezTo>
                    <a:pt x="0" y="0"/>
                    <a:pt x="0" y="4003"/>
                    <a:pt x="0" y="4003"/>
                  </a:cubicBezTo>
                  <a:lnTo>
                    <a:pt x="5037" y="4003"/>
                  </a:lnTo>
                  <a:cubicBezTo>
                    <a:pt x="5037" y="4003"/>
                    <a:pt x="4904" y="0"/>
                    <a:pt x="2435" y="0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6536700" y="4113425"/>
              <a:ext cx="210175" cy="14200"/>
            </a:xfrm>
            <a:custGeom>
              <a:avLst/>
              <a:gdLst/>
              <a:ahLst/>
              <a:cxnLst/>
              <a:rect l="l" t="t" r="r" b="b"/>
              <a:pathLst>
                <a:path w="8407" h="568" extrusionOk="0">
                  <a:moveTo>
                    <a:pt x="0" y="1"/>
                  </a:moveTo>
                  <a:lnTo>
                    <a:pt x="0" y="568"/>
                  </a:lnTo>
                  <a:lnTo>
                    <a:pt x="8406" y="568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6536700" y="3944975"/>
              <a:ext cx="210175" cy="167650"/>
            </a:xfrm>
            <a:custGeom>
              <a:avLst/>
              <a:gdLst/>
              <a:ahLst/>
              <a:cxnLst/>
              <a:rect l="l" t="t" r="r" b="b"/>
              <a:pathLst>
                <a:path w="8407" h="6706" extrusionOk="0">
                  <a:moveTo>
                    <a:pt x="1401" y="0"/>
                  </a:moveTo>
                  <a:cubicBezTo>
                    <a:pt x="634" y="0"/>
                    <a:pt x="0" y="668"/>
                    <a:pt x="0" y="1501"/>
                  </a:cubicBezTo>
                  <a:lnTo>
                    <a:pt x="0" y="6705"/>
                  </a:lnTo>
                  <a:lnTo>
                    <a:pt x="8406" y="6705"/>
                  </a:lnTo>
                  <a:lnTo>
                    <a:pt x="8406" y="1501"/>
                  </a:lnTo>
                  <a:cubicBezTo>
                    <a:pt x="8406" y="668"/>
                    <a:pt x="7739" y="0"/>
                    <a:pt x="7005" y="0"/>
                  </a:cubicBezTo>
                  <a:close/>
                </a:path>
              </a:pathLst>
            </a:custGeom>
            <a:solidFill>
              <a:srgbClr val="F4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6582550" y="4024200"/>
              <a:ext cx="47575" cy="53400"/>
            </a:xfrm>
            <a:custGeom>
              <a:avLst/>
              <a:gdLst/>
              <a:ahLst/>
              <a:cxnLst/>
              <a:rect l="l" t="t" r="r" b="b"/>
              <a:pathLst>
                <a:path w="1903" h="2136" extrusionOk="0">
                  <a:moveTo>
                    <a:pt x="968" y="234"/>
                  </a:moveTo>
                  <a:cubicBezTo>
                    <a:pt x="1168" y="234"/>
                    <a:pt x="1335" y="301"/>
                    <a:pt x="1435" y="467"/>
                  </a:cubicBezTo>
                  <a:cubicBezTo>
                    <a:pt x="1568" y="601"/>
                    <a:pt x="1635" y="801"/>
                    <a:pt x="1635" y="1068"/>
                  </a:cubicBezTo>
                  <a:cubicBezTo>
                    <a:pt x="1635" y="1335"/>
                    <a:pt x="1568" y="1535"/>
                    <a:pt x="1435" y="1668"/>
                  </a:cubicBezTo>
                  <a:cubicBezTo>
                    <a:pt x="1335" y="1835"/>
                    <a:pt x="1168" y="1902"/>
                    <a:pt x="968" y="1902"/>
                  </a:cubicBezTo>
                  <a:cubicBezTo>
                    <a:pt x="768" y="1902"/>
                    <a:pt x="601" y="1835"/>
                    <a:pt x="468" y="1668"/>
                  </a:cubicBezTo>
                  <a:cubicBezTo>
                    <a:pt x="368" y="1535"/>
                    <a:pt x="301" y="1335"/>
                    <a:pt x="301" y="1068"/>
                  </a:cubicBezTo>
                  <a:cubicBezTo>
                    <a:pt x="301" y="801"/>
                    <a:pt x="368" y="601"/>
                    <a:pt x="468" y="467"/>
                  </a:cubicBezTo>
                  <a:cubicBezTo>
                    <a:pt x="601" y="301"/>
                    <a:pt x="768" y="234"/>
                    <a:pt x="968" y="234"/>
                  </a:cubicBezTo>
                  <a:close/>
                  <a:moveTo>
                    <a:pt x="968" y="0"/>
                  </a:moveTo>
                  <a:cubicBezTo>
                    <a:pt x="668" y="0"/>
                    <a:pt x="434" y="100"/>
                    <a:pt x="268" y="301"/>
                  </a:cubicBezTo>
                  <a:cubicBezTo>
                    <a:pt x="101" y="501"/>
                    <a:pt x="1" y="734"/>
                    <a:pt x="1" y="1068"/>
                  </a:cubicBezTo>
                  <a:cubicBezTo>
                    <a:pt x="1" y="1401"/>
                    <a:pt x="101" y="1668"/>
                    <a:pt x="268" y="1835"/>
                  </a:cubicBezTo>
                  <a:cubicBezTo>
                    <a:pt x="434" y="2035"/>
                    <a:pt x="668" y="2135"/>
                    <a:pt x="968" y="2135"/>
                  </a:cubicBezTo>
                  <a:cubicBezTo>
                    <a:pt x="1268" y="2135"/>
                    <a:pt x="1468" y="2035"/>
                    <a:pt x="1669" y="1835"/>
                  </a:cubicBezTo>
                  <a:cubicBezTo>
                    <a:pt x="1835" y="1668"/>
                    <a:pt x="1902" y="1401"/>
                    <a:pt x="1902" y="1068"/>
                  </a:cubicBezTo>
                  <a:cubicBezTo>
                    <a:pt x="1902" y="734"/>
                    <a:pt x="1835" y="501"/>
                    <a:pt x="1669" y="301"/>
                  </a:cubicBezTo>
                  <a:cubicBezTo>
                    <a:pt x="1468" y="100"/>
                    <a:pt x="1268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6640925" y="4025025"/>
              <a:ext cx="39225" cy="51725"/>
            </a:xfrm>
            <a:custGeom>
              <a:avLst/>
              <a:gdLst/>
              <a:ahLst/>
              <a:cxnLst/>
              <a:rect l="l" t="t" r="r" b="b"/>
              <a:pathLst>
                <a:path w="1569" h="2069" extrusionOk="0">
                  <a:moveTo>
                    <a:pt x="1" y="1"/>
                  </a:moveTo>
                  <a:lnTo>
                    <a:pt x="1" y="2069"/>
                  </a:lnTo>
                  <a:lnTo>
                    <a:pt x="268" y="2069"/>
                  </a:lnTo>
                  <a:lnTo>
                    <a:pt x="268" y="334"/>
                  </a:lnTo>
                  <a:lnTo>
                    <a:pt x="1202" y="2069"/>
                  </a:lnTo>
                  <a:lnTo>
                    <a:pt x="1568" y="2069"/>
                  </a:lnTo>
                  <a:lnTo>
                    <a:pt x="1568" y="1"/>
                  </a:lnTo>
                  <a:lnTo>
                    <a:pt x="1302" y="1"/>
                  </a:lnTo>
                  <a:lnTo>
                    <a:pt x="1302" y="173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6616750" y="3944975"/>
              <a:ext cx="48400" cy="55050"/>
            </a:xfrm>
            <a:custGeom>
              <a:avLst/>
              <a:gdLst/>
              <a:ahLst/>
              <a:cxnLst/>
              <a:rect l="l" t="t" r="r" b="b"/>
              <a:pathLst>
                <a:path w="1936" h="2202" extrusionOk="0">
                  <a:moveTo>
                    <a:pt x="0" y="0"/>
                  </a:moveTo>
                  <a:lnTo>
                    <a:pt x="0" y="1401"/>
                  </a:lnTo>
                  <a:cubicBezTo>
                    <a:pt x="0" y="1835"/>
                    <a:pt x="334" y="2202"/>
                    <a:pt x="801" y="2202"/>
                  </a:cubicBezTo>
                  <a:lnTo>
                    <a:pt x="1134" y="2202"/>
                  </a:lnTo>
                  <a:cubicBezTo>
                    <a:pt x="1535" y="2202"/>
                    <a:pt x="1935" y="1868"/>
                    <a:pt x="1935" y="1401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6615900" y="4226000"/>
              <a:ext cx="47575" cy="55075"/>
            </a:xfrm>
            <a:custGeom>
              <a:avLst/>
              <a:gdLst/>
              <a:ahLst/>
              <a:cxnLst/>
              <a:rect l="l" t="t" r="r" b="b"/>
              <a:pathLst>
                <a:path w="1903" h="2203" extrusionOk="0">
                  <a:moveTo>
                    <a:pt x="802" y="1"/>
                  </a:moveTo>
                  <a:cubicBezTo>
                    <a:pt x="368" y="1"/>
                    <a:pt x="1" y="334"/>
                    <a:pt x="1" y="801"/>
                  </a:cubicBezTo>
                  <a:lnTo>
                    <a:pt x="1" y="2202"/>
                  </a:lnTo>
                  <a:lnTo>
                    <a:pt x="1902" y="2202"/>
                  </a:lnTo>
                  <a:lnTo>
                    <a:pt x="1902" y="801"/>
                  </a:lnTo>
                  <a:cubicBezTo>
                    <a:pt x="1902" y="368"/>
                    <a:pt x="1569" y="1"/>
                    <a:pt x="1135" y="1"/>
                  </a:cubicBezTo>
                  <a:close/>
                </a:path>
              </a:pathLst>
            </a:custGeom>
            <a:solidFill>
              <a:srgbClr val="D03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6378250" y="4182700"/>
              <a:ext cx="692175" cy="1027175"/>
            </a:xfrm>
            <a:custGeom>
              <a:avLst/>
              <a:gdLst/>
              <a:ahLst/>
              <a:cxnLst/>
              <a:rect l="l" t="t" r="r" b="b"/>
              <a:pathLst>
                <a:path w="27687" h="41087" extrusionOk="0">
                  <a:moveTo>
                    <a:pt x="11000" y="0"/>
                  </a:moveTo>
                  <a:cubicBezTo>
                    <a:pt x="10300" y="0"/>
                    <a:pt x="9622" y="787"/>
                    <a:pt x="9307" y="1566"/>
                  </a:cubicBezTo>
                  <a:cubicBezTo>
                    <a:pt x="8406" y="3434"/>
                    <a:pt x="9073" y="11240"/>
                    <a:pt x="9073" y="15943"/>
                  </a:cubicBezTo>
                  <a:cubicBezTo>
                    <a:pt x="9651" y="23394"/>
                    <a:pt x="8028" y="23894"/>
                    <a:pt x="7582" y="23894"/>
                  </a:cubicBezTo>
                  <a:cubicBezTo>
                    <a:pt x="7513" y="23894"/>
                    <a:pt x="7472" y="23882"/>
                    <a:pt x="7472" y="23882"/>
                  </a:cubicBezTo>
                  <a:cubicBezTo>
                    <a:pt x="5729" y="18271"/>
                    <a:pt x="3628" y="15839"/>
                    <a:pt x="2231" y="15839"/>
                  </a:cubicBezTo>
                  <a:cubicBezTo>
                    <a:pt x="1676" y="15839"/>
                    <a:pt x="1233" y="16223"/>
                    <a:pt x="968" y="16944"/>
                  </a:cubicBezTo>
                  <a:cubicBezTo>
                    <a:pt x="0" y="19512"/>
                    <a:pt x="3303" y="27451"/>
                    <a:pt x="4370" y="31888"/>
                  </a:cubicBezTo>
                  <a:cubicBezTo>
                    <a:pt x="5471" y="36291"/>
                    <a:pt x="11208" y="40761"/>
                    <a:pt x="11208" y="40761"/>
                  </a:cubicBezTo>
                  <a:cubicBezTo>
                    <a:pt x="11781" y="40975"/>
                    <a:pt x="12922" y="41087"/>
                    <a:pt x="14301" y="41087"/>
                  </a:cubicBezTo>
                  <a:cubicBezTo>
                    <a:pt x="18064" y="41087"/>
                    <a:pt x="23598" y="40257"/>
                    <a:pt x="24184" y="38426"/>
                  </a:cubicBezTo>
                  <a:cubicBezTo>
                    <a:pt x="26186" y="34756"/>
                    <a:pt x="27520" y="23715"/>
                    <a:pt x="27520" y="23715"/>
                  </a:cubicBezTo>
                  <a:cubicBezTo>
                    <a:pt x="27687" y="21614"/>
                    <a:pt x="27520" y="19112"/>
                    <a:pt x="27053" y="18345"/>
                  </a:cubicBezTo>
                  <a:cubicBezTo>
                    <a:pt x="26607" y="17822"/>
                    <a:pt x="26179" y="17636"/>
                    <a:pt x="25795" y="17636"/>
                  </a:cubicBezTo>
                  <a:cubicBezTo>
                    <a:pt x="24856" y="17636"/>
                    <a:pt x="24184" y="18745"/>
                    <a:pt x="24184" y="18745"/>
                  </a:cubicBezTo>
                  <a:cubicBezTo>
                    <a:pt x="24184" y="18745"/>
                    <a:pt x="23851" y="17211"/>
                    <a:pt x="22983" y="16277"/>
                  </a:cubicBezTo>
                  <a:cubicBezTo>
                    <a:pt x="22643" y="15929"/>
                    <a:pt x="22307" y="15792"/>
                    <a:pt x="21988" y="15792"/>
                  </a:cubicBezTo>
                  <a:cubicBezTo>
                    <a:pt x="20776" y="15792"/>
                    <a:pt x="19814" y="17778"/>
                    <a:pt x="19814" y="17778"/>
                  </a:cubicBezTo>
                  <a:cubicBezTo>
                    <a:pt x="19720" y="16991"/>
                    <a:pt x="19092" y="15020"/>
                    <a:pt x="17344" y="15020"/>
                  </a:cubicBezTo>
                  <a:cubicBezTo>
                    <a:pt x="17238" y="15020"/>
                    <a:pt x="17127" y="15027"/>
                    <a:pt x="17012" y="15042"/>
                  </a:cubicBezTo>
                  <a:cubicBezTo>
                    <a:pt x="15711" y="15242"/>
                    <a:pt x="14444" y="18044"/>
                    <a:pt x="14444" y="18044"/>
                  </a:cubicBezTo>
                  <a:cubicBezTo>
                    <a:pt x="14444" y="18044"/>
                    <a:pt x="13543" y="9038"/>
                    <a:pt x="13043" y="5002"/>
                  </a:cubicBezTo>
                  <a:cubicBezTo>
                    <a:pt x="12749" y="1181"/>
                    <a:pt x="11858" y="0"/>
                    <a:pt x="11000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6615900" y="4196825"/>
              <a:ext cx="68425" cy="76975"/>
            </a:xfrm>
            <a:custGeom>
              <a:avLst/>
              <a:gdLst/>
              <a:ahLst/>
              <a:cxnLst/>
              <a:rect l="l" t="t" r="r" b="b"/>
              <a:pathLst>
                <a:path w="2737" h="3079" extrusionOk="0">
                  <a:moveTo>
                    <a:pt x="1469" y="0"/>
                  </a:moveTo>
                  <a:cubicBezTo>
                    <a:pt x="335" y="0"/>
                    <a:pt x="1" y="1968"/>
                    <a:pt x="1" y="2669"/>
                  </a:cubicBezTo>
                  <a:cubicBezTo>
                    <a:pt x="1" y="2968"/>
                    <a:pt x="499" y="3078"/>
                    <a:pt x="1071" y="3078"/>
                  </a:cubicBezTo>
                  <a:cubicBezTo>
                    <a:pt x="1838" y="3078"/>
                    <a:pt x="2736" y="2879"/>
                    <a:pt x="2736" y="2669"/>
                  </a:cubicBezTo>
                  <a:cubicBezTo>
                    <a:pt x="2736" y="2302"/>
                    <a:pt x="2469" y="0"/>
                    <a:pt x="1469" y="0"/>
                  </a:cubicBezTo>
                  <a:close/>
                </a:path>
              </a:pathLst>
            </a:custGeom>
            <a:solidFill>
              <a:srgbClr val="EDC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6404925" y="4594150"/>
              <a:ext cx="76750" cy="76825"/>
            </a:xfrm>
            <a:custGeom>
              <a:avLst/>
              <a:gdLst/>
              <a:ahLst/>
              <a:cxnLst/>
              <a:rect l="l" t="t" r="r" b="b"/>
              <a:pathLst>
                <a:path w="3070" h="3073" extrusionOk="0">
                  <a:moveTo>
                    <a:pt x="1066" y="1"/>
                  </a:moveTo>
                  <a:cubicBezTo>
                    <a:pt x="967" y="1"/>
                    <a:pt x="867" y="17"/>
                    <a:pt x="768" y="52"/>
                  </a:cubicBezTo>
                  <a:cubicBezTo>
                    <a:pt x="101" y="286"/>
                    <a:pt x="1" y="1620"/>
                    <a:pt x="234" y="2654"/>
                  </a:cubicBezTo>
                  <a:cubicBezTo>
                    <a:pt x="282" y="2958"/>
                    <a:pt x="527" y="3072"/>
                    <a:pt x="854" y="3072"/>
                  </a:cubicBezTo>
                  <a:cubicBezTo>
                    <a:pt x="1677" y="3072"/>
                    <a:pt x="3022" y="2349"/>
                    <a:pt x="3069" y="2087"/>
                  </a:cubicBezTo>
                  <a:cubicBezTo>
                    <a:pt x="3069" y="1752"/>
                    <a:pt x="2097" y="1"/>
                    <a:pt x="1066" y="1"/>
                  </a:cubicBezTo>
                  <a:close/>
                </a:path>
              </a:pathLst>
            </a:custGeom>
            <a:solidFill>
              <a:srgbClr val="EDC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6571725" y="5099975"/>
              <a:ext cx="427825" cy="260200"/>
            </a:xfrm>
            <a:custGeom>
              <a:avLst/>
              <a:gdLst/>
              <a:ahLst/>
              <a:cxnLst/>
              <a:rect l="l" t="t" r="r" b="b"/>
              <a:pathLst>
                <a:path w="17113" h="10408" extrusionOk="0">
                  <a:moveTo>
                    <a:pt x="0" y="0"/>
                  </a:moveTo>
                  <a:cubicBezTo>
                    <a:pt x="0" y="0"/>
                    <a:pt x="3169" y="3102"/>
                    <a:pt x="3469" y="4070"/>
                  </a:cubicBezTo>
                  <a:cubicBezTo>
                    <a:pt x="3503" y="4203"/>
                    <a:pt x="3603" y="6872"/>
                    <a:pt x="3736" y="10408"/>
                  </a:cubicBezTo>
                  <a:lnTo>
                    <a:pt x="17112" y="10408"/>
                  </a:lnTo>
                  <a:lnTo>
                    <a:pt x="16445" y="1601"/>
                  </a:lnTo>
                  <a:lnTo>
                    <a:pt x="14744" y="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90" name="Google Shape;1290;p44"/>
          <p:cNvSpPr/>
          <p:nvPr/>
        </p:nvSpPr>
        <p:spPr>
          <a:xfrm rot="10800000">
            <a:off x="5952497" y="3628663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1" name="Google Shape;1291;p44"/>
          <p:cNvSpPr/>
          <p:nvPr/>
        </p:nvSpPr>
        <p:spPr>
          <a:xfrm rot="10800000">
            <a:off x="7276929" y="4693888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2" name="Google Shape;1292;p44"/>
          <p:cNvSpPr/>
          <p:nvPr/>
        </p:nvSpPr>
        <p:spPr>
          <a:xfrm rot="10800000">
            <a:off x="7135579" y="3817588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4" name="Google Shape;1294;p44"/>
          <p:cNvSpPr/>
          <p:nvPr/>
        </p:nvSpPr>
        <p:spPr>
          <a:xfrm>
            <a:off x="7035617" y="1021361"/>
            <a:ext cx="151868" cy="203057"/>
          </a:xfrm>
          <a:custGeom>
            <a:avLst/>
            <a:gdLst/>
            <a:ahLst/>
            <a:cxnLst/>
            <a:rect l="l" t="t" r="r" b="b"/>
            <a:pathLst>
              <a:path w="2596" h="3471" extrusionOk="0">
                <a:moveTo>
                  <a:pt x="1298" y="0"/>
                </a:moveTo>
                <a:cubicBezTo>
                  <a:pt x="1280" y="0"/>
                  <a:pt x="1262" y="9"/>
                  <a:pt x="1262" y="27"/>
                </a:cubicBezTo>
                <a:cubicBezTo>
                  <a:pt x="1108" y="920"/>
                  <a:pt x="667" y="1598"/>
                  <a:pt x="12" y="1717"/>
                </a:cubicBezTo>
                <a:lnTo>
                  <a:pt x="0" y="1741"/>
                </a:lnTo>
                <a:lnTo>
                  <a:pt x="0" y="1753"/>
                </a:lnTo>
                <a:lnTo>
                  <a:pt x="12" y="1753"/>
                </a:lnTo>
                <a:cubicBezTo>
                  <a:pt x="667" y="1872"/>
                  <a:pt x="1108" y="2551"/>
                  <a:pt x="1262" y="3444"/>
                </a:cubicBezTo>
                <a:cubicBezTo>
                  <a:pt x="1262" y="3462"/>
                  <a:pt x="1280" y="3471"/>
                  <a:pt x="1298" y="3471"/>
                </a:cubicBezTo>
                <a:cubicBezTo>
                  <a:pt x="1316" y="3471"/>
                  <a:pt x="1334" y="3462"/>
                  <a:pt x="1334" y="3444"/>
                </a:cubicBezTo>
                <a:cubicBezTo>
                  <a:pt x="1489" y="2551"/>
                  <a:pt x="1929" y="1872"/>
                  <a:pt x="2584" y="1753"/>
                </a:cubicBezTo>
                <a:lnTo>
                  <a:pt x="2596" y="1753"/>
                </a:lnTo>
                <a:cubicBezTo>
                  <a:pt x="2596" y="1741"/>
                  <a:pt x="2596" y="1717"/>
                  <a:pt x="2584" y="1717"/>
                </a:cubicBezTo>
                <a:cubicBezTo>
                  <a:pt x="1929" y="1598"/>
                  <a:pt x="1489" y="920"/>
                  <a:pt x="1334" y="27"/>
                </a:cubicBezTo>
                <a:cubicBezTo>
                  <a:pt x="1334" y="9"/>
                  <a:pt x="1316" y="0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5" name="Google Shape;1295;p44"/>
          <p:cNvSpPr/>
          <p:nvPr/>
        </p:nvSpPr>
        <p:spPr>
          <a:xfrm>
            <a:off x="7585872" y="438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6" name="Google Shape;1296;p44"/>
          <p:cNvSpPr/>
          <p:nvPr/>
        </p:nvSpPr>
        <p:spPr>
          <a:xfrm>
            <a:off x="7187425" y="1270339"/>
            <a:ext cx="98984" cy="129931"/>
          </a:xfrm>
          <a:custGeom>
            <a:avLst/>
            <a:gdLst/>
            <a:ahLst/>
            <a:cxnLst/>
            <a:rect l="l" t="t" r="r" b="b"/>
            <a:pathLst>
              <a:path w="1692" h="2221" extrusionOk="0">
                <a:moveTo>
                  <a:pt x="846" y="0"/>
                </a:moveTo>
                <a:cubicBezTo>
                  <a:pt x="834" y="0"/>
                  <a:pt x="823" y="3"/>
                  <a:pt x="823" y="9"/>
                </a:cubicBezTo>
                <a:cubicBezTo>
                  <a:pt x="715" y="581"/>
                  <a:pt x="442" y="1021"/>
                  <a:pt x="25" y="1093"/>
                </a:cubicBezTo>
                <a:lnTo>
                  <a:pt x="1" y="1117"/>
                </a:lnTo>
                <a:lnTo>
                  <a:pt x="1" y="1129"/>
                </a:lnTo>
                <a:lnTo>
                  <a:pt x="25" y="1129"/>
                </a:lnTo>
                <a:cubicBezTo>
                  <a:pt x="442" y="1200"/>
                  <a:pt x="739" y="1652"/>
                  <a:pt x="823" y="2212"/>
                </a:cubicBezTo>
                <a:cubicBezTo>
                  <a:pt x="823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77" y="1652"/>
                  <a:pt x="1251" y="1200"/>
                  <a:pt x="1692" y="1129"/>
                </a:cubicBezTo>
                <a:cubicBezTo>
                  <a:pt x="1692" y="1117"/>
                  <a:pt x="1668" y="1117"/>
                  <a:pt x="1668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7" name="Google Shape;1297;p44"/>
          <p:cNvSpPr/>
          <p:nvPr/>
        </p:nvSpPr>
        <p:spPr>
          <a:xfrm>
            <a:off x="6744460" y="286302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8" name="Google Shape;1298;p44"/>
          <p:cNvSpPr/>
          <p:nvPr/>
        </p:nvSpPr>
        <p:spPr>
          <a:xfrm>
            <a:off x="6624650" y="436063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9" name="Google Shape;1299;p44"/>
          <p:cNvSpPr/>
          <p:nvPr/>
        </p:nvSpPr>
        <p:spPr>
          <a:xfrm>
            <a:off x="6081356" y="1204877"/>
            <a:ext cx="98282" cy="130457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0" name="Google Shape;1300;p44"/>
          <p:cNvSpPr/>
          <p:nvPr/>
        </p:nvSpPr>
        <p:spPr>
          <a:xfrm>
            <a:off x="4152010" y="29589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1" name="Google Shape;1301;p44"/>
          <p:cNvSpPr/>
          <p:nvPr/>
        </p:nvSpPr>
        <p:spPr>
          <a:xfrm>
            <a:off x="6782777" y="14201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81"/>
                  <a:pt x="429" y="1021"/>
                  <a:pt x="12" y="1093"/>
                </a:cubicBezTo>
                <a:lnTo>
                  <a:pt x="0" y="1117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52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65" y="1652"/>
                  <a:pt x="1251" y="1200"/>
                  <a:pt x="1679" y="1128"/>
                </a:cubicBezTo>
                <a:cubicBezTo>
                  <a:pt x="1679" y="1117"/>
                  <a:pt x="1667" y="1117"/>
                  <a:pt x="1667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2" name="Google Shape;1302;p44"/>
          <p:cNvSpPr/>
          <p:nvPr/>
        </p:nvSpPr>
        <p:spPr>
          <a:xfrm>
            <a:off x="4862440" y="818656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3" name="Google Shape;1303;p44"/>
          <p:cNvSpPr/>
          <p:nvPr/>
        </p:nvSpPr>
        <p:spPr>
          <a:xfrm>
            <a:off x="5303358" y="152570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4" name="Google Shape;1304;p44"/>
          <p:cNvSpPr/>
          <p:nvPr/>
        </p:nvSpPr>
        <p:spPr>
          <a:xfrm>
            <a:off x="4764276" y="642745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5" name="Google Shape;1305;p44"/>
          <p:cNvSpPr/>
          <p:nvPr/>
        </p:nvSpPr>
        <p:spPr>
          <a:xfrm>
            <a:off x="5200280" y="160115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06" name="Google Shape;1306;p44"/>
          <p:cNvGrpSpPr/>
          <p:nvPr/>
        </p:nvGrpSpPr>
        <p:grpSpPr>
          <a:xfrm rot="-743781">
            <a:off x="5563061" y="470768"/>
            <a:ext cx="1047900" cy="1376745"/>
            <a:chOff x="6835336" y="2503331"/>
            <a:chExt cx="1595431" cy="2096098"/>
          </a:xfrm>
        </p:grpSpPr>
        <p:sp>
          <p:nvSpPr>
            <p:cNvPr id="1307" name="Google Shape;1307;p44"/>
            <p:cNvSpPr/>
            <p:nvPr/>
          </p:nvSpPr>
          <p:spPr>
            <a:xfrm flipH="1">
              <a:off x="7228198" y="2847374"/>
              <a:ext cx="1188845" cy="1452218"/>
            </a:xfrm>
            <a:custGeom>
              <a:avLst/>
              <a:gdLst/>
              <a:ahLst/>
              <a:cxnLst/>
              <a:rect l="l" t="t" r="r" b="b"/>
              <a:pathLst>
                <a:path w="11348" h="13862" extrusionOk="0">
                  <a:moveTo>
                    <a:pt x="5815" y="0"/>
                  </a:moveTo>
                  <a:cubicBezTo>
                    <a:pt x="3450" y="0"/>
                    <a:pt x="1239" y="1604"/>
                    <a:pt x="477" y="4063"/>
                  </a:cubicBezTo>
                  <a:cubicBezTo>
                    <a:pt x="1" y="5622"/>
                    <a:pt x="239" y="6718"/>
                    <a:pt x="608" y="7777"/>
                  </a:cubicBezTo>
                  <a:cubicBezTo>
                    <a:pt x="1072" y="9135"/>
                    <a:pt x="1739" y="10432"/>
                    <a:pt x="1382" y="12635"/>
                  </a:cubicBezTo>
                  <a:lnTo>
                    <a:pt x="5013" y="13861"/>
                  </a:lnTo>
                  <a:cubicBezTo>
                    <a:pt x="6882" y="10373"/>
                    <a:pt x="9633" y="11123"/>
                    <a:pt x="10942" y="7611"/>
                  </a:cubicBezTo>
                  <a:cubicBezTo>
                    <a:pt x="11180" y="6956"/>
                    <a:pt x="11311" y="6289"/>
                    <a:pt x="11311" y="5634"/>
                  </a:cubicBezTo>
                  <a:cubicBezTo>
                    <a:pt x="11347" y="3265"/>
                    <a:pt x="9930" y="1050"/>
                    <a:pt x="7597" y="312"/>
                  </a:cubicBezTo>
                  <a:cubicBezTo>
                    <a:pt x="7007" y="100"/>
                    <a:pt x="6406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8" name="Google Shape;1308;p44"/>
            <p:cNvSpPr/>
            <p:nvPr/>
          </p:nvSpPr>
          <p:spPr>
            <a:xfrm flipH="1">
              <a:off x="7228198" y="2845488"/>
              <a:ext cx="1188845" cy="993672"/>
            </a:xfrm>
            <a:custGeom>
              <a:avLst/>
              <a:gdLst/>
              <a:ahLst/>
              <a:cxnLst/>
              <a:rect l="l" t="t" r="r" b="b"/>
              <a:pathLst>
                <a:path w="11348" h="9485" extrusionOk="0">
                  <a:moveTo>
                    <a:pt x="5828" y="0"/>
                  </a:moveTo>
                  <a:cubicBezTo>
                    <a:pt x="3458" y="0"/>
                    <a:pt x="1240" y="1604"/>
                    <a:pt x="477" y="4057"/>
                  </a:cubicBezTo>
                  <a:cubicBezTo>
                    <a:pt x="1" y="5640"/>
                    <a:pt x="239" y="6736"/>
                    <a:pt x="608" y="7795"/>
                  </a:cubicBezTo>
                  <a:cubicBezTo>
                    <a:pt x="870" y="8045"/>
                    <a:pt x="1144" y="8272"/>
                    <a:pt x="1441" y="8462"/>
                  </a:cubicBezTo>
                  <a:cubicBezTo>
                    <a:pt x="2156" y="8926"/>
                    <a:pt x="2989" y="9236"/>
                    <a:pt x="3822" y="9379"/>
                  </a:cubicBezTo>
                  <a:cubicBezTo>
                    <a:pt x="3882" y="9391"/>
                    <a:pt x="3941" y="9391"/>
                    <a:pt x="4001" y="9403"/>
                  </a:cubicBezTo>
                  <a:cubicBezTo>
                    <a:pt x="4406" y="9455"/>
                    <a:pt x="4847" y="9484"/>
                    <a:pt x="5304" y="9484"/>
                  </a:cubicBezTo>
                  <a:cubicBezTo>
                    <a:pt x="7036" y="9484"/>
                    <a:pt x="9005" y="9063"/>
                    <a:pt x="10192" y="7867"/>
                  </a:cubicBezTo>
                  <a:cubicBezTo>
                    <a:pt x="10418" y="7652"/>
                    <a:pt x="10609" y="7414"/>
                    <a:pt x="10776" y="7129"/>
                  </a:cubicBezTo>
                  <a:cubicBezTo>
                    <a:pt x="11061" y="6640"/>
                    <a:pt x="11240" y="6140"/>
                    <a:pt x="11311" y="5640"/>
                  </a:cubicBezTo>
                  <a:cubicBezTo>
                    <a:pt x="11347" y="3271"/>
                    <a:pt x="9930" y="1056"/>
                    <a:pt x="7597" y="306"/>
                  </a:cubicBezTo>
                  <a:cubicBezTo>
                    <a:pt x="7011" y="98"/>
                    <a:pt x="6415" y="0"/>
                    <a:pt x="5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9" name="Google Shape;1309;p44"/>
            <p:cNvSpPr/>
            <p:nvPr/>
          </p:nvSpPr>
          <p:spPr>
            <a:xfrm flipH="1">
              <a:off x="7293046" y="3182406"/>
              <a:ext cx="1059358" cy="804366"/>
            </a:xfrm>
            <a:custGeom>
              <a:avLst/>
              <a:gdLst/>
              <a:ahLst/>
              <a:cxnLst/>
              <a:rect l="l" t="t" r="r" b="b"/>
              <a:pathLst>
                <a:path w="10112" h="7678" extrusionOk="0">
                  <a:moveTo>
                    <a:pt x="4875" y="0"/>
                  </a:moveTo>
                  <a:cubicBezTo>
                    <a:pt x="2796" y="0"/>
                    <a:pt x="999" y="1773"/>
                    <a:pt x="634" y="3567"/>
                  </a:cubicBezTo>
                  <a:cubicBezTo>
                    <a:pt x="0" y="6223"/>
                    <a:pt x="2317" y="7678"/>
                    <a:pt x="4717" y="7678"/>
                  </a:cubicBezTo>
                  <a:cubicBezTo>
                    <a:pt x="6331" y="7678"/>
                    <a:pt x="7983" y="7020"/>
                    <a:pt x="8801" y="5627"/>
                  </a:cubicBezTo>
                  <a:cubicBezTo>
                    <a:pt x="10111" y="3043"/>
                    <a:pt x="7718" y="353"/>
                    <a:pt x="5349" y="31"/>
                  </a:cubicBezTo>
                  <a:cubicBezTo>
                    <a:pt x="5189" y="10"/>
                    <a:pt x="5031" y="0"/>
                    <a:pt x="48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0" name="Google Shape;1310;p44"/>
            <p:cNvSpPr/>
            <p:nvPr/>
          </p:nvSpPr>
          <p:spPr>
            <a:xfrm flipH="1">
              <a:off x="7505190" y="2898708"/>
              <a:ext cx="682109" cy="247135"/>
            </a:xfrm>
            <a:custGeom>
              <a:avLst/>
              <a:gdLst/>
              <a:ahLst/>
              <a:cxnLst/>
              <a:rect l="l" t="t" r="r" b="b"/>
              <a:pathLst>
                <a:path w="6511" h="2359" extrusionOk="0">
                  <a:moveTo>
                    <a:pt x="3713" y="1"/>
                  </a:moveTo>
                  <a:cubicBezTo>
                    <a:pt x="2320" y="1"/>
                    <a:pt x="903" y="655"/>
                    <a:pt x="522" y="1263"/>
                  </a:cubicBezTo>
                  <a:cubicBezTo>
                    <a:pt x="0" y="2001"/>
                    <a:pt x="1029" y="2358"/>
                    <a:pt x="2333" y="2358"/>
                  </a:cubicBezTo>
                  <a:cubicBezTo>
                    <a:pt x="3469" y="2358"/>
                    <a:pt x="4813" y="2087"/>
                    <a:pt x="5523" y="1560"/>
                  </a:cubicBezTo>
                  <a:cubicBezTo>
                    <a:pt x="6511" y="727"/>
                    <a:pt x="5189" y="13"/>
                    <a:pt x="371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1" name="Google Shape;1311;p44"/>
            <p:cNvSpPr/>
            <p:nvPr/>
          </p:nvSpPr>
          <p:spPr>
            <a:xfrm flipH="1">
              <a:off x="8131251" y="3131072"/>
              <a:ext cx="166049" cy="156201"/>
            </a:xfrm>
            <a:custGeom>
              <a:avLst/>
              <a:gdLst/>
              <a:ahLst/>
              <a:cxnLst/>
              <a:rect l="l" t="t" r="r" b="b"/>
              <a:pathLst>
                <a:path w="1585" h="1491" extrusionOk="0">
                  <a:moveTo>
                    <a:pt x="922" y="0"/>
                  </a:moveTo>
                  <a:cubicBezTo>
                    <a:pt x="796" y="0"/>
                    <a:pt x="669" y="28"/>
                    <a:pt x="560" y="81"/>
                  </a:cubicBezTo>
                  <a:cubicBezTo>
                    <a:pt x="167" y="283"/>
                    <a:pt x="1" y="783"/>
                    <a:pt x="108" y="1116"/>
                  </a:cubicBezTo>
                  <a:cubicBezTo>
                    <a:pt x="180" y="1382"/>
                    <a:pt x="368" y="1491"/>
                    <a:pt x="586" y="1491"/>
                  </a:cubicBezTo>
                  <a:cubicBezTo>
                    <a:pt x="1014" y="1491"/>
                    <a:pt x="1560" y="1070"/>
                    <a:pt x="1584" y="581"/>
                  </a:cubicBezTo>
                  <a:cubicBezTo>
                    <a:pt x="1575" y="185"/>
                    <a:pt x="1250" y="0"/>
                    <a:pt x="92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2" name="Google Shape;1312;p44"/>
            <p:cNvSpPr/>
            <p:nvPr/>
          </p:nvSpPr>
          <p:spPr>
            <a:xfrm flipH="1">
              <a:off x="7729696" y="3732308"/>
              <a:ext cx="449117" cy="268716"/>
            </a:xfrm>
            <a:custGeom>
              <a:avLst/>
              <a:gdLst/>
              <a:ahLst/>
              <a:cxnLst/>
              <a:rect l="l" t="t" r="r" b="b"/>
              <a:pathLst>
                <a:path w="4287" h="2565" extrusionOk="0">
                  <a:moveTo>
                    <a:pt x="1406" y="342"/>
                  </a:moveTo>
                  <a:cubicBezTo>
                    <a:pt x="1477" y="390"/>
                    <a:pt x="1537" y="426"/>
                    <a:pt x="1596" y="473"/>
                  </a:cubicBezTo>
                  <a:cubicBezTo>
                    <a:pt x="1727" y="592"/>
                    <a:pt x="1787" y="747"/>
                    <a:pt x="1787" y="878"/>
                  </a:cubicBezTo>
                  <a:cubicBezTo>
                    <a:pt x="1787" y="997"/>
                    <a:pt x="1751" y="1104"/>
                    <a:pt x="1656" y="1176"/>
                  </a:cubicBezTo>
                  <a:cubicBezTo>
                    <a:pt x="1595" y="1226"/>
                    <a:pt x="1501" y="1276"/>
                    <a:pt x="1401" y="1276"/>
                  </a:cubicBezTo>
                  <a:cubicBezTo>
                    <a:pt x="1383" y="1276"/>
                    <a:pt x="1364" y="1275"/>
                    <a:pt x="1346" y="1271"/>
                  </a:cubicBezTo>
                  <a:cubicBezTo>
                    <a:pt x="1215" y="1235"/>
                    <a:pt x="1132" y="1128"/>
                    <a:pt x="1108" y="1092"/>
                  </a:cubicBezTo>
                  <a:cubicBezTo>
                    <a:pt x="1036" y="949"/>
                    <a:pt x="1013" y="819"/>
                    <a:pt x="1060" y="688"/>
                  </a:cubicBezTo>
                  <a:cubicBezTo>
                    <a:pt x="1120" y="557"/>
                    <a:pt x="1239" y="414"/>
                    <a:pt x="1406" y="342"/>
                  </a:cubicBezTo>
                  <a:close/>
                  <a:moveTo>
                    <a:pt x="3013" y="854"/>
                  </a:moveTo>
                  <a:cubicBezTo>
                    <a:pt x="3156" y="1092"/>
                    <a:pt x="3203" y="1354"/>
                    <a:pt x="3096" y="1592"/>
                  </a:cubicBezTo>
                  <a:cubicBezTo>
                    <a:pt x="3043" y="1730"/>
                    <a:pt x="2925" y="1848"/>
                    <a:pt x="2766" y="1848"/>
                  </a:cubicBezTo>
                  <a:cubicBezTo>
                    <a:pt x="2746" y="1848"/>
                    <a:pt x="2725" y="1846"/>
                    <a:pt x="2703" y="1842"/>
                  </a:cubicBezTo>
                  <a:cubicBezTo>
                    <a:pt x="2584" y="1831"/>
                    <a:pt x="2489" y="1747"/>
                    <a:pt x="2441" y="1664"/>
                  </a:cubicBezTo>
                  <a:cubicBezTo>
                    <a:pt x="2406" y="1592"/>
                    <a:pt x="2406" y="1509"/>
                    <a:pt x="2418" y="1390"/>
                  </a:cubicBezTo>
                  <a:cubicBezTo>
                    <a:pt x="2441" y="1271"/>
                    <a:pt x="2537" y="914"/>
                    <a:pt x="2918" y="854"/>
                  </a:cubicBezTo>
                  <a:close/>
                  <a:moveTo>
                    <a:pt x="872" y="0"/>
                  </a:moveTo>
                  <a:cubicBezTo>
                    <a:pt x="631" y="0"/>
                    <a:pt x="401" y="67"/>
                    <a:pt x="239" y="223"/>
                  </a:cubicBezTo>
                  <a:cubicBezTo>
                    <a:pt x="84" y="390"/>
                    <a:pt x="1" y="628"/>
                    <a:pt x="48" y="890"/>
                  </a:cubicBezTo>
                  <a:cubicBezTo>
                    <a:pt x="84" y="1116"/>
                    <a:pt x="203" y="1342"/>
                    <a:pt x="322" y="1545"/>
                  </a:cubicBezTo>
                  <a:cubicBezTo>
                    <a:pt x="330" y="1577"/>
                    <a:pt x="359" y="1592"/>
                    <a:pt x="392" y="1592"/>
                  </a:cubicBezTo>
                  <a:cubicBezTo>
                    <a:pt x="408" y="1592"/>
                    <a:pt x="425" y="1588"/>
                    <a:pt x="441" y="1581"/>
                  </a:cubicBezTo>
                  <a:cubicBezTo>
                    <a:pt x="477" y="1557"/>
                    <a:pt x="501" y="1497"/>
                    <a:pt x="465" y="1461"/>
                  </a:cubicBezTo>
                  <a:cubicBezTo>
                    <a:pt x="346" y="1259"/>
                    <a:pt x="239" y="1069"/>
                    <a:pt x="215" y="866"/>
                  </a:cubicBezTo>
                  <a:cubicBezTo>
                    <a:pt x="203" y="747"/>
                    <a:pt x="179" y="521"/>
                    <a:pt x="358" y="342"/>
                  </a:cubicBezTo>
                  <a:cubicBezTo>
                    <a:pt x="489" y="226"/>
                    <a:pt x="673" y="172"/>
                    <a:pt x="868" y="172"/>
                  </a:cubicBezTo>
                  <a:cubicBezTo>
                    <a:pt x="991" y="172"/>
                    <a:pt x="1119" y="193"/>
                    <a:pt x="1239" y="235"/>
                  </a:cubicBezTo>
                  <a:cubicBezTo>
                    <a:pt x="1096" y="330"/>
                    <a:pt x="989" y="461"/>
                    <a:pt x="929" y="604"/>
                  </a:cubicBezTo>
                  <a:cubicBezTo>
                    <a:pt x="858" y="807"/>
                    <a:pt x="882" y="997"/>
                    <a:pt x="989" y="1176"/>
                  </a:cubicBezTo>
                  <a:cubicBezTo>
                    <a:pt x="1036" y="1247"/>
                    <a:pt x="1132" y="1378"/>
                    <a:pt x="1334" y="1426"/>
                  </a:cubicBezTo>
                  <a:cubicBezTo>
                    <a:pt x="1368" y="1434"/>
                    <a:pt x="1402" y="1437"/>
                    <a:pt x="1436" y="1437"/>
                  </a:cubicBezTo>
                  <a:cubicBezTo>
                    <a:pt x="1560" y="1437"/>
                    <a:pt x="1684" y="1388"/>
                    <a:pt x="1787" y="1295"/>
                  </a:cubicBezTo>
                  <a:cubicBezTo>
                    <a:pt x="1906" y="1176"/>
                    <a:pt x="1989" y="1021"/>
                    <a:pt x="1989" y="866"/>
                  </a:cubicBezTo>
                  <a:cubicBezTo>
                    <a:pt x="2001" y="664"/>
                    <a:pt x="1906" y="473"/>
                    <a:pt x="1751" y="330"/>
                  </a:cubicBezTo>
                  <a:cubicBezTo>
                    <a:pt x="1715" y="295"/>
                    <a:pt x="1691" y="283"/>
                    <a:pt x="1656" y="247"/>
                  </a:cubicBezTo>
                  <a:cubicBezTo>
                    <a:pt x="1727" y="234"/>
                    <a:pt x="1801" y="228"/>
                    <a:pt x="1877" y="228"/>
                  </a:cubicBezTo>
                  <a:cubicBezTo>
                    <a:pt x="2220" y="228"/>
                    <a:pt x="2593" y="356"/>
                    <a:pt x="2846" y="580"/>
                  </a:cubicBezTo>
                  <a:lnTo>
                    <a:pt x="2906" y="640"/>
                  </a:lnTo>
                  <a:cubicBezTo>
                    <a:pt x="2501" y="699"/>
                    <a:pt x="2310" y="1021"/>
                    <a:pt x="2263" y="1319"/>
                  </a:cubicBezTo>
                  <a:cubicBezTo>
                    <a:pt x="2251" y="1426"/>
                    <a:pt x="2239" y="1581"/>
                    <a:pt x="2310" y="1711"/>
                  </a:cubicBezTo>
                  <a:cubicBezTo>
                    <a:pt x="2382" y="1854"/>
                    <a:pt x="2537" y="1962"/>
                    <a:pt x="2703" y="1997"/>
                  </a:cubicBezTo>
                  <a:cubicBezTo>
                    <a:pt x="2726" y="2000"/>
                    <a:pt x="2748" y="2002"/>
                    <a:pt x="2770" y="2002"/>
                  </a:cubicBezTo>
                  <a:cubicBezTo>
                    <a:pt x="3013" y="2002"/>
                    <a:pt x="3211" y="1826"/>
                    <a:pt x="3299" y="1640"/>
                  </a:cubicBezTo>
                  <a:cubicBezTo>
                    <a:pt x="3394" y="1378"/>
                    <a:pt x="3382" y="1116"/>
                    <a:pt x="3263" y="866"/>
                  </a:cubicBezTo>
                  <a:lnTo>
                    <a:pt x="3263" y="866"/>
                  </a:lnTo>
                  <a:cubicBezTo>
                    <a:pt x="3453" y="926"/>
                    <a:pt x="3656" y="1045"/>
                    <a:pt x="3775" y="1176"/>
                  </a:cubicBezTo>
                  <a:cubicBezTo>
                    <a:pt x="3977" y="1402"/>
                    <a:pt x="4084" y="1640"/>
                    <a:pt x="4049" y="1866"/>
                  </a:cubicBezTo>
                  <a:cubicBezTo>
                    <a:pt x="4025" y="2104"/>
                    <a:pt x="3846" y="2295"/>
                    <a:pt x="3572" y="2378"/>
                  </a:cubicBezTo>
                  <a:cubicBezTo>
                    <a:pt x="3537" y="2402"/>
                    <a:pt x="3501" y="2462"/>
                    <a:pt x="3513" y="2497"/>
                  </a:cubicBezTo>
                  <a:cubicBezTo>
                    <a:pt x="3513" y="2534"/>
                    <a:pt x="3542" y="2564"/>
                    <a:pt x="3600" y="2564"/>
                  </a:cubicBezTo>
                  <a:cubicBezTo>
                    <a:pt x="3616" y="2564"/>
                    <a:pt x="3635" y="2562"/>
                    <a:pt x="3656" y="2557"/>
                  </a:cubicBezTo>
                  <a:lnTo>
                    <a:pt x="3668" y="2557"/>
                  </a:lnTo>
                  <a:cubicBezTo>
                    <a:pt x="3989" y="2438"/>
                    <a:pt x="4215" y="2188"/>
                    <a:pt x="4263" y="1890"/>
                  </a:cubicBezTo>
                  <a:cubicBezTo>
                    <a:pt x="4287" y="1604"/>
                    <a:pt x="4168" y="1307"/>
                    <a:pt x="3930" y="1057"/>
                  </a:cubicBezTo>
                  <a:cubicBezTo>
                    <a:pt x="3775" y="878"/>
                    <a:pt x="3489" y="699"/>
                    <a:pt x="3180" y="652"/>
                  </a:cubicBezTo>
                  <a:cubicBezTo>
                    <a:pt x="3132" y="580"/>
                    <a:pt x="3072" y="521"/>
                    <a:pt x="3001" y="461"/>
                  </a:cubicBezTo>
                  <a:cubicBezTo>
                    <a:pt x="2706" y="211"/>
                    <a:pt x="2269" y="68"/>
                    <a:pt x="1879" y="68"/>
                  </a:cubicBezTo>
                  <a:cubicBezTo>
                    <a:pt x="1749" y="68"/>
                    <a:pt x="1625" y="84"/>
                    <a:pt x="1513" y="116"/>
                  </a:cubicBezTo>
                  <a:cubicBezTo>
                    <a:pt x="1489" y="116"/>
                    <a:pt x="1477" y="128"/>
                    <a:pt x="1465" y="128"/>
                  </a:cubicBezTo>
                  <a:cubicBezTo>
                    <a:pt x="1281" y="47"/>
                    <a:pt x="107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3" name="Google Shape;1313;p44"/>
            <p:cNvSpPr/>
            <p:nvPr/>
          </p:nvSpPr>
          <p:spPr>
            <a:xfrm flipH="1">
              <a:off x="8209928" y="3619688"/>
              <a:ext cx="21267" cy="567603"/>
            </a:xfrm>
            <a:custGeom>
              <a:avLst/>
              <a:gdLst/>
              <a:ahLst/>
              <a:cxnLst/>
              <a:rect l="l" t="t" r="r" b="b"/>
              <a:pathLst>
                <a:path w="203" h="5418" extrusionOk="0">
                  <a:moveTo>
                    <a:pt x="48" y="0"/>
                  </a:moveTo>
                  <a:cubicBezTo>
                    <a:pt x="12" y="0"/>
                    <a:pt x="1" y="24"/>
                    <a:pt x="1" y="48"/>
                  </a:cubicBezTo>
                  <a:lnTo>
                    <a:pt x="120" y="5382"/>
                  </a:lnTo>
                  <a:cubicBezTo>
                    <a:pt x="120" y="5406"/>
                    <a:pt x="132" y="5418"/>
                    <a:pt x="167" y="5418"/>
                  </a:cubicBezTo>
                  <a:cubicBezTo>
                    <a:pt x="191" y="5418"/>
                    <a:pt x="203" y="5394"/>
                    <a:pt x="203" y="5382"/>
                  </a:cubicBezTo>
                  <a:lnTo>
                    <a:pt x="84" y="48"/>
                  </a:lnTo>
                  <a:cubicBezTo>
                    <a:pt x="84" y="24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4" name="Google Shape;1314;p44"/>
            <p:cNvSpPr/>
            <p:nvPr/>
          </p:nvSpPr>
          <p:spPr>
            <a:xfrm flipH="1">
              <a:off x="7593715" y="3834557"/>
              <a:ext cx="360593" cy="443774"/>
            </a:xfrm>
            <a:custGeom>
              <a:avLst/>
              <a:gdLst/>
              <a:ahLst/>
              <a:cxnLst/>
              <a:rect l="l" t="t" r="r" b="b"/>
              <a:pathLst>
                <a:path w="3442" h="4236" extrusionOk="0">
                  <a:moveTo>
                    <a:pt x="3400" y="0"/>
                  </a:moveTo>
                  <a:cubicBezTo>
                    <a:pt x="3388" y="0"/>
                    <a:pt x="3376" y="3"/>
                    <a:pt x="3370" y="9"/>
                  </a:cubicBezTo>
                  <a:lnTo>
                    <a:pt x="25" y="4164"/>
                  </a:lnTo>
                  <a:cubicBezTo>
                    <a:pt x="1" y="4176"/>
                    <a:pt x="1" y="4200"/>
                    <a:pt x="25" y="4224"/>
                  </a:cubicBezTo>
                  <a:cubicBezTo>
                    <a:pt x="25" y="4236"/>
                    <a:pt x="36" y="4236"/>
                    <a:pt x="48" y="4236"/>
                  </a:cubicBezTo>
                  <a:cubicBezTo>
                    <a:pt x="60" y="4236"/>
                    <a:pt x="84" y="4236"/>
                    <a:pt x="84" y="4224"/>
                  </a:cubicBezTo>
                  <a:lnTo>
                    <a:pt x="3430" y="69"/>
                  </a:lnTo>
                  <a:cubicBezTo>
                    <a:pt x="3442" y="57"/>
                    <a:pt x="3442" y="21"/>
                    <a:pt x="3430" y="9"/>
                  </a:cubicBezTo>
                  <a:cubicBezTo>
                    <a:pt x="3424" y="3"/>
                    <a:pt x="3412" y="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5" name="Google Shape;1315;p44"/>
            <p:cNvSpPr/>
            <p:nvPr/>
          </p:nvSpPr>
          <p:spPr>
            <a:xfrm flipH="1">
              <a:off x="7900564" y="4174723"/>
              <a:ext cx="410459" cy="424707"/>
            </a:xfrm>
            <a:custGeom>
              <a:avLst/>
              <a:gdLst/>
              <a:ahLst/>
              <a:cxnLst/>
              <a:rect l="l" t="t" r="r" b="b"/>
              <a:pathLst>
                <a:path w="3918" h="40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cubicBezTo>
                    <a:pt x="989" y="3965"/>
                    <a:pt x="1001" y="3965"/>
                    <a:pt x="1013" y="3965"/>
                  </a:cubicBezTo>
                  <a:cubicBezTo>
                    <a:pt x="1192" y="4025"/>
                    <a:pt x="1374" y="4054"/>
                    <a:pt x="1548" y="4054"/>
                  </a:cubicBezTo>
                  <a:cubicBezTo>
                    <a:pt x="1965" y="4054"/>
                    <a:pt x="2336" y="3890"/>
                    <a:pt x="2513" y="3596"/>
                  </a:cubicBezTo>
                  <a:lnTo>
                    <a:pt x="3918" y="1191"/>
                  </a:ln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6" name="Google Shape;1316;p44"/>
            <p:cNvSpPr/>
            <p:nvPr/>
          </p:nvSpPr>
          <p:spPr>
            <a:xfrm flipH="1">
              <a:off x="8080127" y="4174723"/>
              <a:ext cx="230897" cy="414231"/>
            </a:xfrm>
            <a:custGeom>
              <a:avLst/>
              <a:gdLst/>
              <a:ahLst/>
              <a:cxnLst/>
              <a:rect l="l" t="t" r="r" b="b"/>
              <a:pathLst>
                <a:path w="2204" h="39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7" name="Google Shape;1317;p44"/>
            <p:cNvSpPr/>
            <p:nvPr/>
          </p:nvSpPr>
          <p:spPr>
            <a:xfrm flipH="1">
              <a:off x="7845668" y="4137322"/>
              <a:ext cx="470384" cy="187106"/>
            </a:xfrm>
            <a:custGeom>
              <a:avLst/>
              <a:gdLst/>
              <a:ahLst/>
              <a:cxnLst/>
              <a:rect l="l" t="t" r="r" b="b"/>
              <a:pathLst>
                <a:path w="4490" h="1786" extrusionOk="0">
                  <a:moveTo>
                    <a:pt x="276" y="1"/>
                  </a:moveTo>
                  <a:cubicBezTo>
                    <a:pt x="164" y="1"/>
                    <a:pt x="71" y="56"/>
                    <a:pt x="37" y="143"/>
                  </a:cubicBezTo>
                  <a:cubicBezTo>
                    <a:pt x="1" y="179"/>
                    <a:pt x="1" y="215"/>
                    <a:pt x="25" y="227"/>
                  </a:cubicBezTo>
                  <a:cubicBezTo>
                    <a:pt x="37" y="334"/>
                    <a:pt x="120" y="417"/>
                    <a:pt x="263" y="465"/>
                  </a:cubicBezTo>
                  <a:lnTo>
                    <a:pt x="1811" y="989"/>
                  </a:lnTo>
                  <a:lnTo>
                    <a:pt x="4097" y="1763"/>
                  </a:lnTo>
                  <a:cubicBezTo>
                    <a:pt x="4141" y="1779"/>
                    <a:pt x="4186" y="1786"/>
                    <a:pt x="4228" y="1786"/>
                  </a:cubicBezTo>
                  <a:cubicBezTo>
                    <a:pt x="4343" y="1786"/>
                    <a:pt x="4440" y="1731"/>
                    <a:pt x="4466" y="1644"/>
                  </a:cubicBezTo>
                  <a:cubicBezTo>
                    <a:pt x="4490" y="1608"/>
                    <a:pt x="4490" y="1596"/>
                    <a:pt x="4490" y="1572"/>
                  </a:cubicBezTo>
                  <a:cubicBezTo>
                    <a:pt x="4466" y="1465"/>
                    <a:pt x="4382" y="1370"/>
                    <a:pt x="4251" y="1334"/>
                  </a:cubicBezTo>
                  <a:lnTo>
                    <a:pt x="1965" y="560"/>
                  </a:lnTo>
                  <a:lnTo>
                    <a:pt x="406" y="24"/>
                  </a:lnTo>
                  <a:cubicBezTo>
                    <a:pt x="361" y="8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8" name="Google Shape;1318;p44"/>
            <p:cNvSpPr/>
            <p:nvPr/>
          </p:nvSpPr>
          <p:spPr>
            <a:xfrm flipH="1">
              <a:off x="7894278" y="4230876"/>
              <a:ext cx="431726" cy="174639"/>
            </a:xfrm>
            <a:custGeom>
              <a:avLst/>
              <a:gdLst/>
              <a:ahLst/>
              <a:cxnLst/>
              <a:rect l="l" t="t" r="r" b="b"/>
              <a:pathLst>
                <a:path w="4121" h="1667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55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3727" y="1644"/>
                  </a:lnTo>
                  <a:cubicBezTo>
                    <a:pt x="3772" y="1659"/>
                    <a:pt x="3817" y="1667"/>
                    <a:pt x="3859" y="1667"/>
                  </a:cubicBezTo>
                  <a:cubicBezTo>
                    <a:pt x="3975" y="1667"/>
                    <a:pt x="4073" y="1612"/>
                    <a:pt x="4108" y="1524"/>
                  </a:cubicBezTo>
                  <a:cubicBezTo>
                    <a:pt x="4120" y="1489"/>
                    <a:pt x="4120" y="1477"/>
                    <a:pt x="4120" y="1453"/>
                  </a:cubicBezTo>
                  <a:cubicBezTo>
                    <a:pt x="4108" y="1346"/>
                    <a:pt x="4013" y="1251"/>
                    <a:pt x="3882" y="1215"/>
                  </a:cubicBez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9" name="Google Shape;1319;p44"/>
            <p:cNvSpPr/>
            <p:nvPr/>
          </p:nvSpPr>
          <p:spPr>
            <a:xfrm flipH="1">
              <a:off x="7941736" y="4324429"/>
              <a:ext cx="395478" cy="162172"/>
            </a:xfrm>
            <a:custGeom>
              <a:avLst/>
              <a:gdLst/>
              <a:ahLst/>
              <a:cxnLst/>
              <a:rect l="l" t="t" r="r" b="b"/>
              <a:pathLst>
                <a:path w="3775" h="1548" extrusionOk="0">
                  <a:moveTo>
                    <a:pt x="257" y="1"/>
                  </a:moveTo>
                  <a:cubicBezTo>
                    <a:pt x="146" y="1"/>
                    <a:pt x="47" y="56"/>
                    <a:pt x="12" y="143"/>
                  </a:cubicBezTo>
                  <a:cubicBezTo>
                    <a:pt x="1" y="143"/>
                    <a:pt x="1" y="167"/>
                    <a:pt x="1" y="203"/>
                  </a:cubicBezTo>
                  <a:cubicBezTo>
                    <a:pt x="12" y="298"/>
                    <a:pt x="108" y="393"/>
                    <a:pt x="239" y="441"/>
                  </a:cubicBezTo>
                  <a:lnTo>
                    <a:pt x="1394" y="834"/>
                  </a:lnTo>
                  <a:lnTo>
                    <a:pt x="3394" y="1524"/>
                  </a:lnTo>
                  <a:cubicBezTo>
                    <a:pt x="3438" y="1540"/>
                    <a:pt x="3482" y="1548"/>
                    <a:pt x="3523" y="1548"/>
                  </a:cubicBezTo>
                  <a:cubicBezTo>
                    <a:pt x="3636" y="1548"/>
                    <a:pt x="3728" y="1493"/>
                    <a:pt x="3763" y="1405"/>
                  </a:cubicBezTo>
                  <a:cubicBezTo>
                    <a:pt x="3775" y="1370"/>
                    <a:pt x="3775" y="1358"/>
                    <a:pt x="3775" y="1334"/>
                  </a:cubicBezTo>
                  <a:cubicBezTo>
                    <a:pt x="3763" y="1227"/>
                    <a:pt x="3680" y="1132"/>
                    <a:pt x="3537" y="1096"/>
                  </a:cubicBezTo>
                  <a:lnTo>
                    <a:pt x="1560" y="417"/>
                  </a:lnTo>
                  <a:lnTo>
                    <a:pt x="382" y="24"/>
                  </a:lnTo>
                  <a:cubicBezTo>
                    <a:pt x="340" y="8"/>
                    <a:pt x="298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0" name="Google Shape;1320;p44"/>
            <p:cNvSpPr/>
            <p:nvPr/>
          </p:nvSpPr>
          <p:spPr>
            <a:xfrm flipH="1">
              <a:off x="7987831" y="4413059"/>
              <a:ext cx="360593" cy="149706"/>
            </a:xfrm>
            <a:custGeom>
              <a:avLst/>
              <a:gdLst/>
              <a:ahLst/>
              <a:cxnLst/>
              <a:rect l="l" t="t" r="r" b="b"/>
              <a:pathLst>
                <a:path w="3442" h="1429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3048" y="1405"/>
                  </a:lnTo>
                  <a:cubicBezTo>
                    <a:pt x="3093" y="1421"/>
                    <a:pt x="3138" y="1428"/>
                    <a:pt x="3180" y="1428"/>
                  </a:cubicBezTo>
                  <a:cubicBezTo>
                    <a:pt x="3296" y="1428"/>
                    <a:pt x="3394" y="1373"/>
                    <a:pt x="3429" y="1286"/>
                  </a:cubicBezTo>
                  <a:cubicBezTo>
                    <a:pt x="3441" y="1262"/>
                    <a:pt x="3441" y="1238"/>
                    <a:pt x="3441" y="1214"/>
                  </a:cubicBezTo>
                  <a:cubicBezTo>
                    <a:pt x="3429" y="1107"/>
                    <a:pt x="3334" y="1024"/>
                    <a:pt x="3203" y="976"/>
                  </a:cubicBez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1" name="Google Shape;1321;p44"/>
            <p:cNvSpPr/>
            <p:nvPr/>
          </p:nvSpPr>
          <p:spPr>
            <a:xfrm flipH="1">
              <a:off x="8111346" y="4138579"/>
              <a:ext cx="204706" cy="103610"/>
            </a:xfrm>
            <a:custGeom>
              <a:avLst/>
              <a:gdLst/>
              <a:ahLst/>
              <a:cxnLst/>
              <a:rect l="l" t="t" r="r" b="b"/>
              <a:pathLst>
                <a:path w="1954" h="989" extrusionOk="0">
                  <a:moveTo>
                    <a:pt x="262" y="1"/>
                  </a:moveTo>
                  <a:cubicBezTo>
                    <a:pt x="147" y="1"/>
                    <a:pt x="51" y="56"/>
                    <a:pt x="25" y="143"/>
                  </a:cubicBezTo>
                  <a:cubicBezTo>
                    <a:pt x="1" y="167"/>
                    <a:pt x="1" y="191"/>
                    <a:pt x="1" y="215"/>
                  </a:cubicBezTo>
                  <a:cubicBezTo>
                    <a:pt x="25" y="322"/>
                    <a:pt x="108" y="429"/>
                    <a:pt x="239" y="465"/>
                  </a:cubicBezTo>
                  <a:lnTo>
                    <a:pt x="1787" y="989"/>
                  </a:lnTo>
                  <a:lnTo>
                    <a:pt x="1954" y="560"/>
                  </a:lnTo>
                  <a:lnTo>
                    <a:pt x="394" y="24"/>
                  </a:lnTo>
                  <a:cubicBezTo>
                    <a:pt x="349" y="8"/>
                    <a:pt x="30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2" name="Google Shape;1322;p44"/>
            <p:cNvSpPr/>
            <p:nvPr/>
          </p:nvSpPr>
          <p:spPr>
            <a:xfrm flipH="1">
              <a:off x="8142565" y="4230876"/>
              <a:ext cx="183439" cy="96172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67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3" name="Google Shape;1323;p44"/>
            <p:cNvSpPr/>
            <p:nvPr/>
          </p:nvSpPr>
          <p:spPr>
            <a:xfrm flipH="1">
              <a:off x="8173680" y="4322020"/>
              <a:ext cx="163534" cy="89781"/>
            </a:xfrm>
            <a:custGeom>
              <a:avLst/>
              <a:gdLst/>
              <a:ahLst/>
              <a:cxnLst/>
              <a:rect l="l" t="t" r="r" b="b"/>
              <a:pathLst>
                <a:path w="1561" h="857" extrusionOk="0">
                  <a:moveTo>
                    <a:pt x="257" y="0"/>
                  </a:moveTo>
                  <a:cubicBezTo>
                    <a:pt x="146" y="0"/>
                    <a:pt x="47" y="55"/>
                    <a:pt x="12" y="143"/>
                  </a:cubicBezTo>
                  <a:cubicBezTo>
                    <a:pt x="1" y="178"/>
                    <a:pt x="1" y="190"/>
                    <a:pt x="1" y="226"/>
                  </a:cubicBezTo>
                  <a:cubicBezTo>
                    <a:pt x="12" y="309"/>
                    <a:pt x="108" y="416"/>
                    <a:pt x="239" y="464"/>
                  </a:cubicBezTo>
                  <a:lnTo>
                    <a:pt x="1394" y="857"/>
                  </a:lnTo>
                  <a:lnTo>
                    <a:pt x="1560" y="428"/>
                  </a:lnTo>
                  <a:lnTo>
                    <a:pt x="382" y="23"/>
                  </a:lnTo>
                  <a:cubicBezTo>
                    <a:pt x="340" y="8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4" name="Google Shape;1324;p44"/>
            <p:cNvSpPr/>
            <p:nvPr/>
          </p:nvSpPr>
          <p:spPr>
            <a:xfrm flipH="1">
              <a:off x="8204899" y="4413059"/>
              <a:ext cx="143525" cy="82343"/>
            </a:xfrm>
            <a:custGeom>
              <a:avLst/>
              <a:gdLst/>
              <a:ahLst/>
              <a:cxnLst/>
              <a:rect l="l" t="t" r="r" b="b"/>
              <a:pathLst>
                <a:path w="1370" h="786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25" name="Google Shape;1325;p44"/>
            <p:cNvGrpSpPr/>
            <p:nvPr/>
          </p:nvGrpSpPr>
          <p:grpSpPr>
            <a:xfrm flipH="1">
              <a:off x="6835336" y="2503331"/>
              <a:ext cx="1595431" cy="1513094"/>
              <a:chOff x="844375" y="2446900"/>
              <a:chExt cx="1476977" cy="1400754"/>
            </a:xfrm>
          </p:grpSpPr>
          <p:sp>
            <p:nvSpPr>
              <p:cNvPr id="1326" name="Google Shape;1326;p44"/>
              <p:cNvSpPr/>
              <p:nvPr/>
            </p:nvSpPr>
            <p:spPr>
              <a:xfrm>
                <a:off x="1643429" y="2446900"/>
                <a:ext cx="205608" cy="321117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311" extrusionOk="0">
                    <a:moveTo>
                      <a:pt x="1" y="0"/>
                    </a:moveTo>
                    <a:lnTo>
                      <a:pt x="155" y="3191"/>
                    </a:lnTo>
                    <a:lnTo>
                      <a:pt x="584" y="3310"/>
                    </a:lnTo>
                    <a:lnTo>
                      <a:pt x="2120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7" name="Google Shape;1327;p44"/>
              <p:cNvSpPr/>
              <p:nvPr/>
            </p:nvSpPr>
            <p:spPr>
              <a:xfrm>
                <a:off x="1969103" y="3593553"/>
                <a:ext cx="352250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620" extrusionOk="0">
                    <a:moveTo>
                      <a:pt x="191" y="0"/>
                    </a:moveTo>
                    <a:lnTo>
                      <a:pt x="0" y="417"/>
                    </a:lnTo>
                    <a:lnTo>
                      <a:pt x="2286" y="2620"/>
                    </a:lnTo>
                    <a:lnTo>
                      <a:pt x="3632" y="100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1957562" y="2874119"/>
                <a:ext cx="311807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073" extrusionOk="0">
                    <a:moveTo>
                      <a:pt x="3120" y="1"/>
                    </a:moveTo>
                    <a:lnTo>
                      <a:pt x="0" y="1691"/>
                    </a:lnTo>
                    <a:lnTo>
                      <a:pt x="143" y="2072"/>
                    </a:lnTo>
                    <a:lnTo>
                      <a:pt x="3215" y="1239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1758938" y="2614296"/>
                <a:ext cx="219477" cy="22180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287" extrusionOk="0">
                    <a:moveTo>
                      <a:pt x="1822" y="1"/>
                    </a:moveTo>
                    <a:lnTo>
                      <a:pt x="0" y="1965"/>
                    </a:lnTo>
                    <a:lnTo>
                      <a:pt x="274" y="2287"/>
                    </a:lnTo>
                    <a:lnTo>
                      <a:pt x="2262" y="1168"/>
                    </a:lnTo>
                    <a:lnTo>
                      <a:pt x="18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0" name="Google Shape;1330;p44"/>
              <p:cNvSpPr/>
              <p:nvPr/>
            </p:nvSpPr>
            <p:spPr>
              <a:xfrm>
                <a:off x="844375" y="2498884"/>
                <a:ext cx="252937" cy="30375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32" extrusionOk="0">
                    <a:moveTo>
                      <a:pt x="1501" y="0"/>
                    </a:moveTo>
                    <a:lnTo>
                      <a:pt x="1" y="453"/>
                    </a:lnTo>
                    <a:lnTo>
                      <a:pt x="2251" y="3131"/>
                    </a:lnTo>
                    <a:lnTo>
                      <a:pt x="2608" y="294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331" name="Google Shape;1331;p44"/>
          <p:cNvSpPr/>
          <p:nvPr/>
        </p:nvSpPr>
        <p:spPr>
          <a:xfrm>
            <a:off x="431354" y="6022623"/>
            <a:ext cx="151868" cy="203057"/>
          </a:xfrm>
          <a:custGeom>
            <a:avLst/>
            <a:gdLst/>
            <a:ahLst/>
            <a:cxnLst/>
            <a:rect l="l" t="t" r="r" b="b"/>
            <a:pathLst>
              <a:path w="2596" h="3471" extrusionOk="0">
                <a:moveTo>
                  <a:pt x="1298" y="0"/>
                </a:moveTo>
                <a:cubicBezTo>
                  <a:pt x="1280" y="0"/>
                  <a:pt x="1262" y="9"/>
                  <a:pt x="1262" y="27"/>
                </a:cubicBezTo>
                <a:cubicBezTo>
                  <a:pt x="1108" y="920"/>
                  <a:pt x="667" y="1598"/>
                  <a:pt x="12" y="1717"/>
                </a:cubicBezTo>
                <a:lnTo>
                  <a:pt x="0" y="1741"/>
                </a:lnTo>
                <a:lnTo>
                  <a:pt x="0" y="1753"/>
                </a:lnTo>
                <a:lnTo>
                  <a:pt x="12" y="1753"/>
                </a:lnTo>
                <a:cubicBezTo>
                  <a:pt x="667" y="1872"/>
                  <a:pt x="1108" y="2551"/>
                  <a:pt x="1262" y="3444"/>
                </a:cubicBezTo>
                <a:cubicBezTo>
                  <a:pt x="1262" y="3462"/>
                  <a:pt x="1280" y="3471"/>
                  <a:pt x="1298" y="3471"/>
                </a:cubicBezTo>
                <a:cubicBezTo>
                  <a:pt x="1316" y="3471"/>
                  <a:pt x="1334" y="3462"/>
                  <a:pt x="1334" y="3444"/>
                </a:cubicBezTo>
                <a:cubicBezTo>
                  <a:pt x="1489" y="2551"/>
                  <a:pt x="1929" y="1872"/>
                  <a:pt x="2584" y="1753"/>
                </a:cubicBezTo>
                <a:lnTo>
                  <a:pt x="2596" y="1753"/>
                </a:lnTo>
                <a:cubicBezTo>
                  <a:pt x="2596" y="1741"/>
                  <a:pt x="2596" y="1717"/>
                  <a:pt x="2584" y="1717"/>
                </a:cubicBezTo>
                <a:cubicBezTo>
                  <a:pt x="1929" y="1598"/>
                  <a:pt x="1489" y="920"/>
                  <a:pt x="1334" y="27"/>
                </a:cubicBezTo>
                <a:cubicBezTo>
                  <a:pt x="1334" y="9"/>
                  <a:pt x="1316" y="0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" name="Google Shape;1332;p44"/>
          <p:cNvSpPr/>
          <p:nvPr/>
        </p:nvSpPr>
        <p:spPr>
          <a:xfrm>
            <a:off x="981610" y="5005650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3" name="Google Shape;1333;p44"/>
          <p:cNvSpPr/>
          <p:nvPr/>
        </p:nvSpPr>
        <p:spPr>
          <a:xfrm>
            <a:off x="583163" y="6271601"/>
            <a:ext cx="98984" cy="129931"/>
          </a:xfrm>
          <a:custGeom>
            <a:avLst/>
            <a:gdLst/>
            <a:ahLst/>
            <a:cxnLst/>
            <a:rect l="l" t="t" r="r" b="b"/>
            <a:pathLst>
              <a:path w="1692" h="2221" extrusionOk="0">
                <a:moveTo>
                  <a:pt x="846" y="0"/>
                </a:moveTo>
                <a:cubicBezTo>
                  <a:pt x="834" y="0"/>
                  <a:pt x="823" y="3"/>
                  <a:pt x="823" y="9"/>
                </a:cubicBezTo>
                <a:cubicBezTo>
                  <a:pt x="715" y="581"/>
                  <a:pt x="442" y="1021"/>
                  <a:pt x="25" y="1093"/>
                </a:cubicBezTo>
                <a:lnTo>
                  <a:pt x="1" y="1117"/>
                </a:lnTo>
                <a:lnTo>
                  <a:pt x="1" y="1129"/>
                </a:lnTo>
                <a:lnTo>
                  <a:pt x="25" y="1129"/>
                </a:lnTo>
                <a:cubicBezTo>
                  <a:pt x="442" y="1200"/>
                  <a:pt x="739" y="1652"/>
                  <a:pt x="823" y="2212"/>
                </a:cubicBezTo>
                <a:cubicBezTo>
                  <a:pt x="823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77" y="1652"/>
                  <a:pt x="1251" y="1200"/>
                  <a:pt x="1692" y="1129"/>
                </a:cubicBezTo>
                <a:cubicBezTo>
                  <a:pt x="1692" y="1117"/>
                  <a:pt x="1668" y="1117"/>
                  <a:pt x="1668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4" name="Google Shape;1334;p44"/>
          <p:cNvSpPr/>
          <p:nvPr/>
        </p:nvSpPr>
        <p:spPr>
          <a:xfrm>
            <a:off x="140197" y="5287564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5" name="Google Shape;1335;p44"/>
          <p:cNvSpPr/>
          <p:nvPr/>
        </p:nvSpPr>
        <p:spPr>
          <a:xfrm>
            <a:off x="20388" y="543732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6" name="Google Shape;1336;p44"/>
          <p:cNvSpPr/>
          <p:nvPr/>
        </p:nvSpPr>
        <p:spPr>
          <a:xfrm>
            <a:off x="178515" y="6421363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81"/>
                  <a:pt x="429" y="1021"/>
                  <a:pt x="12" y="1093"/>
                </a:cubicBezTo>
                <a:lnTo>
                  <a:pt x="0" y="1117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52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65" y="1652"/>
                  <a:pt x="1251" y="1200"/>
                  <a:pt x="1679" y="1128"/>
                </a:cubicBezTo>
                <a:cubicBezTo>
                  <a:pt x="1679" y="1117"/>
                  <a:pt x="1667" y="1117"/>
                  <a:pt x="1667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7" name="Google Shape;1337;p44"/>
          <p:cNvSpPr/>
          <p:nvPr/>
        </p:nvSpPr>
        <p:spPr>
          <a:xfrm>
            <a:off x="216833" y="3913212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8" name="Google Shape;1338;p44"/>
          <p:cNvSpPr/>
          <p:nvPr/>
        </p:nvSpPr>
        <p:spPr>
          <a:xfrm flipH="1">
            <a:off x="1051260" y="3387759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etnam vietnamese song childhood children ILLUSTRATION  hanoi hanoiviv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98217" l="4167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63"/>
            <a:ext cx="3939589" cy="405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48100" y="429417"/>
            <a:ext cx="4773384" cy="1376590"/>
          </a:xfrm>
          <a:custGeom>
            <a:avLst/>
            <a:gdLst>
              <a:gd name="connsiteX0" fmla="*/ 0 w 4773384"/>
              <a:gd name="connsiteY0" fmla="*/ 229436 h 1376590"/>
              <a:gd name="connsiteX1" fmla="*/ 229436 w 4773384"/>
              <a:gd name="connsiteY1" fmla="*/ 0 h 1376590"/>
              <a:gd name="connsiteX2" fmla="*/ 811895 w 4773384"/>
              <a:gd name="connsiteY2" fmla="*/ 0 h 1376590"/>
              <a:gd name="connsiteX3" fmla="*/ 1437499 w 4773384"/>
              <a:gd name="connsiteY3" fmla="*/ 0 h 1376590"/>
              <a:gd name="connsiteX4" fmla="*/ 1890523 w 4773384"/>
              <a:gd name="connsiteY4" fmla="*/ 0 h 1376590"/>
              <a:gd name="connsiteX5" fmla="*/ 2343547 w 4773384"/>
              <a:gd name="connsiteY5" fmla="*/ 0 h 1376590"/>
              <a:gd name="connsiteX6" fmla="*/ 2926006 w 4773384"/>
              <a:gd name="connsiteY6" fmla="*/ 0 h 1376590"/>
              <a:gd name="connsiteX7" fmla="*/ 3465320 w 4773384"/>
              <a:gd name="connsiteY7" fmla="*/ 0 h 1376590"/>
              <a:gd name="connsiteX8" fmla="*/ 3918344 w 4773384"/>
              <a:gd name="connsiteY8" fmla="*/ 0 h 1376590"/>
              <a:gd name="connsiteX9" fmla="*/ 4543948 w 4773384"/>
              <a:gd name="connsiteY9" fmla="*/ 0 h 1376590"/>
              <a:gd name="connsiteX10" fmla="*/ 4773384 w 4773384"/>
              <a:gd name="connsiteY10" fmla="*/ 229436 h 1376590"/>
              <a:gd name="connsiteX11" fmla="*/ 4773384 w 4773384"/>
              <a:gd name="connsiteY11" fmla="*/ 697472 h 1376590"/>
              <a:gd name="connsiteX12" fmla="*/ 4773384 w 4773384"/>
              <a:gd name="connsiteY12" fmla="*/ 1147154 h 1376590"/>
              <a:gd name="connsiteX13" fmla="*/ 4543948 w 4773384"/>
              <a:gd name="connsiteY13" fmla="*/ 1376590 h 1376590"/>
              <a:gd name="connsiteX14" fmla="*/ 4047779 w 4773384"/>
              <a:gd name="connsiteY14" fmla="*/ 1376590 h 1376590"/>
              <a:gd name="connsiteX15" fmla="*/ 3508465 w 4773384"/>
              <a:gd name="connsiteY15" fmla="*/ 1376590 h 1376590"/>
              <a:gd name="connsiteX16" fmla="*/ 3012296 w 4773384"/>
              <a:gd name="connsiteY16" fmla="*/ 1376590 h 1376590"/>
              <a:gd name="connsiteX17" fmla="*/ 2386692 w 4773384"/>
              <a:gd name="connsiteY17" fmla="*/ 1376590 h 1376590"/>
              <a:gd name="connsiteX18" fmla="*/ 1890523 w 4773384"/>
              <a:gd name="connsiteY18" fmla="*/ 1376590 h 1376590"/>
              <a:gd name="connsiteX19" fmla="*/ 1351209 w 4773384"/>
              <a:gd name="connsiteY19" fmla="*/ 1376590 h 1376590"/>
              <a:gd name="connsiteX20" fmla="*/ 811895 w 4773384"/>
              <a:gd name="connsiteY20" fmla="*/ 1376590 h 1376590"/>
              <a:gd name="connsiteX21" fmla="*/ 229436 w 4773384"/>
              <a:gd name="connsiteY21" fmla="*/ 1376590 h 1376590"/>
              <a:gd name="connsiteX22" fmla="*/ 0 w 4773384"/>
              <a:gd name="connsiteY22" fmla="*/ 1147154 h 1376590"/>
              <a:gd name="connsiteX23" fmla="*/ 0 w 4773384"/>
              <a:gd name="connsiteY23" fmla="*/ 669941 h 1376590"/>
              <a:gd name="connsiteX24" fmla="*/ 0 w 4773384"/>
              <a:gd name="connsiteY24" fmla="*/ 229436 h 13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73384" h="1376590" extrusionOk="0">
                <a:moveTo>
                  <a:pt x="0" y="229436"/>
                </a:moveTo>
                <a:cubicBezTo>
                  <a:pt x="-1536" y="99773"/>
                  <a:pt x="72379" y="4643"/>
                  <a:pt x="229436" y="0"/>
                </a:cubicBezTo>
                <a:cubicBezTo>
                  <a:pt x="424551" y="-68730"/>
                  <a:pt x="641750" y="16583"/>
                  <a:pt x="811895" y="0"/>
                </a:cubicBezTo>
                <a:cubicBezTo>
                  <a:pt x="982040" y="-16583"/>
                  <a:pt x="1207300" y="65021"/>
                  <a:pt x="1437499" y="0"/>
                </a:cubicBezTo>
                <a:cubicBezTo>
                  <a:pt x="1667698" y="-65021"/>
                  <a:pt x="1695926" y="27033"/>
                  <a:pt x="1890523" y="0"/>
                </a:cubicBezTo>
                <a:cubicBezTo>
                  <a:pt x="2085120" y="-27033"/>
                  <a:pt x="2238223" y="48655"/>
                  <a:pt x="2343547" y="0"/>
                </a:cubicBezTo>
                <a:cubicBezTo>
                  <a:pt x="2448871" y="-48655"/>
                  <a:pt x="2678350" y="50519"/>
                  <a:pt x="2926006" y="0"/>
                </a:cubicBezTo>
                <a:cubicBezTo>
                  <a:pt x="3173662" y="-50519"/>
                  <a:pt x="3209122" y="2910"/>
                  <a:pt x="3465320" y="0"/>
                </a:cubicBezTo>
                <a:cubicBezTo>
                  <a:pt x="3721518" y="-2910"/>
                  <a:pt x="3720597" y="842"/>
                  <a:pt x="3918344" y="0"/>
                </a:cubicBezTo>
                <a:cubicBezTo>
                  <a:pt x="4116091" y="-842"/>
                  <a:pt x="4298223" y="18532"/>
                  <a:pt x="4543948" y="0"/>
                </a:cubicBezTo>
                <a:cubicBezTo>
                  <a:pt x="4667071" y="7450"/>
                  <a:pt x="4793110" y="99798"/>
                  <a:pt x="4773384" y="229436"/>
                </a:cubicBezTo>
                <a:cubicBezTo>
                  <a:pt x="4828369" y="331288"/>
                  <a:pt x="4754333" y="491705"/>
                  <a:pt x="4773384" y="697472"/>
                </a:cubicBezTo>
                <a:cubicBezTo>
                  <a:pt x="4792435" y="903239"/>
                  <a:pt x="4758386" y="984232"/>
                  <a:pt x="4773384" y="1147154"/>
                </a:cubicBezTo>
                <a:cubicBezTo>
                  <a:pt x="4779088" y="1256891"/>
                  <a:pt x="4669767" y="1379549"/>
                  <a:pt x="4543948" y="1376590"/>
                </a:cubicBezTo>
                <a:cubicBezTo>
                  <a:pt x="4363961" y="1415090"/>
                  <a:pt x="4277222" y="1358049"/>
                  <a:pt x="4047779" y="1376590"/>
                </a:cubicBezTo>
                <a:cubicBezTo>
                  <a:pt x="3818336" y="1395131"/>
                  <a:pt x="3688585" y="1364713"/>
                  <a:pt x="3508465" y="1376590"/>
                </a:cubicBezTo>
                <a:cubicBezTo>
                  <a:pt x="3328345" y="1388467"/>
                  <a:pt x="3225530" y="1332065"/>
                  <a:pt x="3012296" y="1376590"/>
                </a:cubicBezTo>
                <a:cubicBezTo>
                  <a:pt x="2799062" y="1421115"/>
                  <a:pt x="2633295" y="1319828"/>
                  <a:pt x="2386692" y="1376590"/>
                </a:cubicBezTo>
                <a:cubicBezTo>
                  <a:pt x="2140089" y="1433352"/>
                  <a:pt x="2135995" y="1330541"/>
                  <a:pt x="1890523" y="1376590"/>
                </a:cubicBezTo>
                <a:cubicBezTo>
                  <a:pt x="1645051" y="1422639"/>
                  <a:pt x="1512731" y="1361464"/>
                  <a:pt x="1351209" y="1376590"/>
                </a:cubicBezTo>
                <a:cubicBezTo>
                  <a:pt x="1189687" y="1391716"/>
                  <a:pt x="1007912" y="1375697"/>
                  <a:pt x="811895" y="1376590"/>
                </a:cubicBezTo>
                <a:cubicBezTo>
                  <a:pt x="615878" y="1377483"/>
                  <a:pt x="431110" y="1340482"/>
                  <a:pt x="229436" y="1376590"/>
                </a:cubicBezTo>
                <a:cubicBezTo>
                  <a:pt x="98065" y="1412035"/>
                  <a:pt x="-2843" y="1248775"/>
                  <a:pt x="0" y="1147154"/>
                </a:cubicBezTo>
                <a:cubicBezTo>
                  <a:pt x="-48971" y="993856"/>
                  <a:pt x="13138" y="766122"/>
                  <a:pt x="0" y="669941"/>
                </a:cubicBezTo>
                <a:cubicBezTo>
                  <a:pt x="-13138" y="573760"/>
                  <a:pt x="43290" y="360545"/>
                  <a:pt x="0" y="22943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3249658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Gục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[…] </a:t>
            </a:r>
          </a:p>
          <a:p>
            <a:pPr algn="ctr"/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gầm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vi-VN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95700" y="2142761"/>
            <a:ext cx="2084614" cy="1035868"/>
          </a:xfrm>
          <a:custGeom>
            <a:avLst/>
            <a:gdLst>
              <a:gd name="connsiteX0" fmla="*/ 0 w 2084614"/>
              <a:gd name="connsiteY0" fmla="*/ 172648 h 1035868"/>
              <a:gd name="connsiteX1" fmla="*/ 172648 w 2084614"/>
              <a:gd name="connsiteY1" fmla="*/ 0 h 1035868"/>
              <a:gd name="connsiteX2" fmla="*/ 700241 w 2084614"/>
              <a:gd name="connsiteY2" fmla="*/ 0 h 1035868"/>
              <a:gd name="connsiteX3" fmla="*/ 1297407 w 2084614"/>
              <a:gd name="connsiteY3" fmla="*/ 0 h 1035868"/>
              <a:gd name="connsiteX4" fmla="*/ 1911966 w 2084614"/>
              <a:gd name="connsiteY4" fmla="*/ 0 h 1035868"/>
              <a:gd name="connsiteX5" fmla="*/ 2084614 w 2084614"/>
              <a:gd name="connsiteY5" fmla="*/ 172648 h 1035868"/>
              <a:gd name="connsiteX6" fmla="*/ 2084614 w 2084614"/>
              <a:gd name="connsiteY6" fmla="*/ 531745 h 1035868"/>
              <a:gd name="connsiteX7" fmla="*/ 2084614 w 2084614"/>
              <a:gd name="connsiteY7" fmla="*/ 863220 h 1035868"/>
              <a:gd name="connsiteX8" fmla="*/ 1911966 w 2084614"/>
              <a:gd name="connsiteY8" fmla="*/ 1035868 h 1035868"/>
              <a:gd name="connsiteX9" fmla="*/ 1297407 w 2084614"/>
              <a:gd name="connsiteY9" fmla="*/ 1035868 h 1035868"/>
              <a:gd name="connsiteX10" fmla="*/ 769814 w 2084614"/>
              <a:gd name="connsiteY10" fmla="*/ 1035868 h 1035868"/>
              <a:gd name="connsiteX11" fmla="*/ 172648 w 2084614"/>
              <a:gd name="connsiteY11" fmla="*/ 1035868 h 1035868"/>
              <a:gd name="connsiteX12" fmla="*/ 0 w 2084614"/>
              <a:gd name="connsiteY12" fmla="*/ 863220 h 1035868"/>
              <a:gd name="connsiteX13" fmla="*/ 0 w 2084614"/>
              <a:gd name="connsiteY13" fmla="*/ 504123 h 1035868"/>
              <a:gd name="connsiteX14" fmla="*/ 0 w 2084614"/>
              <a:gd name="connsiteY14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4614" h="1035868" extrusionOk="0">
                <a:moveTo>
                  <a:pt x="0" y="172648"/>
                </a:moveTo>
                <a:cubicBezTo>
                  <a:pt x="-10288" y="93114"/>
                  <a:pt x="86096" y="-17414"/>
                  <a:pt x="172648" y="0"/>
                </a:cubicBezTo>
                <a:cubicBezTo>
                  <a:pt x="406683" y="-48062"/>
                  <a:pt x="560471" y="39200"/>
                  <a:pt x="700241" y="0"/>
                </a:cubicBezTo>
                <a:cubicBezTo>
                  <a:pt x="840011" y="-39200"/>
                  <a:pt x="1162450" y="31523"/>
                  <a:pt x="1297407" y="0"/>
                </a:cubicBezTo>
                <a:cubicBezTo>
                  <a:pt x="1432364" y="-31523"/>
                  <a:pt x="1777872" y="34102"/>
                  <a:pt x="1911966" y="0"/>
                </a:cubicBezTo>
                <a:cubicBezTo>
                  <a:pt x="2006978" y="12949"/>
                  <a:pt x="2088085" y="73595"/>
                  <a:pt x="2084614" y="172648"/>
                </a:cubicBezTo>
                <a:cubicBezTo>
                  <a:pt x="2101231" y="247795"/>
                  <a:pt x="2057819" y="357114"/>
                  <a:pt x="2084614" y="531745"/>
                </a:cubicBezTo>
                <a:cubicBezTo>
                  <a:pt x="2111409" y="706376"/>
                  <a:pt x="2072992" y="700727"/>
                  <a:pt x="2084614" y="863220"/>
                </a:cubicBezTo>
                <a:cubicBezTo>
                  <a:pt x="2070961" y="956616"/>
                  <a:pt x="2011649" y="1025954"/>
                  <a:pt x="1911966" y="1035868"/>
                </a:cubicBezTo>
                <a:cubicBezTo>
                  <a:pt x="1684930" y="1062592"/>
                  <a:pt x="1494337" y="974410"/>
                  <a:pt x="1297407" y="1035868"/>
                </a:cubicBezTo>
                <a:cubicBezTo>
                  <a:pt x="1100477" y="1097326"/>
                  <a:pt x="996338" y="980618"/>
                  <a:pt x="769814" y="1035868"/>
                </a:cubicBezTo>
                <a:cubicBezTo>
                  <a:pt x="543290" y="1091118"/>
                  <a:pt x="406341" y="1001799"/>
                  <a:pt x="172648" y="1035868"/>
                </a:cubicBezTo>
                <a:cubicBezTo>
                  <a:pt x="77719" y="1022101"/>
                  <a:pt x="-6589" y="964741"/>
                  <a:pt x="0" y="863220"/>
                </a:cubicBezTo>
                <a:cubicBezTo>
                  <a:pt x="-29670" y="778761"/>
                  <a:pt x="36316" y="659344"/>
                  <a:pt x="0" y="504123"/>
                </a:cubicBezTo>
                <a:cubicBezTo>
                  <a:pt x="-36316" y="348902"/>
                  <a:pt x="24708" y="281894"/>
                  <a:pt x="0" y="17264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294872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vi-VN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83827" y="2142761"/>
            <a:ext cx="2220687" cy="1035868"/>
          </a:xfrm>
          <a:custGeom>
            <a:avLst/>
            <a:gdLst>
              <a:gd name="connsiteX0" fmla="*/ 0 w 2220687"/>
              <a:gd name="connsiteY0" fmla="*/ 172648 h 1035868"/>
              <a:gd name="connsiteX1" fmla="*/ 172648 w 2220687"/>
              <a:gd name="connsiteY1" fmla="*/ 0 h 1035868"/>
              <a:gd name="connsiteX2" fmla="*/ 660250 w 2220687"/>
              <a:gd name="connsiteY2" fmla="*/ 0 h 1035868"/>
              <a:gd name="connsiteX3" fmla="*/ 1072836 w 2220687"/>
              <a:gd name="connsiteY3" fmla="*/ 0 h 1035868"/>
              <a:gd name="connsiteX4" fmla="*/ 1541683 w 2220687"/>
              <a:gd name="connsiteY4" fmla="*/ 0 h 1035868"/>
              <a:gd name="connsiteX5" fmla="*/ 2048039 w 2220687"/>
              <a:gd name="connsiteY5" fmla="*/ 0 h 1035868"/>
              <a:gd name="connsiteX6" fmla="*/ 2220687 w 2220687"/>
              <a:gd name="connsiteY6" fmla="*/ 172648 h 1035868"/>
              <a:gd name="connsiteX7" fmla="*/ 2220687 w 2220687"/>
              <a:gd name="connsiteY7" fmla="*/ 517934 h 1035868"/>
              <a:gd name="connsiteX8" fmla="*/ 2220687 w 2220687"/>
              <a:gd name="connsiteY8" fmla="*/ 863220 h 1035868"/>
              <a:gd name="connsiteX9" fmla="*/ 2048039 w 2220687"/>
              <a:gd name="connsiteY9" fmla="*/ 1035868 h 1035868"/>
              <a:gd name="connsiteX10" fmla="*/ 1541683 w 2220687"/>
              <a:gd name="connsiteY10" fmla="*/ 1035868 h 1035868"/>
              <a:gd name="connsiteX11" fmla="*/ 1091590 w 2220687"/>
              <a:gd name="connsiteY11" fmla="*/ 1035868 h 1035868"/>
              <a:gd name="connsiteX12" fmla="*/ 603988 w 2220687"/>
              <a:gd name="connsiteY12" fmla="*/ 1035868 h 1035868"/>
              <a:gd name="connsiteX13" fmla="*/ 172648 w 2220687"/>
              <a:gd name="connsiteY13" fmla="*/ 1035868 h 1035868"/>
              <a:gd name="connsiteX14" fmla="*/ 0 w 2220687"/>
              <a:gd name="connsiteY14" fmla="*/ 863220 h 1035868"/>
              <a:gd name="connsiteX15" fmla="*/ 0 w 2220687"/>
              <a:gd name="connsiteY15" fmla="*/ 531745 h 1035868"/>
              <a:gd name="connsiteX16" fmla="*/ 0 w 2220687"/>
              <a:gd name="connsiteY16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20687" h="1035868" extrusionOk="0">
                <a:moveTo>
                  <a:pt x="0" y="172648"/>
                </a:moveTo>
                <a:cubicBezTo>
                  <a:pt x="-12300" y="102187"/>
                  <a:pt x="66911" y="13510"/>
                  <a:pt x="172648" y="0"/>
                </a:cubicBezTo>
                <a:cubicBezTo>
                  <a:pt x="318389" y="-38111"/>
                  <a:pt x="554397" y="14373"/>
                  <a:pt x="660250" y="0"/>
                </a:cubicBezTo>
                <a:cubicBezTo>
                  <a:pt x="766103" y="-14373"/>
                  <a:pt x="935695" y="48024"/>
                  <a:pt x="1072836" y="0"/>
                </a:cubicBezTo>
                <a:cubicBezTo>
                  <a:pt x="1209977" y="-48024"/>
                  <a:pt x="1405490" y="17198"/>
                  <a:pt x="1541683" y="0"/>
                </a:cubicBezTo>
                <a:cubicBezTo>
                  <a:pt x="1677876" y="-17198"/>
                  <a:pt x="1864466" y="52574"/>
                  <a:pt x="2048039" y="0"/>
                </a:cubicBezTo>
                <a:cubicBezTo>
                  <a:pt x="2137693" y="-2202"/>
                  <a:pt x="2246932" y="67852"/>
                  <a:pt x="2220687" y="172648"/>
                </a:cubicBezTo>
                <a:cubicBezTo>
                  <a:pt x="2221579" y="327424"/>
                  <a:pt x="2197123" y="391516"/>
                  <a:pt x="2220687" y="517934"/>
                </a:cubicBezTo>
                <a:cubicBezTo>
                  <a:pt x="2244251" y="644352"/>
                  <a:pt x="2196341" y="742488"/>
                  <a:pt x="2220687" y="863220"/>
                </a:cubicBezTo>
                <a:cubicBezTo>
                  <a:pt x="2219730" y="960869"/>
                  <a:pt x="2162786" y="1029333"/>
                  <a:pt x="2048039" y="1035868"/>
                </a:cubicBezTo>
                <a:cubicBezTo>
                  <a:pt x="1810249" y="1048185"/>
                  <a:pt x="1758428" y="1012242"/>
                  <a:pt x="1541683" y="1035868"/>
                </a:cubicBezTo>
                <a:cubicBezTo>
                  <a:pt x="1324938" y="1059494"/>
                  <a:pt x="1208073" y="1012240"/>
                  <a:pt x="1091590" y="1035868"/>
                </a:cubicBezTo>
                <a:cubicBezTo>
                  <a:pt x="975107" y="1059496"/>
                  <a:pt x="718531" y="1023187"/>
                  <a:pt x="603988" y="1035868"/>
                </a:cubicBezTo>
                <a:cubicBezTo>
                  <a:pt x="489445" y="1048549"/>
                  <a:pt x="340726" y="1034670"/>
                  <a:pt x="172648" y="1035868"/>
                </a:cubicBezTo>
                <a:cubicBezTo>
                  <a:pt x="59952" y="1023151"/>
                  <a:pt x="4631" y="963708"/>
                  <a:pt x="0" y="863220"/>
                </a:cubicBezTo>
                <a:cubicBezTo>
                  <a:pt x="-27773" y="731104"/>
                  <a:pt x="12324" y="607755"/>
                  <a:pt x="0" y="531745"/>
                </a:cubicBezTo>
                <a:cubicBezTo>
                  <a:pt x="-12324" y="455736"/>
                  <a:pt x="674" y="251792"/>
                  <a:pt x="0" y="17264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2845337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9589" y="3665957"/>
            <a:ext cx="4529544" cy="745127"/>
          </a:xfrm>
          <a:custGeom>
            <a:avLst/>
            <a:gdLst>
              <a:gd name="connsiteX0" fmla="*/ 0 w 4529544"/>
              <a:gd name="connsiteY0" fmla="*/ 124190 h 745127"/>
              <a:gd name="connsiteX1" fmla="*/ 124190 w 4529544"/>
              <a:gd name="connsiteY1" fmla="*/ 0 h 745127"/>
              <a:gd name="connsiteX2" fmla="*/ 702147 w 4529544"/>
              <a:gd name="connsiteY2" fmla="*/ 0 h 745127"/>
              <a:gd name="connsiteX3" fmla="*/ 1194481 w 4529544"/>
              <a:gd name="connsiteY3" fmla="*/ 0 h 745127"/>
              <a:gd name="connsiteX4" fmla="*/ 1644003 w 4529544"/>
              <a:gd name="connsiteY4" fmla="*/ 0 h 745127"/>
              <a:gd name="connsiteX5" fmla="*/ 2093525 w 4529544"/>
              <a:gd name="connsiteY5" fmla="*/ 0 h 745127"/>
              <a:gd name="connsiteX6" fmla="*/ 2671483 w 4529544"/>
              <a:gd name="connsiteY6" fmla="*/ 0 h 745127"/>
              <a:gd name="connsiteX7" fmla="*/ 3121005 w 4529544"/>
              <a:gd name="connsiteY7" fmla="*/ 0 h 745127"/>
              <a:gd name="connsiteX8" fmla="*/ 3698962 w 4529544"/>
              <a:gd name="connsiteY8" fmla="*/ 0 h 745127"/>
              <a:gd name="connsiteX9" fmla="*/ 4405354 w 4529544"/>
              <a:gd name="connsiteY9" fmla="*/ 0 h 745127"/>
              <a:gd name="connsiteX10" fmla="*/ 4529544 w 4529544"/>
              <a:gd name="connsiteY10" fmla="*/ 124190 h 745127"/>
              <a:gd name="connsiteX11" fmla="*/ 4529544 w 4529544"/>
              <a:gd name="connsiteY11" fmla="*/ 620937 h 745127"/>
              <a:gd name="connsiteX12" fmla="*/ 4405354 w 4529544"/>
              <a:gd name="connsiteY12" fmla="*/ 745127 h 745127"/>
              <a:gd name="connsiteX13" fmla="*/ 3913020 w 4529544"/>
              <a:gd name="connsiteY13" fmla="*/ 745127 h 745127"/>
              <a:gd name="connsiteX14" fmla="*/ 3463498 w 4529544"/>
              <a:gd name="connsiteY14" fmla="*/ 745127 h 745127"/>
              <a:gd name="connsiteX15" fmla="*/ 2842729 w 4529544"/>
              <a:gd name="connsiteY15" fmla="*/ 745127 h 745127"/>
              <a:gd name="connsiteX16" fmla="*/ 2307584 w 4529544"/>
              <a:gd name="connsiteY16" fmla="*/ 745127 h 745127"/>
              <a:gd name="connsiteX17" fmla="*/ 1900873 w 4529544"/>
              <a:gd name="connsiteY17" fmla="*/ 745127 h 745127"/>
              <a:gd name="connsiteX18" fmla="*/ 1408539 w 4529544"/>
              <a:gd name="connsiteY18" fmla="*/ 745127 h 745127"/>
              <a:gd name="connsiteX19" fmla="*/ 830582 w 4529544"/>
              <a:gd name="connsiteY19" fmla="*/ 745127 h 745127"/>
              <a:gd name="connsiteX20" fmla="*/ 124190 w 4529544"/>
              <a:gd name="connsiteY20" fmla="*/ 745127 h 745127"/>
              <a:gd name="connsiteX21" fmla="*/ 0 w 4529544"/>
              <a:gd name="connsiteY21" fmla="*/ 620937 h 745127"/>
              <a:gd name="connsiteX22" fmla="*/ 0 w 4529544"/>
              <a:gd name="connsiteY22" fmla="*/ 124190 h 7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9544" h="745127" fill="none" extrusionOk="0">
                <a:moveTo>
                  <a:pt x="0" y="124190"/>
                </a:moveTo>
                <a:cubicBezTo>
                  <a:pt x="17827" y="61982"/>
                  <a:pt x="57649" y="-710"/>
                  <a:pt x="124190" y="0"/>
                </a:cubicBezTo>
                <a:cubicBezTo>
                  <a:pt x="276243" y="-67003"/>
                  <a:pt x="462228" y="8046"/>
                  <a:pt x="702147" y="0"/>
                </a:cubicBezTo>
                <a:cubicBezTo>
                  <a:pt x="942066" y="-8046"/>
                  <a:pt x="1072770" y="45444"/>
                  <a:pt x="1194481" y="0"/>
                </a:cubicBezTo>
                <a:cubicBezTo>
                  <a:pt x="1316192" y="-45444"/>
                  <a:pt x="1489944" y="10523"/>
                  <a:pt x="1644003" y="0"/>
                </a:cubicBezTo>
                <a:cubicBezTo>
                  <a:pt x="1798062" y="-10523"/>
                  <a:pt x="1869990" y="14971"/>
                  <a:pt x="2093525" y="0"/>
                </a:cubicBezTo>
                <a:cubicBezTo>
                  <a:pt x="2317060" y="-14971"/>
                  <a:pt x="2513125" y="52235"/>
                  <a:pt x="2671483" y="0"/>
                </a:cubicBezTo>
                <a:cubicBezTo>
                  <a:pt x="2829841" y="-52235"/>
                  <a:pt x="2899426" y="1534"/>
                  <a:pt x="3121005" y="0"/>
                </a:cubicBezTo>
                <a:cubicBezTo>
                  <a:pt x="3342584" y="-1534"/>
                  <a:pt x="3493471" y="47938"/>
                  <a:pt x="3698962" y="0"/>
                </a:cubicBezTo>
                <a:cubicBezTo>
                  <a:pt x="3904453" y="-47938"/>
                  <a:pt x="4094294" y="550"/>
                  <a:pt x="4405354" y="0"/>
                </a:cubicBezTo>
                <a:cubicBezTo>
                  <a:pt x="4468188" y="-7605"/>
                  <a:pt x="4515827" y="64920"/>
                  <a:pt x="4529544" y="124190"/>
                </a:cubicBezTo>
                <a:cubicBezTo>
                  <a:pt x="4548212" y="236070"/>
                  <a:pt x="4475918" y="433891"/>
                  <a:pt x="4529544" y="620937"/>
                </a:cubicBezTo>
                <a:cubicBezTo>
                  <a:pt x="4533753" y="708659"/>
                  <a:pt x="4470973" y="746322"/>
                  <a:pt x="4405354" y="745127"/>
                </a:cubicBezTo>
                <a:cubicBezTo>
                  <a:pt x="4169712" y="762904"/>
                  <a:pt x="4083055" y="714591"/>
                  <a:pt x="3913020" y="745127"/>
                </a:cubicBezTo>
                <a:cubicBezTo>
                  <a:pt x="3742985" y="775663"/>
                  <a:pt x="3603466" y="723639"/>
                  <a:pt x="3463498" y="745127"/>
                </a:cubicBezTo>
                <a:cubicBezTo>
                  <a:pt x="3323530" y="766615"/>
                  <a:pt x="3047354" y="713185"/>
                  <a:pt x="2842729" y="745127"/>
                </a:cubicBezTo>
                <a:cubicBezTo>
                  <a:pt x="2638104" y="777069"/>
                  <a:pt x="2419947" y="740309"/>
                  <a:pt x="2307584" y="745127"/>
                </a:cubicBezTo>
                <a:cubicBezTo>
                  <a:pt x="2195221" y="749945"/>
                  <a:pt x="2067159" y="715643"/>
                  <a:pt x="1900873" y="745127"/>
                </a:cubicBezTo>
                <a:cubicBezTo>
                  <a:pt x="1734587" y="774611"/>
                  <a:pt x="1567774" y="724142"/>
                  <a:pt x="1408539" y="745127"/>
                </a:cubicBezTo>
                <a:cubicBezTo>
                  <a:pt x="1249304" y="766112"/>
                  <a:pt x="1069821" y="703866"/>
                  <a:pt x="830582" y="745127"/>
                </a:cubicBezTo>
                <a:cubicBezTo>
                  <a:pt x="591343" y="786388"/>
                  <a:pt x="317628" y="739837"/>
                  <a:pt x="124190" y="745127"/>
                </a:cubicBezTo>
                <a:cubicBezTo>
                  <a:pt x="50323" y="733832"/>
                  <a:pt x="-3496" y="679622"/>
                  <a:pt x="0" y="620937"/>
                </a:cubicBezTo>
                <a:cubicBezTo>
                  <a:pt x="-11970" y="466179"/>
                  <a:pt x="1660" y="244874"/>
                  <a:pt x="0" y="124190"/>
                </a:cubicBezTo>
                <a:close/>
              </a:path>
              <a:path w="4529544" h="745127" stroke="0" extrusionOk="0">
                <a:moveTo>
                  <a:pt x="0" y="124190"/>
                </a:moveTo>
                <a:cubicBezTo>
                  <a:pt x="-6217" y="53225"/>
                  <a:pt x="59055" y="1950"/>
                  <a:pt x="124190" y="0"/>
                </a:cubicBezTo>
                <a:cubicBezTo>
                  <a:pt x="323789" y="-58959"/>
                  <a:pt x="513394" y="39152"/>
                  <a:pt x="702147" y="0"/>
                </a:cubicBezTo>
                <a:cubicBezTo>
                  <a:pt x="890900" y="-39152"/>
                  <a:pt x="1102489" y="68017"/>
                  <a:pt x="1280104" y="0"/>
                </a:cubicBezTo>
                <a:cubicBezTo>
                  <a:pt x="1457719" y="-68017"/>
                  <a:pt x="1550263" y="11178"/>
                  <a:pt x="1772438" y="0"/>
                </a:cubicBezTo>
                <a:cubicBezTo>
                  <a:pt x="1994613" y="-11178"/>
                  <a:pt x="2022874" y="21401"/>
                  <a:pt x="2179149" y="0"/>
                </a:cubicBezTo>
                <a:cubicBezTo>
                  <a:pt x="2335424" y="-21401"/>
                  <a:pt x="2610078" y="30729"/>
                  <a:pt x="2757106" y="0"/>
                </a:cubicBezTo>
                <a:cubicBezTo>
                  <a:pt x="2904134" y="-30729"/>
                  <a:pt x="3097914" y="44933"/>
                  <a:pt x="3206628" y="0"/>
                </a:cubicBezTo>
                <a:cubicBezTo>
                  <a:pt x="3315342" y="-44933"/>
                  <a:pt x="3437584" y="9892"/>
                  <a:pt x="3656150" y="0"/>
                </a:cubicBezTo>
                <a:cubicBezTo>
                  <a:pt x="3874716" y="-9892"/>
                  <a:pt x="4099926" y="72332"/>
                  <a:pt x="4405354" y="0"/>
                </a:cubicBezTo>
                <a:cubicBezTo>
                  <a:pt x="4470147" y="-2944"/>
                  <a:pt x="4514726" y="68850"/>
                  <a:pt x="4529544" y="124190"/>
                </a:cubicBezTo>
                <a:cubicBezTo>
                  <a:pt x="4579808" y="259479"/>
                  <a:pt x="4505227" y="430682"/>
                  <a:pt x="4529544" y="620937"/>
                </a:cubicBezTo>
                <a:cubicBezTo>
                  <a:pt x="4541701" y="703244"/>
                  <a:pt x="4482142" y="744643"/>
                  <a:pt x="4405354" y="745127"/>
                </a:cubicBezTo>
                <a:cubicBezTo>
                  <a:pt x="4181182" y="812089"/>
                  <a:pt x="4083347" y="713010"/>
                  <a:pt x="3827397" y="745127"/>
                </a:cubicBezTo>
                <a:cubicBezTo>
                  <a:pt x="3571447" y="777244"/>
                  <a:pt x="3445862" y="739978"/>
                  <a:pt x="3249440" y="745127"/>
                </a:cubicBezTo>
                <a:cubicBezTo>
                  <a:pt x="3053018" y="750276"/>
                  <a:pt x="2765816" y="675105"/>
                  <a:pt x="2628671" y="745127"/>
                </a:cubicBezTo>
                <a:cubicBezTo>
                  <a:pt x="2491526" y="815149"/>
                  <a:pt x="2348674" y="684431"/>
                  <a:pt x="2093525" y="745127"/>
                </a:cubicBezTo>
                <a:cubicBezTo>
                  <a:pt x="1838376" y="805823"/>
                  <a:pt x="1778164" y="684292"/>
                  <a:pt x="1558380" y="745127"/>
                </a:cubicBezTo>
                <a:cubicBezTo>
                  <a:pt x="1338596" y="805962"/>
                  <a:pt x="1264869" y="743042"/>
                  <a:pt x="1066046" y="745127"/>
                </a:cubicBezTo>
                <a:cubicBezTo>
                  <a:pt x="867223" y="747212"/>
                  <a:pt x="514912" y="691420"/>
                  <a:pt x="124190" y="745127"/>
                </a:cubicBezTo>
                <a:cubicBezTo>
                  <a:pt x="36529" y="750742"/>
                  <a:pt x="-11219" y="692089"/>
                  <a:pt x="0" y="620937"/>
                </a:cubicBezTo>
                <a:cubicBezTo>
                  <a:pt x="-45251" y="392247"/>
                  <a:pt x="11690" y="265973"/>
                  <a:pt x="0" y="124190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56944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36647" y="2340429"/>
            <a:ext cx="407694" cy="6640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659F9FEA-2898-4C44-AE60-71F51CB85284}"/>
              </a:ext>
            </a:extLst>
          </p:cNvPr>
          <p:cNvSpPr/>
          <p:nvPr/>
        </p:nvSpPr>
        <p:spPr>
          <a:xfrm>
            <a:off x="3531895" y="3706506"/>
            <a:ext cx="407694" cy="6640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529684-CD9A-4886-8273-A27899B73906}"/>
              </a:ext>
            </a:extLst>
          </p:cNvPr>
          <p:cNvSpPr/>
          <p:nvPr/>
        </p:nvSpPr>
        <p:spPr>
          <a:xfrm>
            <a:off x="403860" y="92663"/>
            <a:ext cx="2834640" cy="6998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93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59628" y="215990"/>
            <a:ext cx="5061857" cy="1752600"/>
          </a:xfrm>
          <a:custGeom>
            <a:avLst/>
            <a:gdLst>
              <a:gd name="connsiteX0" fmla="*/ 0 w 5061857"/>
              <a:gd name="connsiteY0" fmla="*/ 292106 h 1752600"/>
              <a:gd name="connsiteX1" fmla="*/ 292106 w 5061857"/>
              <a:gd name="connsiteY1" fmla="*/ 0 h 1752600"/>
              <a:gd name="connsiteX2" fmla="*/ 4769751 w 5061857"/>
              <a:gd name="connsiteY2" fmla="*/ 0 h 1752600"/>
              <a:gd name="connsiteX3" fmla="*/ 5061857 w 5061857"/>
              <a:gd name="connsiteY3" fmla="*/ 292106 h 1752600"/>
              <a:gd name="connsiteX4" fmla="*/ 5061857 w 5061857"/>
              <a:gd name="connsiteY4" fmla="*/ 1460494 h 1752600"/>
              <a:gd name="connsiteX5" fmla="*/ 4769751 w 5061857"/>
              <a:gd name="connsiteY5" fmla="*/ 1752600 h 1752600"/>
              <a:gd name="connsiteX6" fmla="*/ 292106 w 5061857"/>
              <a:gd name="connsiteY6" fmla="*/ 1752600 h 1752600"/>
              <a:gd name="connsiteX7" fmla="*/ 0 w 5061857"/>
              <a:gd name="connsiteY7" fmla="*/ 1460494 h 1752600"/>
              <a:gd name="connsiteX8" fmla="*/ 0 w 5061857"/>
              <a:gd name="connsiteY8" fmla="*/ 292106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1857" h="1752600" extrusionOk="0">
                <a:moveTo>
                  <a:pt x="0" y="292106"/>
                </a:moveTo>
                <a:cubicBezTo>
                  <a:pt x="-12512" y="129317"/>
                  <a:pt x="129504" y="-12804"/>
                  <a:pt x="292106" y="0"/>
                </a:cubicBezTo>
                <a:cubicBezTo>
                  <a:pt x="1844768" y="117617"/>
                  <a:pt x="3760629" y="-159984"/>
                  <a:pt x="4769751" y="0"/>
                </a:cubicBezTo>
                <a:cubicBezTo>
                  <a:pt x="4933246" y="-5081"/>
                  <a:pt x="5061975" y="124441"/>
                  <a:pt x="5061857" y="292106"/>
                </a:cubicBezTo>
                <a:cubicBezTo>
                  <a:pt x="5035998" y="412591"/>
                  <a:pt x="4997765" y="1277750"/>
                  <a:pt x="5061857" y="1460494"/>
                </a:cubicBezTo>
                <a:cubicBezTo>
                  <a:pt x="5051456" y="1635480"/>
                  <a:pt x="4955070" y="1746375"/>
                  <a:pt x="4769751" y="1752600"/>
                </a:cubicBezTo>
                <a:cubicBezTo>
                  <a:pt x="3996285" y="1815343"/>
                  <a:pt x="1138614" y="1813936"/>
                  <a:pt x="292106" y="1752600"/>
                </a:cubicBezTo>
                <a:cubicBezTo>
                  <a:pt x="126618" y="1733082"/>
                  <a:pt x="24032" y="1618489"/>
                  <a:pt x="0" y="1460494"/>
                </a:cubicBezTo>
                <a:cubicBezTo>
                  <a:pt x="-43058" y="1201714"/>
                  <a:pt x="85272" y="596941"/>
                  <a:pt x="0" y="292106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8376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Phải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nhà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bạch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Chao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lẩn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thẩn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tiềm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tiệm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endParaRPr lang="vi-VN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9627" y="2142761"/>
            <a:ext cx="2220687" cy="1035868"/>
          </a:xfrm>
          <a:custGeom>
            <a:avLst/>
            <a:gdLst>
              <a:gd name="connsiteX0" fmla="*/ 0 w 2220687"/>
              <a:gd name="connsiteY0" fmla="*/ 172648 h 1035868"/>
              <a:gd name="connsiteX1" fmla="*/ 172648 w 2220687"/>
              <a:gd name="connsiteY1" fmla="*/ 0 h 1035868"/>
              <a:gd name="connsiteX2" fmla="*/ 2048039 w 2220687"/>
              <a:gd name="connsiteY2" fmla="*/ 0 h 1035868"/>
              <a:gd name="connsiteX3" fmla="*/ 2220687 w 2220687"/>
              <a:gd name="connsiteY3" fmla="*/ 172648 h 1035868"/>
              <a:gd name="connsiteX4" fmla="*/ 2220687 w 2220687"/>
              <a:gd name="connsiteY4" fmla="*/ 863220 h 1035868"/>
              <a:gd name="connsiteX5" fmla="*/ 2048039 w 2220687"/>
              <a:gd name="connsiteY5" fmla="*/ 1035868 h 1035868"/>
              <a:gd name="connsiteX6" fmla="*/ 172648 w 2220687"/>
              <a:gd name="connsiteY6" fmla="*/ 1035868 h 1035868"/>
              <a:gd name="connsiteX7" fmla="*/ 0 w 2220687"/>
              <a:gd name="connsiteY7" fmla="*/ 863220 h 1035868"/>
              <a:gd name="connsiteX8" fmla="*/ 0 w 2220687"/>
              <a:gd name="connsiteY8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687" h="1035868" extrusionOk="0">
                <a:moveTo>
                  <a:pt x="0" y="172648"/>
                </a:moveTo>
                <a:cubicBezTo>
                  <a:pt x="12240" y="82811"/>
                  <a:pt x="72600" y="150"/>
                  <a:pt x="172648" y="0"/>
                </a:cubicBezTo>
                <a:cubicBezTo>
                  <a:pt x="687248" y="76980"/>
                  <a:pt x="1827995" y="-18507"/>
                  <a:pt x="2048039" y="0"/>
                </a:cubicBezTo>
                <a:cubicBezTo>
                  <a:pt x="2146291" y="15847"/>
                  <a:pt x="2222559" y="83321"/>
                  <a:pt x="2220687" y="172648"/>
                </a:cubicBezTo>
                <a:cubicBezTo>
                  <a:pt x="2231871" y="267542"/>
                  <a:pt x="2170079" y="627712"/>
                  <a:pt x="2220687" y="863220"/>
                </a:cubicBezTo>
                <a:cubicBezTo>
                  <a:pt x="2227870" y="943366"/>
                  <a:pt x="2144396" y="1054316"/>
                  <a:pt x="2048039" y="1035868"/>
                </a:cubicBezTo>
                <a:cubicBezTo>
                  <a:pt x="1584237" y="1065323"/>
                  <a:pt x="577384" y="1091179"/>
                  <a:pt x="172648" y="1035868"/>
                </a:cubicBezTo>
                <a:cubicBezTo>
                  <a:pt x="65784" y="1046335"/>
                  <a:pt x="-5337" y="959793"/>
                  <a:pt x="0" y="863220"/>
                </a:cubicBezTo>
                <a:cubicBezTo>
                  <a:pt x="37826" y="605390"/>
                  <a:pt x="-27515" y="258456"/>
                  <a:pt x="0" y="172648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111565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bạch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83827" y="2142761"/>
            <a:ext cx="2220687" cy="1035868"/>
          </a:xfrm>
          <a:custGeom>
            <a:avLst/>
            <a:gdLst>
              <a:gd name="connsiteX0" fmla="*/ 0 w 2220687"/>
              <a:gd name="connsiteY0" fmla="*/ 172648 h 1035868"/>
              <a:gd name="connsiteX1" fmla="*/ 172648 w 2220687"/>
              <a:gd name="connsiteY1" fmla="*/ 0 h 1035868"/>
              <a:gd name="connsiteX2" fmla="*/ 2048039 w 2220687"/>
              <a:gd name="connsiteY2" fmla="*/ 0 h 1035868"/>
              <a:gd name="connsiteX3" fmla="*/ 2220687 w 2220687"/>
              <a:gd name="connsiteY3" fmla="*/ 172648 h 1035868"/>
              <a:gd name="connsiteX4" fmla="*/ 2220687 w 2220687"/>
              <a:gd name="connsiteY4" fmla="*/ 863220 h 1035868"/>
              <a:gd name="connsiteX5" fmla="*/ 2048039 w 2220687"/>
              <a:gd name="connsiteY5" fmla="*/ 1035868 h 1035868"/>
              <a:gd name="connsiteX6" fmla="*/ 172648 w 2220687"/>
              <a:gd name="connsiteY6" fmla="*/ 1035868 h 1035868"/>
              <a:gd name="connsiteX7" fmla="*/ 0 w 2220687"/>
              <a:gd name="connsiteY7" fmla="*/ 863220 h 1035868"/>
              <a:gd name="connsiteX8" fmla="*/ 0 w 2220687"/>
              <a:gd name="connsiteY8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687" h="1035868" extrusionOk="0">
                <a:moveTo>
                  <a:pt x="0" y="172648"/>
                </a:moveTo>
                <a:cubicBezTo>
                  <a:pt x="-1093" y="76928"/>
                  <a:pt x="76123" y="-3646"/>
                  <a:pt x="172648" y="0"/>
                </a:cubicBezTo>
                <a:cubicBezTo>
                  <a:pt x="1077539" y="-78921"/>
                  <a:pt x="1527533" y="29748"/>
                  <a:pt x="2048039" y="0"/>
                </a:cubicBezTo>
                <a:cubicBezTo>
                  <a:pt x="2148014" y="-1142"/>
                  <a:pt x="2229401" y="67505"/>
                  <a:pt x="2220687" y="172648"/>
                </a:cubicBezTo>
                <a:cubicBezTo>
                  <a:pt x="2231393" y="497072"/>
                  <a:pt x="2205856" y="610597"/>
                  <a:pt x="2220687" y="863220"/>
                </a:cubicBezTo>
                <a:cubicBezTo>
                  <a:pt x="2223495" y="953597"/>
                  <a:pt x="2149669" y="1035843"/>
                  <a:pt x="2048039" y="1035868"/>
                </a:cubicBezTo>
                <a:cubicBezTo>
                  <a:pt x="1246897" y="1196756"/>
                  <a:pt x="797511" y="1064512"/>
                  <a:pt x="172648" y="1035868"/>
                </a:cubicBezTo>
                <a:cubicBezTo>
                  <a:pt x="76002" y="1053381"/>
                  <a:pt x="4093" y="960283"/>
                  <a:pt x="0" y="863220"/>
                </a:cubicBezTo>
                <a:cubicBezTo>
                  <a:pt x="876" y="599346"/>
                  <a:pt x="39042" y="286167"/>
                  <a:pt x="0" y="172648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970321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42460" y="3625939"/>
            <a:ext cx="4179025" cy="1035868"/>
          </a:xfrm>
          <a:custGeom>
            <a:avLst/>
            <a:gdLst>
              <a:gd name="connsiteX0" fmla="*/ 0 w 4179025"/>
              <a:gd name="connsiteY0" fmla="*/ 172648 h 1035868"/>
              <a:gd name="connsiteX1" fmla="*/ 172648 w 4179025"/>
              <a:gd name="connsiteY1" fmla="*/ 0 h 1035868"/>
              <a:gd name="connsiteX2" fmla="*/ 4006377 w 4179025"/>
              <a:gd name="connsiteY2" fmla="*/ 0 h 1035868"/>
              <a:gd name="connsiteX3" fmla="*/ 4179025 w 4179025"/>
              <a:gd name="connsiteY3" fmla="*/ 172648 h 1035868"/>
              <a:gd name="connsiteX4" fmla="*/ 4179025 w 4179025"/>
              <a:gd name="connsiteY4" fmla="*/ 863220 h 1035868"/>
              <a:gd name="connsiteX5" fmla="*/ 4006377 w 4179025"/>
              <a:gd name="connsiteY5" fmla="*/ 1035868 h 1035868"/>
              <a:gd name="connsiteX6" fmla="*/ 172648 w 4179025"/>
              <a:gd name="connsiteY6" fmla="*/ 1035868 h 1035868"/>
              <a:gd name="connsiteX7" fmla="*/ 0 w 4179025"/>
              <a:gd name="connsiteY7" fmla="*/ 863220 h 1035868"/>
              <a:gd name="connsiteX8" fmla="*/ 0 w 4179025"/>
              <a:gd name="connsiteY8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9025" h="1035868" fill="none" extrusionOk="0">
                <a:moveTo>
                  <a:pt x="0" y="172648"/>
                </a:moveTo>
                <a:cubicBezTo>
                  <a:pt x="-635" y="96064"/>
                  <a:pt x="69959" y="11090"/>
                  <a:pt x="172648" y="0"/>
                </a:cubicBezTo>
                <a:cubicBezTo>
                  <a:pt x="2087575" y="4365"/>
                  <a:pt x="3175865" y="-97733"/>
                  <a:pt x="4006377" y="0"/>
                </a:cubicBezTo>
                <a:cubicBezTo>
                  <a:pt x="4093110" y="11370"/>
                  <a:pt x="4178378" y="75888"/>
                  <a:pt x="4179025" y="172648"/>
                </a:cubicBezTo>
                <a:cubicBezTo>
                  <a:pt x="4191057" y="370943"/>
                  <a:pt x="4236944" y="681606"/>
                  <a:pt x="4179025" y="863220"/>
                </a:cubicBezTo>
                <a:cubicBezTo>
                  <a:pt x="4169449" y="947596"/>
                  <a:pt x="4099505" y="1031574"/>
                  <a:pt x="4006377" y="1035868"/>
                </a:cubicBezTo>
                <a:cubicBezTo>
                  <a:pt x="2446688" y="1154402"/>
                  <a:pt x="1510097" y="973107"/>
                  <a:pt x="172648" y="1035868"/>
                </a:cubicBezTo>
                <a:cubicBezTo>
                  <a:pt x="65796" y="1046106"/>
                  <a:pt x="-679" y="959807"/>
                  <a:pt x="0" y="863220"/>
                </a:cubicBezTo>
                <a:cubicBezTo>
                  <a:pt x="-32229" y="733074"/>
                  <a:pt x="8579" y="452428"/>
                  <a:pt x="0" y="172648"/>
                </a:cubicBezTo>
                <a:close/>
              </a:path>
              <a:path w="4179025" h="1035868" stroke="0" extrusionOk="0">
                <a:moveTo>
                  <a:pt x="0" y="172648"/>
                </a:moveTo>
                <a:cubicBezTo>
                  <a:pt x="-2391" y="64922"/>
                  <a:pt x="72567" y="939"/>
                  <a:pt x="172648" y="0"/>
                </a:cubicBezTo>
                <a:cubicBezTo>
                  <a:pt x="1725440" y="-89063"/>
                  <a:pt x="3514087" y="47736"/>
                  <a:pt x="4006377" y="0"/>
                </a:cubicBezTo>
                <a:cubicBezTo>
                  <a:pt x="4105554" y="275"/>
                  <a:pt x="4191521" y="76135"/>
                  <a:pt x="4179025" y="172648"/>
                </a:cubicBezTo>
                <a:cubicBezTo>
                  <a:pt x="4159870" y="449368"/>
                  <a:pt x="4158009" y="590968"/>
                  <a:pt x="4179025" y="863220"/>
                </a:cubicBezTo>
                <a:cubicBezTo>
                  <a:pt x="4169056" y="958957"/>
                  <a:pt x="4100773" y="1023543"/>
                  <a:pt x="4006377" y="1035868"/>
                </a:cubicBezTo>
                <a:cubicBezTo>
                  <a:pt x="2221273" y="888066"/>
                  <a:pt x="1201547" y="879676"/>
                  <a:pt x="172648" y="1035868"/>
                </a:cubicBezTo>
                <a:cubicBezTo>
                  <a:pt x="78051" y="1052832"/>
                  <a:pt x="10109" y="951060"/>
                  <a:pt x="0" y="863220"/>
                </a:cubicBezTo>
                <a:cubicBezTo>
                  <a:pt x="-38382" y="757900"/>
                  <a:pt x="8641" y="455142"/>
                  <a:pt x="0" y="172648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312377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 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vietnam vietnamese song childhood children ILLUSTRATION  hanoi hanoiviv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98541" l="10000" r="97000">
                        <a14:foregroundMark x1="44167" y1="60940" x2="36083" y2="64425"/>
                        <a14:backgroundMark x1="32250" y1="19125" x2="19583" y2="22528"/>
                        <a14:backgroundMark x1="25417" y1="24068" x2="18917" y2="25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83" y="459864"/>
            <a:ext cx="4107395" cy="4223771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036647" y="2340429"/>
            <a:ext cx="407694" cy="6640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ight Arrow 9">
            <a:extLst>
              <a:ext uri="{FF2B5EF4-FFF2-40B4-BE49-F238E27FC236}">
                <a16:creationId xmlns:a16="http://schemas.microsoft.com/office/drawing/2014/main" id="{D397DA94-8230-41B2-9B46-9AD728886CBD}"/>
              </a:ext>
            </a:extLst>
          </p:cNvPr>
          <p:cNvSpPr/>
          <p:nvPr/>
        </p:nvSpPr>
        <p:spPr>
          <a:xfrm>
            <a:off x="3882939" y="3811859"/>
            <a:ext cx="407694" cy="6640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63323-3475-4067-8EE2-483C3B6F2BB4}"/>
              </a:ext>
            </a:extLst>
          </p:cNvPr>
          <p:cNvSpPr/>
          <p:nvPr/>
        </p:nvSpPr>
        <p:spPr>
          <a:xfrm>
            <a:off x="403860" y="92663"/>
            <a:ext cx="2834640" cy="6998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" name="Google Shape;2078;p70"/>
          <p:cNvGrpSpPr/>
          <p:nvPr/>
        </p:nvGrpSpPr>
        <p:grpSpPr>
          <a:xfrm>
            <a:off x="5815310" y="-178225"/>
            <a:ext cx="3585731" cy="2819199"/>
            <a:chOff x="6451063" y="-3"/>
            <a:chExt cx="2230626" cy="1753778"/>
          </a:xfrm>
        </p:grpSpPr>
        <p:sp>
          <p:nvSpPr>
            <p:cNvPr id="2079" name="Google Shape;2079;p70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0" name="Google Shape;2080;p70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1" name="Google Shape;2081;p70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2" name="Google Shape;2082;p70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3" name="Google Shape;2083;p70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4" name="Google Shape;2084;p70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5" name="Google Shape;2085;p70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6" name="Google Shape;2086;p70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7" name="Google Shape;2087;p70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8" name="Google Shape;2088;p70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9" name="Google Shape;2089;p70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0" name="Google Shape;2090;p70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1" name="Google Shape;2091;p70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2" name="Google Shape;2092;p70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3" name="Google Shape;2093;p70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4" name="Google Shape;2094;p70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95" name="Google Shape;2095;p7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3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 Các cách nói giảm nói tránh thường sử dụng</a:t>
            </a:r>
            <a:endParaRPr sz="2000"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58606" y="1859280"/>
            <a:ext cx="4112683" cy="605768"/>
          </a:xfrm>
        </p:spPr>
        <p:txBody>
          <a:bodyPr/>
          <a:lstStyle/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Dùng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nghĩa,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Việt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7" name="Subtitle 1"/>
          <p:cNvSpPr txBox="1">
            <a:spLocks/>
          </p:cNvSpPr>
          <p:nvPr/>
        </p:nvSpPr>
        <p:spPr>
          <a:xfrm>
            <a:off x="1059050" y="2850994"/>
            <a:ext cx="4089900" cy="60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18288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Dùng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" name="Subtitle 1"/>
          <p:cNvSpPr txBox="1">
            <a:spLocks/>
          </p:cNvSpPr>
          <p:nvPr/>
        </p:nvSpPr>
        <p:spPr>
          <a:xfrm>
            <a:off x="1058606" y="3842708"/>
            <a:ext cx="4089900" cy="60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18288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Dùng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bằng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nghĩa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Premium Vector | Boy and girl talking in class talk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393" y1="17079" x2="66933" y2="89213"/>
                        <a14:foregroundMark x1="65176" y1="41348" x2="67252" y2="58652"/>
                        <a14:foregroundMark x1="61182" y1="81798" x2="53195" y2="86517"/>
                        <a14:foregroundMark x1="41534" y1="80000" x2="39457" y2="87416"/>
                        <a14:foregroundMark x1="8786" y1="85618" x2="13419" y2="86517"/>
                        <a14:foregroundMark x1="14537" y1="21348" x2="11981" y2="33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1914632"/>
            <a:ext cx="3924722" cy="27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8C2EF9A-E68F-42F2-A59E-660F71CEC402}"/>
              </a:ext>
            </a:extLst>
          </p:cNvPr>
          <p:cNvSpPr/>
          <p:nvPr/>
        </p:nvSpPr>
        <p:spPr>
          <a:xfrm>
            <a:off x="403860" y="92663"/>
            <a:ext cx="2834640" cy="6998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52" y="1439101"/>
            <a:ext cx="8174748" cy="745582"/>
          </a:xfrm>
        </p:spPr>
        <p:txBody>
          <a:bodyPr anchor="ctr"/>
          <a:lstStyle/>
          <a:p>
            <a:r>
              <a:rPr lang="en-US" sz="2800" dirty="0"/>
              <a:t>Một </a:t>
            </a:r>
            <a:r>
              <a:rPr lang="en-US" sz="2800" dirty="0" err="1"/>
              <a:t>số</a:t>
            </a:r>
            <a:r>
              <a:rPr lang="en-US" sz="2800" dirty="0"/>
              <a:t> tình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endParaRPr lang="vi-VN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83452" y="2351819"/>
            <a:ext cx="2949605" cy="745582"/>
          </a:xfrm>
          <a:prstGeom prst="roundRect">
            <a:avLst/>
          </a:prstGeom>
          <a:noFill/>
          <a:ln w="9525"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endParaRPr lang="vi-VN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225834" y="2311554"/>
            <a:ext cx="4419600" cy="1294527"/>
          </a:xfrm>
          <a:prstGeom prst="roundRect">
            <a:avLst/>
          </a:prstGeom>
          <a:noFill/>
          <a:ln w="9525"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con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Con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phải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nhiều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83452" y="3461289"/>
            <a:ext cx="2949605" cy="745582"/>
          </a:xfrm>
          <a:prstGeom prst="roundRect">
            <a:avLst/>
          </a:prstGeom>
          <a:noFill/>
          <a:ln w="9525"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078" name="Picture 6" descr="56 BEST &amp;quot;Grupo De Niños&amp;quot; IMAGES, STOCK PHOTOS &amp;amp; VECTORS | Adob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500" l="128" r="99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6886" r="4752" b="19314"/>
          <a:stretch/>
        </p:blipFill>
        <p:spPr bwMode="auto">
          <a:xfrm>
            <a:off x="1485437" y="-22562"/>
            <a:ext cx="5592220" cy="17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420" y="1543878"/>
            <a:ext cx="4453053" cy="148925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II. LUYỆN TẬP – VẬN DỤNG</a:t>
            </a:r>
            <a:endParaRPr lang="vi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3EE9BD-DB53-40D8-B273-A6E8C719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0" b="98465" l="5151" r="89876">
                        <a14:foregroundMark x1="25400" y1="55044" x2="25933" y2="64035"/>
                        <a14:foregroundMark x1="38011" y1="58333" x2="38544" y2="62500"/>
                        <a14:foregroundMark x1="44760" y1="58772" x2="44760" y2="58772"/>
                        <a14:foregroundMark x1="44583" y1="57895" x2="44050" y2="57895"/>
                        <a14:foregroundMark x1="33393" y1="80921" x2="35524" y2="91886"/>
                        <a14:foregroundMark x1="28952" y1="98684" x2="31261" y2="95395"/>
                        <a14:foregroundMark x1="10657" y1="34211" x2="9947" y2="40570"/>
                        <a14:foregroundMark x1="5151" y1="76974" x2="27531" y2="76535"/>
                        <a14:foregroundMark x1="27531" y1="76535" x2="41563" y2="77632"/>
                        <a14:foregroundMark x1="41563" y1="77632" x2="50977" y2="75877"/>
                        <a14:foregroundMark x1="50977" y1="75877" x2="51510" y2="75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75"/>
            <a:ext cx="5605345" cy="45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VÒNG TRÒN THÁCH THỨC</a:t>
            </a:r>
            <a:endParaRPr sz="3200"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00" name="Google Shape;1800;p62"/>
          <p:cNvGrpSpPr/>
          <p:nvPr/>
        </p:nvGrpSpPr>
        <p:grpSpPr>
          <a:xfrm>
            <a:off x="3738635" y="2070602"/>
            <a:ext cx="1666503" cy="1666503"/>
            <a:chOff x="3691387" y="2070602"/>
            <a:chExt cx="1666503" cy="1666503"/>
          </a:xfrm>
        </p:grpSpPr>
        <p:sp>
          <p:nvSpPr>
            <p:cNvPr id="1801" name="Google Shape;1801;p62"/>
            <p:cNvSpPr/>
            <p:nvPr/>
          </p:nvSpPr>
          <p:spPr>
            <a:xfrm>
              <a:off x="3691387" y="2070602"/>
              <a:ext cx="1666503" cy="1666503"/>
            </a:xfrm>
            <a:custGeom>
              <a:avLst/>
              <a:gdLst/>
              <a:ahLst/>
              <a:cxnLst/>
              <a:rect l="l" t="t" r="r" b="b"/>
              <a:pathLst>
                <a:path w="18813" h="18813" extrusionOk="0">
                  <a:moveTo>
                    <a:pt x="9407" y="1"/>
                  </a:moveTo>
                  <a:cubicBezTo>
                    <a:pt x="4216" y="1"/>
                    <a:pt x="1" y="4215"/>
                    <a:pt x="1" y="9407"/>
                  </a:cubicBezTo>
                  <a:cubicBezTo>
                    <a:pt x="1" y="14610"/>
                    <a:pt x="4216" y="18812"/>
                    <a:pt x="9407" y="18812"/>
                  </a:cubicBezTo>
                  <a:cubicBezTo>
                    <a:pt x="14610" y="18812"/>
                    <a:pt x="18813" y="14610"/>
                    <a:pt x="18813" y="9407"/>
                  </a:cubicBezTo>
                  <a:cubicBezTo>
                    <a:pt x="18813" y="4215"/>
                    <a:pt x="14610" y="1"/>
                    <a:pt x="9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02" name="Google Shape;1802;p62"/>
            <p:cNvGrpSpPr/>
            <p:nvPr/>
          </p:nvGrpSpPr>
          <p:grpSpPr>
            <a:xfrm>
              <a:off x="3899203" y="2450176"/>
              <a:ext cx="1304732" cy="907356"/>
              <a:chOff x="3899203" y="2433174"/>
              <a:chExt cx="1304732" cy="907356"/>
            </a:xfrm>
          </p:grpSpPr>
          <p:sp>
            <p:nvSpPr>
              <p:cNvPr id="1803" name="Google Shape;1803;p62"/>
              <p:cNvSpPr/>
              <p:nvPr/>
            </p:nvSpPr>
            <p:spPr>
              <a:xfrm>
                <a:off x="3899203" y="2712920"/>
                <a:ext cx="67588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513" extrusionOk="0">
                    <a:moveTo>
                      <a:pt x="762" y="0"/>
                    </a:moveTo>
                    <a:cubicBezTo>
                      <a:pt x="346" y="0"/>
                      <a:pt x="0" y="346"/>
                      <a:pt x="0" y="762"/>
                    </a:cubicBezTo>
                    <a:cubicBezTo>
                      <a:pt x="0" y="1179"/>
                      <a:pt x="346" y="1513"/>
                      <a:pt x="762" y="1513"/>
                    </a:cubicBez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4" name="Google Shape;1804;p62"/>
              <p:cNvSpPr/>
              <p:nvPr/>
            </p:nvSpPr>
            <p:spPr>
              <a:xfrm>
                <a:off x="3900266" y="2433174"/>
                <a:ext cx="1303669" cy="75552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8529" extrusionOk="0">
                    <a:moveTo>
                      <a:pt x="6246" y="0"/>
                    </a:moveTo>
                    <a:cubicBezTo>
                      <a:pt x="3942" y="0"/>
                      <a:pt x="285" y="552"/>
                      <a:pt x="762" y="4123"/>
                    </a:cubicBezTo>
                    <a:cubicBezTo>
                      <a:pt x="869" y="4885"/>
                      <a:pt x="0" y="5075"/>
                      <a:pt x="0" y="6421"/>
                    </a:cubicBezTo>
                    <a:lnTo>
                      <a:pt x="0" y="8147"/>
                    </a:lnTo>
                    <a:cubicBezTo>
                      <a:pt x="0" y="8147"/>
                      <a:pt x="0" y="8528"/>
                      <a:pt x="369" y="8528"/>
                    </a:cubicBezTo>
                    <a:lnTo>
                      <a:pt x="14347" y="8528"/>
                    </a:lnTo>
                    <a:cubicBezTo>
                      <a:pt x="14347" y="8528"/>
                      <a:pt x="14669" y="8528"/>
                      <a:pt x="14716" y="8219"/>
                    </a:cubicBezTo>
                    <a:lnTo>
                      <a:pt x="14716" y="8147"/>
                    </a:lnTo>
                    <a:cubicBezTo>
                      <a:pt x="14716" y="7754"/>
                      <a:pt x="14335" y="6028"/>
                      <a:pt x="13204" y="5278"/>
                    </a:cubicBezTo>
                    <a:cubicBezTo>
                      <a:pt x="13204" y="5278"/>
                      <a:pt x="13585" y="4694"/>
                      <a:pt x="13585" y="3932"/>
                    </a:cubicBezTo>
                    <a:cubicBezTo>
                      <a:pt x="13585" y="3873"/>
                      <a:pt x="13573" y="3813"/>
                      <a:pt x="13561" y="3742"/>
                    </a:cubicBezTo>
                    <a:cubicBezTo>
                      <a:pt x="13335" y="2754"/>
                      <a:pt x="11597" y="110"/>
                      <a:pt x="8037" y="110"/>
                    </a:cubicBezTo>
                    <a:cubicBezTo>
                      <a:pt x="8037" y="110"/>
                      <a:pt x="7277" y="0"/>
                      <a:pt x="62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5" name="Google Shape;1805;p62"/>
              <p:cNvSpPr/>
              <p:nvPr/>
            </p:nvSpPr>
            <p:spPr>
              <a:xfrm>
                <a:off x="4082658" y="2477731"/>
                <a:ext cx="256446" cy="319606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3608" extrusionOk="0">
                    <a:moveTo>
                      <a:pt x="1704" y="0"/>
                    </a:moveTo>
                    <a:cubicBezTo>
                      <a:pt x="1203" y="560"/>
                      <a:pt x="370" y="1524"/>
                      <a:pt x="84" y="2239"/>
                    </a:cubicBezTo>
                    <a:cubicBezTo>
                      <a:pt x="25" y="2382"/>
                      <a:pt x="1" y="2536"/>
                      <a:pt x="1" y="2655"/>
                    </a:cubicBezTo>
                    <a:lnTo>
                      <a:pt x="1" y="2929"/>
                    </a:lnTo>
                    <a:lnTo>
                      <a:pt x="1" y="3608"/>
                    </a:lnTo>
                    <a:lnTo>
                      <a:pt x="2894" y="3608"/>
                    </a:lnTo>
                    <a:lnTo>
                      <a:pt x="2894" y="12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6" name="Google Shape;1806;p62"/>
              <p:cNvSpPr/>
              <p:nvPr/>
            </p:nvSpPr>
            <p:spPr>
              <a:xfrm>
                <a:off x="4390661" y="2478794"/>
                <a:ext cx="559044" cy="318543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3596" extrusionOk="0">
                    <a:moveTo>
                      <a:pt x="1" y="0"/>
                    </a:moveTo>
                    <a:lnTo>
                      <a:pt x="1" y="3596"/>
                    </a:lnTo>
                    <a:lnTo>
                      <a:pt x="5358" y="3596"/>
                    </a:lnTo>
                    <a:cubicBezTo>
                      <a:pt x="5358" y="3596"/>
                      <a:pt x="6311" y="3596"/>
                      <a:pt x="6311" y="2643"/>
                    </a:cubicBezTo>
                    <a:cubicBezTo>
                      <a:pt x="6311" y="2024"/>
                      <a:pt x="5239" y="905"/>
                      <a:pt x="4096" y="203"/>
                    </a:cubicBezTo>
                    <a:cubicBezTo>
                      <a:pt x="4061" y="191"/>
                      <a:pt x="4025" y="191"/>
                      <a:pt x="3977" y="179"/>
                    </a:cubicBezTo>
                    <a:cubicBezTo>
                      <a:pt x="3703" y="96"/>
                      <a:pt x="3430" y="60"/>
                      <a:pt x="3108" y="24"/>
                    </a:cubicBezTo>
                    <a:cubicBezTo>
                      <a:pt x="2930" y="12"/>
                      <a:pt x="2739" y="0"/>
                      <a:pt x="25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7" name="Google Shape;1807;p62"/>
              <p:cNvSpPr/>
              <p:nvPr/>
            </p:nvSpPr>
            <p:spPr>
              <a:xfrm>
                <a:off x="3931890" y="2967065"/>
                <a:ext cx="425107" cy="22057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490" extrusionOk="0">
                    <a:moveTo>
                      <a:pt x="2394" y="1"/>
                    </a:moveTo>
                    <a:cubicBezTo>
                      <a:pt x="1072" y="1"/>
                      <a:pt x="0" y="1072"/>
                      <a:pt x="0" y="2406"/>
                    </a:cubicBezTo>
                    <a:lnTo>
                      <a:pt x="0" y="2489"/>
                    </a:lnTo>
                    <a:lnTo>
                      <a:pt x="4799" y="2489"/>
                    </a:lnTo>
                    <a:lnTo>
                      <a:pt x="4799" y="2406"/>
                    </a:lnTo>
                    <a:cubicBezTo>
                      <a:pt x="4799" y="1072"/>
                      <a:pt x="3727" y="1"/>
                      <a:pt x="2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8" name="Google Shape;1808;p62"/>
              <p:cNvSpPr/>
              <p:nvPr/>
            </p:nvSpPr>
            <p:spPr>
              <a:xfrm>
                <a:off x="3983534" y="3018798"/>
                <a:ext cx="321820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3632" extrusionOk="0">
                    <a:moveTo>
                      <a:pt x="1811" y="0"/>
                    </a:moveTo>
                    <a:cubicBezTo>
                      <a:pt x="810" y="0"/>
                      <a:pt x="1" y="810"/>
                      <a:pt x="1" y="1822"/>
                    </a:cubicBezTo>
                    <a:cubicBezTo>
                      <a:pt x="1" y="2822"/>
                      <a:pt x="810" y="3632"/>
                      <a:pt x="1811" y="3632"/>
                    </a:cubicBezTo>
                    <a:cubicBezTo>
                      <a:pt x="2811" y="3632"/>
                      <a:pt x="3632" y="2822"/>
                      <a:pt x="3632" y="1822"/>
                    </a:cubicBezTo>
                    <a:cubicBezTo>
                      <a:pt x="3632" y="810"/>
                      <a:pt x="2811" y="0"/>
                      <a:pt x="1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9" name="Google Shape;1809;p62"/>
              <p:cNvSpPr/>
              <p:nvPr/>
            </p:nvSpPr>
            <p:spPr>
              <a:xfrm>
                <a:off x="4033140" y="3069379"/>
                <a:ext cx="221545" cy="221633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502" extrusionOk="0">
                    <a:moveTo>
                      <a:pt x="1251" y="1"/>
                    </a:moveTo>
                    <a:cubicBezTo>
                      <a:pt x="560" y="1"/>
                      <a:pt x="0" y="560"/>
                      <a:pt x="0" y="1251"/>
                    </a:cubicBezTo>
                    <a:cubicBezTo>
                      <a:pt x="0" y="1930"/>
                      <a:pt x="560" y="2501"/>
                      <a:pt x="1251" y="2501"/>
                    </a:cubicBezTo>
                    <a:cubicBezTo>
                      <a:pt x="1941" y="2501"/>
                      <a:pt x="2501" y="1930"/>
                      <a:pt x="2501" y="1251"/>
                    </a:cubicBezTo>
                    <a:cubicBezTo>
                      <a:pt x="2501" y="560"/>
                      <a:pt x="1941" y="1"/>
                      <a:pt x="1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0" name="Google Shape;1810;p62"/>
              <p:cNvSpPr/>
              <p:nvPr/>
            </p:nvSpPr>
            <p:spPr>
              <a:xfrm>
                <a:off x="4087176" y="3137057"/>
                <a:ext cx="106033" cy="91683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35" extrusionOk="0">
                    <a:moveTo>
                      <a:pt x="614" y="1"/>
                    </a:moveTo>
                    <a:cubicBezTo>
                      <a:pt x="553" y="1"/>
                      <a:pt x="489" y="12"/>
                      <a:pt x="426" y="35"/>
                    </a:cubicBezTo>
                    <a:cubicBezTo>
                      <a:pt x="283" y="82"/>
                      <a:pt x="188" y="189"/>
                      <a:pt x="140" y="320"/>
                    </a:cubicBezTo>
                    <a:cubicBezTo>
                      <a:pt x="0" y="687"/>
                      <a:pt x="270" y="1034"/>
                      <a:pt x="624" y="1034"/>
                    </a:cubicBezTo>
                    <a:cubicBezTo>
                      <a:pt x="660" y="1034"/>
                      <a:pt x="698" y="1031"/>
                      <a:pt x="736" y="1023"/>
                    </a:cubicBezTo>
                    <a:cubicBezTo>
                      <a:pt x="938" y="975"/>
                      <a:pt x="1093" y="820"/>
                      <a:pt x="1117" y="630"/>
                    </a:cubicBezTo>
                    <a:cubicBezTo>
                      <a:pt x="1197" y="290"/>
                      <a:pt x="933" y="1"/>
                      <a:pt x="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1" name="Google Shape;1811;p62"/>
              <p:cNvSpPr/>
              <p:nvPr/>
            </p:nvSpPr>
            <p:spPr>
              <a:xfrm>
                <a:off x="4779806" y="2967065"/>
                <a:ext cx="423070" cy="22057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490" extrusionOk="0">
                    <a:moveTo>
                      <a:pt x="2394" y="1"/>
                    </a:moveTo>
                    <a:cubicBezTo>
                      <a:pt x="1073" y="1"/>
                      <a:pt x="1" y="1072"/>
                      <a:pt x="1" y="2406"/>
                    </a:cubicBezTo>
                    <a:lnTo>
                      <a:pt x="1" y="2489"/>
                    </a:lnTo>
                    <a:lnTo>
                      <a:pt x="4406" y="2489"/>
                    </a:lnTo>
                    <a:cubicBezTo>
                      <a:pt x="4406" y="2489"/>
                      <a:pt x="4728" y="2489"/>
                      <a:pt x="4775" y="2180"/>
                    </a:cubicBezTo>
                    <a:cubicBezTo>
                      <a:pt x="4668" y="953"/>
                      <a:pt x="3644" y="1"/>
                      <a:pt x="2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2" name="Google Shape;1812;p62"/>
              <p:cNvSpPr/>
              <p:nvPr/>
            </p:nvSpPr>
            <p:spPr>
              <a:xfrm>
                <a:off x="4831539" y="3018798"/>
                <a:ext cx="321732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632" extrusionOk="0">
                    <a:moveTo>
                      <a:pt x="1810" y="0"/>
                    </a:moveTo>
                    <a:cubicBezTo>
                      <a:pt x="810" y="0"/>
                      <a:pt x="0" y="810"/>
                      <a:pt x="0" y="1822"/>
                    </a:cubicBezTo>
                    <a:cubicBezTo>
                      <a:pt x="0" y="2822"/>
                      <a:pt x="810" y="3632"/>
                      <a:pt x="1810" y="3632"/>
                    </a:cubicBezTo>
                    <a:cubicBezTo>
                      <a:pt x="2810" y="3632"/>
                      <a:pt x="3632" y="2822"/>
                      <a:pt x="3632" y="1822"/>
                    </a:cubicBezTo>
                    <a:cubicBezTo>
                      <a:pt x="3632" y="810"/>
                      <a:pt x="2810" y="0"/>
                      <a:pt x="18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3" name="Google Shape;1813;p62"/>
              <p:cNvSpPr/>
              <p:nvPr/>
            </p:nvSpPr>
            <p:spPr>
              <a:xfrm>
                <a:off x="4870515" y="3068582"/>
                <a:ext cx="242716" cy="22216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508" extrusionOk="0">
                    <a:moveTo>
                      <a:pt x="1370" y="1"/>
                    </a:moveTo>
                    <a:cubicBezTo>
                      <a:pt x="1052" y="1"/>
                      <a:pt x="733" y="123"/>
                      <a:pt x="489" y="367"/>
                    </a:cubicBezTo>
                    <a:cubicBezTo>
                      <a:pt x="1" y="855"/>
                      <a:pt x="1" y="1653"/>
                      <a:pt x="489" y="2141"/>
                    </a:cubicBezTo>
                    <a:cubicBezTo>
                      <a:pt x="733" y="2385"/>
                      <a:pt x="1052" y="2507"/>
                      <a:pt x="1370" y="2507"/>
                    </a:cubicBezTo>
                    <a:cubicBezTo>
                      <a:pt x="1689" y="2507"/>
                      <a:pt x="2007" y="2385"/>
                      <a:pt x="2251" y="2141"/>
                    </a:cubicBezTo>
                    <a:cubicBezTo>
                      <a:pt x="2739" y="1653"/>
                      <a:pt x="2739" y="855"/>
                      <a:pt x="2251" y="367"/>
                    </a:cubicBezTo>
                    <a:cubicBezTo>
                      <a:pt x="2007" y="123"/>
                      <a:pt x="1689" y="1"/>
                      <a:pt x="1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4" name="Google Shape;1814;p62"/>
              <p:cNvSpPr/>
              <p:nvPr/>
            </p:nvSpPr>
            <p:spPr>
              <a:xfrm>
                <a:off x="4152284" y="2798314"/>
                <a:ext cx="780589" cy="289133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264" extrusionOk="0">
                    <a:moveTo>
                      <a:pt x="1" y="1"/>
                    </a:moveTo>
                    <a:cubicBezTo>
                      <a:pt x="1537" y="1"/>
                      <a:pt x="2870" y="2299"/>
                      <a:pt x="2870" y="3263"/>
                    </a:cubicBezTo>
                    <a:lnTo>
                      <a:pt x="6323" y="3263"/>
                    </a:lnTo>
                    <a:cubicBezTo>
                      <a:pt x="7466" y="3263"/>
                      <a:pt x="8811" y="1537"/>
                      <a:pt x="8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5" name="Google Shape;1815;p62"/>
              <p:cNvSpPr/>
              <p:nvPr/>
            </p:nvSpPr>
            <p:spPr>
              <a:xfrm>
                <a:off x="4660662" y="2664376"/>
                <a:ext cx="170964" cy="11825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335" extrusionOk="0">
                    <a:moveTo>
                      <a:pt x="679" y="1"/>
                    </a:moveTo>
                    <a:cubicBezTo>
                      <a:pt x="298" y="1"/>
                      <a:pt x="1" y="298"/>
                      <a:pt x="1" y="668"/>
                    </a:cubicBezTo>
                    <a:cubicBezTo>
                      <a:pt x="1" y="858"/>
                      <a:pt x="84" y="1025"/>
                      <a:pt x="203" y="1144"/>
                    </a:cubicBezTo>
                    <a:cubicBezTo>
                      <a:pt x="322" y="1263"/>
                      <a:pt x="501" y="1334"/>
                      <a:pt x="679" y="1334"/>
                    </a:cubicBezTo>
                    <a:lnTo>
                      <a:pt x="1251" y="1334"/>
                    </a:lnTo>
                    <a:cubicBezTo>
                      <a:pt x="1632" y="1334"/>
                      <a:pt x="1929" y="1037"/>
                      <a:pt x="1929" y="668"/>
                    </a:cubicBezTo>
                    <a:cubicBezTo>
                      <a:pt x="1929" y="298"/>
                      <a:pt x="1608" y="1"/>
                      <a:pt x="12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6" name="Google Shape;1816;p62"/>
              <p:cNvSpPr/>
              <p:nvPr/>
            </p:nvSpPr>
            <p:spPr>
              <a:xfrm>
                <a:off x="4747119" y="2664376"/>
                <a:ext cx="84508" cy="11825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335" extrusionOk="0">
                    <a:moveTo>
                      <a:pt x="1" y="1"/>
                    </a:moveTo>
                    <a:lnTo>
                      <a:pt x="1" y="1334"/>
                    </a:lnTo>
                    <a:lnTo>
                      <a:pt x="275" y="1334"/>
                    </a:lnTo>
                    <a:cubicBezTo>
                      <a:pt x="656" y="1334"/>
                      <a:pt x="953" y="1037"/>
                      <a:pt x="953" y="668"/>
                    </a:cubicBezTo>
                    <a:cubicBezTo>
                      <a:pt x="953" y="298"/>
                      <a:pt x="632" y="1"/>
                      <a:pt x="2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7" name="Google Shape;1817;p62"/>
              <p:cNvSpPr/>
              <p:nvPr/>
            </p:nvSpPr>
            <p:spPr>
              <a:xfrm>
                <a:off x="4681745" y="2834190"/>
                <a:ext cx="112943" cy="7813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82" extrusionOk="0">
                    <a:moveTo>
                      <a:pt x="1120" y="1"/>
                    </a:moveTo>
                    <a:cubicBezTo>
                      <a:pt x="1037" y="1"/>
                      <a:pt x="977" y="72"/>
                      <a:pt x="977" y="155"/>
                    </a:cubicBezTo>
                    <a:lnTo>
                      <a:pt x="977" y="584"/>
                    </a:lnTo>
                    <a:lnTo>
                      <a:pt x="155" y="584"/>
                    </a:lnTo>
                    <a:cubicBezTo>
                      <a:pt x="60" y="584"/>
                      <a:pt x="1" y="656"/>
                      <a:pt x="1" y="727"/>
                    </a:cubicBezTo>
                    <a:cubicBezTo>
                      <a:pt x="1" y="822"/>
                      <a:pt x="84" y="882"/>
                      <a:pt x="155" y="882"/>
                    </a:cubicBezTo>
                    <a:lnTo>
                      <a:pt x="1108" y="882"/>
                    </a:lnTo>
                    <a:cubicBezTo>
                      <a:pt x="1179" y="882"/>
                      <a:pt x="1251" y="822"/>
                      <a:pt x="1275" y="727"/>
                    </a:cubicBezTo>
                    <a:lnTo>
                      <a:pt x="1275" y="155"/>
                    </a:lnTo>
                    <a:cubicBezTo>
                      <a:pt x="1275" y="60"/>
                      <a:pt x="1215" y="1"/>
                      <a:pt x="1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8" name="Google Shape;1818;p62"/>
              <p:cNvSpPr/>
              <p:nvPr/>
            </p:nvSpPr>
            <p:spPr>
              <a:xfrm>
                <a:off x="4965476" y="2765627"/>
                <a:ext cx="136151" cy="135088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25" extrusionOk="0">
                    <a:moveTo>
                      <a:pt x="762" y="1"/>
                    </a:moveTo>
                    <a:cubicBezTo>
                      <a:pt x="346" y="1"/>
                      <a:pt x="0" y="346"/>
                      <a:pt x="0" y="763"/>
                    </a:cubicBezTo>
                    <a:cubicBezTo>
                      <a:pt x="0" y="1180"/>
                      <a:pt x="346" y="1525"/>
                      <a:pt x="762" y="1525"/>
                    </a:cubicBezTo>
                    <a:lnTo>
                      <a:pt x="1143" y="1525"/>
                    </a:lnTo>
                    <a:cubicBezTo>
                      <a:pt x="1143" y="1525"/>
                      <a:pt x="1536" y="941"/>
                      <a:pt x="1536" y="179"/>
                    </a:cubicBezTo>
                    <a:cubicBezTo>
                      <a:pt x="1536" y="120"/>
                      <a:pt x="1536" y="60"/>
                      <a:pt x="15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9" name="Google Shape;1819;p62"/>
              <p:cNvSpPr/>
              <p:nvPr/>
            </p:nvSpPr>
            <p:spPr>
              <a:xfrm>
                <a:off x="4940407" y="3137057"/>
                <a:ext cx="106033" cy="91683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35" extrusionOk="0">
                    <a:moveTo>
                      <a:pt x="607" y="1"/>
                    </a:moveTo>
                    <a:cubicBezTo>
                      <a:pt x="544" y="1"/>
                      <a:pt x="480" y="12"/>
                      <a:pt x="414" y="35"/>
                    </a:cubicBezTo>
                    <a:cubicBezTo>
                      <a:pt x="283" y="82"/>
                      <a:pt x="176" y="189"/>
                      <a:pt x="141" y="320"/>
                    </a:cubicBezTo>
                    <a:cubicBezTo>
                      <a:pt x="0" y="687"/>
                      <a:pt x="271" y="1034"/>
                      <a:pt x="624" y="1034"/>
                    </a:cubicBezTo>
                    <a:cubicBezTo>
                      <a:pt x="660" y="1034"/>
                      <a:pt x="698" y="1031"/>
                      <a:pt x="736" y="1023"/>
                    </a:cubicBezTo>
                    <a:cubicBezTo>
                      <a:pt x="926" y="975"/>
                      <a:pt x="1069" y="820"/>
                      <a:pt x="1117" y="630"/>
                    </a:cubicBezTo>
                    <a:cubicBezTo>
                      <a:pt x="1197" y="290"/>
                      <a:pt x="933" y="1"/>
                      <a:pt x="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820" name="Google Shape;1820;p62"/>
          <p:cNvSpPr txBox="1">
            <a:spLocks noGrp="1"/>
          </p:cNvSpPr>
          <p:nvPr>
            <p:ph type="subTitle" idx="4294967295"/>
          </p:nvPr>
        </p:nvSpPr>
        <p:spPr>
          <a:xfrm>
            <a:off x="6132127" y="1837944"/>
            <a:ext cx="2632482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Tìm 1 bạn trong lớp để thách đố bạn cùng giải những bài tập mình đã chọn.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1" name="Google Shape;1821;p62"/>
          <p:cNvSpPr txBox="1">
            <a:spLocks noGrp="1"/>
          </p:cNvSpPr>
          <p:nvPr>
            <p:ph type="subTitle" idx="4294967295"/>
          </p:nvPr>
        </p:nvSpPr>
        <p:spPr>
          <a:xfrm>
            <a:off x="6132873" y="1366075"/>
            <a:ext cx="2249400" cy="4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SemiBold"/>
                <a:sym typeface="Lexend SemiBold"/>
              </a:rPr>
              <a:t>2</a:t>
            </a:r>
            <a:endParaRPr sz="25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Lexend SemiBold"/>
              <a:sym typeface="Lexend SemiBold"/>
            </a:endParaRPr>
          </a:p>
        </p:txBody>
      </p:sp>
      <p:sp>
        <p:nvSpPr>
          <p:cNvPr id="1822" name="Google Shape;1822;p62"/>
          <p:cNvSpPr txBox="1">
            <a:spLocks noGrp="1"/>
          </p:cNvSpPr>
          <p:nvPr>
            <p:ph type="subTitle" idx="4294967295"/>
          </p:nvPr>
        </p:nvSpPr>
        <p:spPr>
          <a:xfrm>
            <a:off x="760723" y="1837944"/>
            <a:ext cx="2250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Em hãy lựa chọn 4/6 bài tập (SGK – 42)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3" name="Google Shape;1823;p62"/>
          <p:cNvSpPr txBox="1">
            <a:spLocks noGrp="1"/>
          </p:cNvSpPr>
          <p:nvPr>
            <p:ph type="subTitle" idx="4294967295"/>
          </p:nvPr>
        </p:nvSpPr>
        <p:spPr>
          <a:xfrm>
            <a:off x="761473" y="1366075"/>
            <a:ext cx="2249400" cy="4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SemiBold"/>
                <a:sym typeface="Lexend SemiBold"/>
              </a:rPr>
              <a:t>1</a:t>
            </a:r>
            <a:endParaRPr sz="25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Lexend SemiBold"/>
              <a:sym typeface="Lexend SemiBold"/>
            </a:endParaRPr>
          </a:p>
        </p:txBody>
      </p:sp>
      <p:sp>
        <p:nvSpPr>
          <p:cNvPr id="1824" name="Google Shape;1824;p62"/>
          <p:cNvSpPr txBox="1">
            <a:spLocks noGrp="1"/>
          </p:cNvSpPr>
          <p:nvPr>
            <p:ph type="subTitle" idx="4294967295"/>
          </p:nvPr>
        </p:nvSpPr>
        <p:spPr>
          <a:xfrm>
            <a:off x="6132377" y="3502152"/>
            <a:ext cx="2632482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Tự giải bài tập trong thời gian 10 phút.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5" name="Google Shape;1825;p62"/>
          <p:cNvSpPr txBox="1">
            <a:spLocks noGrp="1"/>
          </p:cNvSpPr>
          <p:nvPr>
            <p:ph type="subTitle" idx="4294967295"/>
          </p:nvPr>
        </p:nvSpPr>
        <p:spPr>
          <a:xfrm>
            <a:off x="6133127" y="3026225"/>
            <a:ext cx="2249400" cy="4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SemiBold"/>
                <a:sym typeface="Lexend SemiBold"/>
              </a:rPr>
              <a:t>3</a:t>
            </a:r>
            <a:endParaRPr sz="25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Lexend SemiBold"/>
              <a:sym typeface="Lexend SemiBold"/>
            </a:endParaRPr>
          </a:p>
        </p:txBody>
      </p:sp>
      <p:sp>
        <p:nvSpPr>
          <p:cNvPr id="1826" name="Google Shape;1826;p62"/>
          <p:cNvSpPr txBox="1">
            <a:spLocks noGrp="1"/>
          </p:cNvSpPr>
          <p:nvPr>
            <p:ph type="subTitle" idx="4294967295"/>
          </p:nvPr>
        </p:nvSpPr>
        <p:spPr>
          <a:xfrm>
            <a:off x="760723" y="3503802"/>
            <a:ext cx="2250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So sánh đáp án với bạn và trình bày để tìm ra đáp án chính xác.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7" name="Google Shape;1827;p62"/>
          <p:cNvSpPr txBox="1">
            <a:spLocks noGrp="1"/>
          </p:cNvSpPr>
          <p:nvPr>
            <p:ph type="subTitle" idx="4294967295"/>
          </p:nvPr>
        </p:nvSpPr>
        <p:spPr>
          <a:xfrm>
            <a:off x="761477" y="3026225"/>
            <a:ext cx="2249400" cy="4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SemiBold"/>
                <a:sym typeface="Lexend SemiBold"/>
              </a:rPr>
              <a:t>4</a:t>
            </a:r>
            <a:endParaRPr sz="25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Lexend SemiBold"/>
              <a:sym typeface="Lexend SemiBold"/>
            </a:endParaRPr>
          </a:p>
        </p:txBody>
      </p:sp>
      <p:cxnSp>
        <p:nvCxnSpPr>
          <p:cNvPr id="1828" name="Google Shape;1828;p62"/>
          <p:cNvCxnSpPr>
            <a:stCxn id="1822" idx="3"/>
            <a:endCxn id="1829" idx="2"/>
          </p:cNvCxnSpPr>
          <p:nvPr/>
        </p:nvCxnSpPr>
        <p:spPr>
          <a:xfrm rot="10800000" flipH="1">
            <a:off x="3011623" y="1874094"/>
            <a:ext cx="1300800" cy="2502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0" name="Google Shape;1830;p62"/>
          <p:cNvCxnSpPr>
            <a:cxnSpLocks/>
            <a:stCxn id="1820" idx="1"/>
            <a:endCxn id="1831" idx="6"/>
          </p:cNvCxnSpPr>
          <p:nvPr/>
        </p:nvCxnSpPr>
        <p:spPr>
          <a:xfrm rot="10800000" flipV="1">
            <a:off x="5869199" y="2125944"/>
            <a:ext cx="262929" cy="77791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2" name="Google Shape;1832;p62"/>
          <p:cNvCxnSpPr>
            <a:stCxn id="1826" idx="3"/>
            <a:endCxn id="1833" idx="2"/>
          </p:cNvCxnSpPr>
          <p:nvPr/>
        </p:nvCxnSpPr>
        <p:spPr>
          <a:xfrm rot="10800000" flipH="1">
            <a:off x="3011623" y="2903952"/>
            <a:ext cx="274800" cy="8862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4" name="Google Shape;1834;p62"/>
          <p:cNvCxnSpPr>
            <a:cxnSpLocks/>
            <a:stCxn id="1824" idx="1"/>
            <a:endCxn id="1835" idx="6"/>
          </p:cNvCxnSpPr>
          <p:nvPr/>
        </p:nvCxnSpPr>
        <p:spPr>
          <a:xfrm rot="10800000" flipV="1">
            <a:off x="4834473" y="3790152"/>
            <a:ext cx="1297904" cy="1042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36" name="Google Shape;1836;p62"/>
          <p:cNvGrpSpPr/>
          <p:nvPr/>
        </p:nvGrpSpPr>
        <p:grpSpPr>
          <a:xfrm>
            <a:off x="5347198" y="2642854"/>
            <a:ext cx="522000" cy="522000"/>
            <a:chOff x="5299950" y="2642854"/>
            <a:chExt cx="522000" cy="522000"/>
          </a:xfrm>
        </p:grpSpPr>
        <p:sp>
          <p:nvSpPr>
            <p:cNvPr id="1831" name="Google Shape;1831;p62"/>
            <p:cNvSpPr/>
            <p:nvPr/>
          </p:nvSpPr>
          <p:spPr>
            <a:xfrm>
              <a:off x="5299950" y="2642854"/>
              <a:ext cx="522000" cy="52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37" name="Google Shape;1837;p62"/>
            <p:cNvGrpSpPr/>
            <p:nvPr/>
          </p:nvGrpSpPr>
          <p:grpSpPr>
            <a:xfrm>
              <a:off x="5368501" y="2731638"/>
              <a:ext cx="384875" cy="344425"/>
              <a:chOff x="3993950" y="1113950"/>
              <a:chExt cx="384875" cy="344425"/>
            </a:xfrm>
          </p:grpSpPr>
          <p:sp>
            <p:nvSpPr>
              <p:cNvPr id="1838" name="Google Shape;1838;p62"/>
              <p:cNvSpPr/>
              <p:nvPr/>
            </p:nvSpPr>
            <p:spPr>
              <a:xfrm>
                <a:off x="4112400" y="1113950"/>
                <a:ext cx="372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35" extrusionOk="0">
                    <a:moveTo>
                      <a:pt x="334" y="1"/>
                    </a:moveTo>
                    <a:lnTo>
                      <a:pt x="1" y="1334"/>
                    </a:lnTo>
                    <a:lnTo>
                      <a:pt x="1370" y="1334"/>
                    </a:lnTo>
                    <a:lnTo>
                      <a:pt x="14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4036200" y="1169625"/>
                <a:ext cx="479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91" extrusionOk="0">
                    <a:moveTo>
                      <a:pt x="477" y="0"/>
                    </a:moveTo>
                    <a:cubicBezTo>
                      <a:pt x="310" y="405"/>
                      <a:pt x="156" y="786"/>
                      <a:pt x="1" y="1191"/>
                    </a:cubicBezTo>
                    <a:lnTo>
                      <a:pt x="1644" y="1191"/>
                    </a:lnTo>
                    <a:lnTo>
                      <a:pt x="19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0" name="Google Shape;1840;p62"/>
              <p:cNvSpPr/>
              <p:nvPr/>
            </p:nvSpPr>
            <p:spPr>
              <a:xfrm>
                <a:off x="4223125" y="1113950"/>
                <a:ext cx="372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35" extrusionOk="0">
                    <a:moveTo>
                      <a:pt x="1" y="1"/>
                    </a:moveTo>
                    <a:lnTo>
                      <a:pt x="96" y="1334"/>
                    </a:lnTo>
                    <a:lnTo>
                      <a:pt x="1489" y="1334"/>
                    </a:lnTo>
                    <a:lnTo>
                      <a:pt x="1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1" name="Google Shape;1841;p62"/>
              <p:cNvSpPr/>
              <p:nvPr/>
            </p:nvSpPr>
            <p:spPr>
              <a:xfrm>
                <a:off x="4015075" y="1221700"/>
                <a:ext cx="565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192" extrusionOk="0">
                    <a:moveTo>
                      <a:pt x="477" y="1"/>
                    </a:moveTo>
                    <a:cubicBezTo>
                      <a:pt x="310" y="406"/>
                      <a:pt x="143" y="787"/>
                      <a:pt x="0" y="1191"/>
                    </a:cubicBezTo>
                    <a:lnTo>
                      <a:pt x="1977" y="119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2" name="Google Shape;1842;p62"/>
              <p:cNvSpPr/>
              <p:nvPr/>
            </p:nvSpPr>
            <p:spPr>
              <a:xfrm>
                <a:off x="4073425" y="1273800"/>
                <a:ext cx="6342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346" extrusionOk="0">
                    <a:moveTo>
                      <a:pt x="333" y="0"/>
                    </a:moveTo>
                    <a:lnTo>
                      <a:pt x="0" y="1346"/>
                    </a:lnTo>
                    <a:lnTo>
                      <a:pt x="2429" y="1346"/>
                    </a:lnTo>
                    <a:lnTo>
                      <a:pt x="25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3" name="Google Shape;1843;p62"/>
              <p:cNvSpPr/>
              <p:nvPr/>
            </p:nvSpPr>
            <p:spPr>
              <a:xfrm>
                <a:off x="4231775" y="1221700"/>
                <a:ext cx="530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192" extrusionOk="0">
                    <a:moveTo>
                      <a:pt x="0" y="1"/>
                    </a:moveTo>
                    <a:lnTo>
                      <a:pt x="95" y="1191"/>
                    </a:lnTo>
                    <a:lnTo>
                      <a:pt x="2119" y="1191"/>
                    </a:lnTo>
                    <a:lnTo>
                      <a:pt x="18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4235625" y="1273800"/>
                <a:ext cx="6342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346" extrusionOk="0">
                    <a:moveTo>
                      <a:pt x="1" y="0"/>
                    </a:moveTo>
                    <a:lnTo>
                      <a:pt x="108" y="1346"/>
                    </a:lnTo>
                    <a:lnTo>
                      <a:pt x="2537" y="1346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4087400" y="1221700"/>
                <a:ext cx="533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92" extrusionOk="0">
                    <a:moveTo>
                      <a:pt x="286" y="1"/>
                    </a:moveTo>
                    <a:lnTo>
                      <a:pt x="1" y="1191"/>
                    </a:lnTo>
                    <a:lnTo>
                      <a:pt x="2025" y="1191"/>
                    </a:ln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6" name="Google Shape;1846;p62"/>
              <p:cNvSpPr/>
              <p:nvPr/>
            </p:nvSpPr>
            <p:spPr>
              <a:xfrm>
                <a:off x="4227900" y="1169625"/>
                <a:ext cx="4467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191" extrusionOk="0">
                    <a:moveTo>
                      <a:pt x="0" y="0"/>
                    </a:moveTo>
                    <a:lnTo>
                      <a:pt x="84" y="1191"/>
                    </a:lnTo>
                    <a:lnTo>
                      <a:pt x="1786" y="119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7" name="Google Shape;1847;p62"/>
              <p:cNvSpPr/>
              <p:nvPr/>
            </p:nvSpPr>
            <p:spPr>
              <a:xfrm>
                <a:off x="4100200" y="1169625"/>
                <a:ext cx="4467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191" extrusionOk="0">
                    <a:moveTo>
                      <a:pt x="286" y="0"/>
                    </a:moveTo>
                    <a:lnTo>
                      <a:pt x="1" y="1191"/>
                    </a:lnTo>
                    <a:lnTo>
                      <a:pt x="1703" y="1191"/>
                    </a:lnTo>
                    <a:lnTo>
                      <a:pt x="17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8" name="Google Shape;1848;p62"/>
              <p:cNvSpPr/>
              <p:nvPr/>
            </p:nvSpPr>
            <p:spPr>
              <a:xfrm>
                <a:off x="4056750" y="1113950"/>
                <a:ext cx="4140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35" extrusionOk="0">
                    <a:moveTo>
                      <a:pt x="905" y="1"/>
                    </a:moveTo>
                    <a:cubicBezTo>
                      <a:pt x="715" y="1"/>
                      <a:pt x="477" y="179"/>
                      <a:pt x="381" y="382"/>
                    </a:cubicBezTo>
                    <a:cubicBezTo>
                      <a:pt x="250" y="691"/>
                      <a:pt x="131" y="1025"/>
                      <a:pt x="0" y="1334"/>
                    </a:cubicBezTo>
                    <a:lnTo>
                      <a:pt x="1322" y="1334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9" name="Google Shape;1849;p62"/>
              <p:cNvSpPr/>
              <p:nvPr/>
            </p:nvSpPr>
            <p:spPr>
              <a:xfrm>
                <a:off x="3993950" y="1273800"/>
                <a:ext cx="655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346" extrusionOk="0">
                    <a:moveTo>
                      <a:pt x="476" y="0"/>
                    </a:moveTo>
                    <a:cubicBezTo>
                      <a:pt x="333" y="310"/>
                      <a:pt x="214" y="643"/>
                      <a:pt x="83" y="953"/>
                    </a:cubicBezTo>
                    <a:cubicBezTo>
                      <a:pt x="0" y="1167"/>
                      <a:pt x="202" y="1346"/>
                      <a:pt x="536" y="1346"/>
                    </a:cubicBezTo>
                    <a:lnTo>
                      <a:pt x="2286" y="1346"/>
                    </a:lnTo>
                    <a:lnTo>
                      <a:pt x="26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0" name="Google Shape;1850;p62"/>
              <p:cNvSpPr/>
              <p:nvPr/>
            </p:nvSpPr>
            <p:spPr>
              <a:xfrm>
                <a:off x="4288325" y="1169625"/>
                <a:ext cx="482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191" extrusionOk="0">
                    <a:moveTo>
                      <a:pt x="0" y="0"/>
                    </a:moveTo>
                    <a:lnTo>
                      <a:pt x="286" y="1191"/>
                    </a:lnTo>
                    <a:lnTo>
                      <a:pt x="1929" y="1191"/>
                    </a:lnTo>
                    <a:cubicBezTo>
                      <a:pt x="1762" y="786"/>
                      <a:pt x="1596" y="405"/>
                      <a:pt x="1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1" name="Google Shape;1851;p62"/>
              <p:cNvSpPr/>
              <p:nvPr/>
            </p:nvSpPr>
            <p:spPr>
              <a:xfrm>
                <a:off x="4313325" y="1273800"/>
                <a:ext cx="655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346" extrusionOk="0">
                    <a:moveTo>
                      <a:pt x="0" y="0"/>
                    </a:moveTo>
                    <a:lnTo>
                      <a:pt x="334" y="1346"/>
                    </a:lnTo>
                    <a:lnTo>
                      <a:pt x="2084" y="1346"/>
                    </a:lnTo>
                    <a:cubicBezTo>
                      <a:pt x="2417" y="1346"/>
                      <a:pt x="2620" y="1167"/>
                      <a:pt x="2537" y="953"/>
                    </a:cubicBezTo>
                    <a:cubicBezTo>
                      <a:pt x="2394" y="643"/>
                      <a:pt x="2275" y="310"/>
                      <a:pt x="2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2" name="Google Shape;1852;p62"/>
              <p:cNvSpPr/>
              <p:nvPr/>
            </p:nvSpPr>
            <p:spPr>
              <a:xfrm>
                <a:off x="4168950" y="1113950"/>
                <a:ext cx="345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335" extrusionOk="0">
                    <a:moveTo>
                      <a:pt x="108" y="1"/>
                    </a:moveTo>
                    <a:lnTo>
                      <a:pt x="1" y="1334"/>
                    </a:lnTo>
                    <a:lnTo>
                      <a:pt x="1382" y="1334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3" name="Google Shape;1853;p62"/>
              <p:cNvSpPr/>
              <p:nvPr/>
            </p:nvSpPr>
            <p:spPr>
              <a:xfrm>
                <a:off x="4155875" y="1273800"/>
                <a:ext cx="6072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346" extrusionOk="0">
                    <a:moveTo>
                      <a:pt x="107" y="0"/>
                    </a:moveTo>
                    <a:lnTo>
                      <a:pt x="0" y="1346"/>
                    </a:lnTo>
                    <a:lnTo>
                      <a:pt x="2429" y="1346"/>
                    </a:lnTo>
                    <a:lnTo>
                      <a:pt x="23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4" name="Google Shape;1854;p62"/>
              <p:cNvSpPr/>
              <p:nvPr/>
            </p:nvSpPr>
            <p:spPr>
              <a:xfrm>
                <a:off x="4165100" y="1169625"/>
                <a:ext cx="4257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191" extrusionOk="0">
                    <a:moveTo>
                      <a:pt x="84" y="0"/>
                    </a:moveTo>
                    <a:lnTo>
                      <a:pt x="0" y="1191"/>
                    </a:lnTo>
                    <a:lnTo>
                      <a:pt x="1703" y="1191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5" name="Google Shape;1855;p62"/>
              <p:cNvSpPr/>
              <p:nvPr/>
            </p:nvSpPr>
            <p:spPr>
              <a:xfrm>
                <a:off x="4160925" y="1221700"/>
                <a:ext cx="5092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92" extrusionOk="0">
                    <a:moveTo>
                      <a:pt x="84" y="1"/>
                    </a:moveTo>
                    <a:lnTo>
                      <a:pt x="0" y="1191"/>
                    </a:lnTo>
                    <a:lnTo>
                      <a:pt x="2036" y="1191"/>
                    </a:lnTo>
                    <a:lnTo>
                      <a:pt x="19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6" name="Google Shape;1856;p62"/>
              <p:cNvSpPr/>
              <p:nvPr/>
            </p:nvSpPr>
            <p:spPr>
              <a:xfrm>
                <a:off x="4301125" y="1221700"/>
                <a:ext cx="565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192" extrusionOk="0">
                    <a:moveTo>
                      <a:pt x="0" y="1"/>
                    </a:moveTo>
                    <a:lnTo>
                      <a:pt x="286" y="1191"/>
                    </a:lnTo>
                    <a:lnTo>
                      <a:pt x="2263" y="1191"/>
                    </a:lnTo>
                    <a:cubicBezTo>
                      <a:pt x="2096" y="787"/>
                      <a:pt x="1941" y="406"/>
                      <a:pt x="17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7" name="Google Shape;1857;p62"/>
              <p:cNvSpPr/>
              <p:nvPr/>
            </p:nvSpPr>
            <p:spPr>
              <a:xfrm>
                <a:off x="4274325" y="1113950"/>
                <a:ext cx="4140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35" extrusionOk="0">
                    <a:moveTo>
                      <a:pt x="1" y="1"/>
                    </a:moveTo>
                    <a:lnTo>
                      <a:pt x="334" y="1334"/>
                    </a:lnTo>
                    <a:lnTo>
                      <a:pt x="1656" y="1334"/>
                    </a:lnTo>
                    <a:cubicBezTo>
                      <a:pt x="1525" y="1025"/>
                      <a:pt x="1406" y="691"/>
                      <a:pt x="1263" y="382"/>
                    </a:cubicBezTo>
                    <a:cubicBezTo>
                      <a:pt x="1179" y="167"/>
                      <a:pt x="953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8" name="Google Shape;1858;p62"/>
              <p:cNvSpPr/>
              <p:nvPr/>
            </p:nvSpPr>
            <p:spPr>
              <a:xfrm>
                <a:off x="4030250" y="1411625"/>
                <a:ext cx="3113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870" extrusionOk="0">
                    <a:moveTo>
                      <a:pt x="3501" y="0"/>
                    </a:moveTo>
                    <a:cubicBezTo>
                      <a:pt x="3394" y="393"/>
                      <a:pt x="3322" y="738"/>
                      <a:pt x="3251" y="976"/>
                    </a:cubicBezTo>
                    <a:lnTo>
                      <a:pt x="489" y="976"/>
                    </a:lnTo>
                    <a:cubicBezTo>
                      <a:pt x="274" y="976"/>
                      <a:pt x="60" y="1143"/>
                      <a:pt x="36" y="1381"/>
                    </a:cubicBezTo>
                    <a:cubicBezTo>
                      <a:pt x="1" y="1643"/>
                      <a:pt x="215" y="1869"/>
                      <a:pt x="477" y="1869"/>
                    </a:cubicBezTo>
                    <a:lnTo>
                      <a:pt x="11955" y="1869"/>
                    </a:lnTo>
                    <a:cubicBezTo>
                      <a:pt x="12181" y="1869"/>
                      <a:pt x="12383" y="1703"/>
                      <a:pt x="12407" y="1464"/>
                    </a:cubicBezTo>
                    <a:cubicBezTo>
                      <a:pt x="12455" y="1203"/>
                      <a:pt x="12252" y="976"/>
                      <a:pt x="11978" y="976"/>
                    </a:cubicBezTo>
                    <a:lnTo>
                      <a:pt x="9228" y="976"/>
                    </a:lnTo>
                    <a:cubicBezTo>
                      <a:pt x="9168" y="738"/>
                      <a:pt x="9085" y="393"/>
                      <a:pt x="8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9" name="Google Shape;1859;p62"/>
              <p:cNvSpPr/>
              <p:nvPr/>
            </p:nvSpPr>
            <p:spPr>
              <a:xfrm>
                <a:off x="4123125" y="1329750"/>
                <a:ext cx="126225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383" extrusionOk="0">
                    <a:moveTo>
                      <a:pt x="596" y="1"/>
                    </a:moveTo>
                    <a:cubicBezTo>
                      <a:pt x="417" y="727"/>
                      <a:pt x="203" y="1584"/>
                      <a:pt x="0" y="2382"/>
                    </a:cubicBezTo>
                    <a:lnTo>
                      <a:pt x="5049" y="2382"/>
                    </a:lnTo>
                    <a:cubicBezTo>
                      <a:pt x="4846" y="1584"/>
                      <a:pt x="4632" y="727"/>
                      <a:pt x="4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860" name="Google Shape;1860;p62"/>
          <p:cNvGrpSpPr/>
          <p:nvPr/>
        </p:nvGrpSpPr>
        <p:grpSpPr>
          <a:xfrm>
            <a:off x="4312486" y="1613025"/>
            <a:ext cx="522000" cy="522000"/>
            <a:chOff x="4265238" y="1613025"/>
            <a:chExt cx="522000" cy="522000"/>
          </a:xfrm>
        </p:grpSpPr>
        <p:sp>
          <p:nvSpPr>
            <p:cNvPr id="1829" name="Google Shape;1829;p62"/>
            <p:cNvSpPr/>
            <p:nvPr/>
          </p:nvSpPr>
          <p:spPr>
            <a:xfrm>
              <a:off x="4265238" y="1613025"/>
              <a:ext cx="522000" cy="52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61" name="Google Shape;1861;p62"/>
            <p:cNvGrpSpPr/>
            <p:nvPr/>
          </p:nvGrpSpPr>
          <p:grpSpPr>
            <a:xfrm>
              <a:off x="4333888" y="1683963"/>
              <a:ext cx="382225" cy="380125"/>
              <a:chOff x="4907150" y="2442400"/>
              <a:chExt cx="382225" cy="380125"/>
            </a:xfrm>
          </p:grpSpPr>
          <p:sp>
            <p:nvSpPr>
              <p:cNvPr id="1862" name="Google Shape;1862;p62"/>
              <p:cNvSpPr/>
              <p:nvPr/>
            </p:nvSpPr>
            <p:spPr>
              <a:xfrm>
                <a:off x="4907150" y="2442400"/>
                <a:ext cx="3709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14836" h="6013" extrusionOk="0">
                    <a:moveTo>
                      <a:pt x="7740" y="0"/>
                    </a:moveTo>
                    <a:cubicBezTo>
                      <a:pt x="4822" y="0"/>
                      <a:pt x="2203" y="1739"/>
                      <a:pt x="1060" y="4394"/>
                    </a:cubicBezTo>
                    <a:lnTo>
                      <a:pt x="905" y="4036"/>
                    </a:lnTo>
                    <a:cubicBezTo>
                      <a:pt x="843" y="3866"/>
                      <a:pt x="672" y="3764"/>
                      <a:pt x="500" y="3764"/>
                    </a:cubicBezTo>
                    <a:cubicBezTo>
                      <a:pt x="444" y="3764"/>
                      <a:pt x="387" y="3775"/>
                      <a:pt x="334" y="3798"/>
                    </a:cubicBezTo>
                    <a:cubicBezTo>
                      <a:pt x="108" y="3882"/>
                      <a:pt x="0" y="4156"/>
                      <a:pt x="96" y="4382"/>
                    </a:cubicBezTo>
                    <a:lnTo>
                      <a:pt x="655" y="5715"/>
                    </a:lnTo>
                    <a:cubicBezTo>
                      <a:pt x="655" y="5822"/>
                      <a:pt x="751" y="5918"/>
                      <a:pt x="870" y="5953"/>
                    </a:cubicBezTo>
                    <a:cubicBezTo>
                      <a:pt x="929" y="5977"/>
                      <a:pt x="977" y="5989"/>
                      <a:pt x="1036" y="5989"/>
                    </a:cubicBezTo>
                    <a:cubicBezTo>
                      <a:pt x="1096" y="5989"/>
                      <a:pt x="1143" y="5965"/>
                      <a:pt x="1215" y="5953"/>
                    </a:cubicBezTo>
                    <a:lnTo>
                      <a:pt x="2548" y="5394"/>
                    </a:lnTo>
                    <a:cubicBezTo>
                      <a:pt x="2775" y="5299"/>
                      <a:pt x="2882" y="5037"/>
                      <a:pt x="2787" y="4810"/>
                    </a:cubicBezTo>
                    <a:cubicBezTo>
                      <a:pt x="2723" y="4639"/>
                      <a:pt x="2550" y="4542"/>
                      <a:pt x="2372" y="4542"/>
                    </a:cubicBezTo>
                    <a:cubicBezTo>
                      <a:pt x="2315" y="4542"/>
                      <a:pt x="2258" y="4552"/>
                      <a:pt x="2203" y="4572"/>
                    </a:cubicBezTo>
                    <a:lnTo>
                      <a:pt x="1882" y="4703"/>
                    </a:lnTo>
                    <a:cubicBezTo>
                      <a:pt x="2894" y="2393"/>
                      <a:pt x="5180" y="893"/>
                      <a:pt x="7728" y="893"/>
                    </a:cubicBezTo>
                    <a:cubicBezTo>
                      <a:pt x="10645" y="893"/>
                      <a:pt x="13169" y="2858"/>
                      <a:pt x="13907" y="5691"/>
                    </a:cubicBezTo>
                    <a:cubicBezTo>
                      <a:pt x="13943" y="5894"/>
                      <a:pt x="14145" y="6013"/>
                      <a:pt x="14336" y="6013"/>
                    </a:cubicBezTo>
                    <a:cubicBezTo>
                      <a:pt x="14371" y="6013"/>
                      <a:pt x="14407" y="6013"/>
                      <a:pt x="14455" y="6001"/>
                    </a:cubicBezTo>
                    <a:cubicBezTo>
                      <a:pt x="14693" y="5941"/>
                      <a:pt x="14836" y="5703"/>
                      <a:pt x="14776" y="5465"/>
                    </a:cubicBezTo>
                    <a:cubicBezTo>
                      <a:pt x="13955" y="2251"/>
                      <a:pt x="11049" y="0"/>
                      <a:pt x="77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3" name="Google Shape;1863;p62"/>
              <p:cNvSpPr/>
              <p:nvPr/>
            </p:nvSpPr>
            <p:spPr>
              <a:xfrm>
                <a:off x="4918150" y="2670400"/>
                <a:ext cx="37122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6085" extrusionOk="0">
                    <a:moveTo>
                      <a:pt x="13782" y="0"/>
                    </a:moveTo>
                    <a:cubicBezTo>
                      <a:pt x="13723" y="0"/>
                      <a:pt x="13663" y="12"/>
                      <a:pt x="13610" y="36"/>
                    </a:cubicBezTo>
                    <a:lnTo>
                      <a:pt x="12276" y="608"/>
                    </a:lnTo>
                    <a:cubicBezTo>
                      <a:pt x="12050" y="691"/>
                      <a:pt x="11943" y="965"/>
                      <a:pt x="12038" y="1179"/>
                    </a:cubicBezTo>
                    <a:cubicBezTo>
                      <a:pt x="12101" y="1349"/>
                      <a:pt x="12271" y="1452"/>
                      <a:pt x="12448" y="1452"/>
                    </a:cubicBezTo>
                    <a:cubicBezTo>
                      <a:pt x="12506" y="1452"/>
                      <a:pt x="12566" y="1441"/>
                      <a:pt x="12622" y="1417"/>
                    </a:cubicBezTo>
                    <a:lnTo>
                      <a:pt x="12991" y="1263"/>
                    </a:lnTo>
                    <a:lnTo>
                      <a:pt x="12991" y="1263"/>
                    </a:lnTo>
                    <a:cubicBezTo>
                      <a:pt x="12002" y="3620"/>
                      <a:pt x="9681" y="5192"/>
                      <a:pt x="7097" y="5192"/>
                    </a:cubicBezTo>
                    <a:cubicBezTo>
                      <a:pt x="4180" y="5192"/>
                      <a:pt x="1632" y="3227"/>
                      <a:pt x="918" y="393"/>
                    </a:cubicBezTo>
                    <a:cubicBezTo>
                      <a:pt x="869" y="197"/>
                      <a:pt x="698" y="65"/>
                      <a:pt x="506" y="65"/>
                    </a:cubicBezTo>
                    <a:cubicBezTo>
                      <a:pt x="465" y="65"/>
                      <a:pt x="424" y="71"/>
                      <a:pt x="382" y="84"/>
                    </a:cubicBezTo>
                    <a:cubicBezTo>
                      <a:pt x="144" y="143"/>
                      <a:pt x="1" y="381"/>
                      <a:pt x="72" y="620"/>
                    </a:cubicBezTo>
                    <a:cubicBezTo>
                      <a:pt x="906" y="3834"/>
                      <a:pt x="3811" y="6085"/>
                      <a:pt x="7109" y="6085"/>
                    </a:cubicBezTo>
                    <a:cubicBezTo>
                      <a:pt x="10038" y="6085"/>
                      <a:pt x="12681" y="4310"/>
                      <a:pt x="13812" y="1644"/>
                    </a:cubicBezTo>
                    <a:lnTo>
                      <a:pt x="13943" y="1953"/>
                    </a:lnTo>
                    <a:cubicBezTo>
                      <a:pt x="14015" y="2120"/>
                      <a:pt x="14181" y="2227"/>
                      <a:pt x="14360" y="2227"/>
                    </a:cubicBezTo>
                    <a:cubicBezTo>
                      <a:pt x="14419" y="2227"/>
                      <a:pt x="14479" y="2215"/>
                      <a:pt x="14539" y="2191"/>
                    </a:cubicBezTo>
                    <a:cubicBezTo>
                      <a:pt x="14741" y="2108"/>
                      <a:pt x="14848" y="1834"/>
                      <a:pt x="14765" y="1620"/>
                    </a:cubicBezTo>
                    <a:lnTo>
                      <a:pt x="14193" y="274"/>
                    </a:lnTo>
                    <a:cubicBezTo>
                      <a:pt x="14146" y="167"/>
                      <a:pt x="14062" y="84"/>
                      <a:pt x="13955" y="36"/>
                    </a:cubicBezTo>
                    <a:cubicBezTo>
                      <a:pt x="13902" y="12"/>
                      <a:pt x="13842" y="0"/>
                      <a:pt x="137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4" name="Google Shape;1864;p62"/>
              <p:cNvSpPr/>
              <p:nvPr/>
            </p:nvSpPr>
            <p:spPr>
              <a:xfrm>
                <a:off x="5112225" y="2555175"/>
                <a:ext cx="9260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872" extrusionOk="0">
                    <a:moveTo>
                      <a:pt x="1966" y="0"/>
                    </a:moveTo>
                    <a:cubicBezTo>
                      <a:pt x="1292" y="0"/>
                      <a:pt x="609" y="192"/>
                      <a:pt x="1" y="454"/>
                    </a:cubicBezTo>
                    <a:cubicBezTo>
                      <a:pt x="703" y="1109"/>
                      <a:pt x="1239" y="1907"/>
                      <a:pt x="1501" y="2693"/>
                    </a:cubicBezTo>
                    <a:cubicBezTo>
                      <a:pt x="1727" y="3347"/>
                      <a:pt x="1763" y="3990"/>
                      <a:pt x="1596" y="4586"/>
                    </a:cubicBezTo>
                    <a:cubicBezTo>
                      <a:pt x="1584" y="4693"/>
                      <a:pt x="1549" y="4776"/>
                      <a:pt x="1525" y="4871"/>
                    </a:cubicBezTo>
                    <a:cubicBezTo>
                      <a:pt x="1644" y="4776"/>
                      <a:pt x="1739" y="4693"/>
                      <a:pt x="1846" y="4586"/>
                    </a:cubicBezTo>
                    <a:cubicBezTo>
                      <a:pt x="3096" y="3443"/>
                      <a:pt x="3704" y="1764"/>
                      <a:pt x="3323" y="478"/>
                    </a:cubicBezTo>
                    <a:cubicBezTo>
                      <a:pt x="3275" y="347"/>
                      <a:pt x="3192" y="240"/>
                      <a:pt x="3049" y="192"/>
                    </a:cubicBezTo>
                    <a:cubicBezTo>
                      <a:pt x="2700" y="58"/>
                      <a:pt x="2334" y="0"/>
                      <a:pt x="1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5" name="Google Shape;1865;p62"/>
              <p:cNvSpPr/>
              <p:nvPr/>
            </p:nvSpPr>
            <p:spPr>
              <a:xfrm>
                <a:off x="5089900" y="2719800"/>
                <a:ext cx="32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787" extrusionOk="0">
                    <a:moveTo>
                      <a:pt x="870" y="1"/>
                    </a:moveTo>
                    <a:cubicBezTo>
                      <a:pt x="584" y="132"/>
                      <a:pt x="287" y="215"/>
                      <a:pt x="1" y="263"/>
                    </a:cubicBezTo>
                    <a:lnTo>
                      <a:pt x="358" y="1465"/>
                    </a:lnTo>
                    <a:cubicBezTo>
                      <a:pt x="418" y="1656"/>
                      <a:pt x="596" y="1787"/>
                      <a:pt x="787" y="1787"/>
                    </a:cubicBezTo>
                    <a:cubicBezTo>
                      <a:pt x="834" y="1787"/>
                      <a:pt x="882" y="1787"/>
                      <a:pt x="930" y="1763"/>
                    </a:cubicBezTo>
                    <a:cubicBezTo>
                      <a:pt x="1168" y="1692"/>
                      <a:pt x="1299" y="1453"/>
                      <a:pt x="1227" y="1215"/>
                    </a:cubicBezTo>
                    <a:lnTo>
                      <a:pt x="8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6" name="Google Shape;1866;p62"/>
              <p:cNvSpPr/>
              <p:nvPr/>
            </p:nvSpPr>
            <p:spPr>
              <a:xfrm>
                <a:off x="5016975" y="2554025"/>
                <a:ext cx="1164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6049" extrusionOk="0">
                    <a:moveTo>
                      <a:pt x="775" y="0"/>
                    </a:moveTo>
                    <a:cubicBezTo>
                      <a:pt x="608" y="0"/>
                      <a:pt x="477" y="95"/>
                      <a:pt x="394" y="226"/>
                    </a:cubicBezTo>
                    <a:cubicBezTo>
                      <a:pt x="310" y="357"/>
                      <a:pt x="310" y="536"/>
                      <a:pt x="394" y="679"/>
                    </a:cubicBezTo>
                    <a:cubicBezTo>
                      <a:pt x="691" y="1191"/>
                      <a:pt x="572" y="1655"/>
                      <a:pt x="334" y="2369"/>
                    </a:cubicBezTo>
                    <a:cubicBezTo>
                      <a:pt x="168" y="2858"/>
                      <a:pt x="1" y="3370"/>
                      <a:pt x="60" y="3917"/>
                    </a:cubicBezTo>
                    <a:cubicBezTo>
                      <a:pt x="156" y="4739"/>
                      <a:pt x="727" y="5489"/>
                      <a:pt x="1525" y="5846"/>
                    </a:cubicBezTo>
                    <a:cubicBezTo>
                      <a:pt x="1823" y="5989"/>
                      <a:pt x="2132" y="6048"/>
                      <a:pt x="2430" y="6048"/>
                    </a:cubicBezTo>
                    <a:cubicBezTo>
                      <a:pt x="2858" y="6048"/>
                      <a:pt x="3287" y="5918"/>
                      <a:pt x="3668" y="5644"/>
                    </a:cubicBezTo>
                    <a:cubicBezTo>
                      <a:pt x="4109" y="5322"/>
                      <a:pt x="4406" y="4894"/>
                      <a:pt x="4537" y="4405"/>
                    </a:cubicBezTo>
                    <a:cubicBezTo>
                      <a:pt x="4656" y="3977"/>
                      <a:pt x="4632" y="3512"/>
                      <a:pt x="4466" y="3024"/>
                    </a:cubicBezTo>
                    <a:cubicBezTo>
                      <a:pt x="3942" y="1465"/>
                      <a:pt x="2180" y="0"/>
                      <a:pt x="7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867" name="Google Shape;1867;p62"/>
          <p:cNvGrpSpPr/>
          <p:nvPr/>
        </p:nvGrpSpPr>
        <p:grpSpPr>
          <a:xfrm>
            <a:off x="4312473" y="3633450"/>
            <a:ext cx="522000" cy="522000"/>
            <a:chOff x="4265225" y="3633450"/>
            <a:chExt cx="522000" cy="522000"/>
          </a:xfrm>
        </p:grpSpPr>
        <p:sp>
          <p:nvSpPr>
            <p:cNvPr id="1835" name="Google Shape;1835;p62"/>
            <p:cNvSpPr/>
            <p:nvPr/>
          </p:nvSpPr>
          <p:spPr>
            <a:xfrm>
              <a:off x="4265225" y="3633450"/>
              <a:ext cx="522000" cy="52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68" name="Google Shape;1868;p62"/>
            <p:cNvGrpSpPr/>
            <p:nvPr/>
          </p:nvGrpSpPr>
          <p:grpSpPr>
            <a:xfrm>
              <a:off x="4333488" y="3696594"/>
              <a:ext cx="382525" cy="345700"/>
              <a:chOff x="3384625" y="3145350"/>
              <a:chExt cx="382525" cy="345700"/>
            </a:xfrm>
          </p:grpSpPr>
          <p:sp>
            <p:nvSpPr>
              <p:cNvPr id="1869" name="Google Shape;1869;p62"/>
              <p:cNvSpPr/>
              <p:nvPr/>
            </p:nvSpPr>
            <p:spPr>
              <a:xfrm>
                <a:off x="3457575" y="3297850"/>
                <a:ext cx="18752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7501" h="2240" extrusionOk="0">
                    <a:moveTo>
                      <a:pt x="1345" y="1"/>
                    </a:moveTo>
                    <a:cubicBezTo>
                      <a:pt x="595" y="1"/>
                      <a:pt x="0" y="608"/>
                      <a:pt x="36" y="1358"/>
                    </a:cubicBezTo>
                    <a:lnTo>
                      <a:pt x="83" y="2239"/>
                    </a:lnTo>
                    <a:cubicBezTo>
                      <a:pt x="345" y="2156"/>
                      <a:pt x="643" y="2120"/>
                      <a:pt x="941" y="2120"/>
                    </a:cubicBezTo>
                    <a:lnTo>
                      <a:pt x="7501" y="2120"/>
                    </a:lnTo>
                    <a:lnTo>
                      <a:pt x="6929" y="1120"/>
                    </a:lnTo>
                    <a:cubicBezTo>
                      <a:pt x="6513" y="406"/>
                      <a:pt x="5810" y="1"/>
                      <a:pt x="4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0" name="Google Shape;1870;p62"/>
              <p:cNvSpPr/>
              <p:nvPr/>
            </p:nvSpPr>
            <p:spPr>
              <a:xfrm>
                <a:off x="3429875" y="3373175"/>
                <a:ext cx="337275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3846" extrusionOk="0">
                    <a:moveTo>
                      <a:pt x="2037" y="0"/>
                    </a:moveTo>
                    <a:cubicBezTo>
                      <a:pt x="894" y="0"/>
                      <a:pt x="1" y="845"/>
                      <a:pt x="1" y="1929"/>
                    </a:cubicBezTo>
                    <a:cubicBezTo>
                      <a:pt x="1" y="2834"/>
                      <a:pt x="620" y="3596"/>
                      <a:pt x="1465" y="3810"/>
                    </a:cubicBezTo>
                    <a:cubicBezTo>
                      <a:pt x="1453" y="3715"/>
                      <a:pt x="1453" y="3631"/>
                      <a:pt x="1453" y="3524"/>
                    </a:cubicBezTo>
                    <a:cubicBezTo>
                      <a:pt x="1453" y="2393"/>
                      <a:pt x="2382" y="1453"/>
                      <a:pt x="3525" y="1453"/>
                    </a:cubicBezTo>
                    <a:cubicBezTo>
                      <a:pt x="4656" y="1453"/>
                      <a:pt x="5585" y="2381"/>
                      <a:pt x="5585" y="3524"/>
                    </a:cubicBezTo>
                    <a:cubicBezTo>
                      <a:pt x="5585" y="3643"/>
                      <a:pt x="5573" y="3751"/>
                      <a:pt x="5561" y="3846"/>
                    </a:cubicBezTo>
                    <a:lnTo>
                      <a:pt x="8240" y="3846"/>
                    </a:lnTo>
                    <a:cubicBezTo>
                      <a:pt x="8228" y="3751"/>
                      <a:pt x="8204" y="3631"/>
                      <a:pt x="8204" y="3524"/>
                    </a:cubicBezTo>
                    <a:cubicBezTo>
                      <a:pt x="8204" y="2393"/>
                      <a:pt x="9133" y="1453"/>
                      <a:pt x="10276" y="1453"/>
                    </a:cubicBezTo>
                    <a:cubicBezTo>
                      <a:pt x="11407" y="1453"/>
                      <a:pt x="12348" y="2381"/>
                      <a:pt x="12348" y="3524"/>
                    </a:cubicBezTo>
                    <a:cubicBezTo>
                      <a:pt x="12348" y="3643"/>
                      <a:pt x="12336" y="3751"/>
                      <a:pt x="12312" y="3846"/>
                    </a:cubicBezTo>
                    <a:lnTo>
                      <a:pt x="13050" y="3846"/>
                    </a:lnTo>
                    <a:cubicBezTo>
                      <a:pt x="13300" y="3846"/>
                      <a:pt x="13491" y="3655"/>
                      <a:pt x="13491" y="3405"/>
                    </a:cubicBezTo>
                    <a:cubicBezTo>
                      <a:pt x="13455" y="2596"/>
                      <a:pt x="13181" y="1762"/>
                      <a:pt x="12693" y="1131"/>
                    </a:cubicBezTo>
                    <a:cubicBezTo>
                      <a:pt x="12121" y="393"/>
                      <a:pt x="11335" y="0"/>
                      <a:pt x="10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1" name="Google Shape;1871;p62"/>
              <p:cNvSpPr/>
              <p:nvPr/>
            </p:nvSpPr>
            <p:spPr>
              <a:xfrm>
                <a:off x="3488225" y="3432100"/>
                <a:ext cx="5865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358" extrusionOk="0">
                    <a:moveTo>
                      <a:pt x="1179" y="0"/>
                    </a:moveTo>
                    <a:cubicBezTo>
                      <a:pt x="536" y="0"/>
                      <a:pt x="0" y="524"/>
                      <a:pt x="0" y="1179"/>
                    </a:cubicBezTo>
                    <a:cubicBezTo>
                      <a:pt x="0" y="1822"/>
                      <a:pt x="524" y="2358"/>
                      <a:pt x="1179" y="2358"/>
                    </a:cubicBezTo>
                    <a:cubicBezTo>
                      <a:pt x="1810" y="2358"/>
                      <a:pt x="2346" y="1834"/>
                      <a:pt x="2346" y="1179"/>
                    </a:cubicBezTo>
                    <a:cubicBezTo>
                      <a:pt x="2346" y="536"/>
                      <a:pt x="1810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2" name="Google Shape;1872;p62"/>
              <p:cNvSpPr/>
              <p:nvPr/>
            </p:nvSpPr>
            <p:spPr>
              <a:xfrm>
                <a:off x="3656700" y="3432100"/>
                <a:ext cx="5895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358" extrusionOk="0">
                    <a:moveTo>
                      <a:pt x="1179" y="0"/>
                    </a:moveTo>
                    <a:cubicBezTo>
                      <a:pt x="536" y="0"/>
                      <a:pt x="0" y="524"/>
                      <a:pt x="0" y="1179"/>
                    </a:cubicBezTo>
                    <a:cubicBezTo>
                      <a:pt x="0" y="1822"/>
                      <a:pt x="524" y="2358"/>
                      <a:pt x="1179" y="2358"/>
                    </a:cubicBezTo>
                    <a:cubicBezTo>
                      <a:pt x="1822" y="2358"/>
                      <a:pt x="2358" y="1834"/>
                      <a:pt x="2358" y="1179"/>
                    </a:cubicBezTo>
                    <a:cubicBezTo>
                      <a:pt x="2358" y="536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3" name="Google Shape;1873;p62"/>
              <p:cNvSpPr/>
              <p:nvPr/>
            </p:nvSpPr>
            <p:spPr>
              <a:xfrm>
                <a:off x="3510850" y="3145350"/>
                <a:ext cx="94675" cy="909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639" extrusionOk="0">
                    <a:moveTo>
                      <a:pt x="1536" y="1"/>
                    </a:moveTo>
                    <a:cubicBezTo>
                      <a:pt x="1291" y="1"/>
                      <a:pt x="1108" y="203"/>
                      <a:pt x="1108" y="445"/>
                    </a:cubicBezTo>
                    <a:lnTo>
                      <a:pt x="1108" y="481"/>
                    </a:lnTo>
                    <a:lnTo>
                      <a:pt x="488" y="481"/>
                    </a:lnTo>
                    <a:cubicBezTo>
                      <a:pt x="274" y="481"/>
                      <a:pt x="60" y="636"/>
                      <a:pt x="36" y="874"/>
                    </a:cubicBezTo>
                    <a:cubicBezTo>
                      <a:pt x="0" y="1148"/>
                      <a:pt x="215" y="1374"/>
                      <a:pt x="476" y="1374"/>
                    </a:cubicBezTo>
                    <a:lnTo>
                      <a:pt x="1108" y="1374"/>
                    </a:lnTo>
                    <a:lnTo>
                      <a:pt x="1108" y="2267"/>
                    </a:lnTo>
                    <a:lnTo>
                      <a:pt x="488" y="2267"/>
                    </a:lnTo>
                    <a:cubicBezTo>
                      <a:pt x="274" y="2267"/>
                      <a:pt x="60" y="2422"/>
                      <a:pt x="36" y="2660"/>
                    </a:cubicBezTo>
                    <a:cubicBezTo>
                      <a:pt x="0" y="2934"/>
                      <a:pt x="215" y="3160"/>
                      <a:pt x="476" y="3160"/>
                    </a:cubicBezTo>
                    <a:lnTo>
                      <a:pt x="1108" y="3160"/>
                    </a:lnTo>
                    <a:lnTo>
                      <a:pt x="1108" y="3172"/>
                    </a:lnTo>
                    <a:cubicBezTo>
                      <a:pt x="1108" y="3398"/>
                      <a:pt x="1262" y="3600"/>
                      <a:pt x="1500" y="3636"/>
                    </a:cubicBezTo>
                    <a:cubicBezTo>
                      <a:pt x="1515" y="3637"/>
                      <a:pt x="1530" y="3638"/>
                      <a:pt x="1544" y="3638"/>
                    </a:cubicBezTo>
                    <a:cubicBezTo>
                      <a:pt x="1798" y="3638"/>
                      <a:pt x="2000" y="3443"/>
                      <a:pt x="2000" y="3184"/>
                    </a:cubicBezTo>
                    <a:lnTo>
                      <a:pt x="2000" y="3160"/>
                    </a:lnTo>
                    <a:lnTo>
                      <a:pt x="2620" y="3160"/>
                    </a:lnTo>
                    <a:cubicBezTo>
                      <a:pt x="3263" y="3160"/>
                      <a:pt x="3786" y="2636"/>
                      <a:pt x="3786" y="1993"/>
                    </a:cubicBezTo>
                    <a:lnTo>
                      <a:pt x="3786" y="1636"/>
                    </a:lnTo>
                    <a:cubicBezTo>
                      <a:pt x="3786" y="993"/>
                      <a:pt x="3263" y="481"/>
                      <a:pt x="2620" y="481"/>
                    </a:cubicBezTo>
                    <a:lnTo>
                      <a:pt x="2000" y="481"/>
                    </a:lnTo>
                    <a:lnTo>
                      <a:pt x="2000" y="457"/>
                    </a:lnTo>
                    <a:cubicBezTo>
                      <a:pt x="2000" y="243"/>
                      <a:pt x="1834" y="29"/>
                      <a:pt x="1596" y="5"/>
                    </a:cubicBezTo>
                    <a:cubicBezTo>
                      <a:pt x="1576" y="2"/>
                      <a:pt x="1556" y="1"/>
                      <a:pt x="15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4" name="Google Shape;1874;p62"/>
              <p:cNvSpPr/>
              <p:nvPr/>
            </p:nvSpPr>
            <p:spPr>
              <a:xfrm>
                <a:off x="3384625" y="3178200"/>
                <a:ext cx="31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9859" extrusionOk="0">
                    <a:moveTo>
                      <a:pt x="9693" y="0"/>
                    </a:moveTo>
                    <a:cubicBezTo>
                      <a:pt x="9705" y="96"/>
                      <a:pt x="9728" y="215"/>
                      <a:pt x="9728" y="322"/>
                    </a:cubicBezTo>
                    <a:lnTo>
                      <a:pt x="9728" y="679"/>
                    </a:lnTo>
                    <a:cubicBezTo>
                      <a:pt x="9728" y="751"/>
                      <a:pt x="9728" y="810"/>
                      <a:pt x="9705" y="893"/>
                    </a:cubicBezTo>
                    <a:lnTo>
                      <a:pt x="10621" y="893"/>
                    </a:lnTo>
                    <a:cubicBezTo>
                      <a:pt x="11110" y="893"/>
                      <a:pt x="11526" y="1263"/>
                      <a:pt x="11550" y="1739"/>
                    </a:cubicBezTo>
                    <a:cubicBezTo>
                      <a:pt x="11598" y="2275"/>
                      <a:pt x="11169" y="2739"/>
                      <a:pt x="10633" y="2739"/>
                    </a:cubicBezTo>
                    <a:lnTo>
                      <a:pt x="2001" y="2739"/>
                    </a:lnTo>
                    <a:cubicBezTo>
                      <a:pt x="894" y="2739"/>
                      <a:pt x="1" y="3632"/>
                      <a:pt x="1" y="4727"/>
                    </a:cubicBezTo>
                    <a:lnTo>
                      <a:pt x="1" y="8216"/>
                    </a:lnTo>
                    <a:cubicBezTo>
                      <a:pt x="1" y="8763"/>
                      <a:pt x="215" y="9252"/>
                      <a:pt x="596" y="9645"/>
                    </a:cubicBezTo>
                    <a:cubicBezTo>
                      <a:pt x="692" y="9728"/>
                      <a:pt x="775" y="9799"/>
                      <a:pt x="882" y="9859"/>
                    </a:cubicBezTo>
                    <a:lnTo>
                      <a:pt x="882" y="9728"/>
                    </a:lnTo>
                    <a:cubicBezTo>
                      <a:pt x="882" y="9406"/>
                      <a:pt x="942" y="9073"/>
                      <a:pt x="1049" y="8775"/>
                    </a:cubicBezTo>
                    <a:cubicBezTo>
                      <a:pt x="942" y="8609"/>
                      <a:pt x="894" y="8418"/>
                      <a:pt x="894" y="8216"/>
                    </a:cubicBezTo>
                    <a:lnTo>
                      <a:pt x="894" y="4727"/>
                    </a:lnTo>
                    <a:cubicBezTo>
                      <a:pt x="918" y="4120"/>
                      <a:pt x="1406" y="3632"/>
                      <a:pt x="2013" y="3632"/>
                    </a:cubicBezTo>
                    <a:lnTo>
                      <a:pt x="10621" y="3632"/>
                    </a:lnTo>
                    <a:cubicBezTo>
                      <a:pt x="11586" y="3632"/>
                      <a:pt x="12419" y="2870"/>
                      <a:pt x="12467" y="1905"/>
                    </a:cubicBezTo>
                    <a:cubicBezTo>
                      <a:pt x="12503" y="858"/>
                      <a:pt x="11669" y="0"/>
                      <a:pt x="1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875" name="Google Shape;1875;p62"/>
          <p:cNvGrpSpPr/>
          <p:nvPr/>
        </p:nvGrpSpPr>
        <p:grpSpPr>
          <a:xfrm>
            <a:off x="3286348" y="2642854"/>
            <a:ext cx="522000" cy="522000"/>
            <a:chOff x="3239100" y="2642854"/>
            <a:chExt cx="522000" cy="522000"/>
          </a:xfrm>
        </p:grpSpPr>
        <p:sp>
          <p:nvSpPr>
            <p:cNvPr id="1876" name="Google Shape;1876;p62"/>
            <p:cNvSpPr/>
            <p:nvPr/>
          </p:nvSpPr>
          <p:spPr>
            <a:xfrm>
              <a:off x="3473119" y="2864257"/>
              <a:ext cx="31713" cy="79193"/>
            </a:xfrm>
            <a:custGeom>
              <a:avLst/>
              <a:gdLst/>
              <a:ahLst/>
              <a:cxnLst/>
              <a:rect l="l" t="t" r="r" b="b"/>
              <a:pathLst>
                <a:path w="358" h="894" extrusionOk="0">
                  <a:moveTo>
                    <a:pt x="0" y="1"/>
                  </a:moveTo>
                  <a:lnTo>
                    <a:pt x="0" y="894"/>
                  </a:lnTo>
                  <a:lnTo>
                    <a:pt x="357" y="89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63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3" name="Google Shape;1833;p62"/>
            <p:cNvSpPr/>
            <p:nvPr/>
          </p:nvSpPr>
          <p:spPr>
            <a:xfrm>
              <a:off x="3239100" y="2642854"/>
              <a:ext cx="522000" cy="52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77" name="Google Shape;1877;p62"/>
            <p:cNvGrpSpPr/>
            <p:nvPr/>
          </p:nvGrpSpPr>
          <p:grpSpPr>
            <a:xfrm>
              <a:off x="3355758" y="2713194"/>
              <a:ext cx="266425" cy="381325"/>
              <a:chOff x="4159725" y="3145150"/>
              <a:chExt cx="266425" cy="381325"/>
            </a:xfrm>
          </p:grpSpPr>
          <p:sp>
            <p:nvSpPr>
              <p:cNvPr id="1878" name="Google Shape;1878;p62"/>
              <p:cNvSpPr/>
              <p:nvPr/>
            </p:nvSpPr>
            <p:spPr>
              <a:xfrm>
                <a:off x="4298450" y="3302650"/>
                <a:ext cx="34250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750" extrusionOk="0">
                    <a:moveTo>
                      <a:pt x="872" y="0"/>
                    </a:moveTo>
                    <a:cubicBezTo>
                      <a:pt x="509" y="0"/>
                      <a:pt x="212" y="107"/>
                      <a:pt x="0" y="225"/>
                    </a:cubicBezTo>
                    <a:cubicBezTo>
                      <a:pt x="179" y="476"/>
                      <a:pt x="334" y="737"/>
                      <a:pt x="417" y="999"/>
                    </a:cubicBezTo>
                    <a:cubicBezTo>
                      <a:pt x="512" y="1273"/>
                      <a:pt x="536" y="1511"/>
                      <a:pt x="512" y="1749"/>
                    </a:cubicBezTo>
                    <a:cubicBezTo>
                      <a:pt x="667" y="1595"/>
                      <a:pt x="834" y="1428"/>
                      <a:pt x="965" y="1238"/>
                    </a:cubicBezTo>
                    <a:cubicBezTo>
                      <a:pt x="1238" y="857"/>
                      <a:pt x="1369" y="416"/>
                      <a:pt x="1346" y="59"/>
                    </a:cubicBezTo>
                    <a:cubicBezTo>
                      <a:pt x="1178" y="18"/>
                      <a:pt x="1019" y="0"/>
                      <a:pt x="8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9" name="Google Shape;1879;p62"/>
              <p:cNvSpPr/>
              <p:nvPr/>
            </p:nvSpPr>
            <p:spPr>
              <a:xfrm>
                <a:off x="4253200" y="3304100"/>
                <a:ext cx="381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167" extrusionOk="0">
                    <a:moveTo>
                      <a:pt x="322" y="1"/>
                    </a:moveTo>
                    <a:cubicBezTo>
                      <a:pt x="310" y="287"/>
                      <a:pt x="215" y="560"/>
                      <a:pt x="143" y="799"/>
                    </a:cubicBezTo>
                    <a:cubicBezTo>
                      <a:pt x="72" y="1037"/>
                      <a:pt x="0" y="1275"/>
                      <a:pt x="12" y="1465"/>
                    </a:cubicBezTo>
                    <a:cubicBezTo>
                      <a:pt x="36" y="1727"/>
                      <a:pt x="239" y="1989"/>
                      <a:pt x="500" y="2096"/>
                    </a:cubicBezTo>
                    <a:cubicBezTo>
                      <a:pt x="582" y="2137"/>
                      <a:pt x="677" y="2166"/>
                      <a:pt x="782" y="2166"/>
                    </a:cubicBezTo>
                    <a:cubicBezTo>
                      <a:pt x="891" y="2166"/>
                      <a:pt x="1010" y="2134"/>
                      <a:pt x="1132" y="2049"/>
                    </a:cubicBezTo>
                    <a:cubicBezTo>
                      <a:pt x="1310" y="1906"/>
                      <a:pt x="1524" y="1691"/>
                      <a:pt x="1370" y="1203"/>
                    </a:cubicBezTo>
                    <a:cubicBezTo>
                      <a:pt x="1215" y="739"/>
                      <a:pt x="762" y="263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0" name="Google Shape;1880;p62"/>
              <p:cNvSpPr/>
              <p:nvPr/>
            </p:nvSpPr>
            <p:spPr>
              <a:xfrm>
                <a:off x="4159725" y="3184750"/>
                <a:ext cx="266425" cy="2872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1490" extrusionOk="0">
                    <a:moveTo>
                      <a:pt x="3477" y="3691"/>
                    </a:moveTo>
                    <a:cubicBezTo>
                      <a:pt x="3930" y="3691"/>
                      <a:pt x="4442" y="3906"/>
                      <a:pt x="4906" y="4287"/>
                    </a:cubicBezTo>
                    <a:cubicBezTo>
                      <a:pt x="5365" y="3988"/>
                      <a:pt x="5886" y="3832"/>
                      <a:pt x="6417" y="3832"/>
                    </a:cubicBezTo>
                    <a:cubicBezTo>
                      <a:pt x="6755" y="3832"/>
                      <a:pt x="7097" y="3895"/>
                      <a:pt x="7430" y="4025"/>
                    </a:cubicBezTo>
                    <a:cubicBezTo>
                      <a:pt x="7561" y="4060"/>
                      <a:pt x="7645" y="4168"/>
                      <a:pt x="7692" y="4299"/>
                    </a:cubicBezTo>
                    <a:cubicBezTo>
                      <a:pt x="7895" y="4941"/>
                      <a:pt x="7728" y="5751"/>
                      <a:pt x="7252" y="6442"/>
                    </a:cubicBezTo>
                    <a:cubicBezTo>
                      <a:pt x="6823" y="7085"/>
                      <a:pt x="6180" y="7549"/>
                      <a:pt x="5513" y="7739"/>
                    </a:cubicBezTo>
                    <a:lnTo>
                      <a:pt x="5513" y="9204"/>
                    </a:lnTo>
                    <a:cubicBezTo>
                      <a:pt x="5513" y="9418"/>
                      <a:pt x="5347" y="9633"/>
                      <a:pt x="5109" y="9656"/>
                    </a:cubicBezTo>
                    <a:cubicBezTo>
                      <a:pt x="5088" y="9659"/>
                      <a:pt x="5069" y="9660"/>
                      <a:pt x="5049" y="9660"/>
                    </a:cubicBezTo>
                    <a:cubicBezTo>
                      <a:pt x="4804" y="9660"/>
                      <a:pt x="4620" y="9458"/>
                      <a:pt x="4620" y="9216"/>
                    </a:cubicBezTo>
                    <a:lnTo>
                      <a:pt x="4620" y="7835"/>
                    </a:lnTo>
                    <a:lnTo>
                      <a:pt x="4525" y="7835"/>
                    </a:lnTo>
                    <a:cubicBezTo>
                      <a:pt x="4323" y="7835"/>
                      <a:pt x="4097" y="7787"/>
                      <a:pt x="3882" y="7692"/>
                    </a:cubicBezTo>
                    <a:cubicBezTo>
                      <a:pt x="3335" y="7454"/>
                      <a:pt x="2930" y="6918"/>
                      <a:pt x="2858" y="6346"/>
                    </a:cubicBezTo>
                    <a:cubicBezTo>
                      <a:pt x="2811" y="5954"/>
                      <a:pt x="2930" y="5596"/>
                      <a:pt x="3037" y="5299"/>
                    </a:cubicBezTo>
                    <a:cubicBezTo>
                      <a:pt x="3168" y="4882"/>
                      <a:pt x="3251" y="4632"/>
                      <a:pt x="3085" y="4358"/>
                    </a:cubicBezTo>
                    <a:cubicBezTo>
                      <a:pt x="3013" y="4227"/>
                      <a:pt x="3013" y="4049"/>
                      <a:pt x="3085" y="3918"/>
                    </a:cubicBezTo>
                    <a:cubicBezTo>
                      <a:pt x="3156" y="3787"/>
                      <a:pt x="3311" y="3691"/>
                      <a:pt x="3466" y="3691"/>
                    </a:cubicBezTo>
                    <a:close/>
                    <a:moveTo>
                      <a:pt x="4716" y="0"/>
                    </a:moveTo>
                    <a:cubicBezTo>
                      <a:pt x="4680" y="0"/>
                      <a:pt x="4632" y="12"/>
                      <a:pt x="4585" y="60"/>
                    </a:cubicBezTo>
                    <a:cubicBezTo>
                      <a:pt x="4228" y="453"/>
                      <a:pt x="4478" y="893"/>
                      <a:pt x="4847" y="893"/>
                    </a:cubicBezTo>
                    <a:lnTo>
                      <a:pt x="4882" y="893"/>
                    </a:lnTo>
                    <a:lnTo>
                      <a:pt x="4882" y="1489"/>
                    </a:lnTo>
                    <a:lnTo>
                      <a:pt x="1763" y="1489"/>
                    </a:lnTo>
                    <a:cubicBezTo>
                      <a:pt x="1013" y="1489"/>
                      <a:pt x="418" y="2084"/>
                      <a:pt x="418" y="2834"/>
                    </a:cubicBezTo>
                    <a:lnTo>
                      <a:pt x="418" y="3810"/>
                    </a:lnTo>
                    <a:cubicBezTo>
                      <a:pt x="179" y="3822"/>
                      <a:pt x="1" y="4025"/>
                      <a:pt x="1" y="4263"/>
                    </a:cubicBezTo>
                    <a:cubicBezTo>
                      <a:pt x="1" y="4501"/>
                      <a:pt x="179" y="4691"/>
                      <a:pt x="418" y="4703"/>
                    </a:cubicBezTo>
                    <a:lnTo>
                      <a:pt x="418" y="8275"/>
                    </a:lnTo>
                    <a:cubicBezTo>
                      <a:pt x="179" y="8287"/>
                      <a:pt x="1" y="8490"/>
                      <a:pt x="1" y="8728"/>
                    </a:cubicBezTo>
                    <a:cubicBezTo>
                      <a:pt x="1" y="8966"/>
                      <a:pt x="179" y="9156"/>
                      <a:pt x="418" y="9168"/>
                    </a:cubicBezTo>
                    <a:lnTo>
                      <a:pt x="418" y="10156"/>
                    </a:lnTo>
                    <a:cubicBezTo>
                      <a:pt x="418" y="10895"/>
                      <a:pt x="1013" y="11490"/>
                      <a:pt x="1763" y="11490"/>
                    </a:cubicBezTo>
                    <a:lnTo>
                      <a:pt x="8907" y="11490"/>
                    </a:lnTo>
                    <a:cubicBezTo>
                      <a:pt x="9645" y="11490"/>
                      <a:pt x="10240" y="10895"/>
                      <a:pt x="10240" y="10156"/>
                    </a:cubicBezTo>
                    <a:lnTo>
                      <a:pt x="10240" y="9168"/>
                    </a:lnTo>
                    <a:cubicBezTo>
                      <a:pt x="10478" y="9156"/>
                      <a:pt x="10657" y="8966"/>
                      <a:pt x="10657" y="8728"/>
                    </a:cubicBezTo>
                    <a:cubicBezTo>
                      <a:pt x="10657" y="8490"/>
                      <a:pt x="10478" y="8287"/>
                      <a:pt x="10240" y="8275"/>
                    </a:cubicBezTo>
                    <a:lnTo>
                      <a:pt x="10240" y="4703"/>
                    </a:lnTo>
                    <a:cubicBezTo>
                      <a:pt x="10478" y="4691"/>
                      <a:pt x="10657" y="4501"/>
                      <a:pt x="10657" y="4263"/>
                    </a:cubicBezTo>
                    <a:cubicBezTo>
                      <a:pt x="10657" y="4025"/>
                      <a:pt x="10478" y="3822"/>
                      <a:pt x="10240" y="3810"/>
                    </a:cubicBezTo>
                    <a:lnTo>
                      <a:pt x="10240" y="2834"/>
                    </a:lnTo>
                    <a:cubicBezTo>
                      <a:pt x="10240" y="2084"/>
                      <a:pt x="9645" y="1489"/>
                      <a:pt x="8907" y="1489"/>
                    </a:cubicBezTo>
                    <a:lnTo>
                      <a:pt x="5775" y="1489"/>
                    </a:lnTo>
                    <a:lnTo>
                      <a:pt x="5775" y="893"/>
                    </a:lnTo>
                    <a:lnTo>
                      <a:pt x="5954" y="893"/>
                    </a:lnTo>
                    <a:cubicBezTo>
                      <a:pt x="6002" y="893"/>
                      <a:pt x="6037" y="881"/>
                      <a:pt x="6085" y="834"/>
                    </a:cubicBezTo>
                    <a:cubicBezTo>
                      <a:pt x="6466" y="453"/>
                      <a:pt x="6192" y="0"/>
                      <a:pt x="5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1" name="Google Shape;1881;p62"/>
              <p:cNvSpPr/>
              <p:nvPr/>
            </p:nvSpPr>
            <p:spPr>
              <a:xfrm>
                <a:off x="4196950" y="3145150"/>
                <a:ext cx="192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2180" extrusionOk="0">
                    <a:moveTo>
                      <a:pt x="548" y="1"/>
                    </a:moveTo>
                    <a:cubicBezTo>
                      <a:pt x="429" y="1"/>
                      <a:pt x="334" y="60"/>
                      <a:pt x="250" y="156"/>
                    </a:cubicBezTo>
                    <a:cubicBezTo>
                      <a:pt x="0" y="513"/>
                      <a:pt x="250" y="894"/>
                      <a:pt x="595" y="894"/>
                    </a:cubicBezTo>
                    <a:lnTo>
                      <a:pt x="893" y="894"/>
                    </a:lnTo>
                    <a:lnTo>
                      <a:pt x="893" y="2180"/>
                    </a:lnTo>
                    <a:lnTo>
                      <a:pt x="1786" y="2180"/>
                    </a:lnTo>
                    <a:lnTo>
                      <a:pt x="1786" y="894"/>
                    </a:lnTo>
                    <a:lnTo>
                      <a:pt x="5894" y="894"/>
                    </a:lnTo>
                    <a:lnTo>
                      <a:pt x="5894" y="2180"/>
                    </a:lnTo>
                    <a:lnTo>
                      <a:pt x="6787" y="2180"/>
                    </a:lnTo>
                    <a:lnTo>
                      <a:pt x="6787" y="894"/>
                    </a:lnTo>
                    <a:lnTo>
                      <a:pt x="7144" y="894"/>
                    </a:lnTo>
                    <a:cubicBezTo>
                      <a:pt x="7263" y="894"/>
                      <a:pt x="7370" y="846"/>
                      <a:pt x="7442" y="751"/>
                    </a:cubicBezTo>
                    <a:cubicBezTo>
                      <a:pt x="7680" y="394"/>
                      <a:pt x="7430" y="1"/>
                      <a:pt x="7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2" name="Google Shape;1882;p62"/>
              <p:cNvSpPr/>
              <p:nvPr/>
            </p:nvSpPr>
            <p:spPr>
              <a:xfrm>
                <a:off x="4190400" y="3492825"/>
                <a:ext cx="2048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1346" extrusionOk="0">
                    <a:moveTo>
                      <a:pt x="0" y="0"/>
                    </a:moveTo>
                    <a:cubicBezTo>
                      <a:pt x="0" y="750"/>
                      <a:pt x="667" y="1346"/>
                      <a:pt x="1488" y="1346"/>
                    </a:cubicBezTo>
                    <a:lnTo>
                      <a:pt x="6703" y="1346"/>
                    </a:lnTo>
                    <a:cubicBezTo>
                      <a:pt x="7525" y="1346"/>
                      <a:pt x="8192" y="750"/>
                      <a:pt x="8192" y="0"/>
                    </a:cubicBezTo>
                    <a:lnTo>
                      <a:pt x="8192" y="0"/>
                    </a:lnTo>
                    <a:cubicBezTo>
                      <a:pt x="8013" y="48"/>
                      <a:pt x="7835" y="60"/>
                      <a:pt x="7656" y="60"/>
                    </a:cubicBezTo>
                    <a:lnTo>
                      <a:pt x="536" y="60"/>
                    </a:lnTo>
                    <a:cubicBezTo>
                      <a:pt x="345" y="60"/>
                      <a:pt x="167" y="3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unny Electricity Class for Kids by Slidesgo">
  <a:themeElements>
    <a:clrScheme name="Simple Light">
      <a:dk1>
        <a:srgbClr val="000000"/>
      </a:dk1>
      <a:lt1>
        <a:srgbClr val="FFFFFF"/>
      </a:lt1>
      <a:dk2>
        <a:srgbClr val="3B6894"/>
      </a:dk2>
      <a:lt2>
        <a:srgbClr val="E670AB"/>
      </a:lt2>
      <a:accent1>
        <a:srgbClr val="FFD460"/>
      </a:accent1>
      <a:accent2>
        <a:srgbClr val="FFE077"/>
      </a:accent2>
      <a:accent3>
        <a:srgbClr val="FFF2CC"/>
      </a:accent3>
      <a:accent4>
        <a:srgbClr val="FFD9EB"/>
      </a:accent4>
      <a:accent5>
        <a:srgbClr val="E6EEF5"/>
      </a:accent5>
      <a:accent6>
        <a:srgbClr val="AECCE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777</Words>
  <Application>Microsoft Office PowerPoint</Application>
  <PresentationFormat>On-screen Show (16:9)</PresentationFormat>
  <Paragraphs>91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Lexend</vt:lpstr>
      <vt:lpstr>Open Sans</vt:lpstr>
      <vt:lpstr>Cambria</vt:lpstr>
      <vt:lpstr>Lato</vt:lpstr>
      <vt:lpstr>Arial</vt:lpstr>
      <vt:lpstr>Libre Franklin</vt:lpstr>
      <vt:lpstr>Exo</vt:lpstr>
      <vt:lpstr>Lexend SemiBold</vt:lpstr>
      <vt:lpstr>Funny Electricity Class for Kids by Slidesgo</vt:lpstr>
      <vt:lpstr>THỰC HÀNH TIẾNG VIỆT</vt:lpstr>
      <vt:lpstr>MỤC TIÊU BÀI HỌC</vt:lpstr>
      <vt:lpstr>NHẬN BIẾT BIỆN PHÁP TƯ TỪ NÓI GIẢM NÓI TRÁNH</vt:lpstr>
      <vt:lpstr>PowerPoint Presentation</vt:lpstr>
      <vt:lpstr>PowerPoint Presentation</vt:lpstr>
      <vt:lpstr> Các cách nói giảm nói tránh thường sử dụng</vt:lpstr>
      <vt:lpstr>Một số tình huống nói giảm nói tránh</vt:lpstr>
      <vt:lpstr>II. LUYỆN TẬP – VẬN DỤNG</vt:lpstr>
      <vt:lpstr>VÒNG TRÒN THÁCH THỨC</vt:lpstr>
      <vt:lpstr>Bài 1 (SGK – 42)</vt:lpstr>
      <vt:lpstr>Bài 2 (SGK – 42)</vt:lpstr>
      <vt:lpstr>Bài 3 (SGK – 42)</vt:lpstr>
      <vt:lpstr>Bài 3 (SGK – 42)</vt:lpstr>
      <vt:lpstr>Bài 4 (SGK – 42)</vt:lpstr>
      <vt:lpstr>Bài 5 (SGK – 42)</vt:lpstr>
      <vt:lpstr>Bài 6 (SGK – 42)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Dương Uyên</cp:lastModifiedBy>
  <cp:revision>14</cp:revision>
  <dcterms:modified xsi:type="dcterms:W3CDTF">2022-06-22T08:43:39Z</dcterms:modified>
</cp:coreProperties>
</file>